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4" r:id="rId1"/>
  </p:sldMasterIdLst>
  <p:sldIdLst>
    <p:sldId id="256" r:id="rId2"/>
    <p:sldId id="262" r:id="rId3"/>
    <p:sldId id="257" r:id="rId4"/>
    <p:sldId id="268" r:id="rId5"/>
    <p:sldId id="263" r:id="rId6"/>
    <p:sldId id="264" r:id="rId7"/>
    <p:sldId id="265" r:id="rId8"/>
    <p:sldId id="266" r:id="rId9"/>
    <p:sldId id="267" r:id="rId10"/>
    <p:sldId id="269" r:id="rId11"/>
    <p:sldId id="259" r:id="rId12"/>
    <p:sldId id="270" r:id="rId13"/>
    <p:sldId id="271" r:id="rId14"/>
    <p:sldId id="260" r:id="rId15"/>
  </p:sldIdLst>
  <p:sldSz cx="12192000" cy="6858000"/>
  <p:notesSz cx="6858000" cy="9144000"/>
  <p:embeddedFontLst>
    <p:embeddedFont>
      <p:font typeface="Wingdings 3" pitchFamily="18" charset="2"/>
      <p:regular r:id="rId16"/>
    </p:embeddedFont>
    <p:embeddedFont>
      <p:font typeface="Trebuchet MS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69" d="100"/>
          <a:sy n="69" d="100"/>
        </p:scale>
        <p:origin x="-5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AE7B3C-A272-4DC2-B4F5-CBBEADFF6FB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E35E1D-C042-4132-86B2-C6D5AD53C7EC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 dirty="0"/>
        </a:p>
      </dgm:t>
    </dgm:pt>
    <dgm:pt modelId="{19136B01-5251-4F2D-824B-6A52ACB97D0C}" type="parTrans" cxnId="{D88101F0-FA6C-42CC-B639-90142F2BCFAC}">
      <dgm:prSet/>
      <dgm:spPr/>
      <dgm:t>
        <a:bodyPr/>
        <a:lstStyle/>
        <a:p>
          <a:endParaRPr lang="en-US"/>
        </a:p>
      </dgm:t>
    </dgm:pt>
    <dgm:pt modelId="{10EE3CA4-8402-4E5D-BCD2-97AB98DBCA51}" type="sibTrans" cxnId="{D88101F0-FA6C-42CC-B639-90142F2BCFAC}">
      <dgm:prSet/>
      <dgm:spPr/>
      <dgm:t>
        <a:bodyPr/>
        <a:lstStyle/>
        <a:p>
          <a:endParaRPr lang="en-US"/>
        </a:p>
      </dgm:t>
    </dgm:pt>
    <dgm:pt modelId="{AC45D8E1-A20E-48CD-85B1-73F4B4E64846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CLLX </a:t>
          </a:r>
          <a:r>
            <a:rPr lang="en-US" dirty="0" err="1"/>
            <a:t>nằm</a:t>
          </a:r>
          <a:r>
            <a:rPr lang="en-US" dirty="0"/>
            <a:t> </a:t>
          </a:r>
          <a:r>
            <a:rPr lang="en-US" dirty="0" err="1"/>
            <a:t>ngang</a:t>
          </a:r>
          <a:endParaRPr lang="en-US" dirty="0"/>
        </a:p>
      </dgm:t>
    </dgm:pt>
    <dgm:pt modelId="{3313BD11-49DA-404E-B070-1A10E4EE773A}" type="parTrans" cxnId="{C3808A24-F397-47A6-A3B8-F8A28CC6E31C}">
      <dgm:prSet/>
      <dgm:spPr/>
      <dgm:t>
        <a:bodyPr/>
        <a:lstStyle/>
        <a:p>
          <a:endParaRPr lang="en-US"/>
        </a:p>
      </dgm:t>
    </dgm:pt>
    <dgm:pt modelId="{2A95DB95-B345-48FC-ABFC-9D749D047580}" type="sibTrans" cxnId="{C3808A24-F397-47A6-A3B8-F8A28CC6E31C}">
      <dgm:prSet/>
      <dgm:spPr/>
      <dgm:t>
        <a:bodyPr/>
        <a:lstStyle/>
        <a:p>
          <a:endParaRPr lang="en-US"/>
        </a:p>
      </dgm:t>
    </dgm:pt>
    <dgm:pt modelId="{D68BE3F2-6239-43FA-937F-B2EE7F615D4E}">
      <dgm:prSet phldrT="[Text]" phldr="1"/>
      <dgm:spPr/>
      <dgm:t>
        <a:bodyPr/>
        <a:lstStyle/>
        <a:p>
          <a:endParaRPr lang="en-US" dirty="0"/>
        </a:p>
      </dgm:t>
    </dgm:pt>
    <dgm:pt modelId="{6BCAB21F-A4E2-4C11-A343-2A25894D082C}" type="parTrans" cxnId="{182D22AC-78C4-4B22-B425-33933FB0EC4B}">
      <dgm:prSet/>
      <dgm:spPr/>
      <dgm:t>
        <a:bodyPr/>
        <a:lstStyle/>
        <a:p>
          <a:endParaRPr lang="en-US"/>
        </a:p>
      </dgm:t>
    </dgm:pt>
    <dgm:pt modelId="{5200A027-D3D3-4630-AE38-57B03CAD89D1}" type="sibTrans" cxnId="{182D22AC-78C4-4B22-B425-33933FB0EC4B}">
      <dgm:prSet/>
      <dgm:spPr/>
      <dgm:t>
        <a:bodyPr/>
        <a:lstStyle/>
        <a:p>
          <a:endParaRPr lang="en-US"/>
        </a:p>
      </dgm:t>
    </dgm:pt>
    <dgm:pt modelId="{420A986A-F8AD-48F8-A60F-E43228DA94A4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 dirty="0"/>
        </a:p>
      </dgm:t>
    </dgm:pt>
    <dgm:pt modelId="{29C85C69-CAB0-4766-B29C-04AE3DCD5F53}" type="parTrans" cxnId="{C7FD69AF-804B-49F9-8ECF-1EBEB7AF7469}">
      <dgm:prSet/>
      <dgm:spPr/>
      <dgm:t>
        <a:bodyPr/>
        <a:lstStyle/>
        <a:p>
          <a:endParaRPr lang="en-US"/>
        </a:p>
      </dgm:t>
    </dgm:pt>
    <dgm:pt modelId="{C8ED1D08-1482-4C08-B854-4A3C1CCA5EC3}" type="sibTrans" cxnId="{C7FD69AF-804B-49F9-8ECF-1EBEB7AF7469}">
      <dgm:prSet/>
      <dgm:spPr/>
      <dgm:t>
        <a:bodyPr/>
        <a:lstStyle/>
        <a:p>
          <a:endParaRPr lang="en-US"/>
        </a:p>
      </dgm:t>
    </dgm:pt>
    <dgm:pt modelId="{590F7A54-CA43-4F32-BEA2-18FC801FE23B}">
      <dgm:prSet phldrT="[Text]"/>
      <dgm:spPr>
        <a:solidFill>
          <a:srgbClr val="EAF6D9"/>
        </a:solidFill>
      </dgm:spPr>
      <dgm:t>
        <a:bodyPr/>
        <a:lstStyle/>
        <a:p>
          <a:r>
            <a:rPr lang="en-US" dirty="0" err="1"/>
            <a:t>Động</a:t>
          </a:r>
          <a:r>
            <a:rPr lang="en-US" dirty="0"/>
            <a:t> </a:t>
          </a:r>
          <a:r>
            <a:rPr lang="en-US" dirty="0" err="1"/>
            <a:t>năng</a:t>
          </a:r>
          <a:endParaRPr lang="en-US" dirty="0"/>
        </a:p>
      </dgm:t>
    </dgm:pt>
    <dgm:pt modelId="{A90E2E4B-2054-49AB-A952-B27F716C0EE5}" type="sibTrans" cxnId="{573649B3-913A-43B9-A730-FD2B75D013E5}">
      <dgm:prSet/>
      <dgm:spPr/>
      <dgm:t>
        <a:bodyPr/>
        <a:lstStyle/>
        <a:p>
          <a:endParaRPr lang="en-US"/>
        </a:p>
      </dgm:t>
    </dgm:pt>
    <dgm:pt modelId="{E1B7C02F-F385-439C-866B-33888D08E27F}" type="parTrans" cxnId="{573649B3-913A-43B9-A730-FD2B75D013E5}">
      <dgm:prSet/>
      <dgm:spPr/>
      <dgm:t>
        <a:bodyPr/>
        <a:lstStyle/>
        <a:p>
          <a:endParaRPr lang="en-US"/>
        </a:p>
      </dgm:t>
    </dgm:pt>
    <dgm:pt modelId="{0AA13E8D-1730-45F5-AADD-31566B52DCDF}">
      <dgm:prSet phldrT="[Text]"/>
      <dgm:spPr>
        <a:solidFill>
          <a:srgbClr val="EAF6D9"/>
        </a:solidFill>
      </dgm:spPr>
      <dgm:t>
        <a:bodyPr/>
        <a:lstStyle/>
        <a:p>
          <a:r>
            <a:rPr lang="en-US" dirty="0" err="1"/>
            <a:t>Thế</a:t>
          </a:r>
          <a:r>
            <a:rPr lang="en-US" dirty="0"/>
            <a:t> </a:t>
          </a:r>
          <a:r>
            <a:rPr lang="en-US" dirty="0" err="1"/>
            <a:t>năng</a:t>
          </a:r>
          <a:endParaRPr lang="en-US" dirty="0"/>
        </a:p>
      </dgm:t>
    </dgm:pt>
    <dgm:pt modelId="{F205F110-282A-4B07-8088-7CC772C566EA}" type="sibTrans" cxnId="{7FDAFC36-92E0-4DE4-B978-8D1CA1D3B27F}">
      <dgm:prSet/>
      <dgm:spPr/>
      <dgm:t>
        <a:bodyPr/>
        <a:lstStyle/>
        <a:p>
          <a:endParaRPr lang="en-US"/>
        </a:p>
      </dgm:t>
    </dgm:pt>
    <dgm:pt modelId="{643342BA-0BAF-4B19-87F0-29E40B3C3FEE}" type="parTrans" cxnId="{7FDAFC36-92E0-4DE4-B978-8D1CA1D3B27F}">
      <dgm:prSet/>
      <dgm:spPr/>
      <dgm:t>
        <a:bodyPr/>
        <a:lstStyle/>
        <a:p>
          <a:endParaRPr lang="en-US"/>
        </a:p>
      </dgm:t>
    </dgm:pt>
    <dgm:pt modelId="{36FAD2D1-6D91-474C-9A75-4F0C74FC0203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CLLX </a:t>
          </a:r>
          <a:r>
            <a:rPr lang="en-US" dirty="0" err="1"/>
            <a:t>thẳng</a:t>
          </a:r>
          <a:r>
            <a:rPr lang="en-US" dirty="0"/>
            <a:t> </a:t>
          </a:r>
          <a:r>
            <a:rPr lang="en-US" dirty="0" err="1"/>
            <a:t>đứng</a:t>
          </a:r>
          <a:endParaRPr lang="en-US" dirty="0"/>
        </a:p>
      </dgm:t>
    </dgm:pt>
    <dgm:pt modelId="{DEE9DBC9-C7BE-4C0B-B50A-05170A45B2B0}" type="parTrans" cxnId="{519C3A71-E81D-4447-AC8B-45BD5FC52FA7}">
      <dgm:prSet/>
      <dgm:spPr/>
      <dgm:t>
        <a:bodyPr/>
        <a:lstStyle/>
        <a:p>
          <a:endParaRPr lang="en-US"/>
        </a:p>
      </dgm:t>
    </dgm:pt>
    <dgm:pt modelId="{CC4C395D-6CA6-4BC5-9C3F-D0C505CC601E}" type="sibTrans" cxnId="{519C3A71-E81D-4447-AC8B-45BD5FC52FA7}">
      <dgm:prSet/>
      <dgm:spPr/>
      <dgm:t>
        <a:bodyPr/>
        <a:lstStyle/>
        <a:p>
          <a:endParaRPr lang="en-US"/>
        </a:p>
      </dgm:t>
    </dgm:pt>
    <dgm:pt modelId="{6E0BFDEA-0380-4E09-8696-1EA74EE1FE77}">
      <dgm:prSet phldrT="[Text]"/>
      <dgm:spPr>
        <a:solidFill>
          <a:srgbClr val="EAF6D9"/>
        </a:solidFill>
      </dgm:spPr>
      <dgm:t>
        <a:bodyPr/>
        <a:lstStyle/>
        <a:p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năng</a:t>
          </a:r>
          <a:endParaRPr lang="en-US" dirty="0"/>
        </a:p>
      </dgm:t>
    </dgm:pt>
    <dgm:pt modelId="{8C5B511C-7A81-4799-BE5B-502F462393FF}" type="parTrans" cxnId="{40206BC3-A929-487A-B913-4308763932C1}">
      <dgm:prSet/>
      <dgm:spPr/>
      <dgm:t>
        <a:bodyPr/>
        <a:lstStyle/>
        <a:p>
          <a:endParaRPr lang="en-US"/>
        </a:p>
      </dgm:t>
    </dgm:pt>
    <dgm:pt modelId="{31026196-AA20-41CF-8A66-1A6A83AA47FC}" type="sibTrans" cxnId="{40206BC3-A929-487A-B913-4308763932C1}">
      <dgm:prSet/>
      <dgm:spPr/>
      <dgm:t>
        <a:bodyPr/>
        <a:lstStyle/>
        <a:p>
          <a:endParaRPr lang="en-US"/>
        </a:p>
      </dgm:t>
    </dgm:pt>
    <dgm:pt modelId="{96B4ED5D-2325-467D-B10A-77BB86128698}">
      <dgm:prSet phldrT="[Text]" phldr="1"/>
      <dgm:spPr/>
      <dgm:t>
        <a:bodyPr/>
        <a:lstStyle/>
        <a:p>
          <a:endParaRPr lang="en-US" dirty="0"/>
        </a:p>
      </dgm:t>
    </dgm:pt>
    <dgm:pt modelId="{D089D005-9C6A-4001-A060-65AD0AB2D5F7}" type="sibTrans" cxnId="{14F32B88-E27C-41DA-AC0C-D55912BE4361}">
      <dgm:prSet/>
      <dgm:spPr/>
      <dgm:t>
        <a:bodyPr/>
        <a:lstStyle/>
        <a:p>
          <a:endParaRPr lang="en-US"/>
        </a:p>
      </dgm:t>
    </dgm:pt>
    <dgm:pt modelId="{AD7DF639-281D-4FEC-BC06-BD66DA861426}" type="parTrans" cxnId="{14F32B88-E27C-41DA-AC0C-D55912BE4361}">
      <dgm:prSet/>
      <dgm:spPr/>
      <dgm:t>
        <a:bodyPr/>
        <a:lstStyle/>
        <a:p>
          <a:endParaRPr lang="en-US"/>
        </a:p>
      </dgm:t>
    </dgm:pt>
    <dgm:pt modelId="{9C03AAF9-1C3F-4C58-A1F1-99968D7A9431}" type="pres">
      <dgm:prSet presAssocID="{EDAE7B3C-A272-4DC2-B4F5-CBBEADFF6FB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0B161C-B0F2-4C1A-9550-D87F78EFDE74}" type="pres">
      <dgm:prSet presAssocID="{EDAE7B3C-A272-4DC2-B4F5-CBBEADFF6FB4}" presName="cycle" presStyleCnt="0"/>
      <dgm:spPr/>
    </dgm:pt>
    <dgm:pt modelId="{53FF741D-499A-4679-BCC4-4E9ABCE6D7F2}" type="pres">
      <dgm:prSet presAssocID="{EDAE7B3C-A272-4DC2-B4F5-CBBEADFF6FB4}" presName="centerShape" presStyleCnt="0"/>
      <dgm:spPr/>
    </dgm:pt>
    <dgm:pt modelId="{A5E1D1AA-3537-48C1-91D4-84D7F3E47A25}" type="pres">
      <dgm:prSet presAssocID="{EDAE7B3C-A272-4DC2-B4F5-CBBEADFF6FB4}" presName="connSite" presStyleLbl="node1" presStyleIdx="0" presStyleCnt="3"/>
      <dgm:spPr/>
    </dgm:pt>
    <dgm:pt modelId="{7DBACD5F-F024-4855-80FD-2DD8E7F3A863}" type="pres">
      <dgm:prSet presAssocID="{EDAE7B3C-A272-4DC2-B4F5-CBBEADFF6FB4}" presName="visible" presStyleLbl="node1" presStyleIdx="0" presStyleCnt="3"/>
      <dgm:spPr/>
    </dgm:pt>
    <dgm:pt modelId="{935FFA11-3333-4CF3-9E66-CFFBE655760E}" type="pres">
      <dgm:prSet presAssocID="{AD7DF639-281D-4FEC-BC06-BD66DA861426}" presName="Name25" presStyleLbl="parChTrans1D1" presStyleIdx="0" presStyleCnt="2"/>
      <dgm:spPr/>
      <dgm:t>
        <a:bodyPr/>
        <a:lstStyle/>
        <a:p>
          <a:endParaRPr lang="en-US"/>
        </a:p>
      </dgm:t>
    </dgm:pt>
    <dgm:pt modelId="{38566697-EE82-480B-A4D7-228DB1B338E3}" type="pres">
      <dgm:prSet presAssocID="{96B4ED5D-2325-467D-B10A-77BB86128698}" presName="node" presStyleCnt="0"/>
      <dgm:spPr/>
    </dgm:pt>
    <dgm:pt modelId="{1B79FE06-83D9-4B6A-8B34-D26A4AA1ADBA}" type="pres">
      <dgm:prSet presAssocID="{96B4ED5D-2325-467D-B10A-77BB86128698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5A2C8-7A64-463C-BCB4-1592ACDC078E}" type="pres">
      <dgm:prSet presAssocID="{96B4ED5D-2325-467D-B10A-77BB86128698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F9C30-B3EB-448B-9118-43600CED99EB}" type="pres">
      <dgm:prSet presAssocID="{6BCAB21F-A4E2-4C11-A343-2A25894D082C}" presName="Name25" presStyleLbl="parChTrans1D1" presStyleIdx="1" presStyleCnt="2"/>
      <dgm:spPr/>
      <dgm:t>
        <a:bodyPr/>
        <a:lstStyle/>
        <a:p>
          <a:endParaRPr lang="en-US"/>
        </a:p>
      </dgm:t>
    </dgm:pt>
    <dgm:pt modelId="{9DE1CC61-DD36-4809-9CB9-9136DD00E31E}" type="pres">
      <dgm:prSet presAssocID="{D68BE3F2-6239-43FA-937F-B2EE7F615D4E}" presName="node" presStyleCnt="0"/>
      <dgm:spPr/>
    </dgm:pt>
    <dgm:pt modelId="{46428E07-FC03-40C4-A0AB-F11DA49C07D1}" type="pres">
      <dgm:prSet presAssocID="{D68BE3F2-6239-43FA-937F-B2EE7F615D4E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0BE15-62B0-4153-BA5E-67C0120D2600}" type="pres">
      <dgm:prSet presAssocID="{D68BE3F2-6239-43FA-937F-B2EE7F615D4E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808A24-F397-47A6-A3B8-F8A28CC6E31C}" srcId="{96B4ED5D-2325-467D-B10A-77BB86128698}" destId="{AC45D8E1-A20E-48CD-85B1-73F4B4E64846}" srcOrd="1" destOrd="0" parTransId="{3313BD11-49DA-404E-B070-1A10E4EE773A}" sibTransId="{2A95DB95-B345-48FC-ABFC-9D749D047580}"/>
    <dgm:cxn modelId="{14F32B88-E27C-41DA-AC0C-D55912BE4361}" srcId="{EDAE7B3C-A272-4DC2-B4F5-CBBEADFF6FB4}" destId="{96B4ED5D-2325-467D-B10A-77BB86128698}" srcOrd="0" destOrd="0" parTransId="{AD7DF639-281D-4FEC-BC06-BD66DA861426}" sibTransId="{D089D005-9C6A-4001-A060-65AD0AB2D5F7}"/>
    <dgm:cxn modelId="{CF3B41DF-1A1E-4BC3-B8F3-4AF8592A32FB}" type="presOf" srcId="{590F7A54-CA43-4F32-BEA2-18FC801FE23B}" destId="{08B0BE15-62B0-4153-BA5E-67C0120D2600}" srcOrd="0" destOrd="0" presId="urn:microsoft.com/office/officeart/2005/8/layout/radial2"/>
    <dgm:cxn modelId="{182D22AC-78C4-4B22-B425-33933FB0EC4B}" srcId="{EDAE7B3C-A272-4DC2-B4F5-CBBEADFF6FB4}" destId="{D68BE3F2-6239-43FA-937F-B2EE7F615D4E}" srcOrd="1" destOrd="0" parTransId="{6BCAB21F-A4E2-4C11-A343-2A25894D082C}" sibTransId="{5200A027-D3D3-4630-AE38-57B03CAD89D1}"/>
    <dgm:cxn modelId="{7FDAFC36-92E0-4DE4-B978-8D1CA1D3B27F}" srcId="{D68BE3F2-6239-43FA-937F-B2EE7F615D4E}" destId="{0AA13E8D-1730-45F5-AADD-31566B52DCDF}" srcOrd="1" destOrd="0" parTransId="{643342BA-0BAF-4B19-87F0-29E40B3C3FEE}" sibTransId="{F205F110-282A-4B07-8088-7CC772C566EA}"/>
    <dgm:cxn modelId="{B734C877-21CA-48FF-A583-ED3CBAA922E1}" type="presOf" srcId="{6BCAB21F-A4E2-4C11-A343-2A25894D082C}" destId="{1B8F9C30-B3EB-448B-9118-43600CED99EB}" srcOrd="0" destOrd="0" presId="urn:microsoft.com/office/officeart/2005/8/layout/radial2"/>
    <dgm:cxn modelId="{A4589292-3F28-4AFF-BCE7-EBCAAD285EC4}" type="presOf" srcId="{EDAE7B3C-A272-4DC2-B4F5-CBBEADFF6FB4}" destId="{9C03AAF9-1C3F-4C58-A1F1-99968D7A9431}" srcOrd="0" destOrd="0" presId="urn:microsoft.com/office/officeart/2005/8/layout/radial2"/>
    <dgm:cxn modelId="{D88101F0-FA6C-42CC-B639-90142F2BCFAC}" srcId="{96B4ED5D-2325-467D-B10A-77BB86128698}" destId="{91E35E1D-C042-4132-86B2-C6D5AD53C7EC}" srcOrd="0" destOrd="0" parTransId="{19136B01-5251-4F2D-824B-6A52ACB97D0C}" sibTransId="{10EE3CA4-8402-4E5D-BCD2-97AB98DBCA51}"/>
    <dgm:cxn modelId="{519C3A71-E81D-4447-AC8B-45BD5FC52FA7}" srcId="{96B4ED5D-2325-467D-B10A-77BB86128698}" destId="{36FAD2D1-6D91-474C-9A75-4F0C74FC0203}" srcOrd="2" destOrd="0" parTransId="{DEE9DBC9-C7BE-4C0B-B50A-05170A45B2B0}" sibTransId="{CC4C395D-6CA6-4BC5-9C3F-D0C505CC601E}"/>
    <dgm:cxn modelId="{CC639E9C-3548-4FCB-98A9-9ABC15456C61}" type="presOf" srcId="{91E35E1D-C042-4132-86B2-C6D5AD53C7EC}" destId="{3A65A2C8-7A64-463C-BCB4-1592ACDC078E}" srcOrd="0" destOrd="0" presId="urn:microsoft.com/office/officeart/2005/8/layout/radial2"/>
    <dgm:cxn modelId="{573649B3-913A-43B9-A730-FD2B75D013E5}" srcId="{D68BE3F2-6239-43FA-937F-B2EE7F615D4E}" destId="{590F7A54-CA43-4F32-BEA2-18FC801FE23B}" srcOrd="0" destOrd="0" parTransId="{E1B7C02F-F385-439C-866B-33888D08E27F}" sibTransId="{A90E2E4B-2054-49AB-A952-B27F716C0EE5}"/>
    <dgm:cxn modelId="{40206BC3-A929-487A-B913-4308763932C1}" srcId="{D68BE3F2-6239-43FA-937F-B2EE7F615D4E}" destId="{6E0BFDEA-0380-4E09-8696-1EA74EE1FE77}" srcOrd="2" destOrd="0" parTransId="{8C5B511C-7A81-4799-BE5B-502F462393FF}" sibTransId="{31026196-AA20-41CF-8A66-1A6A83AA47FC}"/>
    <dgm:cxn modelId="{C7FD69AF-804B-49F9-8ECF-1EBEB7AF7469}" srcId="{96B4ED5D-2325-467D-B10A-77BB86128698}" destId="{420A986A-F8AD-48F8-A60F-E43228DA94A4}" srcOrd="3" destOrd="0" parTransId="{29C85C69-CAB0-4766-B29C-04AE3DCD5F53}" sibTransId="{C8ED1D08-1482-4C08-B854-4A3C1CCA5EC3}"/>
    <dgm:cxn modelId="{5AC030FB-78D3-4D52-B9D7-BC84037A05FB}" type="presOf" srcId="{6E0BFDEA-0380-4E09-8696-1EA74EE1FE77}" destId="{08B0BE15-62B0-4153-BA5E-67C0120D2600}" srcOrd="0" destOrd="2" presId="urn:microsoft.com/office/officeart/2005/8/layout/radial2"/>
    <dgm:cxn modelId="{2D38E874-E4D6-4217-B4D4-66D2FDFBEB78}" type="presOf" srcId="{0AA13E8D-1730-45F5-AADD-31566B52DCDF}" destId="{08B0BE15-62B0-4153-BA5E-67C0120D2600}" srcOrd="0" destOrd="1" presId="urn:microsoft.com/office/officeart/2005/8/layout/radial2"/>
    <dgm:cxn modelId="{E7B30D1D-DF5C-4DB7-A5BC-C472B144C131}" type="presOf" srcId="{36FAD2D1-6D91-474C-9A75-4F0C74FC0203}" destId="{3A65A2C8-7A64-463C-BCB4-1592ACDC078E}" srcOrd="0" destOrd="2" presId="urn:microsoft.com/office/officeart/2005/8/layout/radial2"/>
    <dgm:cxn modelId="{2E60FBDB-0C39-4E14-ABF2-087C1611233C}" type="presOf" srcId="{AC45D8E1-A20E-48CD-85B1-73F4B4E64846}" destId="{3A65A2C8-7A64-463C-BCB4-1592ACDC078E}" srcOrd="0" destOrd="1" presId="urn:microsoft.com/office/officeart/2005/8/layout/radial2"/>
    <dgm:cxn modelId="{0CC6D9A3-3B7E-4F2F-9F64-8D6A428F244C}" type="presOf" srcId="{420A986A-F8AD-48F8-A60F-E43228DA94A4}" destId="{3A65A2C8-7A64-463C-BCB4-1592ACDC078E}" srcOrd="0" destOrd="3" presId="urn:microsoft.com/office/officeart/2005/8/layout/radial2"/>
    <dgm:cxn modelId="{C6C2F606-B6F1-4938-B327-49B96EF3D6B0}" type="presOf" srcId="{96B4ED5D-2325-467D-B10A-77BB86128698}" destId="{1B79FE06-83D9-4B6A-8B34-D26A4AA1ADBA}" srcOrd="0" destOrd="0" presId="urn:microsoft.com/office/officeart/2005/8/layout/radial2"/>
    <dgm:cxn modelId="{32163013-FC2F-425B-B303-157C2807B68A}" type="presOf" srcId="{D68BE3F2-6239-43FA-937F-B2EE7F615D4E}" destId="{46428E07-FC03-40C4-A0AB-F11DA49C07D1}" srcOrd="0" destOrd="0" presId="urn:microsoft.com/office/officeart/2005/8/layout/radial2"/>
    <dgm:cxn modelId="{B9DC72E0-C886-4E05-A958-63DEB7FF187B}" type="presOf" srcId="{AD7DF639-281D-4FEC-BC06-BD66DA861426}" destId="{935FFA11-3333-4CF3-9E66-CFFBE655760E}" srcOrd="0" destOrd="0" presId="urn:microsoft.com/office/officeart/2005/8/layout/radial2"/>
    <dgm:cxn modelId="{DF9F27A6-3265-4F35-B9CA-772913B034F3}" type="presParOf" srcId="{9C03AAF9-1C3F-4C58-A1F1-99968D7A9431}" destId="{1D0B161C-B0F2-4C1A-9550-D87F78EFDE74}" srcOrd="0" destOrd="0" presId="urn:microsoft.com/office/officeart/2005/8/layout/radial2"/>
    <dgm:cxn modelId="{6352EB67-DFDD-40A7-BC97-C3F0F466FB9D}" type="presParOf" srcId="{1D0B161C-B0F2-4C1A-9550-D87F78EFDE74}" destId="{53FF741D-499A-4679-BCC4-4E9ABCE6D7F2}" srcOrd="0" destOrd="0" presId="urn:microsoft.com/office/officeart/2005/8/layout/radial2"/>
    <dgm:cxn modelId="{6B7EEC71-2AB2-4F39-8A10-DDFD68E552BF}" type="presParOf" srcId="{53FF741D-499A-4679-BCC4-4E9ABCE6D7F2}" destId="{A5E1D1AA-3537-48C1-91D4-84D7F3E47A25}" srcOrd="0" destOrd="0" presId="urn:microsoft.com/office/officeart/2005/8/layout/radial2"/>
    <dgm:cxn modelId="{C4A361FC-6F18-4E1D-8DCA-6D5E8C29CE76}" type="presParOf" srcId="{53FF741D-499A-4679-BCC4-4E9ABCE6D7F2}" destId="{7DBACD5F-F024-4855-80FD-2DD8E7F3A863}" srcOrd="1" destOrd="0" presId="urn:microsoft.com/office/officeart/2005/8/layout/radial2"/>
    <dgm:cxn modelId="{5DF47D71-4183-426B-96B7-CA01B008E75D}" type="presParOf" srcId="{1D0B161C-B0F2-4C1A-9550-D87F78EFDE74}" destId="{935FFA11-3333-4CF3-9E66-CFFBE655760E}" srcOrd="1" destOrd="0" presId="urn:microsoft.com/office/officeart/2005/8/layout/radial2"/>
    <dgm:cxn modelId="{9545BB3F-F5C5-46EB-BE07-F4EAA9B3C8F7}" type="presParOf" srcId="{1D0B161C-B0F2-4C1A-9550-D87F78EFDE74}" destId="{38566697-EE82-480B-A4D7-228DB1B338E3}" srcOrd="2" destOrd="0" presId="urn:microsoft.com/office/officeart/2005/8/layout/radial2"/>
    <dgm:cxn modelId="{A04E2950-9743-43F9-B8CD-65BDA8004A3A}" type="presParOf" srcId="{38566697-EE82-480B-A4D7-228DB1B338E3}" destId="{1B79FE06-83D9-4B6A-8B34-D26A4AA1ADBA}" srcOrd="0" destOrd="0" presId="urn:microsoft.com/office/officeart/2005/8/layout/radial2"/>
    <dgm:cxn modelId="{D7EBB280-ADD3-44FE-B957-7697E08D994F}" type="presParOf" srcId="{38566697-EE82-480B-A4D7-228DB1B338E3}" destId="{3A65A2C8-7A64-463C-BCB4-1592ACDC078E}" srcOrd="1" destOrd="0" presId="urn:microsoft.com/office/officeart/2005/8/layout/radial2"/>
    <dgm:cxn modelId="{AAA10C04-445A-4831-A323-05505677F72B}" type="presParOf" srcId="{1D0B161C-B0F2-4C1A-9550-D87F78EFDE74}" destId="{1B8F9C30-B3EB-448B-9118-43600CED99EB}" srcOrd="3" destOrd="0" presId="urn:microsoft.com/office/officeart/2005/8/layout/radial2"/>
    <dgm:cxn modelId="{8DBA32B9-6FA1-4030-9B47-2CC5E76C0E24}" type="presParOf" srcId="{1D0B161C-B0F2-4C1A-9550-D87F78EFDE74}" destId="{9DE1CC61-DD36-4809-9CB9-9136DD00E31E}" srcOrd="4" destOrd="0" presId="urn:microsoft.com/office/officeart/2005/8/layout/radial2"/>
    <dgm:cxn modelId="{30660A6D-08AD-4C53-85AF-620D4CEC9FDA}" type="presParOf" srcId="{9DE1CC61-DD36-4809-9CB9-9136DD00E31E}" destId="{46428E07-FC03-40C4-A0AB-F11DA49C07D1}" srcOrd="0" destOrd="0" presId="urn:microsoft.com/office/officeart/2005/8/layout/radial2"/>
    <dgm:cxn modelId="{215A1E59-B68F-4671-A619-E14E374AABBF}" type="presParOf" srcId="{9DE1CC61-DD36-4809-9CB9-9136DD00E31E}" destId="{08B0BE15-62B0-4153-BA5E-67C0120D260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F9C30-B3EB-448B-9118-43600CED99EB}">
      <dsp:nvSpPr>
        <dsp:cNvPr id="0" name=""/>
        <dsp:cNvSpPr/>
      </dsp:nvSpPr>
      <dsp:spPr>
        <a:xfrm rot="1758552">
          <a:off x="2550978" y="3514594"/>
          <a:ext cx="963021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963021" y="3401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FFA11-3333-4CF3-9E66-CFFBE655760E}">
      <dsp:nvSpPr>
        <dsp:cNvPr id="0" name=""/>
        <dsp:cNvSpPr/>
      </dsp:nvSpPr>
      <dsp:spPr>
        <a:xfrm rot="19841448">
          <a:off x="2550978" y="1836045"/>
          <a:ext cx="963021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963021" y="3401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ACD5F-F024-4855-80FD-2DD8E7F3A863}">
      <dsp:nvSpPr>
        <dsp:cNvPr id="0" name=""/>
        <dsp:cNvSpPr/>
      </dsp:nvSpPr>
      <dsp:spPr>
        <a:xfrm>
          <a:off x="1576" y="1173427"/>
          <a:ext cx="3071812" cy="3071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9FE06-83D9-4B6A-8B34-D26A4AA1ADBA}">
      <dsp:nvSpPr>
        <dsp:cNvPr id="0" name=""/>
        <dsp:cNvSpPr/>
      </dsp:nvSpPr>
      <dsp:spPr>
        <a:xfrm>
          <a:off x="3334396" y="261688"/>
          <a:ext cx="1843087" cy="1843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3604310" y="531602"/>
        <a:ext cx="1303259" cy="1303259"/>
      </dsp:txXfrm>
    </dsp:sp>
    <dsp:sp modelId="{3A65A2C8-7A64-463C-BCB4-1592ACDC078E}">
      <dsp:nvSpPr>
        <dsp:cNvPr id="0" name=""/>
        <dsp:cNvSpPr/>
      </dsp:nvSpPr>
      <dsp:spPr>
        <a:xfrm>
          <a:off x="5361792" y="261688"/>
          <a:ext cx="2764631" cy="1843087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CLLX </a:t>
          </a:r>
          <a:r>
            <a:rPr lang="en-US" sz="2600" kern="1200" dirty="0" err="1"/>
            <a:t>nằm</a:t>
          </a:r>
          <a:r>
            <a:rPr lang="en-US" sz="2600" kern="1200" dirty="0"/>
            <a:t> </a:t>
          </a:r>
          <a:r>
            <a:rPr lang="en-US" sz="2600" kern="1200" dirty="0" err="1"/>
            <a:t>ngang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CLLX </a:t>
          </a:r>
          <a:r>
            <a:rPr lang="en-US" sz="2600" kern="1200" dirty="0" err="1"/>
            <a:t>thẳng</a:t>
          </a:r>
          <a:r>
            <a:rPr lang="en-US" sz="2600" kern="1200" dirty="0"/>
            <a:t> </a:t>
          </a:r>
          <a:r>
            <a:rPr lang="en-US" sz="2600" kern="1200" dirty="0" err="1"/>
            <a:t>đứng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600" kern="1200" dirty="0"/>
        </a:p>
      </dsp:txBody>
      <dsp:txXfrm>
        <a:off x="5361792" y="261688"/>
        <a:ext cx="2764631" cy="1843087"/>
      </dsp:txXfrm>
    </dsp:sp>
    <dsp:sp modelId="{46428E07-FC03-40C4-A0AB-F11DA49C07D1}">
      <dsp:nvSpPr>
        <dsp:cNvPr id="0" name=""/>
        <dsp:cNvSpPr/>
      </dsp:nvSpPr>
      <dsp:spPr>
        <a:xfrm>
          <a:off x="3334396" y="3313890"/>
          <a:ext cx="1843087" cy="1843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3604310" y="3583804"/>
        <a:ext cx="1303259" cy="1303259"/>
      </dsp:txXfrm>
    </dsp:sp>
    <dsp:sp modelId="{08B0BE15-62B0-4153-BA5E-67C0120D2600}">
      <dsp:nvSpPr>
        <dsp:cNvPr id="0" name=""/>
        <dsp:cNvSpPr/>
      </dsp:nvSpPr>
      <dsp:spPr>
        <a:xfrm>
          <a:off x="5361792" y="3313890"/>
          <a:ext cx="2764631" cy="1843087"/>
        </a:xfrm>
        <a:prstGeom prst="rect">
          <a:avLst/>
        </a:prstGeom>
        <a:solidFill>
          <a:srgbClr val="EAF6D9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/>
            <a:t>Động</a:t>
          </a:r>
          <a:r>
            <a:rPr lang="en-US" sz="2600" kern="1200" dirty="0"/>
            <a:t> </a:t>
          </a:r>
          <a:r>
            <a:rPr lang="en-US" sz="2600" kern="1200" dirty="0" err="1"/>
            <a:t>năng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/>
            <a:t>Thế</a:t>
          </a:r>
          <a:r>
            <a:rPr lang="en-US" sz="2600" kern="1200" dirty="0"/>
            <a:t> </a:t>
          </a:r>
          <a:r>
            <a:rPr lang="en-US" sz="2600" kern="1200" dirty="0" err="1"/>
            <a:t>năng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/>
            <a:t>Cơ</a:t>
          </a:r>
          <a:r>
            <a:rPr lang="en-US" sz="2600" kern="1200" dirty="0"/>
            <a:t> </a:t>
          </a:r>
          <a:r>
            <a:rPr lang="en-US" sz="2600" kern="1200" dirty="0" err="1"/>
            <a:t>năng</a:t>
          </a:r>
          <a:endParaRPr lang="en-US" sz="2600" kern="1200" dirty="0"/>
        </a:p>
      </dsp:txBody>
      <dsp:txXfrm>
        <a:off x="5361792" y="3313890"/>
        <a:ext cx="2764631" cy="1843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7B89-0FA1-43B9-A14E-5330C0631E5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61FF-BD59-49CB-B051-591FFD928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9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7B89-0FA1-43B9-A14E-5330C0631E5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61FF-BD59-49CB-B051-591FFD928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1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7B89-0FA1-43B9-A14E-5330C0631E5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61FF-BD59-49CB-B051-591FFD928FF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3973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7B89-0FA1-43B9-A14E-5330C0631E5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61FF-BD59-49CB-B051-591FFD928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80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7B89-0FA1-43B9-A14E-5330C0631E5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61FF-BD59-49CB-B051-591FFD928FF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1212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7B89-0FA1-43B9-A14E-5330C0631E5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61FF-BD59-49CB-B051-591FFD928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01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7B89-0FA1-43B9-A14E-5330C0631E5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61FF-BD59-49CB-B051-591FFD928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9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7B89-0FA1-43B9-A14E-5330C0631E5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61FF-BD59-49CB-B051-591FFD928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9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7B89-0FA1-43B9-A14E-5330C0631E5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61FF-BD59-49CB-B051-591FFD928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9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7B89-0FA1-43B9-A14E-5330C0631E5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61FF-BD59-49CB-B051-591FFD928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4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7B89-0FA1-43B9-A14E-5330C0631E5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61FF-BD59-49CB-B051-591FFD928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7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7B89-0FA1-43B9-A14E-5330C0631E5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61FF-BD59-49CB-B051-591FFD928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7B89-0FA1-43B9-A14E-5330C0631E5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61FF-BD59-49CB-B051-591FFD928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6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7B89-0FA1-43B9-A14E-5330C0631E5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61FF-BD59-49CB-B051-591FFD928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0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7B89-0FA1-43B9-A14E-5330C0631E5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61FF-BD59-49CB-B051-591FFD928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4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61FF-BD59-49CB-B051-591FFD928FF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7B89-0FA1-43B9-A14E-5330C0631E51}" type="datetimeFigureOut">
              <a:rPr lang="en-US" smtClean="0"/>
              <a:t>8/9/2021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0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27B89-0FA1-43B9-A14E-5330C0631E51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8161FF-BD59-49CB-B051-591FFD928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664"/>
            <a:ext cx="12192000" cy="57363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4977" y="116634"/>
            <a:ext cx="87575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2: CON LẮC LÒ XO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F8ACEF3-4ACA-4F72-A4EE-FCD1ADA4BCA5}"/>
              </a:ext>
            </a:extLst>
          </p:cNvPr>
          <p:cNvSpPr/>
          <p:nvPr/>
        </p:nvSpPr>
        <p:spPr>
          <a:xfrm>
            <a:off x="757265" y="330059"/>
            <a:ext cx="5745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3/ Con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xo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E61F59-189F-409E-B946-EFA20709D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5" y="1348947"/>
            <a:ext cx="3493737" cy="24896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E4D57A2-4FAE-4D96-A747-2CF5D4480101}"/>
              </a:ext>
            </a:extLst>
          </p:cNvPr>
          <p:cNvSpPr/>
          <p:nvPr/>
        </p:nvSpPr>
        <p:spPr>
          <a:xfrm>
            <a:off x="5276676" y="1191145"/>
            <a:ext cx="3389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*) CT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endParaRPr lang="vi-VN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BD36F5D-12BD-4224-9F01-1C0B0B830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230" y="1867565"/>
            <a:ext cx="8312159" cy="16723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C23C3EA-99C1-4F61-9115-E5E9FB1FE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65" y="3539907"/>
            <a:ext cx="9525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6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0963" y="112621"/>
            <a:ext cx="7797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 LƯỢNG CON LẮC LÒ XO</a:t>
            </a:r>
            <a:endParaRPr lang="vi-VN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41EF7D5-DC5F-4D1D-80A1-04113EA467E8}"/>
              </a:ext>
            </a:extLst>
          </p:cNvPr>
          <p:cNvSpPr/>
          <p:nvPr/>
        </p:nvSpPr>
        <p:spPr>
          <a:xfrm>
            <a:off x="916656" y="774675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1/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55CF73F-F058-4257-ABDF-55B8DA060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08" y="1421006"/>
            <a:ext cx="6902391" cy="1481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D7C5021-2BFE-43E3-9EB3-4C76E5491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644" y="4182341"/>
            <a:ext cx="5141119" cy="12096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3746CA2-34EA-443F-A364-FBAEEC9B95DF}"/>
              </a:ext>
            </a:extLst>
          </p:cNvPr>
          <p:cNvSpPr/>
          <p:nvPr/>
        </p:nvSpPr>
        <p:spPr>
          <a:xfrm>
            <a:off x="1147761" y="3302588"/>
            <a:ext cx="3086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ạ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bậc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ta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vi-VN" sz="28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73942"/>
              </p:ext>
            </p:extLst>
          </p:nvPr>
        </p:nvGraphicFramePr>
        <p:xfrm>
          <a:off x="5052135" y="2786231"/>
          <a:ext cx="3987080" cy="1555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2082600" imgH="812520" progId="Equation.DSMT4">
                  <p:embed/>
                </p:oleObj>
              </mc:Choice>
              <mc:Fallback>
                <p:oleObj name="Equation" r:id="rId5" imgW="208260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52135" y="2786231"/>
                        <a:ext cx="3987080" cy="1555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3607" y="5597236"/>
            <a:ext cx="10880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Taàn</a:t>
            </a:r>
            <a:r>
              <a:rPr lang="en-US" dirty="0" smtClean="0"/>
              <a:t> so </a:t>
            </a:r>
            <a:r>
              <a:rPr lang="en-US" dirty="0" err="1" smtClean="0"/>
              <a:t>góc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nặng</a:t>
            </a:r>
            <a:r>
              <a:rPr lang="en-US" dirty="0" smtClean="0"/>
              <a:t> : </a:t>
            </a:r>
            <a:r>
              <a:rPr lang="el-GR" dirty="0" smtClean="0"/>
              <a:t>ω</a:t>
            </a:r>
            <a:r>
              <a:rPr lang="en-US" baseline="-25000" dirty="0" smtClean="0"/>
              <a:t>đ</a:t>
            </a:r>
            <a:r>
              <a:rPr lang="en-US" dirty="0" smtClean="0"/>
              <a:t> = 2</a:t>
            </a:r>
            <a:r>
              <a:rPr lang="el-GR" dirty="0" smtClean="0"/>
              <a:t>ω</a:t>
            </a:r>
            <a:r>
              <a:rPr lang="en-US" dirty="0" smtClean="0"/>
              <a:t> </a:t>
            </a:r>
            <a:r>
              <a:rPr lang="en-US" dirty="0" err="1" smtClean="0"/>
              <a:t>suy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chu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đ</a:t>
            </a:r>
            <a:r>
              <a:rPr lang="en-US" dirty="0" smtClean="0"/>
              <a:t> =T/2, </a:t>
            </a:r>
            <a:r>
              <a:rPr lang="en-US" dirty="0" err="1" smtClean="0"/>
              <a:t>tần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đ</a:t>
            </a:r>
            <a:r>
              <a:rPr lang="en-US" dirty="0" smtClean="0"/>
              <a:t> = 2f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với</a:t>
            </a:r>
            <a:r>
              <a:rPr lang="en-US" dirty="0" smtClean="0"/>
              <a:t> T, f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chu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tần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li </a:t>
            </a:r>
            <a:r>
              <a:rPr lang="en-US" dirty="0" err="1" smtClean="0"/>
              <a:t>độ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9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0963" y="112621"/>
            <a:ext cx="7797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 LƯỢNG CON LẮC LÒ XO</a:t>
            </a:r>
            <a:endParaRPr lang="vi-VN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41EF7D5-DC5F-4D1D-80A1-04113EA467E8}"/>
              </a:ext>
            </a:extLst>
          </p:cNvPr>
          <p:cNvSpPr/>
          <p:nvPr/>
        </p:nvSpPr>
        <p:spPr>
          <a:xfrm>
            <a:off x="916656" y="774675"/>
            <a:ext cx="266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2/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03F0979-40D6-43CE-B492-95AE80F83226}"/>
              </a:ext>
            </a:extLst>
          </p:cNvPr>
          <p:cNvSpPr/>
          <p:nvPr/>
        </p:nvSpPr>
        <p:spPr>
          <a:xfrm>
            <a:off x="1147761" y="3302588"/>
            <a:ext cx="3086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ạ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bậc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ta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vi-VN" sz="28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BDCAC0D-351F-4310-8F94-2C5AFAD58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862" y="3042836"/>
            <a:ext cx="5607599" cy="14243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A3483AC-1D8F-43A1-A103-C6BCF64D9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826" y="1421006"/>
            <a:ext cx="5052835" cy="18045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501" y="4144060"/>
            <a:ext cx="10880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Taàn</a:t>
            </a:r>
            <a:r>
              <a:rPr lang="en-US" dirty="0" smtClean="0"/>
              <a:t> so </a:t>
            </a:r>
            <a:r>
              <a:rPr lang="en-US" dirty="0" err="1" smtClean="0"/>
              <a:t>góc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nặng</a:t>
            </a:r>
            <a:r>
              <a:rPr lang="en-US" dirty="0" smtClean="0"/>
              <a:t> : </a:t>
            </a:r>
            <a:r>
              <a:rPr lang="el-GR" dirty="0" smtClean="0"/>
              <a:t>ω</a:t>
            </a:r>
            <a:r>
              <a:rPr lang="en-US" baseline="-25000" dirty="0" smtClean="0"/>
              <a:t>t</a:t>
            </a:r>
            <a:r>
              <a:rPr lang="en-US" dirty="0" smtClean="0"/>
              <a:t> = 2</a:t>
            </a:r>
            <a:r>
              <a:rPr lang="el-GR" dirty="0" smtClean="0"/>
              <a:t>ω</a:t>
            </a:r>
            <a:r>
              <a:rPr lang="en-US" dirty="0" smtClean="0"/>
              <a:t> </a:t>
            </a:r>
            <a:r>
              <a:rPr lang="en-US" dirty="0" err="1" smtClean="0"/>
              <a:t>suy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chu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</a:t>
            </a:r>
            <a:r>
              <a:rPr lang="en-US" dirty="0" smtClean="0"/>
              <a:t> =T/2, </a:t>
            </a:r>
            <a:r>
              <a:rPr lang="en-US" dirty="0" err="1" smtClean="0"/>
              <a:t>tần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t</a:t>
            </a:r>
            <a:r>
              <a:rPr lang="en-US" dirty="0" smtClean="0"/>
              <a:t> = 2f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với</a:t>
            </a:r>
            <a:r>
              <a:rPr lang="en-US" dirty="0" smtClean="0"/>
              <a:t> T, f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chu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tần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li </a:t>
            </a:r>
            <a:r>
              <a:rPr lang="en-US" dirty="0" err="1" smtClean="0"/>
              <a:t>độ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4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0963" y="112621"/>
            <a:ext cx="7797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 LƯỢNG CON LẮC LÒ XO</a:t>
            </a:r>
            <a:endParaRPr lang="vi-VN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41EF7D5-DC5F-4D1D-80A1-04113EA467E8}"/>
              </a:ext>
            </a:extLst>
          </p:cNvPr>
          <p:cNvSpPr/>
          <p:nvPr/>
        </p:nvSpPr>
        <p:spPr>
          <a:xfrm>
            <a:off x="916656" y="774675"/>
            <a:ext cx="2491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2/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6FB1AC0-F15A-409E-A98A-90E4D514D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56" y="1436729"/>
            <a:ext cx="8798415" cy="1814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E0C76B0-D443-4525-8D8E-E4695E81F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07" y="4148767"/>
            <a:ext cx="9896181" cy="1814106"/>
          </a:xfrm>
          <a:prstGeom prst="rect">
            <a:avLst/>
          </a:prstGeom>
        </p:spPr>
      </p:pic>
      <p:pic>
        <p:nvPicPr>
          <p:cNvPr id="12" name="Graphic 11" descr="Postit Notes">
            <a:extLst>
              <a:ext uri="{FF2B5EF4-FFF2-40B4-BE49-F238E27FC236}">
                <a16:creationId xmlns="" xmlns:a16="http://schemas.microsoft.com/office/drawing/2014/main" id="{860DA498-41FF-4A23-8C89-DE4A3112E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456" y="33094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1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38FEEB5-E93F-49FF-838E-8F4B2C757F48}"/>
              </a:ext>
            </a:extLst>
          </p:cNvPr>
          <p:cNvSpPr/>
          <p:nvPr/>
        </p:nvSpPr>
        <p:spPr>
          <a:xfrm>
            <a:off x="820963" y="112621"/>
            <a:ext cx="7797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 LƯỢNG CON LẮC LÒ XO</a:t>
            </a:r>
            <a:endParaRPr lang="vi-VN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C9ED8D7-37D2-4B59-8D15-FC534DC15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3959031"/>
            <a:ext cx="11801475" cy="2266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93DB630-9491-43B2-B691-B4A97A1D9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86" y="568098"/>
            <a:ext cx="5377967" cy="1154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BC26294-51B3-4D29-99FA-2E9151D36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455" y="632019"/>
            <a:ext cx="3528835" cy="12602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E25F07F-DD78-40B0-9AF6-B15DBC8F4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37" y="1657259"/>
            <a:ext cx="5047276" cy="1040675"/>
          </a:xfrm>
          <a:prstGeom prst="rect">
            <a:avLst/>
          </a:prstGeom>
        </p:spPr>
      </p:pic>
      <p:pic>
        <p:nvPicPr>
          <p:cNvPr id="16" name="Picture 15" descr="A picture containing toy, drawing, person&#10;&#10;Description automatically generated">
            <a:extLst>
              <a:ext uri="{FF2B5EF4-FFF2-40B4-BE49-F238E27FC236}">
                <a16:creationId xmlns="" xmlns:a16="http://schemas.microsoft.com/office/drawing/2014/main" id="{8FAF158E-6AAC-453A-8D37-158ABE756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8478"/>
            <a:ext cx="2297186" cy="133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8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94CDA623-BC16-40EE-8758-EEE24CEA8C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9553961"/>
              </p:ext>
            </p:extLst>
          </p:nvPr>
        </p:nvGraphicFramePr>
        <p:xfrm>
          <a:off x="1016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="" xmlns:a16="http://schemas.microsoft.com/office/drawing/2014/main" id="{BDBE5847-E1BF-4AFF-BE05-363F7873C7CF}"/>
              </a:ext>
            </a:extLst>
          </p:cNvPr>
          <p:cNvSpPr/>
          <p:nvPr/>
        </p:nvSpPr>
        <p:spPr>
          <a:xfrm>
            <a:off x="1016000" y="1984374"/>
            <a:ext cx="3025775" cy="30257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CON LẮC LÒ XO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F91BE589-515A-4655-A88E-6D2D31757102}"/>
              </a:ext>
            </a:extLst>
          </p:cNvPr>
          <p:cNvSpPr/>
          <p:nvPr/>
        </p:nvSpPr>
        <p:spPr>
          <a:xfrm>
            <a:off x="4346577" y="990600"/>
            <a:ext cx="1771650" cy="17716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lò</a:t>
            </a:r>
            <a:r>
              <a:rPr lang="en-US" sz="2400" dirty="0"/>
              <a:t> xo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3E58D276-3011-4D59-85D8-E07B4FC000BC}"/>
              </a:ext>
            </a:extLst>
          </p:cNvPr>
          <p:cNvSpPr/>
          <p:nvPr/>
        </p:nvSpPr>
        <p:spPr>
          <a:xfrm>
            <a:off x="4346577" y="4095750"/>
            <a:ext cx="1771650" cy="17716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CLLX</a:t>
            </a:r>
          </a:p>
        </p:txBody>
      </p:sp>
    </p:spTree>
    <p:extLst>
      <p:ext uri="{BB962C8B-B14F-4D97-AF65-F5344CB8AC3E}">
        <p14:creationId xmlns:p14="http://schemas.microsoft.com/office/powerpoint/2010/main" val="177051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47" y="1043479"/>
            <a:ext cx="6964714" cy="49630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19763" y="36421"/>
            <a:ext cx="4301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LẮC LÒ XO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12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80AA5D0-F6FC-42CC-A300-566E048A4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13" y="0"/>
            <a:ext cx="812497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6ADDAC9-EF9B-4C32-8BA7-11A514B4B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188" y="95250"/>
            <a:ext cx="8124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5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1158436-FB73-4C54-AB37-87C64707690C}"/>
              </a:ext>
            </a:extLst>
          </p:cNvPr>
          <p:cNvSpPr/>
          <p:nvPr/>
        </p:nvSpPr>
        <p:spPr>
          <a:xfrm>
            <a:off x="820963" y="51661"/>
            <a:ext cx="4301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</a:t>
            </a:r>
            <a:r>
              <a:rPr lang="vi-VN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LẮC LÒ XO</a:t>
            </a:r>
            <a:endParaRPr lang="vi-VN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20C85AD-1D29-4E3D-B01C-10CE7257D4F0}"/>
              </a:ext>
            </a:extLst>
          </p:cNvPr>
          <p:cNvSpPr/>
          <p:nvPr/>
        </p:nvSpPr>
        <p:spPr>
          <a:xfrm>
            <a:off x="916656" y="774675"/>
            <a:ext cx="3005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1/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1D148CE-CC87-4A9C-A4FE-0BDE139E624B}"/>
              </a:ext>
            </a:extLst>
          </p:cNvPr>
          <p:cNvSpPr/>
          <p:nvPr/>
        </p:nvSpPr>
        <p:spPr>
          <a:xfrm>
            <a:off x="1022298" y="1559533"/>
            <a:ext cx="8398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k,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064C06-7890-473C-815E-733A7C014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78" y="2629031"/>
            <a:ext cx="4886325" cy="2371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85F128-FD2D-4FF4-A09C-0967628BE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124" y="2462917"/>
            <a:ext cx="2748486" cy="379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0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3CD0FAB-A6F9-495B-BB38-CE515B285AD8}"/>
              </a:ext>
            </a:extLst>
          </p:cNvPr>
          <p:cNvSpPr/>
          <p:nvPr/>
        </p:nvSpPr>
        <p:spPr>
          <a:xfrm>
            <a:off x="841155" y="506227"/>
            <a:ext cx="5673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2/ Con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xo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C2A21ED-79D7-4CD7-B4F7-28997F874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541" y="506227"/>
            <a:ext cx="3729475" cy="18102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B55930-81B7-49D7-8D2D-E6239B38EC98}"/>
              </a:ext>
            </a:extLst>
          </p:cNvPr>
          <p:cNvSpPr txBox="1"/>
          <p:nvPr/>
        </p:nvSpPr>
        <p:spPr>
          <a:xfrm>
            <a:off x="545226" y="1411333"/>
            <a:ext cx="6098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9127661-6810-45C1-883B-FABB59E98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6" y="1267288"/>
            <a:ext cx="3043334" cy="8405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43B84B8-8D20-480F-BD5F-731D23401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16" y="1872998"/>
            <a:ext cx="6249306" cy="21839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EAEDC1F-928D-43C2-A3AF-8689412FF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690" y="3960827"/>
            <a:ext cx="6249306" cy="12819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E9CF54A-8076-46B5-8818-4335ACB1C2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10" y="5219243"/>
            <a:ext cx="8693660" cy="103465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44B2AD3-D1F8-4664-AE33-13569B517FB6}"/>
              </a:ext>
            </a:extLst>
          </p:cNvPr>
          <p:cNvSpPr/>
          <p:nvPr/>
        </p:nvSpPr>
        <p:spPr>
          <a:xfrm>
            <a:off x="317601" y="3714255"/>
            <a:ext cx="4582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kx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x= </a:t>
            </a:r>
            <a:r>
              <a:rPr lang="el-G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vi-VN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6044619-517F-4DED-844F-E16906D60FAE}"/>
              </a:ext>
            </a:extLst>
          </p:cNvPr>
          <p:cNvSpPr/>
          <p:nvPr/>
        </p:nvSpPr>
        <p:spPr>
          <a:xfrm>
            <a:off x="841155" y="4876532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2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F8ACEF3-4ACA-4F72-A4EE-FCD1ADA4BCA5}"/>
              </a:ext>
            </a:extLst>
          </p:cNvPr>
          <p:cNvSpPr/>
          <p:nvPr/>
        </p:nvSpPr>
        <p:spPr>
          <a:xfrm>
            <a:off x="757265" y="330059"/>
            <a:ext cx="5745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3/ Con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xo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E61F59-189F-409E-B946-EFA20709D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5" y="1348947"/>
            <a:ext cx="4630721" cy="3299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EAA3B10-0303-49BD-869C-4E76D26E2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190" y="2211655"/>
            <a:ext cx="2085975" cy="6572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E4D57A2-4FAE-4D96-A747-2CF5D4480101}"/>
              </a:ext>
            </a:extLst>
          </p:cNvPr>
          <p:cNvSpPr/>
          <p:nvPr/>
        </p:nvSpPr>
        <p:spPr>
          <a:xfrm>
            <a:off x="5276676" y="1191145"/>
            <a:ext cx="1883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VTCB</a:t>
            </a:r>
            <a:endParaRPr lang="vi-VN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CA504EF-D4A6-4674-BCFA-CA0AEF6F544B}"/>
              </a:ext>
            </a:extLst>
          </p:cNvPr>
          <p:cNvSpPr/>
          <p:nvPr/>
        </p:nvSpPr>
        <p:spPr>
          <a:xfrm>
            <a:off x="6324555" y="1749990"/>
            <a:ext cx="1181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F </a:t>
            </a:r>
            <a:r>
              <a:rPr lang="en-US" sz="2400" b="1" baseline="-250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dh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= P</a:t>
            </a:r>
            <a:endParaRPr lang="vi-VN" sz="24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2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F8ACEF3-4ACA-4F72-A4EE-FCD1ADA4BCA5}"/>
              </a:ext>
            </a:extLst>
          </p:cNvPr>
          <p:cNvSpPr/>
          <p:nvPr/>
        </p:nvSpPr>
        <p:spPr>
          <a:xfrm>
            <a:off x="757265" y="330059"/>
            <a:ext cx="5745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3/ Con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xo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E61F59-189F-409E-B946-EFA20709D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5" y="1348947"/>
            <a:ext cx="4630721" cy="32998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E4D57A2-4FAE-4D96-A747-2CF5D4480101}"/>
              </a:ext>
            </a:extLst>
          </p:cNvPr>
          <p:cNvSpPr/>
          <p:nvPr/>
        </p:nvSpPr>
        <p:spPr>
          <a:xfrm>
            <a:off x="5276676" y="1191145"/>
            <a:ext cx="2307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*) CT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CB4103D-94B7-4171-9253-4CD5FB1B6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290" y="2025367"/>
            <a:ext cx="8650972" cy="140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F8ACEF3-4ACA-4F72-A4EE-FCD1ADA4BCA5}"/>
              </a:ext>
            </a:extLst>
          </p:cNvPr>
          <p:cNvSpPr/>
          <p:nvPr/>
        </p:nvSpPr>
        <p:spPr>
          <a:xfrm>
            <a:off x="757265" y="330059"/>
            <a:ext cx="5745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3/ Con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xo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E61F59-189F-409E-B946-EFA20709D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5" y="1348947"/>
            <a:ext cx="3493737" cy="24896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E4D57A2-4FAE-4D96-A747-2CF5D4480101}"/>
              </a:ext>
            </a:extLst>
          </p:cNvPr>
          <p:cNvSpPr/>
          <p:nvPr/>
        </p:nvSpPr>
        <p:spPr>
          <a:xfrm>
            <a:off x="5276676" y="1191145"/>
            <a:ext cx="5262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*) CT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dh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=k</a:t>
            </a:r>
            <a:r>
              <a:rPr lang="el-G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endParaRPr lang="vi-VN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BD36F5D-12BD-4224-9F01-1C0B0B830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230" y="1867565"/>
            <a:ext cx="8312159" cy="167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5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35765bb27e2eb2fcb28c38b4797611fb10655d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220</TotalTime>
  <Words>330</Words>
  <PresentationFormat>Custom</PresentationFormat>
  <Paragraphs>39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Times New Roman</vt:lpstr>
      <vt:lpstr>Wingdings</vt:lpstr>
      <vt:lpstr>Wingdings 3</vt:lpstr>
      <vt:lpstr>Trebuchet MS</vt:lpstr>
      <vt:lpstr>Facet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2014-09-02T19:11:01Z</dcterms:created>
  <dcterms:modified xsi:type="dcterms:W3CDTF">2021-08-09T10:05:31Z</dcterms:modified>
</cp:coreProperties>
</file>