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109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3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5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02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3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27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5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314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60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55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94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52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984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27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04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13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0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05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552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98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99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9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9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ED41-C4F1-4A99-898C-F6B026F11E9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7E27-86B0-45F5-9E11-E7560737E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0F60-FBC8-48F0-9C85-5328C0CAB8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00440-72BD-470C-B99D-C399082856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886" y="328992"/>
            <a:ext cx="9144000" cy="8229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TRẢI NGHIỆM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3927" y="1449977"/>
            <a:ext cx="9144000" cy="1123407"/>
          </a:xfrm>
        </p:spPr>
        <p:txBody>
          <a:bodyPr>
            <a:normAutofit/>
          </a:bodyPr>
          <a:lstStyle/>
          <a:p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THỂ THAO NÀO ĐƯỢC YÊU THÍCH NHẤT TRONG HÈ ?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3" y="4397994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39" y="3879669"/>
            <a:ext cx="3142078" cy="277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328992"/>
            <a:ext cx="2734356" cy="304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44" y="3148071"/>
            <a:ext cx="5220462" cy="35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576" y="365125"/>
            <a:ext cx="10515600" cy="976845"/>
          </a:xfrm>
        </p:spPr>
        <p:txBody>
          <a:bodyPr/>
          <a:lstStyle/>
          <a:p>
            <a:r>
              <a:rPr lang="nl-NL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Thu thập số liệu</a:t>
            </a:r>
            <a:endParaRPr lang="en-US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74352"/>
              </p:ext>
            </p:extLst>
          </p:nvPr>
        </p:nvGraphicFramePr>
        <p:xfrm>
          <a:off x="412377" y="1341970"/>
          <a:ext cx="3671049" cy="4782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470">
                  <a:extLst>
                    <a:ext uri="{9D8B030D-6E8A-4147-A177-3AD203B41FA5}">
                      <a16:colId xmlns:a16="http://schemas.microsoft.com/office/drawing/2014/main" val="4032530896"/>
                    </a:ext>
                  </a:extLst>
                </a:gridCol>
                <a:gridCol w="764042">
                  <a:extLst>
                    <a:ext uri="{9D8B030D-6E8A-4147-A177-3AD203B41FA5}">
                      <a16:colId xmlns:a16="http://schemas.microsoft.com/office/drawing/2014/main" val="1210985212"/>
                    </a:ext>
                  </a:extLst>
                </a:gridCol>
                <a:gridCol w="168289">
                  <a:extLst>
                    <a:ext uri="{9D8B030D-6E8A-4147-A177-3AD203B41FA5}">
                      <a16:colId xmlns:a16="http://schemas.microsoft.com/office/drawing/2014/main" val="3906930061"/>
                    </a:ext>
                  </a:extLst>
                </a:gridCol>
                <a:gridCol w="618564">
                  <a:extLst>
                    <a:ext uri="{9D8B030D-6E8A-4147-A177-3AD203B41FA5}">
                      <a16:colId xmlns:a16="http://schemas.microsoft.com/office/drawing/2014/main" val="2238503545"/>
                    </a:ext>
                  </a:extLst>
                </a:gridCol>
                <a:gridCol w="553505">
                  <a:extLst>
                    <a:ext uri="{9D8B030D-6E8A-4147-A177-3AD203B41FA5}">
                      <a16:colId xmlns:a16="http://schemas.microsoft.com/office/drawing/2014/main" val="3948567843"/>
                    </a:ext>
                  </a:extLst>
                </a:gridCol>
                <a:gridCol w="670179">
                  <a:extLst>
                    <a:ext uri="{9D8B030D-6E8A-4147-A177-3AD203B41FA5}">
                      <a16:colId xmlns:a16="http://schemas.microsoft.com/office/drawing/2014/main" val="1263224441"/>
                    </a:ext>
                  </a:extLst>
                </a:gridCol>
              </a:tblGrid>
              <a:tr h="1048393">
                <a:tc gridSpan="6">
                  <a:txBody>
                    <a:bodyPr/>
                    <a:lstStyle/>
                    <a:p>
                      <a:pPr algn="l" fontAlgn="b"/>
                      <a:r>
                        <a:rPr lang="vi-VN" sz="2400" b="1" u="none" strike="noStrike" dirty="0">
                          <a:effectLst/>
                          <a:latin typeface="+mj-lt"/>
                        </a:rPr>
                        <a:t>Hoạt động thể thao hè được yêu thích nhất</a:t>
                      </a:r>
                      <a:endParaRPr lang="vi-VN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29551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381490"/>
                  </a:ext>
                </a:extLst>
              </a:tr>
              <a:tr h="354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  <a:latin typeface="+mj-lt"/>
                        </a:rPr>
                        <a:t>Lớp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+mj-lt"/>
                        </a:rPr>
                        <a:t>Giới tính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  <a:latin typeface="+mj-lt"/>
                        </a:rPr>
                        <a:t>Hoạt động yêu thích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11441"/>
                  </a:ext>
                </a:extLst>
              </a:tr>
              <a:tr h="693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Nam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  <a:latin typeface="+mj-lt"/>
                        </a:rPr>
                        <a:t>Nữ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126583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791346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318376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1232954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5874287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48265"/>
                  </a:ext>
                </a:extLst>
              </a:tr>
              <a:tr h="35462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51482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7082" y="6124163"/>
            <a:ext cx="25997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3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4282890" y="2599764"/>
            <a:ext cx="916640" cy="878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72521"/>
              </p:ext>
            </p:extLst>
          </p:nvPr>
        </p:nvGraphicFramePr>
        <p:xfrm>
          <a:off x="5398994" y="1867459"/>
          <a:ext cx="6654799" cy="2343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811">
                  <a:extLst>
                    <a:ext uri="{9D8B030D-6E8A-4147-A177-3AD203B41FA5}">
                      <a16:colId xmlns:a16="http://schemas.microsoft.com/office/drawing/2014/main" val="3150655819"/>
                    </a:ext>
                  </a:extLst>
                </a:gridCol>
                <a:gridCol w="1269247">
                  <a:extLst>
                    <a:ext uri="{9D8B030D-6E8A-4147-A177-3AD203B41FA5}">
                      <a16:colId xmlns:a16="http://schemas.microsoft.com/office/drawing/2014/main" val="1744281086"/>
                    </a:ext>
                  </a:extLst>
                </a:gridCol>
                <a:gridCol w="1269247">
                  <a:extLst>
                    <a:ext uri="{9D8B030D-6E8A-4147-A177-3AD203B41FA5}">
                      <a16:colId xmlns:a16="http://schemas.microsoft.com/office/drawing/2014/main" val="945257473"/>
                    </a:ext>
                  </a:extLst>
                </a:gridCol>
                <a:gridCol w="1269247">
                  <a:extLst>
                    <a:ext uri="{9D8B030D-6E8A-4147-A177-3AD203B41FA5}">
                      <a16:colId xmlns:a16="http://schemas.microsoft.com/office/drawing/2014/main" val="3842797223"/>
                    </a:ext>
                  </a:extLst>
                </a:gridCol>
                <a:gridCol w="1269247">
                  <a:extLst>
                    <a:ext uri="{9D8B030D-6E8A-4147-A177-3AD203B41FA5}">
                      <a16:colId xmlns:a16="http://schemas.microsoft.com/office/drawing/2014/main" val="1758626189"/>
                    </a:ext>
                  </a:extLst>
                </a:gridCol>
              </a:tblGrid>
              <a:tr h="390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97757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8, 9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8, 9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365501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7198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587695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329374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744947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26510" y="4736098"/>
            <a:ext cx="25997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T4</a:t>
            </a:r>
            <a:endParaRPr lang="en-US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28153"/>
            <a:ext cx="601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3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thống kê.</a:t>
            </a:r>
            <a:endParaRPr lang="en-US" sz="3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>
            <a:off x="609600" y="519953"/>
            <a:ext cx="1004047" cy="681318"/>
          </a:xfrm>
          <a:prstGeom prst="bentConnector3">
            <a:avLst>
              <a:gd name="adj1" fmla="val 35714"/>
            </a:avLst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01284"/>
              </p:ext>
            </p:extLst>
          </p:nvPr>
        </p:nvGraphicFramePr>
        <p:xfrm>
          <a:off x="1869515" y="641038"/>
          <a:ext cx="3520141" cy="2443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8649">
                  <a:extLst>
                    <a:ext uri="{9D8B030D-6E8A-4147-A177-3AD203B41FA5}">
                      <a16:colId xmlns:a16="http://schemas.microsoft.com/office/drawing/2014/main" val="2226118733"/>
                    </a:ext>
                  </a:extLst>
                </a:gridCol>
                <a:gridCol w="1571492">
                  <a:extLst>
                    <a:ext uri="{9D8B030D-6E8A-4147-A177-3AD203B41FA5}">
                      <a16:colId xmlns:a16="http://schemas.microsoft.com/office/drawing/2014/main" val="2356885788"/>
                    </a:ext>
                  </a:extLst>
                </a:gridCol>
              </a:tblGrid>
              <a:tr h="4733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vi-VN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840177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07593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16329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44720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06516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240" y="1609731"/>
            <a:ext cx="25997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T5</a:t>
            </a:r>
            <a:endParaRPr lang="en-US" sz="3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42456" y="1786299"/>
            <a:ext cx="1954306" cy="3531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82989"/>
              </p:ext>
            </p:extLst>
          </p:nvPr>
        </p:nvGraphicFramePr>
        <p:xfrm>
          <a:off x="7860180" y="641039"/>
          <a:ext cx="4331821" cy="278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945">
                  <a:extLst>
                    <a:ext uri="{9D8B030D-6E8A-4147-A177-3AD203B41FA5}">
                      <a16:colId xmlns:a16="http://schemas.microsoft.com/office/drawing/2014/main" val="33608532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278563373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796687138"/>
                    </a:ext>
                  </a:extLst>
                </a:gridCol>
              </a:tblGrid>
              <a:tr h="538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03020109"/>
                  </a:ext>
                </a:extLst>
              </a:tr>
              <a:tr h="560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46728259"/>
                  </a:ext>
                </a:extLst>
              </a:tr>
              <a:tr h="560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29411284"/>
                  </a:ext>
                </a:extLst>
              </a:tr>
              <a:tr h="560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505597313"/>
                  </a:ext>
                </a:extLst>
              </a:tr>
              <a:tr h="5604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84658559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30048" y="2139439"/>
            <a:ext cx="25997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T6</a:t>
            </a:r>
            <a:endParaRPr lang="en-US" sz="3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0800000" flipV="1">
            <a:off x="9017006" y="3788496"/>
            <a:ext cx="4016188" cy="1551069"/>
          </a:xfrm>
          <a:prstGeom prst="bentConnector3">
            <a:avLst>
              <a:gd name="adj1" fmla="val 50000"/>
            </a:avLst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685439"/>
              </p:ext>
            </p:extLst>
          </p:nvPr>
        </p:nvGraphicFramePr>
        <p:xfrm>
          <a:off x="2355484" y="3723685"/>
          <a:ext cx="6378386" cy="2429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236">
                  <a:extLst>
                    <a:ext uri="{9D8B030D-6E8A-4147-A177-3AD203B41FA5}">
                      <a16:colId xmlns:a16="http://schemas.microsoft.com/office/drawing/2014/main" val="1734860889"/>
                    </a:ext>
                  </a:extLst>
                </a:gridCol>
                <a:gridCol w="2195575">
                  <a:extLst>
                    <a:ext uri="{9D8B030D-6E8A-4147-A177-3AD203B41FA5}">
                      <a16:colId xmlns:a16="http://schemas.microsoft.com/office/drawing/2014/main" val="2913539069"/>
                    </a:ext>
                  </a:extLst>
                </a:gridCol>
                <a:gridCol w="2195575">
                  <a:extLst>
                    <a:ext uri="{9D8B030D-6E8A-4147-A177-3AD203B41FA5}">
                      <a16:colId xmlns:a16="http://schemas.microsoft.com/office/drawing/2014/main" val="1146371152"/>
                    </a:ext>
                  </a:extLst>
                </a:gridCol>
              </a:tblGrid>
              <a:tr h="470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</a:t>
                      </a:r>
                      <a:r>
                        <a:rPr lang="en-US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18020322"/>
                  </a:ext>
                </a:extLst>
              </a:tr>
              <a:tr h="48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1644832"/>
                  </a:ext>
                </a:extLst>
              </a:tr>
              <a:tr h="48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6540905"/>
                  </a:ext>
                </a:extLst>
              </a:tr>
              <a:tr h="48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8090597"/>
                  </a:ext>
                </a:extLst>
              </a:tr>
              <a:tr h="48968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78500">
                          <a:srgbClr val="B5D2EC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00699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196300" y="5706816"/>
            <a:ext cx="25997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T7</a:t>
            </a:r>
            <a:endParaRPr lang="en-US" sz="3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3651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biểu đồ cột, cột kép.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485714"/>
            <a:ext cx="10515600" cy="97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Phân tích dữ liệu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825566"/>
            <a:ext cx="10515600" cy="97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Kiến nghị với BGH.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0200" cy="5334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1"/>
            <a:ext cx="36735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12961" y="4106982"/>
            <a:ext cx="3352800" cy="31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48400" y="228602"/>
            <a:ext cx="3505200" cy="2209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Du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62600" y="1447800"/>
            <a:ext cx="6858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73186"/>
            <a:ext cx="259080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2732964" cy="17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98704"/>
            <a:ext cx="2713037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7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418" y="1143000"/>
            <a:ext cx="58674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25908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978322"/>
            <a:ext cx="259079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19 mẫu nhà cấp 4 đẹp ở nông thôn giá rẻ dưới 200 triệu đồ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24" y="4213603"/>
            <a:ext cx="3137153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62699" y="6363269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9162" y="6035722"/>
            <a:ext cx="2099266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Tham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gia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lớp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HĐ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hè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146</Words>
  <Application>Microsoft Office PowerPoint</Application>
  <PresentationFormat>Widescreen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THỰC HÀNH TRẢI NGHIỆM</vt:lpstr>
      <vt:lpstr>1. Thu thập số liệu</vt:lpstr>
      <vt:lpstr>PowerPoint Presentation</vt:lpstr>
      <vt:lpstr>3. Vẽ biểu đồ cột, cột kép. </vt:lpstr>
      <vt:lpstr>Nhu cầu văn hóa tinh thần</vt:lpstr>
      <vt:lpstr>Đi tham quan du lịch?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TRẢI NGHIỆM</dc:title>
  <dc:creator>Admin</dc:creator>
  <cp:lastModifiedBy>Windows User</cp:lastModifiedBy>
  <cp:revision>8</cp:revision>
  <dcterms:created xsi:type="dcterms:W3CDTF">2021-07-25T11:33:01Z</dcterms:created>
  <dcterms:modified xsi:type="dcterms:W3CDTF">2022-05-13T00:38:09Z</dcterms:modified>
</cp:coreProperties>
</file>