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57" r:id="rId2"/>
    <p:sldId id="261" r:id="rId3"/>
    <p:sldId id="263" r:id="rId4"/>
    <p:sldId id="326" r:id="rId5"/>
    <p:sldId id="318" r:id="rId6"/>
    <p:sldId id="2644" r:id="rId7"/>
    <p:sldId id="264" r:id="rId8"/>
    <p:sldId id="2638" r:id="rId9"/>
    <p:sldId id="2645" r:id="rId10"/>
    <p:sldId id="2646" r:id="rId11"/>
    <p:sldId id="2647" r:id="rId12"/>
    <p:sldId id="2648" r:id="rId13"/>
    <p:sldId id="2649" r:id="rId14"/>
    <p:sldId id="280" r:id="rId15"/>
    <p:sldId id="2643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3975-359D-44D4-9759-D0199CEB7CB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5B78-E198-429A-A6DB-43D6E5BD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0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3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8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3767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11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78795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7905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161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981521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9246687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82119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087843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427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8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62070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1189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5995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386569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7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96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21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954673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49333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525918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97183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618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2291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9828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99165C4-F6C5-BE20-C15C-C52C601D29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40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8" r:id="rId23"/>
    <p:sldLayoutId id="2147483719" r:id="rId24"/>
    <p:sldLayoutId id="2147483720" r:id="rId25"/>
    <p:sldLayoutId id="2147483721" r:id="rId26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425 x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333999" y="136929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38826" y="2141079"/>
            <a:ext cx="126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732964" y="236903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735789" y="237505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800599" y="3030937"/>
            <a:ext cx="244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286251" y="3669328"/>
            <a:ext cx="27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16757" y="4676774"/>
            <a:ext cx="2430778" cy="647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208734" y="46523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14450</a:t>
            </a:r>
          </a:p>
        </p:txBody>
      </p:sp>
    </p:spTree>
    <p:extLst>
      <p:ext uri="{BB962C8B-B14F-4D97-AF65-F5344CB8AC3E}">
        <p14:creationId xmlns:p14="http://schemas.microsoft.com/office/powerpoint/2010/main" val="709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827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 các thừa số và tích tương ứng, hãy lập các phép nhân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C5F6-334C-3BC8-3B8C-48408D50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12" y="1919287"/>
            <a:ext cx="10129838" cy="204966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FBA84C2-E8E6-04F4-FFDC-AEC98A6DB49D}"/>
              </a:ext>
            </a:extLst>
          </p:cNvPr>
          <p:cNvSpPr/>
          <p:nvPr/>
        </p:nvSpPr>
        <p:spPr>
          <a:xfrm>
            <a:off x="3333750" y="4219575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B592-85E8-BC47-4AAA-1CD941AD9069}"/>
              </a:ext>
            </a:extLst>
          </p:cNvPr>
          <p:cNvSpPr txBox="1"/>
          <p:nvPr/>
        </p:nvSpPr>
        <p:spPr>
          <a:xfrm>
            <a:off x="4733925" y="443865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2DAB5-4654-300C-67D0-7D48643B26FD}"/>
              </a:ext>
            </a:extLst>
          </p:cNvPr>
          <p:cNvSpPr/>
          <p:nvPr/>
        </p:nvSpPr>
        <p:spPr>
          <a:xfrm>
            <a:off x="5457825" y="4257675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4F66-803F-BA39-60DD-4454BE86F11A}"/>
              </a:ext>
            </a:extLst>
          </p:cNvPr>
          <p:cNvSpPr txBox="1"/>
          <p:nvPr/>
        </p:nvSpPr>
        <p:spPr>
          <a:xfrm>
            <a:off x="6896100" y="4457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D4492-D3EE-DE02-B941-A92328B0E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4167188"/>
            <a:ext cx="1433512" cy="103386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3E9609-B649-9229-CCC5-886A3EC726C4}"/>
              </a:ext>
            </a:extLst>
          </p:cNvPr>
          <p:cNvSpPr/>
          <p:nvPr/>
        </p:nvSpPr>
        <p:spPr>
          <a:xfrm>
            <a:off x="3352800" y="5429250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77FD-C120-9ACD-6C7C-9272E12F1AE6}"/>
              </a:ext>
            </a:extLst>
          </p:cNvPr>
          <p:cNvSpPr txBox="1"/>
          <p:nvPr/>
        </p:nvSpPr>
        <p:spPr>
          <a:xfrm>
            <a:off x="4752975" y="564832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B11BF-DE71-C3BC-030B-D7C1E0C76E47}"/>
              </a:ext>
            </a:extLst>
          </p:cNvPr>
          <p:cNvSpPr/>
          <p:nvPr/>
        </p:nvSpPr>
        <p:spPr>
          <a:xfrm>
            <a:off x="5476875" y="5467350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981DA-B77E-4282-F799-9433224E507E}"/>
              </a:ext>
            </a:extLst>
          </p:cNvPr>
          <p:cNvSpPr txBox="1"/>
          <p:nvPr/>
        </p:nvSpPr>
        <p:spPr>
          <a:xfrm>
            <a:off x="6915150" y="566737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B25F59-4716-6092-53B4-D293CE9DF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89" y="5381625"/>
            <a:ext cx="1496186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33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Hộp A đựng 18 gói kẹo chanh, mỗi gói có 25 cái kẹo. Hộp B đựng 22 gói kẹo dừa, mỗi gói có 20 cái kẹo. Hỏi số kẹo ở hai hộp hơn kém nhau bao nhiêu cái?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 descr="A jar of candy with a red and yellow label&#10;&#10;Description automatically generated">
            <a:extLst>
              <a:ext uri="{FF2B5EF4-FFF2-40B4-BE49-F238E27FC236}">
                <a16:creationId xmlns:a16="http://schemas.microsoft.com/office/drawing/2014/main" id="{89583170-780D-0323-69C8-98FA1170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1743074"/>
            <a:ext cx="3000375" cy="300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EFE4-AAF7-244F-727B-1ADD21BD11F3}"/>
              </a:ext>
            </a:extLst>
          </p:cNvPr>
          <p:cNvSpPr txBox="1"/>
          <p:nvPr/>
        </p:nvSpPr>
        <p:spPr>
          <a:xfrm>
            <a:off x="1114425" y="2466975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hộp A 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x 18 = 450 (cái)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dừa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x 22 = 440 (cái)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chanh hơn số kẹo dừa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450 - 440 = 10 (cái)</a:t>
            </a:r>
          </a:p>
          <a:p>
            <a:pPr algn="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cái kẹo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B8FA2-FF7A-63C1-02AF-0C9DBE5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2437"/>
            <a:ext cx="2228850" cy="7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A2A8-975E-4A3C-D33D-98D062086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1428749"/>
            <a:ext cx="8253413" cy="2662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2C8AB-81E9-A21A-593C-E34812C82DFD}"/>
              </a:ext>
            </a:extLst>
          </p:cNvPr>
          <p:cNvSpPr/>
          <p:nvPr/>
        </p:nvSpPr>
        <p:spPr>
          <a:xfrm>
            <a:off x="4419600" y="337185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CAD91-A038-A6E8-0111-1DE49D372AD8}"/>
              </a:ext>
            </a:extLst>
          </p:cNvPr>
          <p:cNvSpPr/>
          <p:nvPr/>
        </p:nvSpPr>
        <p:spPr>
          <a:xfrm>
            <a:off x="7505700" y="335280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6818C1-BE0E-476F-1CCC-F00D96306478}"/>
              </a:ext>
            </a:extLst>
          </p:cNvPr>
          <p:cNvSpPr/>
          <p:nvPr/>
        </p:nvSpPr>
        <p:spPr>
          <a:xfrm>
            <a:off x="6657975" y="2933700"/>
            <a:ext cx="704850" cy="371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1C5FCE-5842-E38D-9373-0F533C8B0580}"/>
              </a:ext>
            </a:extLst>
          </p:cNvPr>
          <p:cNvSpPr/>
          <p:nvPr/>
        </p:nvSpPr>
        <p:spPr>
          <a:xfrm>
            <a:off x="6638925" y="3429000"/>
            <a:ext cx="828675" cy="419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F4A0-7E81-D130-1089-4DE33F784A9B}"/>
              </a:ext>
            </a:extLst>
          </p:cNvPr>
          <p:cNvSpPr txBox="1"/>
          <p:nvPr/>
        </p:nvSpPr>
        <p:spPr>
          <a:xfrm>
            <a:off x="1276349" y="4343400"/>
            <a:ext cx="932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Khi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11, Nam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7A120-0009-3302-247A-F13B7AC74FF3}"/>
              </a:ext>
            </a:extLst>
          </p:cNvPr>
          <p:cNvSpPr txBox="1"/>
          <p:nvPr/>
        </p:nvSpPr>
        <p:spPr>
          <a:xfrm>
            <a:off x="1276349" y="5257800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: 2 = 18</a:t>
            </a: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250 000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A6762-DB28-5BD9-1A6E-E272A3C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10" y="2131789"/>
            <a:ext cx="711464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onnsiteX0" fmla="*/ 0 w 8594357"/>
                <a:gd name="connsiteY0" fmla="*/ 835845 h 5014968"/>
                <a:gd name="connsiteX1" fmla="*/ 835845 w 8594357"/>
                <a:gd name="connsiteY1" fmla="*/ 0 h 5014968"/>
                <a:gd name="connsiteX2" fmla="*/ 1432393 w 8594357"/>
                <a:gd name="connsiteY2" fmla="*/ 0 h 5014968"/>
                <a:gd name="connsiteX3" fmla="*/ 1432393 w 8594357"/>
                <a:gd name="connsiteY3" fmla="*/ 0 h 5014968"/>
                <a:gd name="connsiteX4" fmla="*/ 3580982 w 8594357"/>
                <a:gd name="connsiteY4" fmla="*/ 0 h 5014968"/>
                <a:gd name="connsiteX5" fmla="*/ 7758512 w 8594357"/>
                <a:gd name="connsiteY5" fmla="*/ 0 h 5014968"/>
                <a:gd name="connsiteX6" fmla="*/ 8594357 w 8594357"/>
                <a:gd name="connsiteY6" fmla="*/ 835845 h 5014968"/>
                <a:gd name="connsiteX7" fmla="*/ 8594357 w 8594357"/>
                <a:gd name="connsiteY7" fmla="*/ 2925398 h 5014968"/>
                <a:gd name="connsiteX8" fmla="*/ 8594357 w 8594357"/>
                <a:gd name="connsiteY8" fmla="*/ 2925398 h 5014968"/>
                <a:gd name="connsiteX9" fmla="*/ 8594357 w 8594357"/>
                <a:gd name="connsiteY9" fmla="*/ 4179140 h 5014968"/>
                <a:gd name="connsiteX10" fmla="*/ 8594357 w 8594357"/>
                <a:gd name="connsiteY10" fmla="*/ 4179123 h 5014968"/>
                <a:gd name="connsiteX11" fmla="*/ 7758512 w 8594357"/>
                <a:gd name="connsiteY11" fmla="*/ 5014968 h 5014968"/>
                <a:gd name="connsiteX12" fmla="*/ 3580982 w 8594357"/>
                <a:gd name="connsiteY12" fmla="*/ 5014968 h 5014968"/>
                <a:gd name="connsiteX13" fmla="*/ 1432393 w 8594357"/>
                <a:gd name="connsiteY13" fmla="*/ 5014968 h 5014968"/>
                <a:gd name="connsiteX14" fmla="*/ 1432393 w 8594357"/>
                <a:gd name="connsiteY14" fmla="*/ 5014968 h 5014968"/>
                <a:gd name="connsiteX15" fmla="*/ 835845 w 8594357"/>
                <a:gd name="connsiteY15" fmla="*/ 5014968 h 5014968"/>
                <a:gd name="connsiteX16" fmla="*/ 0 w 8594357"/>
                <a:gd name="connsiteY16" fmla="*/ 4179123 h 5014968"/>
                <a:gd name="connsiteX17" fmla="*/ 0 w 8594357"/>
                <a:gd name="connsiteY17" fmla="*/ 4179140 h 5014968"/>
                <a:gd name="connsiteX18" fmla="*/ -506809 w 8594357"/>
                <a:gd name="connsiteY18" fmla="*/ 3721859 h 5014968"/>
                <a:gd name="connsiteX19" fmla="*/ 0 w 8594357"/>
                <a:gd name="connsiteY19" fmla="*/ 2925398 h 5014968"/>
                <a:gd name="connsiteX20" fmla="*/ 0 w 8594357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nhỏ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GV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22 = 770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412956"/>
            <a:ext cx="9260440" cy="4994786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BB6C9-7495-4821-A18F-4D8475C0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88" y="538900"/>
            <a:ext cx="2627604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B3661-C375-B210-BE40-11641238D454}"/>
              </a:ext>
            </a:extLst>
          </p:cNvPr>
          <p:cNvSpPr txBox="1"/>
          <p:nvPr/>
        </p:nvSpPr>
        <p:spPr>
          <a:xfrm>
            <a:off x="5486401" y="3765754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F0202-5104-0ACB-05FF-3CB3EDF7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970" y="1436748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798E-2F02-0522-CCA0-C9FC914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63" y="2326656"/>
            <a:ext cx="70719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99E86-160E-6DD1-3DA0-5199DD8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5899"/>
            <a:ext cx="892003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x 47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04034" y="371695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x 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5210174" y="3716953"/>
            <a:ext cx="1876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37391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</TotalTime>
  <Words>465</Words>
  <PresentationFormat>Widescreen</PresentationFormat>
  <Paragraphs>68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Bebas Neue</vt:lpstr>
      <vt:lpstr>Calibri</vt:lpstr>
      <vt:lpstr>Cambria</vt:lpstr>
      <vt:lpstr>Catamaran ExtraBold</vt:lpstr>
      <vt:lpstr>Comfortaa Medium</vt:lpstr>
      <vt:lpstr>Dosis</vt:lpstr>
      <vt:lpstr>Karla</vt:lpstr>
      <vt:lpstr>Love Ya Like A Sister</vt:lpstr>
      <vt:lpstr>Pacifico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2023-12-04T06:13:30Z</dcterms:created>
  <dcterms:modified xsi:type="dcterms:W3CDTF">2023-12-15T15:04:48Z</dcterms:modified>
</cp:coreProperties>
</file>