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7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1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PHÁT TRIỂN BẢN THÂN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BẢN THÂN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+mj-lt"/>
              </a:rPr>
              <a:t>(TUẦN </a:t>
            </a:r>
            <a:r>
              <a:rPr lang="en-US" sz="3200" b="1" dirty="0" smtClean="0">
                <a:latin typeface="+mj-lt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" y="1891586"/>
            <a:ext cx="11085095" cy="49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6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1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04091" y="2275790"/>
            <a:ext cx="9864436" cy="1828801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3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139566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9152" y="1704109"/>
            <a:ext cx="906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" y="2257652"/>
            <a:ext cx="8178395" cy="4600348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8701072" y="2598635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0"/>
            <a:ext cx="12192000" cy="97848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081" y="1173866"/>
            <a:ext cx="10123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812" y="1705635"/>
            <a:ext cx="79288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947741" y="2218969"/>
            <a:ext cx="276726" cy="1993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380878" y="2218969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814015" y="2218969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967675" y="2206936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415073" y="2195321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228223" y="2181534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99593"/>
              </p:ext>
            </p:extLst>
          </p:nvPr>
        </p:nvGraphicFramePr>
        <p:xfrm>
          <a:off x="1179101" y="2807112"/>
          <a:ext cx="9370645" cy="308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678">
                  <a:extLst>
                    <a:ext uri="{9D8B030D-6E8A-4147-A177-3AD203B41FA5}">
                      <a16:colId xmlns:a16="http://schemas.microsoft.com/office/drawing/2014/main" val="1738378552"/>
                    </a:ext>
                  </a:extLst>
                </a:gridCol>
                <a:gridCol w="6232358">
                  <a:extLst>
                    <a:ext uri="{9D8B030D-6E8A-4147-A177-3AD203B41FA5}">
                      <a16:colId xmlns:a16="http://schemas.microsoft.com/office/drawing/2014/main" val="445924231"/>
                    </a:ext>
                  </a:extLst>
                </a:gridCol>
                <a:gridCol w="2115609">
                  <a:extLst>
                    <a:ext uri="{9D8B030D-6E8A-4147-A177-3AD203B41FA5}">
                      <a16:colId xmlns:a16="http://schemas.microsoft.com/office/drawing/2014/main" val="4139132743"/>
                    </a:ext>
                  </a:extLst>
                </a:gridCol>
              </a:tblGrid>
              <a:tr h="72101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thứ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tự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Việc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làm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Mức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hiện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45702"/>
                  </a:ext>
                </a:extLst>
              </a:tr>
              <a:tr h="2884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mtClean="0"/>
                        <a:t>Nêu các cách thực hiện nền nếp sinh hoạt ở nhà, ở trường.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18421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- Thực hiện nền nếp sinh hoạt ở nhà, ở trường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37266"/>
                  </a:ext>
                </a:extLst>
              </a:tr>
              <a:tr h="446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dirty="0" err="1" smtClean="0"/>
                        <a:t>Xác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định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các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cách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rèn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luyện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khoa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học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27947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dirty="0" err="1" smtClean="0"/>
                        <a:t>Thực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hành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rèn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thói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khoa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học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69414"/>
                  </a:ext>
                </a:extLst>
              </a:tr>
              <a:tr h="7810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err="1" smtClean="0"/>
                        <a:t>Tự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lực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thực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hiện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nhiệm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vụ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của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mình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theo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phân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công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hướng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dẫn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61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92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5263</TotalTime>
  <Words>369</Words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2023-02-08T07:21:28Z</dcterms:modified>
</cp:coreProperties>
</file>