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 Light" pitchFamily="34" charset="0"/>
      <p:regular r:id="rId3"/>
      <p:italic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E6F43A-EFE3-4E82-B0CD-B8FD1D1699F9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BA3731C-3803-46C7-AE5D-EB872650DAB9}"/>
              </a:ext>
            </a:extLst>
          </p:cNvPr>
          <p:cNvGrpSpPr/>
          <p:nvPr/>
        </p:nvGrpSpPr>
        <p:grpSpPr>
          <a:xfrm>
            <a:off x="3693439" y="3790950"/>
            <a:ext cx="1995316" cy="2017486"/>
            <a:chOff x="700467" y="3429000"/>
            <a:chExt cx="1995316" cy="20174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CBD55FA-19BB-4768-94AD-25C3E541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4A237FD-083F-4210-9D5F-09A7A775E8D5}"/>
                </a:ext>
              </a:extLst>
            </p:cNvPr>
            <p:cNvSpPr txBox="1"/>
            <p:nvPr/>
          </p:nvSpPr>
          <p:spPr>
            <a:xfrm>
              <a:off x="1400604" y="4336099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DD0AE33-1DA1-4E0C-B2D0-351CF457D8A1}"/>
              </a:ext>
            </a:extLst>
          </p:cNvPr>
          <p:cNvGrpSpPr/>
          <p:nvPr/>
        </p:nvGrpSpPr>
        <p:grpSpPr>
          <a:xfrm>
            <a:off x="1323022" y="3853703"/>
            <a:ext cx="1995316" cy="2017486"/>
            <a:chOff x="700467" y="3429000"/>
            <a:chExt cx="1995316" cy="201748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310D3BB-53C7-4199-89B6-3B8E57183A4D}"/>
                </a:ext>
              </a:extLst>
            </p:cNvPr>
            <p:cNvSpPr txBox="1"/>
            <p:nvPr/>
          </p:nvSpPr>
          <p:spPr>
            <a:xfrm>
              <a:off x="1400605" y="4336099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9424FD8-352E-4A7A-A619-D03BADA2C7ED}"/>
              </a:ext>
            </a:extLst>
          </p:cNvPr>
          <p:cNvGrpSpPr/>
          <p:nvPr/>
        </p:nvGrpSpPr>
        <p:grpSpPr>
          <a:xfrm>
            <a:off x="6156018" y="3790950"/>
            <a:ext cx="1995316" cy="2017486"/>
            <a:chOff x="700467" y="3429000"/>
            <a:chExt cx="1995316" cy="201748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D1A5D7A-21FC-468A-BEE5-9ABC9DA7EA13}"/>
                </a:ext>
              </a:extLst>
            </p:cNvPr>
            <p:cNvSpPr txBox="1"/>
            <p:nvPr/>
          </p:nvSpPr>
          <p:spPr>
            <a:xfrm>
              <a:off x="1400605" y="4336099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8AB041A-3B33-4F9B-AC02-48BAC42D4297}"/>
              </a:ext>
            </a:extLst>
          </p:cNvPr>
          <p:cNvGrpSpPr/>
          <p:nvPr/>
        </p:nvGrpSpPr>
        <p:grpSpPr>
          <a:xfrm>
            <a:off x="8460136" y="3790950"/>
            <a:ext cx="1995316" cy="2017486"/>
            <a:chOff x="700467" y="3429000"/>
            <a:chExt cx="1995316" cy="2017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92E02B4-42AD-4A75-A715-FA99CF44E153}"/>
                </a:ext>
              </a:extLst>
            </p:cNvPr>
            <p:cNvSpPr txBox="1"/>
            <p:nvPr/>
          </p:nvSpPr>
          <p:spPr>
            <a:xfrm>
              <a:off x="1400605" y="4336099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6453CF-BD46-4F20-8197-80821EAB8B2E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0597D2C-F7CC-4796-9272-EDE175F242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D53F101-3E09-48A7-9C1A-D241DC18E2BC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 x 5 = ?</a:t>
              </a:r>
              <a:endPara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xmlns="" id="{B7655024-E3C4-4376-952D-D704763C3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06830"/>
            <a:ext cx="2550840" cy="25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9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73</cp:revision>
  <dcterms:created xsi:type="dcterms:W3CDTF">2018-01-28T07:11:08Z</dcterms:created>
  <dcterms:modified xsi:type="dcterms:W3CDTF">2022-08-27T02:51:34Z</dcterms:modified>
</cp:coreProperties>
</file>