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68EE-73C5-4BB8-B329-AE6181E4041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2791-A3A7-45D6-9F92-E7B8BCFC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6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8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21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1401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3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58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47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69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3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49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9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09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4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21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518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0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0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6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2.wav"/><Relationship Id="rId10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+mn-cs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22416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788276" y="1583531"/>
            <a:ext cx="9385218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hay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4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/>
          <p:nvPr/>
        </p:nvSpPr>
        <p:spPr>
          <a:xfrm>
            <a:off x="935421" y="2362308"/>
            <a:ext cx="9385218" cy="132783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dạy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ta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9725352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367508742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771525"/>
            <a:ext cx="76581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561119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838772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8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367330"/>
            <a:ext cx="8372475" cy="40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823912"/>
            <a:ext cx="88963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5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823912"/>
            <a:ext cx="8896350" cy="5210175"/>
          </a:xfrm>
          <a:prstGeom prst="rect">
            <a:avLst/>
          </a:prstGeom>
        </p:spPr>
      </p:pic>
      <p:sp>
        <p:nvSpPr>
          <p:cNvPr id="32" name="6-Point Star 31"/>
          <p:cNvSpPr/>
          <p:nvPr/>
        </p:nvSpPr>
        <p:spPr>
          <a:xfrm>
            <a:off x="2042839" y="1358735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cxnSp>
        <p:nvCxnSpPr>
          <p:cNvPr id="4" name="Straight Connector 3"/>
          <p:cNvCxnSpPr>
            <a:stCxn id="32" idx="3"/>
          </p:cNvCxnSpPr>
          <p:nvPr/>
        </p:nvCxnSpPr>
        <p:spPr>
          <a:xfrm flipH="1">
            <a:off x="1954924" y="1640914"/>
            <a:ext cx="87915" cy="7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6-Point Star 34"/>
          <p:cNvSpPr/>
          <p:nvPr/>
        </p:nvSpPr>
        <p:spPr>
          <a:xfrm>
            <a:off x="2042839" y="268829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6-Point Star 35"/>
          <p:cNvSpPr/>
          <p:nvPr/>
        </p:nvSpPr>
        <p:spPr>
          <a:xfrm>
            <a:off x="2228194" y="4372466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6-Point Star 36"/>
          <p:cNvSpPr/>
          <p:nvPr/>
        </p:nvSpPr>
        <p:spPr>
          <a:xfrm>
            <a:off x="2249214" y="528429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2021-01-19T05:45:29Z</dcterms:created>
  <dcterms:modified xsi:type="dcterms:W3CDTF">2021-01-19T05:46:08Z</dcterms:modified>
</cp:coreProperties>
</file>