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81" r:id="rId2"/>
    <p:sldId id="282" r:id="rId3"/>
    <p:sldId id="283" r:id="rId4"/>
    <p:sldId id="284" r:id="rId5"/>
    <p:sldId id="285" r:id="rId6"/>
    <p:sldId id="289" r:id="rId7"/>
    <p:sldId id="276" r:id="rId8"/>
    <p:sldId id="288" r:id="rId9"/>
    <p:sldId id="290" r:id="rId10"/>
    <p:sldId id="279" r:id="rId11"/>
    <p:sldId id="268" r:id="rId1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1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 BÀI TOÁN CÓ ĐẾN HAI 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vi-V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01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4719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23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C3AEFD58-60AC-B2D4-3604-1DA085B3D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6910" y="1470455"/>
            <a:ext cx="6562954" cy="31396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2418785F-540A-F537-4ED6-8B8FB85FF19F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2D3425CE-E7D9-4F01-E94B-67D8CAFD9D3C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E030C65D-A118-D8D7-8D54-8D057C934E3A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BB94A097-E486-7729-8B44-F727157F557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A7417D67-7FED-9E68-0A51-1AFA71C54D5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="" xmlns:a16="http://schemas.microsoft.com/office/drawing/2014/main" id="{A36B4F2E-4978-C747-D38A-BEAD8615E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</a:rPr>
              <a:t>BƯỚC 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F8E4BEF5-6ADC-2DDB-5A34-8EAC817C881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8938" y="4610100"/>
            <a:ext cx="15087600" cy="150390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2B40C6CC-1729-BB33-8EDB-7FA81AEE5F0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75719" y="5801939"/>
            <a:ext cx="4482509" cy="3429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9C030370-1638-923E-18A8-C0E69B1516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3548" y="6133050"/>
            <a:ext cx="4647171" cy="254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51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1EE65825-6D13-8C36-5F0A-BC95F2FCCCA6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="" xmlns:a16="http://schemas.microsoft.com/office/drawing/2014/main" id="{DCD078BF-1FAF-4569-DCF3-C8BB0B9B86F8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E870BBE0-236C-C776-BB62-6701A543BFC7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5E9964B8-2FDF-36BD-563B-6CC275BC7E13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="" xmlns:a16="http://schemas.microsoft.com/office/drawing/2014/main" id="{DC249EE3-F48B-C292-65C6-B318BFC1F2CF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="" xmlns:a16="http://schemas.microsoft.com/office/drawing/2014/main" id="{B89CB3DC-DED6-0596-114C-B3563A216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C277D5C2-8920-C45F-8A88-5F05F0A88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19" y="1474112"/>
            <a:ext cx="15849600" cy="17262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4B6B2B48-53A3-B25A-EF30-6908216B0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042" y="3200400"/>
            <a:ext cx="2371790" cy="89547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="" xmlns:a16="http://schemas.microsoft.com/office/drawing/2014/main" id="{9820A13A-7329-2F76-654E-AB11AAF6651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041" t="4277" r="-780"/>
          <a:stretch/>
        </p:blipFill>
        <p:spPr>
          <a:xfrm>
            <a:off x="1852681" y="4095872"/>
            <a:ext cx="6285638" cy="40933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="" xmlns:a16="http://schemas.microsoft.com/office/drawing/2014/main" id="{9A518501-B616-F018-D16C-53F18E31A4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6519" y="3743777"/>
            <a:ext cx="6340696" cy="5400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03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FCE95255-3698-6FE0-81F7-EA04AF811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19" y="1493118"/>
            <a:ext cx="15544800" cy="13716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3F06ABB5-3374-2A8C-DA5C-1178EFEE028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287E430F-EE5F-C0D8-B6A5-AC5BF914E7E2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36ADA4C5-7364-4A5C-7989-EACE4205125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E7E6724F-56A7-1914-0087-13737FC42094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84589FB7-7AA4-905E-4B8D-9628683743F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="" xmlns:a16="http://schemas.microsoft.com/office/drawing/2014/main" id="{4CC20BCD-DBD9-574A-BFE6-E4CC6379F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A58F85E0-08E7-6E2E-5EBE-087591D86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888" y="2743200"/>
            <a:ext cx="1957458" cy="87811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C0A8D181-D10F-BBF5-C042-EF6F10B2D038}"/>
              </a:ext>
            </a:extLst>
          </p:cNvPr>
          <p:cNvSpPr txBox="1"/>
          <p:nvPr/>
        </p:nvSpPr>
        <p:spPr>
          <a:xfrm>
            <a:off x="4071144" y="3434720"/>
            <a:ext cx="8134350" cy="4421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ố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075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FCE95255-3698-6FE0-81F7-EA04AF811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19" y="1493118"/>
            <a:ext cx="15544800" cy="13716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3F06ABB5-3374-2A8C-DA5C-1178EFEE028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5" name="Group 4">
              <a:extLst>
                <a:ext uri="{FF2B5EF4-FFF2-40B4-BE49-F238E27FC236}">
                  <a16:creationId xmlns="" xmlns:a16="http://schemas.microsoft.com/office/drawing/2014/main" id="{287E430F-EE5F-C0D8-B6A5-AC5BF914E7E2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7" name="TextBox 6">
                <a:extLst>
                  <a:ext uri="{FF2B5EF4-FFF2-40B4-BE49-F238E27FC236}">
                    <a16:creationId xmlns="" xmlns:a16="http://schemas.microsoft.com/office/drawing/2014/main" id="{36ADA4C5-7364-4A5C-7989-EACE4205125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="" xmlns:a16="http://schemas.microsoft.com/office/drawing/2014/main" id="{E7E6724F-56A7-1914-0087-13737FC42094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84589FB7-7AA4-905E-4B8D-9628683743F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="" xmlns:a16="http://schemas.microsoft.com/office/drawing/2014/main" id="{4CC20BCD-DBD9-574A-BFE6-E4CC6379F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="" xmlns:a16="http://schemas.microsoft.com/office/drawing/2014/main" id="{A58F85E0-08E7-6E2E-5EBE-087591D86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888" y="2743200"/>
            <a:ext cx="1957458" cy="878113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5A653312-D9CB-B7E6-AF6F-E0116F172460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CC0C6336-0EEA-B281-0F11-4A1B30B5323F}"/>
              </a:ext>
            </a:extLst>
          </p:cNvPr>
          <p:cNvSpPr txBox="1"/>
          <p:nvPr/>
        </p:nvSpPr>
        <p:spPr>
          <a:xfrm>
            <a:off x="365923" y="4419600"/>
            <a:ext cx="670559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sau: 5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bạn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trước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sau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2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bạn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hàng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bạn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976F7710-C6C6-3286-E183-AD35F9DC5A3C}"/>
              </a:ext>
            </a:extLst>
          </p:cNvPr>
          <p:cNvCxnSpPr>
            <a:cxnSpLocks/>
          </p:cNvCxnSpPr>
          <p:nvPr/>
        </p:nvCxnSpPr>
        <p:spPr>
          <a:xfrm>
            <a:off x="6614319" y="3351437"/>
            <a:ext cx="0" cy="430529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5BE8ABF-6595-E4AD-BF74-187500E142DD}"/>
              </a:ext>
            </a:extLst>
          </p:cNvPr>
          <p:cNvSpPr txBox="1"/>
          <p:nvPr/>
        </p:nvSpPr>
        <p:spPr>
          <a:xfrm>
            <a:off x="6614319" y="3427639"/>
            <a:ext cx="8134350" cy="4421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ố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48376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C48D8C4B-E99D-A91A-E817-5582AAD50AA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="" xmlns:a16="http://schemas.microsoft.com/office/drawing/2014/main" id="{2CC1A3B0-5EF8-1227-2460-2578625654A7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607FE324-CF4F-A21E-35C9-E3EEC264C37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46AADB8A-4BD9-0924-0DFD-3AB478140A89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="" xmlns:a16="http://schemas.microsoft.com/office/drawing/2014/main" id="{602EB7E8-1BB7-1AFD-7099-A828DD175410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="" xmlns:a16="http://schemas.microsoft.com/office/drawing/2014/main" id="{B01F4442-AA68-B10D-96A5-7DCE05F1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E8D0801-CF01-0AD3-711D-2FE5C3E09D3E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44A0E4B-042A-D878-A868-D47F8BA82CA8}"/>
              </a:ext>
            </a:extLst>
          </p:cNvPr>
          <p:cNvSpPr txBox="1"/>
          <p:nvPr/>
        </p:nvSpPr>
        <p:spPr>
          <a:xfrm>
            <a:off x="365923" y="4419600"/>
            <a:ext cx="670559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Bể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thứ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nhất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5 con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cá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ngựa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ể 2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nhiều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bể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1: 3 con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bể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Con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cá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ngựa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5531011C-7812-ACB6-EC00-3BAA955FB654}"/>
              </a:ext>
            </a:extLst>
          </p:cNvPr>
          <p:cNvCxnSpPr/>
          <p:nvPr/>
        </p:nvCxnSpPr>
        <p:spPr>
          <a:xfrm>
            <a:off x="7071519" y="3543304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D23255E3-4761-D0AB-CA0D-D2C8376F7B14}"/>
              </a:ext>
            </a:extLst>
          </p:cNvPr>
          <p:cNvCxnSpPr>
            <a:cxnSpLocks/>
          </p:cNvCxnSpPr>
          <p:nvPr/>
        </p:nvCxnSpPr>
        <p:spPr>
          <a:xfrm>
            <a:off x="4556919" y="2057400"/>
            <a:ext cx="28966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9DD3970E-E4D3-B87A-4A26-F7D6A4B87E8E}"/>
              </a:ext>
            </a:extLst>
          </p:cNvPr>
          <p:cNvCxnSpPr>
            <a:cxnSpLocks/>
          </p:cNvCxnSpPr>
          <p:nvPr/>
        </p:nvCxnSpPr>
        <p:spPr>
          <a:xfrm>
            <a:off x="10670380" y="2133600"/>
            <a:ext cx="470693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5E75C732-0617-5C31-FAC2-02F7F57E0DA7}"/>
              </a:ext>
            </a:extLst>
          </p:cNvPr>
          <p:cNvCxnSpPr>
            <a:cxnSpLocks/>
          </p:cNvCxnSpPr>
          <p:nvPr/>
        </p:nvCxnSpPr>
        <p:spPr>
          <a:xfrm>
            <a:off x="1966119" y="2590800"/>
            <a:ext cx="73648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="" xmlns:a16="http://schemas.microsoft.com/office/drawing/2014/main" id="{8A5F6187-5B7D-2C65-1AF1-A9BECC61F473}"/>
              </a:ext>
            </a:extLst>
          </p:cNvPr>
          <p:cNvCxnSpPr>
            <a:cxnSpLocks/>
          </p:cNvCxnSpPr>
          <p:nvPr/>
        </p:nvCxnSpPr>
        <p:spPr>
          <a:xfrm>
            <a:off x="137319" y="2590800"/>
            <a:ext cx="1066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35BD7E05-1DC5-D1C0-145B-E4F43EA2C736}"/>
              </a:ext>
            </a:extLst>
          </p:cNvPr>
          <p:cNvSpPr txBox="1"/>
          <p:nvPr/>
        </p:nvSpPr>
        <p:spPr>
          <a:xfrm>
            <a:off x="-25587" y="1447800"/>
            <a:ext cx="155021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i="0" dirty="0">
                <a:effectLst/>
              </a:rPr>
              <a:t> 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1: 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 con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ngựa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hơn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 con.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con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ngựa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vi-VN" sz="3600" i="0" dirty="0">
              <a:effectLst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7A0E3034-1BA2-8613-8C6D-A02ACA8ADF44}"/>
              </a:ext>
            </a:extLst>
          </p:cNvPr>
          <p:cNvSpPr txBox="1"/>
          <p:nvPr/>
        </p:nvSpPr>
        <p:spPr>
          <a:xfrm>
            <a:off x="7540088" y="3702544"/>
            <a:ext cx="813435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vi-VN" sz="3600" i="0" dirty="0" err="1">
                <a:effectLst/>
              </a:rPr>
              <a:t>Bể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thứ</a:t>
            </a:r>
            <a:r>
              <a:rPr lang="vi-VN" sz="3600" i="0" dirty="0">
                <a:effectLst/>
              </a:rPr>
              <a:t> hai </a:t>
            </a:r>
            <a:r>
              <a:rPr lang="vi-VN" sz="3600" i="0" dirty="0" err="1">
                <a:effectLst/>
              </a:rPr>
              <a:t>có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số</a:t>
            </a:r>
            <a:r>
              <a:rPr lang="vi-VN" sz="3600" i="0" dirty="0">
                <a:effectLst/>
              </a:rPr>
              <a:t> con </a:t>
            </a:r>
            <a:r>
              <a:rPr lang="vi-VN" sz="3600" i="0" dirty="0" err="1">
                <a:effectLst/>
              </a:rPr>
              <a:t>cá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ngựa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là</a:t>
            </a:r>
            <a:r>
              <a:rPr lang="vi-VN" sz="3600" i="0" dirty="0">
                <a:effectLst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</a:rPr>
              <a:t>5 + 3 = 8 (con)</a:t>
            </a:r>
          </a:p>
          <a:p>
            <a:pPr algn="just">
              <a:lnSpc>
                <a:spcPct val="150000"/>
              </a:lnSpc>
            </a:pPr>
            <a:r>
              <a:rPr lang="vi-VN" sz="3600" i="0" dirty="0" err="1">
                <a:effectLst/>
              </a:rPr>
              <a:t>Cả</a:t>
            </a:r>
            <a:r>
              <a:rPr lang="vi-VN" sz="3600" i="0" dirty="0">
                <a:effectLst/>
              </a:rPr>
              <a:t> hai </a:t>
            </a:r>
            <a:r>
              <a:rPr lang="vi-VN" sz="3600" i="0" dirty="0" err="1">
                <a:effectLst/>
              </a:rPr>
              <a:t>bể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có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số</a:t>
            </a:r>
            <a:r>
              <a:rPr lang="vi-VN" sz="3600" i="0" dirty="0">
                <a:effectLst/>
              </a:rPr>
              <a:t> con </a:t>
            </a:r>
            <a:r>
              <a:rPr lang="vi-VN" sz="3600" i="0" dirty="0" err="1">
                <a:effectLst/>
              </a:rPr>
              <a:t>cá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ngựa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là</a:t>
            </a:r>
            <a:r>
              <a:rPr lang="vi-VN" sz="3600" i="0" dirty="0">
                <a:effectLst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</a:rPr>
              <a:t>5 + 8 = 13 (</a:t>
            </a:r>
            <a:r>
              <a:rPr lang="vi-VN" sz="3600" i="0" dirty="0" smtClean="0">
                <a:effectLst/>
              </a:rPr>
              <a:t>con)</a:t>
            </a:r>
            <a:endParaRPr lang="en-US" sz="3600" i="0" dirty="0" smtClean="0">
              <a:effectLst/>
            </a:endParaRPr>
          </a:p>
          <a:p>
            <a:pPr algn="ctr">
              <a:lnSpc>
                <a:spcPct val="150000"/>
              </a:lnSpc>
            </a:pPr>
            <a:r>
              <a:rPr lang="vi-VN" sz="3600" i="0" dirty="0" smtClean="0">
                <a:effectLst/>
              </a:rPr>
              <a:t>Đáp </a:t>
            </a:r>
            <a:r>
              <a:rPr lang="vi-VN" sz="3600" i="0" dirty="0">
                <a:effectLst/>
              </a:rPr>
              <a:t>số: 13 </a:t>
            </a:r>
            <a:r>
              <a:rPr lang="vi-VN" sz="3600" i="0" dirty="0" smtClean="0">
                <a:effectLst/>
              </a:rPr>
              <a:t>con</a:t>
            </a:r>
            <a:endParaRPr lang="vi-VN" sz="360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5213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C48D8C4B-E99D-A91A-E817-5582AAD50AA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="" xmlns:a16="http://schemas.microsoft.com/office/drawing/2014/main" id="{2CC1A3B0-5EF8-1227-2460-2578625654A7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607FE324-CF4F-A21E-35C9-E3EEC264C37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46AADB8A-4BD9-0924-0DFD-3AB478140A89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="" xmlns:a16="http://schemas.microsoft.com/office/drawing/2014/main" id="{602EB7E8-1BB7-1AFD-7099-A828DD175410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="" xmlns:a16="http://schemas.microsoft.com/office/drawing/2014/main" id="{B01F4442-AA68-B10D-96A5-7DCE05F1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E8D0801-CF01-0AD3-711D-2FE5C3E09D3E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944A0E4B-042A-D878-A868-D47F8BA82CA8}"/>
              </a:ext>
            </a:extLst>
          </p:cNvPr>
          <p:cNvSpPr txBox="1"/>
          <p:nvPr/>
        </p:nvSpPr>
        <p:spPr>
          <a:xfrm>
            <a:off x="224959" y="4484429"/>
            <a:ext cx="7099207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Anh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sưu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: 35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vỏ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ốc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sưu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tập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16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vỏ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ốc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Cả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2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anh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Vỏ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ốc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5531011C-7812-ACB6-EC00-3BAA955FB654}"/>
              </a:ext>
            </a:extLst>
          </p:cNvPr>
          <p:cNvCxnSpPr/>
          <p:nvPr/>
        </p:nvCxnSpPr>
        <p:spPr>
          <a:xfrm>
            <a:off x="7071519" y="3543304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D23255E3-4761-D0AB-CA0D-D2C8376F7B14}"/>
              </a:ext>
            </a:extLst>
          </p:cNvPr>
          <p:cNvCxnSpPr>
            <a:cxnSpLocks/>
          </p:cNvCxnSpPr>
          <p:nvPr/>
        </p:nvCxnSpPr>
        <p:spPr>
          <a:xfrm>
            <a:off x="4427542" y="1988460"/>
            <a:ext cx="28966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9DD3970E-E4D3-B87A-4A26-F7D6A4B87E8E}"/>
              </a:ext>
            </a:extLst>
          </p:cNvPr>
          <p:cNvCxnSpPr>
            <a:cxnSpLocks/>
          </p:cNvCxnSpPr>
          <p:nvPr/>
        </p:nvCxnSpPr>
        <p:spPr>
          <a:xfrm>
            <a:off x="11262519" y="1981200"/>
            <a:ext cx="4038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5E75C732-0617-5C31-FAC2-02F7F57E0DA7}"/>
              </a:ext>
            </a:extLst>
          </p:cNvPr>
          <p:cNvCxnSpPr>
            <a:cxnSpLocks/>
          </p:cNvCxnSpPr>
          <p:nvPr/>
        </p:nvCxnSpPr>
        <p:spPr>
          <a:xfrm>
            <a:off x="1306887" y="2588625"/>
            <a:ext cx="88888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7A0E3034-1BA2-8613-8C6D-A02ACA8ADF44}"/>
              </a:ext>
            </a:extLst>
          </p:cNvPr>
          <p:cNvSpPr txBox="1"/>
          <p:nvPr/>
        </p:nvSpPr>
        <p:spPr>
          <a:xfrm>
            <a:off x="7162847" y="3246118"/>
            <a:ext cx="8888832" cy="5806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35 – 16 = 19 (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hai anh 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35 + 19 = 54 (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 54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en-US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8A6A5132-C1D9-7422-C4ED-BE2A6D84B5A1}"/>
              </a:ext>
            </a:extLst>
          </p:cNvPr>
          <p:cNvSpPr txBox="1"/>
          <p:nvPr/>
        </p:nvSpPr>
        <p:spPr>
          <a:xfrm>
            <a:off x="365923" y="1388296"/>
            <a:ext cx="156744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2: Anh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35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, 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hơn anh 16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hai anh 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79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FBF75FBB-D39E-16EC-296F-89BBB756DA9E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="" xmlns:a16="http://schemas.microsoft.com/office/drawing/2014/main" id="{067808E9-C324-17BE-E5DD-060D4255DBB3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="" xmlns:a16="http://schemas.microsoft.com/office/drawing/2014/main" id="{383CEB56-0865-426D-80DD-AE708C8EA724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="" xmlns:a16="http://schemas.microsoft.com/office/drawing/2014/main" id="{5D94AB06-FA66-C96B-16FD-91B3B326338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="" xmlns:a16="http://schemas.microsoft.com/office/drawing/2014/main" id="{78744168-81FE-17B7-26FC-6533DA378FC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 Box 14">
            <a:extLst>
              <a:ext uri="{FF2B5EF4-FFF2-40B4-BE49-F238E27FC236}">
                <a16:creationId xmlns="" xmlns:a16="http://schemas.microsoft.com/office/drawing/2014/main" id="{895C517F-1E65-455D-0540-66F1398BDA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9719" y="898134"/>
            <a:ext cx="94488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40: GIẢI BÀI TOÁN CÓ ĐẾN HAI BƯỚC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(T2)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A16178E-645A-D106-F374-B36706CD8C8C}"/>
              </a:ext>
            </a:extLst>
          </p:cNvPr>
          <p:cNvSpPr txBox="1"/>
          <p:nvPr/>
        </p:nvSpPr>
        <p:spPr>
          <a:xfrm>
            <a:off x="477252" y="1849026"/>
            <a:ext cx="15011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3: Chum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100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l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tương, chum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hơn chum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18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tương.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chum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tương?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C7F68982-F8EB-459A-3352-15F6DBDF7924}"/>
              </a:ext>
            </a:extLst>
          </p:cNvPr>
          <p:cNvSpPr txBox="1"/>
          <p:nvPr/>
        </p:nvSpPr>
        <p:spPr>
          <a:xfrm>
            <a:off x="7300121" y="3502001"/>
            <a:ext cx="8833237" cy="4975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Chum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tương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100 – 18 = 82 (l)</a:t>
            </a:r>
          </a:p>
          <a:p>
            <a:pPr algn="just">
              <a:lnSpc>
                <a:spcPct val="150000"/>
              </a:lnSpc>
            </a:pP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chum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tương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100 + 82 = 182 (l)</a:t>
            </a:r>
          </a:p>
          <a:p>
            <a:pPr algn="r">
              <a:lnSpc>
                <a:spcPct val="150000"/>
              </a:lnSpc>
            </a:pP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182 </a:t>
            </a:r>
            <a:r>
              <a:rPr lang="vi-VN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tương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07312D2-E0AB-51DA-8A7B-56B950595258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333F97F9-585F-E693-64B3-91CF9300891D}"/>
              </a:ext>
            </a:extLst>
          </p:cNvPr>
          <p:cNvSpPr txBox="1"/>
          <p:nvPr/>
        </p:nvSpPr>
        <p:spPr>
          <a:xfrm>
            <a:off x="143280" y="4419600"/>
            <a:ext cx="692823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Chum 1: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00 l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tương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Chum 2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ít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hơn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chum 1 : 18 l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tương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Cả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2 chum: ? l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tương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40429315-0BC7-9E4B-A5CF-B9CE729937D2}"/>
              </a:ext>
            </a:extLst>
          </p:cNvPr>
          <p:cNvCxnSpPr/>
          <p:nvPr/>
        </p:nvCxnSpPr>
        <p:spPr>
          <a:xfrm>
            <a:off x="7071519" y="3543304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720BFB47-72A7-C3EC-1248-023E2EB68A1B}"/>
              </a:ext>
            </a:extLst>
          </p:cNvPr>
          <p:cNvCxnSpPr>
            <a:cxnSpLocks/>
          </p:cNvCxnSpPr>
          <p:nvPr/>
        </p:nvCxnSpPr>
        <p:spPr>
          <a:xfrm>
            <a:off x="6109532" y="2438400"/>
            <a:ext cx="26880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="" xmlns:a16="http://schemas.microsoft.com/office/drawing/2014/main" id="{756DBCA4-B6C2-7E1C-1D26-55874331B8BC}"/>
              </a:ext>
            </a:extLst>
          </p:cNvPr>
          <p:cNvCxnSpPr>
            <a:cxnSpLocks/>
          </p:cNvCxnSpPr>
          <p:nvPr/>
        </p:nvCxnSpPr>
        <p:spPr>
          <a:xfrm>
            <a:off x="12862719" y="2438400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="" xmlns:a16="http://schemas.microsoft.com/office/drawing/2014/main" id="{FEA03B0D-26D0-FF55-C6E1-127058CA95C0}"/>
              </a:ext>
            </a:extLst>
          </p:cNvPr>
          <p:cNvCxnSpPr>
            <a:cxnSpLocks/>
          </p:cNvCxnSpPr>
          <p:nvPr/>
        </p:nvCxnSpPr>
        <p:spPr>
          <a:xfrm>
            <a:off x="670719" y="3049355"/>
            <a:ext cx="3886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="" xmlns:a16="http://schemas.microsoft.com/office/drawing/2014/main" id="{8D298127-E982-8A38-19E9-C90FEC8AF58F}"/>
              </a:ext>
            </a:extLst>
          </p:cNvPr>
          <p:cNvCxnSpPr>
            <a:cxnSpLocks/>
          </p:cNvCxnSpPr>
          <p:nvPr/>
        </p:nvCxnSpPr>
        <p:spPr>
          <a:xfrm>
            <a:off x="5776119" y="2971800"/>
            <a:ext cx="7239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380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2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</TotalTime>
  <Words>582</Words>
  <Application>Microsoft Office PowerPoint</Application>
  <PresentationFormat>Custom</PresentationFormat>
  <Paragraphs>78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224</cp:revision>
  <dcterms:created xsi:type="dcterms:W3CDTF">2022-07-10T01:37:20Z</dcterms:created>
  <dcterms:modified xsi:type="dcterms:W3CDTF">2022-08-20T13:47:18Z</dcterms:modified>
</cp:coreProperties>
</file>