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1719" y="3962400"/>
            <a:ext cx="5105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 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văn: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 trang trí trên các đồ </a:t>
            </a:r>
            <a:r>
              <a:rPr lang="nl-NL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15" name="Group 14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HỘI ĐUA GHE NGO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9663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2022-08-22T07:37:27Z</dcterms:modified>
</cp:coreProperties>
</file>