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57" r:id="rId3"/>
    <p:sldId id="427" r:id="rId4"/>
    <p:sldId id="472" r:id="rId5"/>
    <p:sldId id="474" r:id="rId6"/>
    <p:sldId id="473" r:id="rId7"/>
    <p:sldId id="476" r:id="rId8"/>
    <p:sldId id="47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8E4B6"/>
    <a:srgbClr val="E8B6E4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24" autoAdjust="0"/>
  </p:normalViewPr>
  <p:slideViewPr>
    <p:cSldViewPr>
      <p:cViewPr>
        <p:scale>
          <a:sx n="50" d="100"/>
          <a:sy n="50" d="100"/>
        </p:scale>
        <p:origin x="-330" y="-1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microsoft.com/office/2007/relationships/hdphoto" Target="../media/hdphoto5.wdp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17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46822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CHÍNH TẢ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utmay.vn/wp-content/uploads/2021/08/but-mai-thay-anh-5-5-538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04800"/>
            <a:ext cx="70104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i viết chữ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304800"/>
            <a:ext cx="67056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CHÍNH TẢ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61319" y="1828800"/>
            <a:ext cx="139947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719" y="2667000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19" y="3452212"/>
            <a:ext cx="9437761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 NGHI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19" y="3575702"/>
            <a:ext cx="5345768" cy="389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342" y="398249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919" y="4818965"/>
            <a:ext cx="1409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4695" y="1923871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719" y="269105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CHÍNH TẢ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252119" y="2691050"/>
            <a:ext cx="2857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76755" y="2691050"/>
            <a:ext cx="2704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948319" y="2691050"/>
            <a:ext cx="1870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9820" y="6211669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342" y="398249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919" y="4818965"/>
            <a:ext cx="1409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4695" y="1923871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CHÍNH TẢ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89820" y="6800671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9820" y="2667000"/>
            <a:ext cx="13487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li.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4695" y="6130884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4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56519" y="1621203"/>
            <a:ext cx="1399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(2).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9033" y="2477869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r, d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CHÍNH TẢ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9119" y="2286000"/>
            <a:ext cx="7696200" cy="6974217"/>
            <a:chOff x="5166519" y="2852678"/>
            <a:chExt cx="7696200" cy="6974217"/>
          </a:xfrm>
        </p:grpSpPr>
        <p:sp>
          <p:nvSpPr>
            <p:cNvPr id="27" name="Rectangle 26"/>
            <p:cNvSpPr/>
            <p:nvPr/>
          </p:nvSpPr>
          <p:spPr>
            <a:xfrm>
              <a:off x="5166519" y="2852678"/>
              <a:ext cx="7696200" cy="697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xuôi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òng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chảy</a:t>
              </a:r>
              <a:endPara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mùa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soi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mây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endPara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ngọn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ừa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ó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phe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phẩy</a:t>
              </a:r>
              <a:endPara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Bòng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sóng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vơi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30000"/>
                </a:lnSpc>
              </a:pPr>
              <a:endPara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òng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uộng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ăm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ắp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đêm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>
                <a:lnSpc>
                  <a:spcPct val="130000"/>
                </a:lnSpc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HOÀI VŨ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00319" y="2895600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52519" y="4335361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875397" y="4335361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824119" y="6042488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98912" y="6804489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661590" y="2328921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76719" y="5475809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627996" y="3768681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205119" y="3768682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751511" y="6237810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962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34" grpId="0" animBg="1"/>
      <p:bldP spid="35" grpId="0" animBg="1"/>
      <p:bldP spid="36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43458" y="3562533"/>
            <a:ext cx="13218550" cy="3905067"/>
            <a:chOff x="746919" y="5943600"/>
            <a:chExt cx="13613841" cy="3905067"/>
          </a:xfrm>
        </p:grpSpPr>
        <p:sp>
          <p:nvSpPr>
            <p:cNvPr id="37" name="Rectangle 36"/>
            <p:cNvSpPr/>
            <p:nvPr/>
          </p:nvSpPr>
          <p:spPr>
            <a:xfrm>
              <a:off x="10205709" y="9036137"/>
              <a:ext cx="4155051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NGUYỄN LONG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6919" y="5943600"/>
              <a:ext cx="5728947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suối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trôi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Chơ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niềm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mai</a:t>
              </a:r>
              <a:endParaRPr lang="en-US" sz="3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endPara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Duyên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khoe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41835" y="5943600"/>
              <a:ext cx="5728947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vút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vang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khắp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ban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quay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loáng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thoáng</a:t>
              </a:r>
              <a:endPara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vây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909033" y="2477869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6519" y="1621203"/>
            <a:ext cx="1399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(2).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CHÍNH TẢ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081744" y="3616038"/>
            <a:ext cx="963088" cy="69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66119" y="4319058"/>
            <a:ext cx="1063941" cy="69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18919" y="4332811"/>
            <a:ext cx="1063941" cy="69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96120" y="4332810"/>
            <a:ext cx="990599" cy="69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948319" y="5780611"/>
            <a:ext cx="914399" cy="69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376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34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7147719" y="6407396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52119" y="6407396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5519" y="1621203"/>
            <a:ext cx="1399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(3). </a:t>
            </a:r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Giúp chú kiến tha bánh về đúng </a:t>
            </a:r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1719" y="2286000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nl-NL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CHÍNH TẢ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204119" y="3123222"/>
            <a:ext cx="813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11" y="3207410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204119" y="4428152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66" y="4488611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556919" y="4428152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38" y="4488611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833519" y="4523598"/>
            <a:ext cx="813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11" y="4584057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18" y="3207410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643337" y="3123222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59" y="3207410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8446491" y="3123222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5" b="47433" l="1976" r="31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" r="68538" b="50000"/>
          <a:stretch/>
        </p:blipFill>
        <p:spPr bwMode="auto">
          <a:xfrm>
            <a:off x="10769313" y="2789646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8900" l="35672" r="63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7" r="35427" b="50000"/>
          <a:stretch/>
        </p:blipFill>
        <p:spPr bwMode="auto">
          <a:xfrm>
            <a:off x="12589620" y="2799176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9" b="49144" l="68676" r="97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17" t="402" r="1437" b="49598"/>
          <a:stretch/>
        </p:blipFill>
        <p:spPr bwMode="auto">
          <a:xfrm>
            <a:off x="14409927" y="2799176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5" b="47433" l="1976" r="31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" r="68538" b="50000"/>
          <a:stretch/>
        </p:blipFill>
        <p:spPr bwMode="auto">
          <a:xfrm>
            <a:off x="1813719" y="2971800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8900" l="35672" r="63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7" r="35427" b="50000"/>
          <a:stretch/>
        </p:blipFill>
        <p:spPr bwMode="auto">
          <a:xfrm>
            <a:off x="6792549" y="2972778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9" b="49144" l="68676" r="97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17" t="402" r="1437" b="49598"/>
          <a:stretch/>
        </p:blipFill>
        <p:spPr bwMode="auto">
          <a:xfrm>
            <a:off x="4039718" y="2971800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79" b="99267" l="2372" r="30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" t="49632" r="69165" b="368"/>
          <a:stretch/>
        </p:blipFill>
        <p:spPr bwMode="auto">
          <a:xfrm>
            <a:off x="10815906" y="4191000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23" b="95355" l="36858" r="63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7" t="47650" r="35427" b="2350"/>
          <a:stretch/>
        </p:blipFill>
        <p:spPr bwMode="auto">
          <a:xfrm>
            <a:off x="12636213" y="4200530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79" b="97066" l="69368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8" t="49317" r="1746" b="683"/>
          <a:stretch/>
        </p:blipFill>
        <p:spPr bwMode="auto">
          <a:xfrm>
            <a:off x="14456520" y="4200530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136" y="349418"/>
            <a:ext cx="2312143" cy="20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23" b="95355" l="36858" r="63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7" t="47650" r="35427" b="2350"/>
          <a:stretch/>
        </p:blipFill>
        <p:spPr bwMode="auto">
          <a:xfrm>
            <a:off x="2270919" y="4199552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79" b="99267" l="2372" r="30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" t="49632" r="69165" b="368"/>
          <a:stretch/>
        </p:blipFill>
        <p:spPr bwMode="auto">
          <a:xfrm>
            <a:off x="5474738" y="4275752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79" b="97066" l="69368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8" t="49317" r="1746" b="683"/>
          <a:stretch/>
        </p:blipFill>
        <p:spPr bwMode="auto">
          <a:xfrm>
            <a:off x="8484879" y="4276730"/>
            <a:ext cx="1866900" cy="12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1105224" y="5570174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hỏi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ngã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57624" y="6407396"/>
            <a:ext cx="813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16" y="6491584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1257624" y="7712326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19" y="7772785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4252119" y="7712326"/>
            <a:ext cx="134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7772785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7223919" y="7696200"/>
            <a:ext cx="813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11" y="7756659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467855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3" l="0" r="9919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34" y="6467855"/>
            <a:ext cx="904875" cy="5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3273" l="889" r="4518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51" b="65375"/>
          <a:stretch/>
        </p:blipFill>
        <p:spPr bwMode="auto">
          <a:xfrm>
            <a:off x="10500520" y="5571152"/>
            <a:ext cx="1804464" cy="11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4539" b="65823" l="1778" r="4933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76" r="51140" b="34248"/>
          <a:stretch/>
        </p:blipFill>
        <p:spPr bwMode="auto">
          <a:xfrm>
            <a:off x="10500519" y="6671968"/>
            <a:ext cx="1997027" cy="110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993" b="100000" l="0" r="48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50" r="51140" b="125"/>
          <a:stretch/>
        </p:blipFill>
        <p:spPr bwMode="auto">
          <a:xfrm>
            <a:off x="10500520" y="7822978"/>
            <a:ext cx="1997026" cy="109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47" b="33273" l="5363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1" r="278" b="65374"/>
          <a:stretch/>
        </p:blipFill>
        <p:spPr bwMode="auto">
          <a:xfrm>
            <a:off x="12710682" y="5571152"/>
            <a:ext cx="1865742" cy="115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816" b="67993" l="54519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34626" r="278" b="32749"/>
          <a:stretch/>
        </p:blipFill>
        <p:spPr bwMode="auto">
          <a:xfrm>
            <a:off x="12710682" y="6730560"/>
            <a:ext cx="1865742" cy="109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184" b="100000" l="53926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65751" r="278" b="125"/>
          <a:stretch/>
        </p:blipFill>
        <p:spPr bwMode="auto">
          <a:xfrm>
            <a:off x="12710682" y="7772784"/>
            <a:ext cx="1865742" cy="114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755" b="96043" l="2123" r="93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19" y="7035835"/>
            <a:ext cx="2192136" cy="14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47" b="33273" l="5363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1" r="278" b="65374"/>
          <a:stretch/>
        </p:blipFill>
        <p:spPr bwMode="auto">
          <a:xfrm>
            <a:off x="1931958" y="6367685"/>
            <a:ext cx="1865742" cy="115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3273" l="889" r="4518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51" b="65375"/>
          <a:stretch/>
        </p:blipFill>
        <p:spPr bwMode="auto">
          <a:xfrm>
            <a:off x="1966119" y="7679791"/>
            <a:ext cx="1804464" cy="11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4539" b="65823" l="1778" r="4933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76" r="51140" b="34248"/>
          <a:stretch/>
        </p:blipFill>
        <p:spPr bwMode="auto">
          <a:xfrm>
            <a:off x="5014119" y="7662184"/>
            <a:ext cx="1997027" cy="110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816" b="67993" l="54519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34626" r="278" b="32749"/>
          <a:stretch/>
        </p:blipFill>
        <p:spPr bwMode="auto">
          <a:xfrm>
            <a:off x="5014119" y="6400800"/>
            <a:ext cx="1865742" cy="109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993" b="100000" l="0" r="488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50" r="51140" b="125"/>
          <a:stretch/>
        </p:blipFill>
        <p:spPr bwMode="auto">
          <a:xfrm>
            <a:off x="8138319" y="6324600"/>
            <a:ext cx="1997026" cy="109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184" b="100000" l="53926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65751" r="278" b="125"/>
          <a:stretch/>
        </p:blipFill>
        <p:spPr bwMode="auto">
          <a:xfrm>
            <a:off x="7833519" y="7544185"/>
            <a:ext cx="1865742" cy="114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6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902E-7 1.94444E-6 L -0.55162 0.0241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6" y="1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0898E-7 2.77778E-7 L -0.63954 0.0230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7" y="1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701E-6 2.77778E-7 L -0.359 0.0147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5" y="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346E-6 -4.72222E-6 L -0.63827 0.0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18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45E-7 -3.05556E-6 L -0.32494 0.0043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1351E-7 -4.72222E-6 L -0.36602 0.0116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6" y="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418E-6 5.55556E-7 L -0.66618 0.0857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14" y="4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85E-6 5.55556E-7 L -0.5285 0.2357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5" y="117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418E-6 -3.33333E-6 L -0.47414 -0.0291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2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308E-6 3.05556E-6 L -0.33762 0.1185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1" y="5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000"/>
                            </p:stCondLst>
                            <p:childTnLst>
                              <p:par>
                                <p:cTn id="3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308E-6 2.22222E-6 L -0.14559 -0.15695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000"/>
                            </p:stCondLst>
                            <p:childTnLst>
                              <p:par>
                                <p:cTn id="3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6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000"/>
                            </p:stCondLst>
                            <p:childTnLst>
                              <p:par>
                                <p:cTn id="3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418E-6 -1.11022E-16 L -0.29615 -0.02083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3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2" grpId="0"/>
      <p:bldP spid="24" grpId="0"/>
      <p:bldP spid="22" grpId="0"/>
      <p:bldP spid="31" grpId="0"/>
      <p:bldP spid="27" grpId="0"/>
      <p:bldP spid="30" grpId="0"/>
      <p:bldP spid="33" grpId="0"/>
      <p:bldP spid="37" grpId="0"/>
      <p:bldP spid="39" grpId="0"/>
      <p:bldP spid="62" grpId="0"/>
      <p:bldP spid="63" grpId="0"/>
      <p:bldP spid="65" grpId="0"/>
      <p:bldP spid="67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10794</TotalTime>
  <Words>570</Words>
  <Application>Microsoft Office PowerPoint</Application>
  <PresentationFormat>Custom</PresentationFormat>
  <Paragraphs>99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1363</cp:revision>
  <dcterms:created xsi:type="dcterms:W3CDTF">2008-09-09T22:52:10Z</dcterms:created>
  <dcterms:modified xsi:type="dcterms:W3CDTF">2022-08-22T10:34:25Z</dcterms:modified>
</cp:coreProperties>
</file>