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wmf" ContentType="image/x-wmf"/>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Lst>
  <p:notesMasterIdLst>
    <p:notesMasterId r:id="rId84"/>
  </p:notesMasterIdLst>
  <p:sldIdLst>
    <p:sldId id="314" r:id="rId3"/>
    <p:sldId id="315" r:id="rId4"/>
    <p:sldId id="259" r:id="rId5"/>
    <p:sldId id="256" r:id="rId6"/>
    <p:sldId id="258" r:id="rId7"/>
    <p:sldId id="260" r:id="rId8"/>
    <p:sldId id="261" r:id="rId9"/>
    <p:sldId id="316" r:id="rId10"/>
    <p:sldId id="317" r:id="rId11"/>
    <p:sldId id="321" r:id="rId12"/>
    <p:sldId id="318" r:id="rId13"/>
    <p:sldId id="320" r:id="rId14"/>
    <p:sldId id="322" r:id="rId15"/>
    <p:sldId id="319" r:id="rId16"/>
    <p:sldId id="323" r:id="rId17"/>
    <p:sldId id="324" r:id="rId18"/>
    <p:sldId id="262" r:id="rId19"/>
    <p:sldId id="326" r:id="rId20"/>
    <p:sldId id="327" r:id="rId21"/>
    <p:sldId id="328" r:id="rId22"/>
    <p:sldId id="329" r:id="rId23"/>
    <p:sldId id="330" r:id="rId24"/>
    <p:sldId id="267" r:id="rId25"/>
    <p:sldId id="336" r:id="rId26"/>
    <p:sldId id="331" r:id="rId27"/>
    <p:sldId id="333" r:id="rId28"/>
    <p:sldId id="334" r:id="rId29"/>
    <p:sldId id="344" r:id="rId30"/>
    <p:sldId id="338" r:id="rId31"/>
    <p:sldId id="337" r:id="rId32"/>
    <p:sldId id="340" r:id="rId33"/>
    <p:sldId id="341" r:id="rId34"/>
    <p:sldId id="342" r:id="rId35"/>
    <p:sldId id="343" r:id="rId36"/>
    <p:sldId id="345" r:id="rId37"/>
    <p:sldId id="346" r:id="rId38"/>
    <p:sldId id="269" r:id="rId39"/>
    <p:sldId id="270" r:id="rId40"/>
    <p:sldId id="271" r:id="rId41"/>
    <p:sldId id="272" r:id="rId42"/>
    <p:sldId id="273" r:id="rId43"/>
    <p:sldId id="274" r:id="rId44"/>
    <p:sldId id="275" r:id="rId45"/>
    <p:sldId id="276" r:id="rId46"/>
    <p:sldId id="277" r:id="rId47"/>
    <p:sldId id="278" r:id="rId48"/>
    <p:sldId id="279" r:id="rId49"/>
    <p:sldId id="280" r:id="rId50"/>
    <p:sldId id="281" r:id="rId51"/>
    <p:sldId id="282" r:id="rId52"/>
    <p:sldId id="283" r:id="rId53"/>
    <p:sldId id="284" r:id="rId54"/>
    <p:sldId id="285" r:id="rId55"/>
    <p:sldId id="286" r:id="rId56"/>
    <p:sldId id="287" r:id="rId57"/>
    <p:sldId id="288" r:id="rId58"/>
    <p:sldId id="289" r:id="rId59"/>
    <p:sldId id="290" r:id="rId60"/>
    <p:sldId id="291" r:id="rId61"/>
    <p:sldId id="292" r:id="rId62"/>
    <p:sldId id="293" r:id="rId63"/>
    <p:sldId id="294" r:id="rId64"/>
    <p:sldId id="295" r:id="rId65"/>
    <p:sldId id="296" r:id="rId66"/>
    <p:sldId id="297" r:id="rId67"/>
    <p:sldId id="298" r:id="rId68"/>
    <p:sldId id="299" r:id="rId69"/>
    <p:sldId id="300" r:id="rId70"/>
    <p:sldId id="301" r:id="rId71"/>
    <p:sldId id="302" r:id="rId72"/>
    <p:sldId id="303" r:id="rId73"/>
    <p:sldId id="304" r:id="rId74"/>
    <p:sldId id="305" r:id="rId75"/>
    <p:sldId id="306" r:id="rId76"/>
    <p:sldId id="307" r:id="rId77"/>
    <p:sldId id="308" r:id="rId78"/>
    <p:sldId id="309" r:id="rId79"/>
    <p:sldId id="310" r:id="rId80"/>
    <p:sldId id="311" r:id="rId81"/>
    <p:sldId id="312" r:id="rId82"/>
    <p:sldId id="313" r:id="rId83"/>
  </p:sldIdLst>
  <p:sldSz cx="9144000" cy="5143500" type="screen16x9"/>
  <p:notesSz cx="6858000" cy="9144000"/>
  <p:embeddedFontLst>
    <p:embeddedFont>
      <p:font typeface="Cambria Math" panose="02040503050406030204" pitchFamily="18" charset="0"/>
      <p:regular r:id="rId85"/>
    </p:embeddedFont>
    <p:embeddedFont>
      <p:font typeface="Lexend Medium" panose="020B0604020202020204" charset="0"/>
      <p:regular r:id="rId86"/>
      <p:bold r:id="rId87"/>
    </p:embeddedFont>
    <p:embeddedFont>
      <p:font typeface="Sitka Display Semibold" pitchFamily="2" charset="0"/>
      <p:bold r:id="rId88"/>
      <p:boldItalic r:id="rId89"/>
    </p:embeddedFont>
    <p:embeddedFont>
      <p:font typeface="Libre Franklin" panose="020B0604020202020204" charset="0"/>
      <p:regular r:id="rId90"/>
      <p:bold r:id="rId91"/>
      <p:italic r:id="rId92"/>
      <p:boldItalic r:id="rId93"/>
    </p:embeddedFont>
    <p:embeddedFont>
      <p:font typeface="Syncopate" panose="020B0604020202020204" charset="0"/>
      <p:regular r:id="rId94"/>
      <p:bold r:id="rId95"/>
    </p:embeddedFont>
    <p:embeddedFont>
      <p:font typeface="Open Sans" panose="020B0604020202020204" charset="0"/>
      <p:regular r:id="rId96"/>
      <p:bold r:id="rId97"/>
      <p:italic r:id="rId98"/>
      <p:boldItalic r:id="rId99"/>
    </p:embeddedFont>
    <p:embeddedFont>
      <p:font typeface="Calibri" panose="020F0502020204030204" pitchFamily="34" charset="0"/>
      <p:regular r:id="rId100"/>
      <p:bold r:id="rId101"/>
      <p:italic r:id="rId102"/>
      <p:boldItalic r:id="rId103"/>
    </p:embeddedFont>
    <p:embeddedFont>
      <p:font typeface="Proxima Nova" panose="020B0604020202020204" charset="0"/>
      <p:regular r:id="rId104"/>
      <p:bold r:id="rId105"/>
      <p:italic r:id="rId106"/>
      <p:boldItalic r:id="rId107"/>
    </p:embeddedFont>
    <p:embeddedFont>
      <p:font typeface="Exo" panose="020B0604020202020204" charset="0"/>
      <p:regular r:id="rId108"/>
      <p:bold r:id="rId109"/>
      <p:italic r:id="rId110"/>
      <p:boldItalic r:id="rId111"/>
    </p:embeddedFont>
    <p:embeddedFont>
      <p:font typeface="Roboto" panose="020B0604020202020204" charset="0"/>
      <p:regular r:id="rId112"/>
      <p:bold r:id="rId113"/>
      <p:italic r:id="rId114"/>
      <p:boldItalic r:id="rId115"/>
    </p:embeddedFont>
    <p:embeddedFont>
      <p:font typeface="Lexend" panose="020B0604020202020204" charset="0"/>
      <p:regular r:id="rId116"/>
      <p:bold r:id="rId117"/>
    </p:embeddedFont>
    <p:embeddedFont>
      <p:font typeface="Proxima Nova Semibold" panose="020B0604020202020204" charset="0"/>
      <p:regular r:id="rId118"/>
      <p:bold r:id="rId119"/>
      <p:boldItalic r:id="rId120"/>
    </p:embeddedFont>
    <p:embeddedFont>
      <p:font typeface="Francois One" panose="020B0604020202020204" charset="0"/>
      <p:regular r:id="rId121"/>
    </p:embeddedFont>
    <p:embeddedFont>
      <p:font typeface="Roboto Medium" panose="020B0604020202020204" charset="0"/>
      <p:regular r:id="rId122"/>
      <p:bold r:id="rId123"/>
      <p:italic r:id="rId124"/>
      <p:boldItalic r:id="rId125"/>
    </p:embeddedFont>
    <p:embeddedFont>
      <p:font typeface="Lexend SemiBold" panose="020B0604020202020204" charset="0"/>
      <p:regular r:id="rId126"/>
      <p:bold r:id="rId127"/>
    </p:embeddedFont>
    <p:embeddedFont>
      <p:font typeface="Amatic SC" panose="020B0604020202020204" charset="-79"/>
      <p:regular r:id="rId128"/>
      <p:bold r:id="rId129"/>
    </p:embeddedFont>
    <p:embeddedFont>
      <p:font typeface="Mali" panose="00000500000000000000" pitchFamily="2" charset="-34"/>
      <p:regular r:id="rId130"/>
      <p:bold r:id="rId131"/>
      <p:italic r:id="rId132"/>
      <p:boldItalic r:id="rId133"/>
    </p:embeddedFont>
    <p:embeddedFont>
      <p:font typeface="Lato" panose="020B0604020202020204" charset="0"/>
      <p:regular r:id="rId134"/>
      <p:bold r:id="rId135"/>
      <p:italic r:id="rId136"/>
      <p:boldItalic r:id="rId13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AB4E793-44B0-4EB5-A901-7CBA2464B194}">
  <a:tblStyle styleId="{8AB4E793-44B0-4EB5-A901-7CBA2464B19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506" autoAdjust="0"/>
  </p:normalViewPr>
  <p:slideViewPr>
    <p:cSldViewPr snapToGrid="0">
      <p:cViewPr varScale="1">
        <p:scale>
          <a:sx n="120" d="100"/>
          <a:sy n="120" d="100"/>
        </p:scale>
        <p:origin x="370" y="67"/>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font" Target="fonts/font33.fntdata"/><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notesMaster" Target="notesMasters/notesMaster1.xml"/><Relationship Id="rId138" Type="http://schemas.openxmlformats.org/officeDocument/2006/relationships/presProps" Target="presProps.xml"/><Relationship Id="rId107" Type="http://schemas.openxmlformats.org/officeDocument/2006/relationships/font" Target="fonts/font23.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font" Target="fonts/font18.fntdata"/><Relationship Id="rId123" Type="http://schemas.openxmlformats.org/officeDocument/2006/relationships/font" Target="fonts/font39.fntdata"/><Relationship Id="rId128" Type="http://schemas.openxmlformats.org/officeDocument/2006/relationships/font" Target="fonts/font44.fntdata"/><Relationship Id="rId5" Type="http://schemas.openxmlformats.org/officeDocument/2006/relationships/slide" Target="slides/slide3.xml"/><Relationship Id="rId90" Type="http://schemas.openxmlformats.org/officeDocument/2006/relationships/font" Target="fonts/font6.fntdata"/><Relationship Id="rId95" Type="http://schemas.openxmlformats.org/officeDocument/2006/relationships/font" Target="fonts/font11.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29.fntdata"/><Relationship Id="rId118" Type="http://schemas.openxmlformats.org/officeDocument/2006/relationships/font" Target="fonts/font34.fntdata"/><Relationship Id="rId134" Type="http://schemas.openxmlformats.org/officeDocument/2006/relationships/font" Target="fonts/font50.fntdata"/><Relationship Id="rId139" Type="http://schemas.openxmlformats.org/officeDocument/2006/relationships/viewProps" Target="viewProps.xml"/><Relationship Id="rId80" Type="http://schemas.openxmlformats.org/officeDocument/2006/relationships/slide" Target="slides/slide78.xml"/><Relationship Id="rId85" Type="http://schemas.openxmlformats.org/officeDocument/2006/relationships/font" Target="fonts/font1.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19.fntdata"/><Relationship Id="rId108" Type="http://schemas.openxmlformats.org/officeDocument/2006/relationships/font" Target="fonts/font24.fntdata"/><Relationship Id="rId124" Type="http://schemas.openxmlformats.org/officeDocument/2006/relationships/font" Target="fonts/font40.fntdata"/><Relationship Id="rId129" Type="http://schemas.openxmlformats.org/officeDocument/2006/relationships/font" Target="fonts/font45.fntdata"/><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font" Target="fonts/font7.fntdata"/><Relationship Id="rId96" Type="http://schemas.openxmlformats.org/officeDocument/2006/relationships/font" Target="fonts/font12.fntdata"/><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font" Target="fonts/font30.fntdata"/><Relationship Id="rId119" Type="http://schemas.openxmlformats.org/officeDocument/2006/relationships/font" Target="fonts/font35.fntdata"/><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font" Target="fonts/font2.fntdata"/><Relationship Id="rId130" Type="http://schemas.openxmlformats.org/officeDocument/2006/relationships/font" Target="fonts/font46.fntdata"/><Relationship Id="rId135" Type="http://schemas.openxmlformats.org/officeDocument/2006/relationships/font" Target="fonts/font51.fntdata"/><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25.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13.fntdata"/><Relationship Id="rId104" Type="http://schemas.openxmlformats.org/officeDocument/2006/relationships/font" Target="fonts/font20.fntdata"/><Relationship Id="rId120" Type="http://schemas.openxmlformats.org/officeDocument/2006/relationships/font" Target="fonts/font36.fntdata"/><Relationship Id="rId125" Type="http://schemas.openxmlformats.org/officeDocument/2006/relationships/font" Target="fonts/font41.fntdata"/><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8.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3.fntdata"/><Relationship Id="rId110" Type="http://schemas.openxmlformats.org/officeDocument/2006/relationships/font" Target="fonts/font26.fntdata"/><Relationship Id="rId115" Type="http://schemas.openxmlformats.org/officeDocument/2006/relationships/font" Target="fonts/font31.fntdata"/><Relationship Id="rId131" Type="http://schemas.openxmlformats.org/officeDocument/2006/relationships/font" Target="fonts/font47.fntdata"/><Relationship Id="rId136" Type="http://schemas.openxmlformats.org/officeDocument/2006/relationships/font" Target="fonts/font52.fntdata"/><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font" Target="fonts/font16.fntdata"/><Relationship Id="rId105" Type="http://schemas.openxmlformats.org/officeDocument/2006/relationships/font" Target="fonts/font21.fntdata"/><Relationship Id="rId126" Type="http://schemas.openxmlformats.org/officeDocument/2006/relationships/font" Target="fonts/font4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9.fntdata"/><Relationship Id="rId98" Type="http://schemas.openxmlformats.org/officeDocument/2006/relationships/font" Target="fonts/font14.fntdata"/><Relationship Id="rId121" Type="http://schemas.openxmlformats.org/officeDocument/2006/relationships/font" Target="fonts/font37.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font" Target="fonts/font32.fntdata"/><Relationship Id="rId137" Type="http://schemas.openxmlformats.org/officeDocument/2006/relationships/font" Target="fonts/font53.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font" Target="fonts/font4.fntdata"/><Relationship Id="rId111" Type="http://schemas.openxmlformats.org/officeDocument/2006/relationships/font" Target="fonts/font27.fntdata"/><Relationship Id="rId132" Type="http://schemas.openxmlformats.org/officeDocument/2006/relationships/font" Target="fonts/font48.fntdata"/><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font" Target="fonts/font22.fntdata"/><Relationship Id="rId127" Type="http://schemas.openxmlformats.org/officeDocument/2006/relationships/font" Target="fonts/font43.fntdata"/><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font" Target="fonts/font10.fntdata"/><Relationship Id="rId99" Type="http://schemas.openxmlformats.org/officeDocument/2006/relationships/font" Target="fonts/font15.fntdata"/><Relationship Id="rId101" Type="http://schemas.openxmlformats.org/officeDocument/2006/relationships/font" Target="fonts/font17.fntdata"/><Relationship Id="rId122" Type="http://schemas.openxmlformats.org/officeDocument/2006/relationships/font" Target="fonts/font38.fntdata"/><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font" Target="fonts/font5.fntdata"/><Relationship Id="rId112" Type="http://schemas.openxmlformats.org/officeDocument/2006/relationships/font" Target="fonts/font28.fntdata"/><Relationship Id="rId133" Type="http://schemas.openxmlformats.org/officeDocument/2006/relationships/font" Target="fonts/font49.fntdata"/><Relationship Id="rId16" Type="http://schemas.openxmlformats.org/officeDocument/2006/relationships/slide" Target="slides/slide1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image" Target="../media/image7.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8.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image" Target="../media/image21.wmf"/><Relationship Id="rId1" Type="http://schemas.openxmlformats.org/officeDocument/2006/relationships/image" Target="../media/image20.wmf"/><Relationship Id="rId5" Type="http://schemas.openxmlformats.org/officeDocument/2006/relationships/image" Target="../media/image24.wmf"/><Relationship Id="rId4" Type="http://schemas.openxmlformats.org/officeDocument/2006/relationships/image" Target="../media/image23.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3"/>
        <p:cNvGrpSpPr/>
        <p:nvPr/>
      </p:nvGrpSpPr>
      <p:grpSpPr>
        <a:xfrm>
          <a:off x="0" y="0"/>
          <a:ext cx="0" cy="0"/>
          <a:chOff x="0" y="0"/>
          <a:chExt cx="0" cy="0"/>
        </a:xfrm>
      </p:grpSpPr>
      <p:sp>
        <p:nvSpPr>
          <p:cNvPr id="1264" name="Google Shape;1264;ge2e0c3d65d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5" name="Google Shape;1265;ge2e0c3d65d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4"/>
        <p:cNvGrpSpPr/>
        <p:nvPr/>
      </p:nvGrpSpPr>
      <p:grpSpPr>
        <a:xfrm>
          <a:off x="0" y="0"/>
          <a:ext cx="0" cy="0"/>
          <a:chOff x="0" y="0"/>
          <a:chExt cx="0" cy="0"/>
        </a:xfrm>
      </p:grpSpPr>
      <p:sp>
        <p:nvSpPr>
          <p:cNvPr id="1655" name="Google Shape;1655;gb82166ee16_1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6" name="Google Shape;1656;gb82166ee16_1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0"/>
        <p:cNvGrpSpPr/>
        <p:nvPr/>
      </p:nvGrpSpPr>
      <p:grpSpPr>
        <a:xfrm>
          <a:off x="0" y="0"/>
          <a:ext cx="0" cy="0"/>
          <a:chOff x="0" y="0"/>
          <a:chExt cx="0" cy="0"/>
        </a:xfrm>
      </p:grpSpPr>
      <p:sp>
        <p:nvSpPr>
          <p:cNvPr id="1661" name="Google Shape;1661;gb82166ee16_1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2" name="Google Shape;1662;gb82166ee16_1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8"/>
        <p:cNvGrpSpPr/>
        <p:nvPr/>
      </p:nvGrpSpPr>
      <p:grpSpPr>
        <a:xfrm>
          <a:off x="0" y="0"/>
          <a:ext cx="0" cy="0"/>
          <a:chOff x="0" y="0"/>
          <a:chExt cx="0" cy="0"/>
        </a:xfrm>
      </p:grpSpPr>
      <p:sp>
        <p:nvSpPr>
          <p:cNvPr id="1699" name="Google Shape;1699;gb82166ee16_1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0" name="Google Shape;1700;gb82166ee16_1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1"/>
        <p:cNvGrpSpPr/>
        <p:nvPr/>
      </p:nvGrpSpPr>
      <p:grpSpPr>
        <a:xfrm>
          <a:off x="0" y="0"/>
          <a:ext cx="0" cy="0"/>
          <a:chOff x="0" y="0"/>
          <a:chExt cx="0" cy="0"/>
        </a:xfrm>
      </p:grpSpPr>
      <p:sp>
        <p:nvSpPr>
          <p:cNvPr id="1722" name="Google Shape;1722;gb82166ee16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3" name="Google Shape;1723;gb82166ee16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9"/>
        <p:cNvGrpSpPr/>
        <p:nvPr/>
      </p:nvGrpSpPr>
      <p:grpSpPr>
        <a:xfrm>
          <a:off x="0" y="0"/>
          <a:ext cx="0" cy="0"/>
          <a:chOff x="0" y="0"/>
          <a:chExt cx="0" cy="0"/>
        </a:xfrm>
      </p:grpSpPr>
      <p:sp>
        <p:nvSpPr>
          <p:cNvPr id="1750" name="Google Shape;1750;gb82166ee16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1" name="Google Shape;1751;gb82166ee16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5"/>
        <p:cNvGrpSpPr/>
        <p:nvPr/>
      </p:nvGrpSpPr>
      <p:grpSpPr>
        <a:xfrm>
          <a:off x="0" y="0"/>
          <a:ext cx="0" cy="0"/>
          <a:chOff x="0" y="0"/>
          <a:chExt cx="0" cy="0"/>
        </a:xfrm>
      </p:grpSpPr>
      <p:sp>
        <p:nvSpPr>
          <p:cNvPr id="1776" name="Google Shape;1776;ge2f71aa2d6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7" name="Google Shape;1777;ge2f71aa2d6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5"/>
        <p:cNvGrpSpPr/>
        <p:nvPr/>
      </p:nvGrpSpPr>
      <p:grpSpPr>
        <a:xfrm>
          <a:off x="0" y="0"/>
          <a:ext cx="0" cy="0"/>
          <a:chOff x="0" y="0"/>
          <a:chExt cx="0" cy="0"/>
        </a:xfrm>
      </p:grpSpPr>
      <p:sp>
        <p:nvSpPr>
          <p:cNvPr id="1796" name="Google Shape;1796;gb82166ee16_1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7" name="Google Shape;1797;gb82166ee16_1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3"/>
        <p:cNvGrpSpPr/>
        <p:nvPr/>
      </p:nvGrpSpPr>
      <p:grpSpPr>
        <a:xfrm>
          <a:off x="0" y="0"/>
          <a:ext cx="0" cy="0"/>
          <a:chOff x="0" y="0"/>
          <a:chExt cx="0" cy="0"/>
        </a:xfrm>
      </p:grpSpPr>
      <p:sp>
        <p:nvSpPr>
          <p:cNvPr id="1884" name="Google Shape;1884;gb82166ee16_1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5" name="Google Shape;1885;gb82166ee16_1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9"/>
        <p:cNvGrpSpPr/>
        <p:nvPr/>
      </p:nvGrpSpPr>
      <p:grpSpPr>
        <a:xfrm>
          <a:off x="0" y="0"/>
          <a:ext cx="0" cy="0"/>
          <a:chOff x="0" y="0"/>
          <a:chExt cx="0" cy="0"/>
        </a:xfrm>
      </p:grpSpPr>
      <p:sp>
        <p:nvSpPr>
          <p:cNvPr id="1890" name="Google Shape;1890;ge2f71aa2d6_0_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1" name="Google Shape;1891;ge2f71aa2d6_0_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8"/>
        <p:cNvGrpSpPr/>
        <p:nvPr/>
      </p:nvGrpSpPr>
      <p:grpSpPr>
        <a:xfrm>
          <a:off x="0" y="0"/>
          <a:ext cx="0" cy="0"/>
          <a:chOff x="0" y="0"/>
          <a:chExt cx="0" cy="0"/>
        </a:xfrm>
      </p:grpSpPr>
      <p:sp>
        <p:nvSpPr>
          <p:cNvPr id="1919" name="Google Shape;1919;gb82166ee16_1_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0" name="Google Shape;1920;gb82166ee16_1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
        <p:cNvGrpSpPr/>
        <p:nvPr/>
      </p:nvGrpSpPr>
      <p:grpSpPr>
        <a:xfrm>
          <a:off x="0" y="0"/>
          <a:ext cx="0" cy="0"/>
          <a:chOff x="0" y="0"/>
          <a:chExt cx="0" cy="0"/>
        </a:xfrm>
      </p:grpSpPr>
      <p:sp>
        <p:nvSpPr>
          <p:cNvPr id="1215" name="Google Shape;121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6" name="Google Shape;121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7"/>
        <p:cNvGrpSpPr/>
        <p:nvPr/>
      </p:nvGrpSpPr>
      <p:grpSpPr>
        <a:xfrm>
          <a:off x="0" y="0"/>
          <a:ext cx="0" cy="0"/>
          <a:chOff x="0" y="0"/>
          <a:chExt cx="0" cy="0"/>
        </a:xfrm>
      </p:grpSpPr>
      <p:sp>
        <p:nvSpPr>
          <p:cNvPr id="1928" name="Google Shape;1928;gb82166ee16_1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9" name="Google Shape;1929;gb82166ee16_1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7"/>
        <p:cNvGrpSpPr/>
        <p:nvPr/>
      </p:nvGrpSpPr>
      <p:grpSpPr>
        <a:xfrm>
          <a:off x="0" y="0"/>
          <a:ext cx="0" cy="0"/>
          <a:chOff x="0" y="0"/>
          <a:chExt cx="0" cy="0"/>
        </a:xfrm>
      </p:grpSpPr>
      <p:sp>
        <p:nvSpPr>
          <p:cNvPr id="1938" name="Google Shape;1938;gb82166ee16_1_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9" name="Google Shape;1939;gb82166ee16_1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4"/>
        <p:cNvGrpSpPr/>
        <p:nvPr/>
      </p:nvGrpSpPr>
      <p:grpSpPr>
        <a:xfrm>
          <a:off x="0" y="0"/>
          <a:ext cx="0" cy="0"/>
          <a:chOff x="0" y="0"/>
          <a:chExt cx="0" cy="0"/>
        </a:xfrm>
      </p:grpSpPr>
      <p:sp>
        <p:nvSpPr>
          <p:cNvPr id="1965" name="Google Shape;1965;ge4dfb9da41_0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6" name="Google Shape;1966;ge4dfb9da41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6"/>
        <p:cNvGrpSpPr/>
        <p:nvPr/>
      </p:nvGrpSpPr>
      <p:grpSpPr>
        <a:xfrm>
          <a:off x="0" y="0"/>
          <a:ext cx="0" cy="0"/>
          <a:chOff x="0" y="0"/>
          <a:chExt cx="0" cy="0"/>
        </a:xfrm>
      </p:grpSpPr>
      <p:sp>
        <p:nvSpPr>
          <p:cNvPr id="2057" name="Google Shape;2057;ge4e679f104_2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8" name="Google Shape;2058;ge4e679f104_2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4"/>
        <p:cNvGrpSpPr/>
        <p:nvPr/>
      </p:nvGrpSpPr>
      <p:grpSpPr>
        <a:xfrm>
          <a:off x="0" y="0"/>
          <a:ext cx="0" cy="0"/>
          <a:chOff x="0" y="0"/>
          <a:chExt cx="0" cy="0"/>
        </a:xfrm>
      </p:grpSpPr>
      <p:sp>
        <p:nvSpPr>
          <p:cNvPr id="2075" name="Google Shape;2075;ge4dfb9da4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6" name="Google Shape;2076;ge4dfb9da4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2"/>
        <p:cNvGrpSpPr/>
        <p:nvPr/>
      </p:nvGrpSpPr>
      <p:grpSpPr>
        <a:xfrm>
          <a:off x="0" y="0"/>
          <a:ext cx="0" cy="0"/>
          <a:chOff x="0" y="0"/>
          <a:chExt cx="0" cy="0"/>
        </a:xfrm>
      </p:grpSpPr>
      <p:sp>
        <p:nvSpPr>
          <p:cNvPr id="2233" name="Google Shape;2233;ge4e679f104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4" name="Google Shape;2234;ge4e679f104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3"/>
        <p:cNvGrpSpPr/>
        <p:nvPr/>
      </p:nvGrpSpPr>
      <p:grpSpPr>
        <a:xfrm>
          <a:off x="0" y="0"/>
          <a:ext cx="0" cy="0"/>
          <a:chOff x="0" y="0"/>
          <a:chExt cx="0" cy="0"/>
        </a:xfrm>
      </p:grpSpPr>
      <p:sp>
        <p:nvSpPr>
          <p:cNvPr id="2284" name="Google Shape;2284;ge4dfb9da41_0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5" name="Google Shape;2285;ge4dfb9da41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0"/>
        <p:cNvGrpSpPr/>
        <p:nvPr/>
      </p:nvGrpSpPr>
      <p:grpSpPr>
        <a:xfrm>
          <a:off x="0" y="0"/>
          <a:ext cx="0" cy="0"/>
          <a:chOff x="0" y="0"/>
          <a:chExt cx="0" cy="0"/>
        </a:xfrm>
      </p:grpSpPr>
      <p:sp>
        <p:nvSpPr>
          <p:cNvPr id="2371" name="Google Shape;2371;ge4e679f104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2" name="Google Shape;2372;ge4e679f104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6"/>
        <p:cNvGrpSpPr/>
        <p:nvPr/>
      </p:nvGrpSpPr>
      <p:grpSpPr>
        <a:xfrm>
          <a:off x="0" y="0"/>
          <a:ext cx="0" cy="0"/>
          <a:chOff x="0" y="0"/>
          <a:chExt cx="0" cy="0"/>
        </a:xfrm>
      </p:grpSpPr>
      <p:sp>
        <p:nvSpPr>
          <p:cNvPr id="2407" name="Google Shape;2407;ge4e679f104_3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8" name="Google Shape;2408;ge4e679f104_3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0"/>
        <p:cNvGrpSpPr/>
        <p:nvPr/>
      </p:nvGrpSpPr>
      <p:grpSpPr>
        <a:xfrm>
          <a:off x="0" y="0"/>
          <a:ext cx="0" cy="0"/>
          <a:chOff x="0" y="0"/>
          <a:chExt cx="0" cy="0"/>
        </a:xfrm>
      </p:grpSpPr>
      <p:sp>
        <p:nvSpPr>
          <p:cNvPr id="2511" name="Google Shape;2511;ge4e679f104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2" name="Google Shape;2512;ge4e679f104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7"/>
        <p:cNvGrpSpPr/>
        <p:nvPr/>
      </p:nvGrpSpPr>
      <p:grpSpPr>
        <a:xfrm>
          <a:off x="0" y="0"/>
          <a:ext cx="0" cy="0"/>
          <a:chOff x="0" y="0"/>
          <a:chExt cx="0" cy="0"/>
        </a:xfrm>
      </p:grpSpPr>
      <p:sp>
        <p:nvSpPr>
          <p:cNvPr id="1228" name="Google Shape;1228;gb82166ee16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 name="Google Shape;1229;gb82166ee16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9"/>
        <p:cNvGrpSpPr/>
        <p:nvPr/>
      </p:nvGrpSpPr>
      <p:grpSpPr>
        <a:xfrm>
          <a:off x="0" y="0"/>
          <a:ext cx="0" cy="0"/>
          <a:chOff x="0" y="0"/>
          <a:chExt cx="0" cy="0"/>
        </a:xfrm>
      </p:grpSpPr>
      <p:sp>
        <p:nvSpPr>
          <p:cNvPr id="2610" name="Google Shape;2610;ge2e0c3d65d_1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1" name="Google Shape;2611;ge2e0c3d65d_1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7"/>
        <p:cNvGrpSpPr/>
        <p:nvPr/>
      </p:nvGrpSpPr>
      <p:grpSpPr>
        <a:xfrm>
          <a:off x="0" y="0"/>
          <a:ext cx="0" cy="0"/>
          <a:chOff x="0" y="0"/>
          <a:chExt cx="0" cy="0"/>
        </a:xfrm>
      </p:grpSpPr>
      <p:sp>
        <p:nvSpPr>
          <p:cNvPr id="2618" name="Google Shape;2618;ge4d0f441df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9" name="Google Shape;2619;ge4d0f441df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0"/>
        <p:cNvGrpSpPr/>
        <p:nvPr/>
      </p:nvGrpSpPr>
      <p:grpSpPr>
        <a:xfrm>
          <a:off x="0" y="0"/>
          <a:ext cx="0" cy="0"/>
          <a:chOff x="0" y="0"/>
          <a:chExt cx="0" cy="0"/>
        </a:xfrm>
      </p:grpSpPr>
      <p:sp>
        <p:nvSpPr>
          <p:cNvPr id="2981" name="Google Shape;2981;ge4e679f10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2" name="Google Shape;2982;ge4e679f10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5"/>
        <p:cNvGrpSpPr/>
        <p:nvPr/>
      </p:nvGrpSpPr>
      <p:grpSpPr>
        <a:xfrm>
          <a:off x="0" y="0"/>
          <a:ext cx="0" cy="0"/>
          <a:chOff x="0" y="0"/>
          <a:chExt cx="0" cy="0"/>
        </a:xfrm>
      </p:grpSpPr>
      <p:sp>
        <p:nvSpPr>
          <p:cNvPr id="3096" name="Google Shape;3096;ge4e679f104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7" name="Google Shape;3097;ge4e679f104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1"/>
        <p:cNvGrpSpPr/>
        <p:nvPr/>
      </p:nvGrpSpPr>
      <p:grpSpPr>
        <a:xfrm>
          <a:off x="0" y="0"/>
          <a:ext cx="0" cy="0"/>
          <a:chOff x="0" y="0"/>
          <a:chExt cx="0" cy="0"/>
        </a:xfrm>
      </p:grpSpPr>
      <p:sp>
        <p:nvSpPr>
          <p:cNvPr id="3122" name="Google Shape;3122;ge4dfb9da41_0_9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3" name="Google Shape;3123;ge4dfb9da41_0_9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7"/>
        <p:cNvGrpSpPr/>
        <p:nvPr/>
      </p:nvGrpSpPr>
      <p:grpSpPr>
        <a:xfrm>
          <a:off x="0" y="0"/>
          <a:ext cx="0" cy="0"/>
          <a:chOff x="0" y="0"/>
          <a:chExt cx="0" cy="0"/>
        </a:xfrm>
      </p:grpSpPr>
      <p:sp>
        <p:nvSpPr>
          <p:cNvPr id="3148" name="Google Shape;3148;ge4d0f441df_0_100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9" name="Google Shape;3149;ge4d0f441df_0_10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4"/>
        <p:cNvGrpSpPr/>
        <p:nvPr/>
      </p:nvGrpSpPr>
      <p:grpSpPr>
        <a:xfrm>
          <a:off x="0" y="0"/>
          <a:ext cx="0" cy="0"/>
          <a:chOff x="0" y="0"/>
          <a:chExt cx="0" cy="0"/>
        </a:xfrm>
      </p:grpSpPr>
      <p:sp>
        <p:nvSpPr>
          <p:cNvPr id="3155" name="Google Shape;3155;ge4d0f441df_0_10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6" name="Google Shape;3156;ge4d0f441df_0_10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1"/>
        <p:cNvGrpSpPr/>
        <p:nvPr/>
      </p:nvGrpSpPr>
      <p:grpSpPr>
        <a:xfrm>
          <a:off x="0" y="0"/>
          <a:ext cx="0" cy="0"/>
          <a:chOff x="0" y="0"/>
          <a:chExt cx="0" cy="0"/>
        </a:xfrm>
      </p:grpSpPr>
      <p:sp>
        <p:nvSpPr>
          <p:cNvPr id="3162" name="Google Shape;3162;ge4d0f441df_0_100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3" name="Google Shape;3163;ge4d0f441df_0_100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4"/>
        <p:cNvGrpSpPr/>
        <p:nvPr/>
      </p:nvGrpSpPr>
      <p:grpSpPr>
        <a:xfrm>
          <a:off x="0" y="0"/>
          <a:ext cx="0" cy="0"/>
          <a:chOff x="0" y="0"/>
          <a:chExt cx="0" cy="0"/>
        </a:xfrm>
      </p:grpSpPr>
      <p:sp>
        <p:nvSpPr>
          <p:cNvPr id="3185" name="Google Shape;3185;ge4d0f441df_0_10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6" name="Google Shape;3186;ge4d0f441df_0_10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0"/>
        <p:cNvGrpSpPr/>
        <p:nvPr/>
      </p:nvGrpSpPr>
      <p:grpSpPr>
        <a:xfrm>
          <a:off x="0" y="0"/>
          <a:ext cx="0" cy="0"/>
          <a:chOff x="0" y="0"/>
          <a:chExt cx="0" cy="0"/>
        </a:xfrm>
      </p:grpSpPr>
      <p:sp>
        <p:nvSpPr>
          <p:cNvPr id="3201" name="Google Shape;3201;ge4d0f441df_0_100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2" name="Google Shape;3202;ge4d0f441df_0_100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
        <p:cNvGrpSpPr/>
        <p:nvPr/>
      </p:nvGrpSpPr>
      <p:grpSpPr>
        <a:xfrm>
          <a:off x="0" y="0"/>
          <a:ext cx="0" cy="0"/>
          <a:chOff x="0" y="0"/>
          <a:chExt cx="0" cy="0"/>
        </a:xfrm>
      </p:grpSpPr>
      <p:sp>
        <p:nvSpPr>
          <p:cNvPr id="1340" name="Google Shape;1340;gb82166ee16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1" name="Google Shape;1341;gb82166ee16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9"/>
        <p:cNvGrpSpPr/>
        <p:nvPr/>
      </p:nvGrpSpPr>
      <p:grpSpPr>
        <a:xfrm>
          <a:off x="0" y="0"/>
          <a:ext cx="0" cy="0"/>
          <a:chOff x="0" y="0"/>
          <a:chExt cx="0" cy="0"/>
        </a:xfrm>
      </p:grpSpPr>
      <p:sp>
        <p:nvSpPr>
          <p:cNvPr id="3540" name="Google Shape;3540;ge4d0f441df_0_10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1" name="Google Shape;3541;ge4d0f441df_0_10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6"/>
        <p:cNvGrpSpPr/>
        <p:nvPr/>
      </p:nvGrpSpPr>
      <p:grpSpPr>
        <a:xfrm>
          <a:off x="0" y="0"/>
          <a:ext cx="0" cy="0"/>
          <a:chOff x="0" y="0"/>
          <a:chExt cx="0" cy="0"/>
        </a:xfrm>
      </p:grpSpPr>
      <p:sp>
        <p:nvSpPr>
          <p:cNvPr id="6327" name="Google Shape;6327;ge4d0f441df_0_13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8" name="Google Shape;6328;ge4d0f441df_0_13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5"/>
        <p:cNvGrpSpPr/>
        <p:nvPr/>
      </p:nvGrpSpPr>
      <p:grpSpPr>
        <a:xfrm>
          <a:off x="0" y="0"/>
          <a:ext cx="0" cy="0"/>
          <a:chOff x="0" y="0"/>
          <a:chExt cx="0" cy="0"/>
        </a:xfrm>
      </p:grpSpPr>
      <p:sp>
        <p:nvSpPr>
          <p:cNvPr id="6746" name="Google Shape;6746;ge4d0f441df_0_136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7" name="Google Shape;6747;ge4d0f441df_0_13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15"/>
        <p:cNvGrpSpPr/>
        <p:nvPr/>
      </p:nvGrpSpPr>
      <p:grpSpPr>
        <a:xfrm>
          <a:off x="0" y="0"/>
          <a:ext cx="0" cy="0"/>
          <a:chOff x="0" y="0"/>
          <a:chExt cx="0" cy="0"/>
        </a:xfrm>
      </p:grpSpPr>
      <p:sp>
        <p:nvSpPr>
          <p:cNvPr id="6916" name="Google Shape;6916;ge4d0f441df_0_137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7" name="Google Shape;6917;ge4d0f441df_0_13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0"/>
        <p:cNvGrpSpPr/>
        <p:nvPr/>
      </p:nvGrpSpPr>
      <p:grpSpPr>
        <a:xfrm>
          <a:off x="0" y="0"/>
          <a:ext cx="0" cy="0"/>
          <a:chOff x="0" y="0"/>
          <a:chExt cx="0" cy="0"/>
        </a:xfrm>
      </p:grpSpPr>
      <p:sp>
        <p:nvSpPr>
          <p:cNvPr id="7321" name="Google Shape;7321;ge4d0f441df_0_14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2" name="Google Shape;7322;ge4d0f441df_0_14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00"/>
        <p:cNvGrpSpPr/>
        <p:nvPr/>
      </p:nvGrpSpPr>
      <p:grpSpPr>
        <a:xfrm>
          <a:off x="0" y="0"/>
          <a:ext cx="0" cy="0"/>
          <a:chOff x="0" y="0"/>
          <a:chExt cx="0" cy="0"/>
        </a:xfrm>
      </p:grpSpPr>
      <p:sp>
        <p:nvSpPr>
          <p:cNvPr id="7701" name="Google Shape;7701;ge4d0f441df_0_14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02" name="Google Shape;7702;ge4d0f441df_0_14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4"/>
        <p:cNvGrpSpPr/>
        <p:nvPr/>
      </p:nvGrpSpPr>
      <p:grpSpPr>
        <a:xfrm>
          <a:off x="0" y="0"/>
          <a:ext cx="0" cy="0"/>
          <a:chOff x="0" y="0"/>
          <a:chExt cx="0" cy="0"/>
        </a:xfrm>
      </p:grpSpPr>
      <p:sp>
        <p:nvSpPr>
          <p:cNvPr id="8115" name="Google Shape;8115;ge4d0f441df_0_14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6" name="Google Shape;8116;ge4d0f441df_0_14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5"/>
        <p:cNvGrpSpPr/>
        <p:nvPr/>
      </p:nvGrpSpPr>
      <p:grpSpPr>
        <a:xfrm>
          <a:off x="0" y="0"/>
          <a:ext cx="0" cy="0"/>
          <a:chOff x="0" y="0"/>
          <a:chExt cx="0" cy="0"/>
        </a:xfrm>
      </p:grpSpPr>
      <p:sp>
        <p:nvSpPr>
          <p:cNvPr id="8476" name="Google Shape;8476;ge4d0f441df_0_15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7" name="Google Shape;8477;ge4d0f441df_0_15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5"/>
        <p:cNvGrpSpPr/>
        <p:nvPr/>
      </p:nvGrpSpPr>
      <p:grpSpPr>
        <a:xfrm>
          <a:off x="0" y="0"/>
          <a:ext cx="0" cy="0"/>
          <a:chOff x="0" y="0"/>
          <a:chExt cx="0" cy="0"/>
        </a:xfrm>
      </p:grpSpPr>
      <p:sp>
        <p:nvSpPr>
          <p:cNvPr id="8986" name="Google Shape;8986;ge4d0f441df_0_15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87" name="Google Shape;8987;ge4d0f441df_0_15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5"/>
        <p:cNvGrpSpPr/>
        <p:nvPr/>
      </p:nvGrpSpPr>
      <p:grpSpPr>
        <a:xfrm>
          <a:off x="0" y="0"/>
          <a:ext cx="0" cy="0"/>
          <a:chOff x="0" y="0"/>
          <a:chExt cx="0" cy="0"/>
        </a:xfrm>
      </p:grpSpPr>
      <p:sp>
        <p:nvSpPr>
          <p:cNvPr id="9606" name="Google Shape;9606;ge4d0f441df_0_164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07" name="Google Shape;9607;ge4d0f441df_0_164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
        <p:cNvGrpSpPr/>
        <p:nvPr/>
      </p:nvGrpSpPr>
      <p:grpSpPr>
        <a:xfrm>
          <a:off x="0" y="0"/>
          <a:ext cx="0" cy="0"/>
          <a:chOff x="0" y="0"/>
          <a:chExt cx="0" cy="0"/>
        </a:xfrm>
      </p:grpSpPr>
      <p:sp>
        <p:nvSpPr>
          <p:cNvPr id="1377" name="Google Shape;1377;gb82166ee16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8" name="Google Shape;1378;gb82166ee16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99"/>
        <p:cNvGrpSpPr/>
        <p:nvPr/>
      </p:nvGrpSpPr>
      <p:grpSpPr>
        <a:xfrm>
          <a:off x="0" y="0"/>
          <a:ext cx="0" cy="0"/>
          <a:chOff x="0" y="0"/>
          <a:chExt cx="0" cy="0"/>
        </a:xfrm>
      </p:grpSpPr>
      <p:sp>
        <p:nvSpPr>
          <p:cNvPr id="10200" name="Google Shape;10200;ge4d0f441df_0_17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1" name="Google Shape;10201;ge4d0f441df_0_17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0"/>
        <p:cNvGrpSpPr/>
        <p:nvPr/>
      </p:nvGrpSpPr>
      <p:grpSpPr>
        <a:xfrm>
          <a:off x="0" y="0"/>
          <a:ext cx="0" cy="0"/>
          <a:chOff x="0" y="0"/>
          <a:chExt cx="0" cy="0"/>
        </a:xfrm>
      </p:grpSpPr>
      <p:sp>
        <p:nvSpPr>
          <p:cNvPr id="10521" name="Google Shape;10521;ge4d0f441df_0_17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22" name="Google Shape;10522;ge4d0f441df_0_17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8"/>
        <p:cNvGrpSpPr/>
        <p:nvPr/>
      </p:nvGrpSpPr>
      <p:grpSpPr>
        <a:xfrm>
          <a:off x="0" y="0"/>
          <a:ext cx="0" cy="0"/>
          <a:chOff x="0" y="0"/>
          <a:chExt cx="0" cy="0"/>
        </a:xfrm>
      </p:grpSpPr>
      <p:sp>
        <p:nvSpPr>
          <p:cNvPr id="10829" name="Google Shape;10829;ge4d0f441df_0_19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0" name="Google Shape;10830;ge4d0f441df_0_19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3"/>
        <p:cNvGrpSpPr/>
        <p:nvPr/>
      </p:nvGrpSpPr>
      <p:grpSpPr>
        <a:xfrm>
          <a:off x="0" y="0"/>
          <a:ext cx="0" cy="0"/>
          <a:chOff x="0" y="0"/>
          <a:chExt cx="0" cy="0"/>
        </a:xfrm>
      </p:grpSpPr>
      <p:sp>
        <p:nvSpPr>
          <p:cNvPr id="1404" name="Google Shape;1404;gb82166ee16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5" name="Google Shape;1405;gb82166ee16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0"/>
        <p:cNvGrpSpPr/>
        <p:nvPr/>
      </p:nvGrpSpPr>
      <p:grpSpPr>
        <a:xfrm>
          <a:off x="0" y="0"/>
          <a:ext cx="0" cy="0"/>
          <a:chOff x="0" y="0"/>
          <a:chExt cx="0" cy="0"/>
        </a:xfrm>
      </p:grpSpPr>
      <p:sp>
        <p:nvSpPr>
          <p:cNvPr id="1611" name="Google Shape;1611;gb82166ee16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2" name="Google Shape;1612;gb82166ee16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1"/>
        <p:cNvGrpSpPr/>
        <p:nvPr/>
      </p:nvGrpSpPr>
      <p:grpSpPr>
        <a:xfrm>
          <a:off x="0" y="0"/>
          <a:ext cx="0" cy="0"/>
          <a:chOff x="0" y="0"/>
          <a:chExt cx="0" cy="0"/>
        </a:xfrm>
      </p:grpSpPr>
      <p:sp>
        <p:nvSpPr>
          <p:cNvPr id="1642" name="Google Shape;1642;ge2e0c3d65d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3" name="Google Shape;1643;ge2e0c3d65d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7"/>
        <p:cNvGrpSpPr/>
        <p:nvPr/>
      </p:nvGrpSpPr>
      <p:grpSpPr>
        <a:xfrm>
          <a:off x="0" y="0"/>
          <a:ext cx="0" cy="0"/>
          <a:chOff x="0" y="0"/>
          <a:chExt cx="0" cy="0"/>
        </a:xfrm>
      </p:grpSpPr>
      <p:sp>
        <p:nvSpPr>
          <p:cNvPr id="1648" name="Google Shape;1648;ge2f71aa2d6_0_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9" name="Google Shape;1649;ge2f71aa2d6_0_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7233727">
            <a:off x="7076395" y="1541771"/>
            <a:ext cx="6376252" cy="5747640"/>
            <a:chOff x="-1155400" y="2779603"/>
            <a:chExt cx="3629811" cy="3271961"/>
          </a:xfrm>
        </p:grpSpPr>
        <p:sp>
          <p:nvSpPr>
            <p:cNvPr id="10" name="Google Shape;10;p2"/>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6768661" y="2741456"/>
            <a:ext cx="1595431" cy="2096098"/>
            <a:chOff x="6835336" y="2503331"/>
            <a:chExt cx="1595431" cy="2096098"/>
          </a:xfrm>
        </p:grpSpPr>
        <p:sp>
          <p:nvSpPr>
            <p:cNvPr id="25" name="Google Shape;25;p2"/>
            <p:cNvSpPr/>
            <p:nvPr/>
          </p:nvSpPr>
          <p:spPr>
            <a:xfrm flipH="1">
              <a:off x="7228198" y="2847374"/>
              <a:ext cx="1188845" cy="1452218"/>
            </a:xfrm>
            <a:custGeom>
              <a:avLst/>
              <a:gdLst/>
              <a:ahLst/>
              <a:cxnLst/>
              <a:rect l="l" t="t" r="r" b="b"/>
              <a:pathLst>
                <a:path w="11348" h="13862" extrusionOk="0">
                  <a:moveTo>
                    <a:pt x="5815" y="0"/>
                  </a:moveTo>
                  <a:cubicBezTo>
                    <a:pt x="3450" y="0"/>
                    <a:pt x="1239" y="1604"/>
                    <a:pt x="477" y="4063"/>
                  </a:cubicBezTo>
                  <a:cubicBezTo>
                    <a:pt x="1" y="5622"/>
                    <a:pt x="239" y="6718"/>
                    <a:pt x="608" y="7777"/>
                  </a:cubicBezTo>
                  <a:cubicBezTo>
                    <a:pt x="1072" y="9135"/>
                    <a:pt x="1739" y="10432"/>
                    <a:pt x="1382" y="12635"/>
                  </a:cubicBezTo>
                  <a:lnTo>
                    <a:pt x="5013" y="13861"/>
                  </a:lnTo>
                  <a:cubicBezTo>
                    <a:pt x="6882" y="10373"/>
                    <a:pt x="9633" y="11123"/>
                    <a:pt x="10942" y="7611"/>
                  </a:cubicBezTo>
                  <a:cubicBezTo>
                    <a:pt x="11180" y="6956"/>
                    <a:pt x="11311" y="6289"/>
                    <a:pt x="11311" y="5634"/>
                  </a:cubicBezTo>
                  <a:cubicBezTo>
                    <a:pt x="11347" y="3265"/>
                    <a:pt x="9930" y="1050"/>
                    <a:pt x="7597" y="312"/>
                  </a:cubicBezTo>
                  <a:cubicBezTo>
                    <a:pt x="7007" y="100"/>
                    <a:pt x="6406" y="0"/>
                    <a:pt x="5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flipH="1">
              <a:off x="7228198" y="2845488"/>
              <a:ext cx="1188845" cy="993672"/>
            </a:xfrm>
            <a:custGeom>
              <a:avLst/>
              <a:gdLst/>
              <a:ahLst/>
              <a:cxnLst/>
              <a:rect l="l" t="t" r="r" b="b"/>
              <a:pathLst>
                <a:path w="11348" h="9485" extrusionOk="0">
                  <a:moveTo>
                    <a:pt x="5828" y="0"/>
                  </a:moveTo>
                  <a:cubicBezTo>
                    <a:pt x="3458" y="0"/>
                    <a:pt x="1240" y="1604"/>
                    <a:pt x="477" y="4057"/>
                  </a:cubicBezTo>
                  <a:cubicBezTo>
                    <a:pt x="1" y="5640"/>
                    <a:pt x="239" y="6736"/>
                    <a:pt x="608" y="7795"/>
                  </a:cubicBezTo>
                  <a:cubicBezTo>
                    <a:pt x="870" y="8045"/>
                    <a:pt x="1144" y="8272"/>
                    <a:pt x="1441" y="8462"/>
                  </a:cubicBezTo>
                  <a:cubicBezTo>
                    <a:pt x="2156" y="8926"/>
                    <a:pt x="2989" y="9236"/>
                    <a:pt x="3822" y="9379"/>
                  </a:cubicBezTo>
                  <a:cubicBezTo>
                    <a:pt x="3882" y="9391"/>
                    <a:pt x="3941" y="9391"/>
                    <a:pt x="4001" y="9403"/>
                  </a:cubicBezTo>
                  <a:cubicBezTo>
                    <a:pt x="4406" y="9455"/>
                    <a:pt x="4847" y="9484"/>
                    <a:pt x="5304" y="9484"/>
                  </a:cubicBezTo>
                  <a:cubicBezTo>
                    <a:pt x="7036" y="9484"/>
                    <a:pt x="9005" y="9063"/>
                    <a:pt x="10192" y="7867"/>
                  </a:cubicBezTo>
                  <a:cubicBezTo>
                    <a:pt x="10418" y="7652"/>
                    <a:pt x="10609" y="7414"/>
                    <a:pt x="10776" y="7129"/>
                  </a:cubicBezTo>
                  <a:cubicBezTo>
                    <a:pt x="11061" y="6640"/>
                    <a:pt x="11240" y="6140"/>
                    <a:pt x="11311" y="5640"/>
                  </a:cubicBezTo>
                  <a:cubicBezTo>
                    <a:pt x="11347" y="3271"/>
                    <a:pt x="9930" y="1056"/>
                    <a:pt x="7597" y="306"/>
                  </a:cubicBezTo>
                  <a:cubicBezTo>
                    <a:pt x="7011" y="98"/>
                    <a:pt x="6415" y="0"/>
                    <a:pt x="5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flipH="1">
              <a:off x="7293046" y="3182406"/>
              <a:ext cx="1059358" cy="804366"/>
            </a:xfrm>
            <a:custGeom>
              <a:avLst/>
              <a:gdLst/>
              <a:ahLst/>
              <a:cxnLst/>
              <a:rect l="l" t="t" r="r" b="b"/>
              <a:pathLst>
                <a:path w="10112" h="7678" extrusionOk="0">
                  <a:moveTo>
                    <a:pt x="4875" y="0"/>
                  </a:moveTo>
                  <a:cubicBezTo>
                    <a:pt x="2796" y="0"/>
                    <a:pt x="999" y="1773"/>
                    <a:pt x="634" y="3567"/>
                  </a:cubicBezTo>
                  <a:cubicBezTo>
                    <a:pt x="0" y="6223"/>
                    <a:pt x="2317" y="7678"/>
                    <a:pt x="4717" y="7678"/>
                  </a:cubicBezTo>
                  <a:cubicBezTo>
                    <a:pt x="6331" y="7678"/>
                    <a:pt x="7983" y="7020"/>
                    <a:pt x="8801" y="5627"/>
                  </a:cubicBezTo>
                  <a:cubicBezTo>
                    <a:pt x="10111" y="3043"/>
                    <a:pt x="7718" y="353"/>
                    <a:pt x="5349" y="31"/>
                  </a:cubicBezTo>
                  <a:cubicBezTo>
                    <a:pt x="5189" y="10"/>
                    <a:pt x="5031" y="0"/>
                    <a:pt x="4875"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flipH="1">
              <a:off x="7505190" y="2898708"/>
              <a:ext cx="682109" cy="247135"/>
            </a:xfrm>
            <a:custGeom>
              <a:avLst/>
              <a:gdLst/>
              <a:ahLst/>
              <a:cxnLst/>
              <a:rect l="l" t="t" r="r" b="b"/>
              <a:pathLst>
                <a:path w="6511" h="2359" extrusionOk="0">
                  <a:moveTo>
                    <a:pt x="3713" y="1"/>
                  </a:moveTo>
                  <a:cubicBezTo>
                    <a:pt x="2320" y="1"/>
                    <a:pt x="903" y="655"/>
                    <a:pt x="522" y="1263"/>
                  </a:cubicBezTo>
                  <a:cubicBezTo>
                    <a:pt x="0" y="2001"/>
                    <a:pt x="1029" y="2358"/>
                    <a:pt x="2333" y="2358"/>
                  </a:cubicBezTo>
                  <a:cubicBezTo>
                    <a:pt x="3469" y="2358"/>
                    <a:pt x="4813" y="2087"/>
                    <a:pt x="5523" y="1560"/>
                  </a:cubicBezTo>
                  <a:cubicBezTo>
                    <a:pt x="6511" y="727"/>
                    <a:pt x="5189" y="13"/>
                    <a:pt x="371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flipH="1">
              <a:off x="8131251" y="3131072"/>
              <a:ext cx="166049" cy="156201"/>
            </a:xfrm>
            <a:custGeom>
              <a:avLst/>
              <a:gdLst/>
              <a:ahLst/>
              <a:cxnLst/>
              <a:rect l="l" t="t" r="r" b="b"/>
              <a:pathLst>
                <a:path w="1585" h="1491" extrusionOk="0">
                  <a:moveTo>
                    <a:pt x="922" y="0"/>
                  </a:moveTo>
                  <a:cubicBezTo>
                    <a:pt x="796" y="0"/>
                    <a:pt x="669" y="28"/>
                    <a:pt x="560" y="81"/>
                  </a:cubicBezTo>
                  <a:cubicBezTo>
                    <a:pt x="167" y="283"/>
                    <a:pt x="1" y="783"/>
                    <a:pt x="108" y="1116"/>
                  </a:cubicBezTo>
                  <a:cubicBezTo>
                    <a:pt x="180" y="1382"/>
                    <a:pt x="368" y="1491"/>
                    <a:pt x="586" y="1491"/>
                  </a:cubicBezTo>
                  <a:cubicBezTo>
                    <a:pt x="1014" y="1491"/>
                    <a:pt x="1560" y="1070"/>
                    <a:pt x="1584" y="581"/>
                  </a:cubicBezTo>
                  <a:cubicBezTo>
                    <a:pt x="1575" y="185"/>
                    <a:pt x="1250" y="0"/>
                    <a:pt x="922"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flipH="1">
              <a:off x="7729696" y="3732308"/>
              <a:ext cx="449117" cy="268716"/>
            </a:xfrm>
            <a:custGeom>
              <a:avLst/>
              <a:gdLst/>
              <a:ahLst/>
              <a:cxnLst/>
              <a:rect l="l" t="t" r="r" b="b"/>
              <a:pathLst>
                <a:path w="4287" h="2565" extrusionOk="0">
                  <a:moveTo>
                    <a:pt x="1406" y="342"/>
                  </a:moveTo>
                  <a:cubicBezTo>
                    <a:pt x="1477" y="390"/>
                    <a:pt x="1537" y="426"/>
                    <a:pt x="1596" y="473"/>
                  </a:cubicBezTo>
                  <a:cubicBezTo>
                    <a:pt x="1727" y="592"/>
                    <a:pt x="1787" y="747"/>
                    <a:pt x="1787" y="878"/>
                  </a:cubicBezTo>
                  <a:cubicBezTo>
                    <a:pt x="1787" y="997"/>
                    <a:pt x="1751" y="1104"/>
                    <a:pt x="1656" y="1176"/>
                  </a:cubicBezTo>
                  <a:cubicBezTo>
                    <a:pt x="1595" y="1226"/>
                    <a:pt x="1501" y="1276"/>
                    <a:pt x="1401" y="1276"/>
                  </a:cubicBezTo>
                  <a:cubicBezTo>
                    <a:pt x="1383" y="1276"/>
                    <a:pt x="1364" y="1275"/>
                    <a:pt x="1346" y="1271"/>
                  </a:cubicBezTo>
                  <a:cubicBezTo>
                    <a:pt x="1215" y="1235"/>
                    <a:pt x="1132" y="1128"/>
                    <a:pt x="1108" y="1092"/>
                  </a:cubicBezTo>
                  <a:cubicBezTo>
                    <a:pt x="1036" y="949"/>
                    <a:pt x="1013" y="819"/>
                    <a:pt x="1060" y="688"/>
                  </a:cubicBezTo>
                  <a:cubicBezTo>
                    <a:pt x="1120" y="557"/>
                    <a:pt x="1239" y="414"/>
                    <a:pt x="1406" y="342"/>
                  </a:cubicBezTo>
                  <a:close/>
                  <a:moveTo>
                    <a:pt x="3013" y="854"/>
                  </a:moveTo>
                  <a:cubicBezTo>
                    <a:pt x="3156" y="1092"/>
                    <a:pt x="3203" y="1354"/>
                    <a:pt x="3096" y="1592"/>
                  </a:cubicBezTo>
                  <a:cubicBezTo>
                    <a:pt x="3043" y="1730"/>
                    <a:pt x="2925" y="1848"/>
                    <a:pt x="2766" y="1848"/>
                  </a:cubicBezTo>
                  <a:cubicBezTo>
                    <a:pt x="2746" y="1848"/>
                    <a:pt x="2725" y="1846"/>
                    <a:pt x="2703" y="1842"/>
                  </a:cubicBezTo>
                  <a:cubicBezTo>
                    <a:pt x="2584" y="1831"/>
                    <a:pt x="2489" y="1747"/>
                    <a:pt x="2441" y="1664"/>
                  </a:cubicBezTo>
                  <a:cubicBezTo>
                    <a:pt x="2406" y="1592"/>
                    <a:pt x="2406" y="1509"/>
                    <a:pt x="2418" y="1390"/>
                  </a:cubicBezTo>
                  <a:cubicBezTo>
                    <a:pt x="2441" y="1271"/>
                    <a:pt x="2537" y="914"/>
                    <a:pt x="2918" y="854"/>
                  </a:cubicBezTo>
                  <a:close/>
                  <a:moveTo>
                    <a:pt x="872" y="0"/>
                  </a:moveTo>
                  <a:cubicBezTo>
                    <a:pt x="631" y="0"/>
                    <a:pt x="401" y="67"/>
                    <a:pt x="239" y="223"/>
                  </a:cubicBezTo>
                  <a:cubicBezTo>
                    <a:pt x="84" y="390"/>
                    <a:pt x="1" y="628"/>
                    <a:pt x="48" y="890"/>
                  </a:cubicBezTo>
                  <a:cubicBezTo>
                    <a:pt x="84" y="1116"/>
                    <a:pt x="203" y="1342"/>
                    <a:pt x="322" y="1545"/>
                  </a:cubicBezTo>
                  <a:cubicBezTo>
                    <a:pt x="330" y="1577"/>
                    <a:pt x="359" y="1592"/>
                    <a:pt x="392" y="1592"/>
                  </a:cubicBezTo>
                  <a:cubicBezTo>
                    <a:pt x="408" y="1592"/>
                    <a:pt x="425" y="1588"/>
                    <a:pt x="441" y="1581"/>
                  </a:cubicBezTo>
                  <a:cubicBezTo>
                    <a:pt x="477" y="1557"/>
                    <a:pt x="501" y="1497"/>
                    <a:pt x="465" y="1461"/>
                  </a:cubicBezTo>
                  <a:cubicBezTo>
                    <a:pt x="346" y="1259"/>
                    <a:pt x="239" y="1069"/>
                    <a:pt x="215" y="866"/>
                  </a:cubicBezTo>
                  <a:cubicBezTo>
                    <a:pt x="203" y="747"/>
                    <a:pt x="179" y="521"/>
                    <a:pt x="358" y="342"/>
                  </a:cubicBezTo>
                  <a:cubicBezTo>
                    <a:pt x="489" y="226"/>
                    <a:pt x="673" y="172"/>
                    <a:pt x="868" y="172"/>
                  </a:cubicBezTo>
                  <a:cubicBezTo>
                    <a:pt x="991" y="172"/>
                    <a:pt x="1119" y="193"/>
                    <a:pt x="1239" y="235"/>
                  </a:cubicBezTo>
                  <a:cubicBezTo>
                    <a:pt x="1096" y="330"/>
                    <a:pt x="989" y="461"/>
                    <a:pt x="929" y="604"/>
                  </a:cubicBezTo>
                  <a:cubicBezTo>
                    <a:pt x="858" y="807"/>
                    <a:pt x="882" y="997"/>
                    <a:pt x="989" y="1176"/>
                  </a:cubicBezTo>
                  <a:cubicBezTo>
                    <a:pt x="1036" y="1247"/>
                    <a:pt x="1132" y="1378"/>
                    <a:pt x="1334" y="1426"/>
                  </a:cubicBezTo>
                  <a:cubicBezTo>
                    <a:pt x="1368" y="1434"/>
                    <a:pt x="1402" y="1437"/>
                    <a:pt x="1436" y="1437"/>
                  </a:cubicBezTo>
                  <a:cubicBezTo>
                    <a:pt x="1560" y="1437"/>
                    <a:pt x="1684" y="1388"/>
                    <a:pt x="1787" y="1295"/>
                  </a:cubicBezTo>
                  <a:cubicBezTo>
                    <a:pt x="1906" y="1176"/>
                    <a:pt x="1989" y="1021"/>
                    <a:pt x="1989" y="866"/>
                  </a:cubicBezTo>
                  <a:cubicBezTo>
                    <a:pt x="2001" y="664"/>
                    <a:pt x="1906" y="473"/>
                    <a:pt x="1751" y="330"/>
                  </a:cubicBezTo>
                  <a:cubicBezTo>
                    <a:pt x="1715" y="295"/>
                    <a:pt x="1691" y="283"/>
                    <a:pt x="1656" y="247"/>
                  </a:cubicBezTo>
                  <a:cubicBezTo>
                    <a:pt x="1727" y="234"/>
                    <a:pt x="1801" y="228"/>
                    <a:pt x="1877" y="228"/>
                  </a:cubicBezTo>
                  <a:cubicBezTo>
                    <a:pt x="2220" y="228"/>
                    <a:pt x="2593" y="356"/>
                    <a:pt x="2846" y="580"/>
                  </a:cubicBezTo>
                  <a:lnTo>
                    <a:pt x="2906" y="640"/>
                  </a:lnTo>
                  <a:cubicBezTo>
                    <a:pt x="2501" y="699"/>
                    <a:pt x="2310" y="1021"/>
                    <a:pt x="2263" y="1319"/>
                  </a:cubicBezTo>
                  <a:cubicBezTo>
                    <a:pt x="2251" y="1426"/>
                    <a:pt x="2239" y="1581"/>
                    <a:pt x="2310" y="1711"/>
                  </a:cubicBezTo>
                  <a:cubicBezTo>
                    <a:pt x="2382" y="1854"/>
                    <a:pt x="2537" y="1962"/>
                    <a:pt x="2703" y="1997"/>
                  </a:cubicBezTo>
                  <a:cubicBezTo>
                    <a:pt x="2726" y="2000"/>
                    <a:pt x="2748" y="2002"/>
                    <a:pt x="2770" y="2002"/>
                  </a:cubicBezTo>
                  <a:cubicBezTo>
                    <a:pt x="3013" y="2002"/>
                    <a:pt x="3211" y="1826"/>
                    <a:pt x="3299" y="1640"/>
                  </a:cubicBezTo>
                  <a:cubicBezTo>
                    <a:pt x="3394" y="1378"/>
                    <a:pt x="3382" y="1116"/>
                    <a:pt x="3263" y="866"/>
                  </a:cubicBezTo>
                  <a:lnTo>
                    <a:pt x="3263" y="866"/>
                  </a:lnTo>
                  <a:cubicBezTo>
                    <a:pt x="3453" y="926"/>
                    <a:pt x="3656" y="1045"/>
                    <a:pt x="3775" y="1176"/>
                  </a:cubicBezTo>
                  <a:cubicBezTo>
                    <a:pt x="3977" y="1402"/>
                    <a:pt x="4084" y="1640"/>
                    <a:pt x="4049" y="1866"/>
                  </a:cubicBezTo>
                  <a:cubicBezTo>
                    <a:pt x="4025" y="2104"/>
                    <a:pt x="3846" y="2295"/>
                    <a:pt x="3572" y="2378"/>
                  </a:cubicBezTo>
                  <a:cubicBezTo>
                    <a:pt x="3537" y="2402"/>
                    <a:pt x="3501" y="2462"/>
                    <a:pt x="3513" y="2497"/>
                  </a:cubicBezTo>
                  <a:cubicBezTo>
                    <a:pt x="3513" y="2534"/>
                    <a:pt x="3542" y="2564"/>
                    <a:pt x="3600" y="2564"/>
                  </a:cubicBezTo>
                  <a:cubicBezTo>
                    <a:pt x="3616" y="2564"/>
                    <a:pt x="3635" y="2562"/>
                    <a:pt x="3656" y="2557"/>
                  </a:cubicBezTo>
                  <a:lnTo>
                    <a:pt x="3668" y="2557"/>
                  </a:lnTo>
                  <a:cubicBezTo>
                    <a:pt x="3989" y="2438"/>
                    <a:pt x="4215" y="2188"/>
                    <a:pt x="4263" y="1890"/>
                  </a:cubicBezTo>
                  <a:cubicBezTo>
                    <a:pt x="4287" y="1604"/>
                    <a:pt x="4168" y="1307"/>
                    <a:pt x="3930" y="1057"/>
                  </a:cubicBezTo>
                  <a:cubicBezTo>
                    <a:pt x="3775" y="878"/>
                    <a:pt x="3489" y="699"/>
                    <a:pt x="3180" y="652"/>
                  </a:cubicBezTo>
                  <a:cubicBezTo>
                    <a:pt x="3132" y="580"/>
                    <a:pt x="3072" y="521"/>
                    <a:pt x="3001" y="461"/>
                  </a:cubicBezTo>
                  <a:cubicBezTo>
                    <a:pt x="2706" y="211"/>
                    <a:pt x="2269" y="68"/>
                    <a:pt x="1879" y="68"/>
                  </a:cubicBezTo>
                  <a:cubicBezTo>
                    <a:pt x="1749" y="68"/>
                    <a:pt x="1625" y="84"/>
                    <a:pt x="1513" y="116"/>
                  </a:cubicBezTo>
                  <a:cubicBezTo>
                    <a:pt x="1489" y="116"/>
                    <a:pt x="1477" y="128"/>
                    <a:pt x="1465" y="128"/>
                  </a:cubicBezTo>
                  <a:cubicBezTo>
                    <a:pt x="1281" y="47"/>
                    <a:pt x="1072" y="0"/>
                    <a:pt x="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flipH="1">
              <a:off x="8209928" y="3619688"/>
              <a:ext cx="21267" cy="567603"/>
            </a:xfrm>
            <a:custGeom>
              <a:avLst/>
              <a:gdLst/>
              <a:ahLst/>
              <a:cxnLst/>
              <a:rect l="l" t="t" r="r" b="b"/>
              <a:pathLst>
                <a:path w="203" h="5418" extrusionOk="0">
                  <a:moveTo>
                    <a:pt x="48" y="0"/>
                  </a:moveTo>
                  <a:cubicBezTo>
                    <a:pt x="12" y="0"/>
                    <a:pt x="1" y="24"/>
                    <a:pt x="1" y="48"/>
                  </a:cubicBezTo>
                  <a:lnTo>
                    <a:pt x="120" y="5382"/>
                  </a:lnTo>
                  <a:cubicBezTo>
                    <a:pt x="120" y="5406"/>
                    <a:pt x="132" y="5418"/>
                    <a:pt x="167" y="5418"/>
                  </a:cubicBezTo>
                  <a:cubicBezTo>
                    <a:pt x="191" y="5418"/>
                    <a:pt x="203" y="5394"/>
                    <a:pt x="203" y="5382"/>
                  </a:cubicBezTo>
                  <a:lnTo>
                    <a:pt x="84" y="48"/>
                  </a:lnTo>
                  <a:cubicBezTo>
                    <a:pt x="84" y="24"/>
                    <a:pt x="7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flipH="1">
              <a:off x="7593715" y="3834557"/>
              <a:ext cx="360593" cy="443774"/>
            </a:xfrm>
            <a:custGeom>
              <a:avLst/>
              <a:gdLst/>
              <a:ahLst/>
              <a:cxnLst/>
              <a:rect l="l" t="t" r="r" b="b"/>
              <a:pathLst>
                <a:path w="3442" h="4236" extrusionOk="0">
                  <a:moveTo>
                    <a:pt x="3400" y="0"/>
                  </a:moveTo>
                  <a:cubicBezTo>
                    <a:pt x="3388" y="0"/>
                    <a:pt x="3376" y="3"/>
                    <a:pt x="3370" y="9"/>
                  </a:cubicBezTo>
                  <a:lnTo>
                    <a:pt x="25" y="4164"/>
                  </a:lnTo>
                  <a:cubicBezTo>
                    <a:pt x="1" y="4176"/>
                    <a:pt x="1" y="4200"/>
                    <a:pt x="25" y="4224"/>
                  </a:cubicBezTo>
                  <a:cubicBezTo>
                    <a:pt x="25" y="4236"/>
                    <a:pt x="36" y="4236"/>
                    <a:pt x="48" y="4236"/>
                  </a:cubicBezTo>
                  <a:cubicBezTo>
                    <a:pt x="60" y="4236"/>
                    <a:pt x="84" y="4236"/>
                    <a:pt x="84" y="4224"/>
                  </a:cubicBezTo>
                  <a:lnTo>
                    <a:pt x="3430" y="69"/>
                  </a:lnTo>
                  <a:cubicBezTo>
                    <a:pt x="3442" y="57"/>
                    <a:pt x="3442" y="21"/>
                    <a:pt x="3430" y="9"/>
                  </a:cubicBezTo>
                  <a:cubicBezTo>
                    <a:pt x="3424" y="3"/>
                    <a:pt x="3412" y="0"/>
                    <a:pt x="3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flipH="1">
              <a:off x="7900564" y="4174723"/>
              <a:ext cx="410459" cy="424707"/>
            </a:xfrm>
            <a:custGeom>
              <a:avLst/>
              <a:gdLst/>
              <a:ahLst/>
              <a:cxnLst/>
              <a:rect l="l" t="t" r="r" b="b"/>
              <a:pathLst>
                <a:path w="3918" h="4054" extrusionOk="0">
                  <a:moveTo>
                    <a:pt x="417" y="1"/>
                  </a:moveTo>
                  <a:lnTo>
                    <a:pt x="60" y="2763"/>
                  </a:lnTo>
                  <a:cubicBezTo>
                    <a:pt x="1" y="3215"/>
                    <a:pt x="393" y="3727"/>
                    <a:pt x="965" y="3954"/>
                  </a:cubicBezTo>
                  <a:cubicBezTo>
                    <a:pt x="989" y="3965"/>
                    <a:pt x="1001" y="3965"/>
                    <a:pt x="1013" y="3965"/>
                  </a:cubicBezTo>
                  <a:cubicBezTo>
                    <a:pt x="1192" y="4025"/>
                    <a:pt x="1374" y="4054"/>
                    <a:pt x="1548" y="4054"/>
                  </a:cubicBezTo>
                  <a:cubicBezTo>
                    <a:pt x="1965" y="4054"/>
                    <a:pt x="2336" y="3890"/>
                    <a:pt x="2513" y="3596"/>
                  </a:cubicBezTo>
                  <a:lnTo>
                    <a:pt x="3918" y="1191"/>
                  </a:lnTo>
                  <a:lnTo>
                    <a:pt x="2203" y="620"/>
                  </a:lnTo>
                  <a:lnTo>
                    <a:pt x="4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flipH="1">
              <a:off x="8080127" y="4174723"/>
              <a:ext cx="230897" cy="414231"/>
            </a:xfrm>
            <a:custGeom>
              <a:avLst/>
              <a:gdLst/>
              <a:ahLst/>
              <a:cxnLst/>
              <a:rect l="l" t="t" r="r" b="b"/>
              <a:pathLst>
                <a:path w="2204" h="3954" extrusionOk="0">
                  <a:moveTo>
                    <a:pt x="417" y="1"/>
                  </a:moveTo>
                  <a:lnTo>
                    <a:pt x="60" y="2763"/>
                  </a:lnTo>
                  <a:cubicBezTo>
                    <a:pt x="1" y="3215"/>
                    <a:pt x="393" y="3727"/>
                    <a:pt x="965" y="3954"/>
                  </a:cubicBezTo>
                  <a:lnTo>
                    <a:pt x="2203" y="620"/>
                  </a:lnTo>
                  <a:lnTo>
                    <a:pt x="4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flipH="1">
              <a:off x="7845668" y="4137322"/>
              <a:ext cx="470384" cy="187106"/>
            </a:xfrm>
            <a:custGeom>
              <a:avLst/>
              <a:gdLst/>
              <a:ahLst/>
              <a:cxnLst/>
              <a:rect l="l" t="t" r="r" b="b"/>
              <a:pathLst>
                <a:path w="4490" h="1786" extrusionOk="0">
                  <a:moveTo>
                    <a:pt x="276" y="1"/>
                  </a:moveTo>
                  <a:cubicBezTo>
                    <a:pt x="164" y="1"/>
                    <a:pt x="71" y="56"/>
                    <a:pt x="37" y="143"/>
                  </a:cubicBezTo>
                  <a:cubicBezTo>
                    <a:pt x="1" y="179"/>
                    <a:pt x="1" y="215"/>
                    <a:pt x="25" y="227"/>
                  </a:cubicBezTo>
                  <a:cubicBezTo>
                    <a:pt x="37" y="334"/>
                    <a:pt x="120" y="417"/>
                    <a:pt x="263" y="465"/>
                  </a:cubicBezTo>
                  <a:lnTo>
                    <a:pt x="1811" y="989"/>
                  </a:lnTo>
                  <a:lnTo>
                    <a:pt x="4097" y="1763"/>
                  </a:lnTo>
                  <a:cubicBezTo>
                    <a:pt x="4141" y="1779"/>
                    <a:pt x="4186" y="1786"/>
                    <a:pt x="4228" y="1786"/>
                  </a:cubicBezTo>
                  <a:cubicBezTo>
                    <a:pt x="4343" y="1786"/>
                    <a:pt x="4440" y="1731"/>
                    <a:pt x="4466" y="1644"/>
                  </a:cubicBezTo>
                  <a:cubicBezTo>
                    <a:pt x="4490" y="1608"/>
                    <a:pt x="4490" y="1596"/>
                    <a:pt x="4490" y="1572"/>
                  </a:cubicBezTo>
                  <a:cubicBezTo>
                    <a:pt x="4466" y="1465"/>
                    <a:pt x="4382" y="1370"/>
                    <a:pt x="4251" y="1334"/>
                  </a:cubicBezTo>
                  <a:lnTo>
                    <a:pt x="1965" y="560"/>
                  </a:lnTo>
                  <a:lnTo>
                    <a:pt x="406" y="24"/>
                  </a:lnTo>
                  <a:cubicBezTo>
                    <a:pt x="361" y="8"/>
                    <a:pt x="317" y="1"/>
                    <a:pt x="2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flipH="1">
              <a:off x="7894278" y="4230876"/>
              <a:ext cx="431726" cy="174639"/>
            </a:xfrm>
            <a:custGeom>
              <a:avLst/>
              <a:gdLst/>
              <a:ahLst/>
              <a:cxnLst/>
              <a:rect l="l" t="t" r="r" b="b"/>
              <a:pathLst>
                <a:path w="4121" h="1667" extrusionOk="0">
                  <a:moveTo>
                    <a:pt x="252" y="1"/>
                  </a:moveTo>
                  <a:cubicBezTo>
                    <a:pt x="140" y="1"/>
                    <a:pt x="47" y="56"/>
                    <a:pt x="13" y="143"/>
                  </a:cubicBezTo>
                  <a:cubicBezTo>
                    <a:pt x="1" y="155"/>
                    <a:pt x="1" y="179"/>
                    <a:pt x="1" y="215"/>
                  </a:cubicBezTo>
                  <a:cubicBezTo>
                    <a:pt x="13" y="322"/>
                    <a:pt x="96" y="405"/>
                    <a:pt x="239" y="453"/>
                  </a:cubicBezTo>
                  <a:lnTo>
                    <a:pt x="1584" y="917"/>
                  </a:lnTo>
                  <a:lnTo>
                    <a:pt x="3727" y="1644"/>
                  </a:lnTo>
                  <a:cubicBezTo>
                    <a:pt x="3772" y="1659"/>
                    <a:pt x="3817" y="1667"/>
                    <a:pt x="3859" y="1667"/>
                  </a:cubicBezTo>
                  <a:cubicBezTo>
                    <a:pt x="3975" y="1667"/>
                    <a:pt x="4073" y="1612"/>
                    <a:pt x="4108" y="1524"/>
                  </a:cubicBezTo>
                  <a:cubicBezTo>
                    <a:pt x="4120" y="1489"/>
                    <a:pt x="4120" y="1477"/>
                    <a:pt x="4120" y="1453"/>
                  </a:cubicBezTo>
                  <a:cubicBezTo>
                    <a:pt x="4108" y="1346"/>
                    <a:pt x="4013" y="1251"/>
                    <a:pt x="3882" y="1215"/>
                  </a:cubicBezTo>
                  <a:lnTo>
                    <a:pt x="1751" y="477"/>
                  </a:lnTo>
                  <a:lnTo>
                    <a:pt x="382" y="24"/>
                  </a:lnTo>
                  <a:cubicBezTo>
                    <a:pt x="337" y="8"/>
                    <a:pt x="293" y="1"/>
                    <a:pt x="2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flipH="1">
              <a:off x="7941736" y="4324429"/>
              <a:ext cx="395478" cy="162172"/>
            </a:xfrm>
            <a:custGeom>
              <a:avLst/>
              <a:gdLst/>
              <a:ahLst/>
              <a:cxnLst/>
              <a:rect l="l" t="t" r="r" b="b"/>
              <a:pathLst>
                <a:path w="3775" h="1548" extrusionOk="0">
                  <a:moveTo>
                    <a:pt x="257" y="1"/>
                  </a:moveTo>
                  <a:cubicBezTo>
                    <a:pt x="146" y="1"/>
                    <a:pt x="47" y="56"/>
                    <a:pt x="12" y="143"/>
                  </a:cubicBezTo>
                  <a:cubicBezTo>
                    <a:pt x="1" y="143"/>
                    <a:pt x="1" y="167"/>
                    <a:pt x="1" y="203"/>
                  </a:cubicBezTo>
                  <a:cubicBezTo>
                    <a:pt x="12" y="298"/>
                    <a:pt x="108" y="393"/>
                    <a:pt x="239" y="441"/>
                  </a:cubicBezTo>
                  <a:lnTo>
                    <a:pt x="1394" y="834"/>
                  </a:lnTo>
                  <a:lnTo>
                    <a:pt x="3394" y="1524"/>
                  </a:lnTo>
                  <a:cubicBezTo>
                    <a:pt x="3438" y="1540"/>
                    <a:pt x="3482" y="1548"/>
                    <a:pt x="3523" y="1548"/>
                  </a:cubicBezTo>
                  <a:cubicBezTo>
                    <a:pt x="3636" y="1548"/>
                    <a:pt x="3728" y="1493"/>
                    <a:pt x="3763" y="1405"/>
                  </a:cubicBezTo>
                  <a:cubicBezTo>
                    <a:pt x="3775" y="1370"/>
                    <a:pt x="3775" y="1358"/>
                    <a:pt x="3775" y="1334"/>
                  </a:cubicBezTo>
                  <a:cubicBezTo>
                    <a:pt x="3763" y="1227"/>
                    <a:pt x="3680" y="1132"/>
                    <a:pt x="3537" y="1096"/>
                  </a:cubicBezTo>
                  <a:lnTo>
                    <a:pt x="1560" y="417"/>
                  </a:lnTo>
                  <a:lnTo>
                    <a:pt x="382" y="24"/>
                  </a:lnTo>
                  <a:cubicBezTo>
                    <a:pt x="340" y="8"/>
                    <a:pt x="298"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flipH="1">
              <a:off x="7987831" y="4413059"/>
              <a:ext cx="360593" cy="149706"/>
            </a:xfrm>
            <a:custGeom>
              <a:avLst/>
              <a:gdLst/>
              <a:ahLst/>
              <a:cxnLst/>
              <a:rect l="l" t="t" r="r" b="b"/>
              <a:pathLst>
                <a:path w="3442" h="1429" extrusionOk="0">
                  <a:moveTo>
                    <a:pt x="262" y="0"/>
                  </a:moveTo>
                  <a:cubicBezTo>
                    <a:pt x="146" y="0"/>
                    <a:pt x="47" y="56"/>
                    <a:pt x="12" y="143"/>
                  </a:cubicBezTo>
                  <a:cubicBezTo>
                    <a:pt x="0" y="166"/>
                    <a:pt x="0" y="202"/>
                    <a:pt x="0" y="214"/>
                  </a:cubicBezTo>
                  <a:cubicBezTo>
                    <a:pt x="12" y="321"/>
                    <a:pt x="108" y="405"/>
                    <a:pt x="238" y="452"/>
                  </a:cubicBezTo>
                  <a:lnTo>
                    <a:pt x="1203" y="786"/>
                  </a:lnTo>
                  <a:lnTo>
                    <a:pt x="3048" y="1405"/>
                  </a:lnTo>
                  <a:cubicBezTo>
                    <a:pt x="3093" y="1421"/>
                    <a:pt x="3138" y="1428"/>
                    <a:pt x="3180" y="1428"/>
                  </a:cubicBezTo>
                  <a:cubicBezTo>
                    <a:pt x="3296" y="1428"/>
                    <a:pt x="3394" y="1373"/>
                    <a:pt x="3429" y="1286"/>
                  </a:cubicBezTo>
                  <a:cubicBezTo>
                    <a:pt x="3441" y="1262"/>
                    <a:pt x="3441" y="1238"/>
                    <a:pt x="3441" y="1214"/>
                  </a:cubicBezTo>
                  <a:cubicBezTo>
                    <a:pt x="3429" y="1107"/>
                    <a:pt x="3334" y="1024"/>
                    <a:pt x="3203" y="976"/>
                  </a:cubicBezTo>
                  <a:lnTo>
                    <a:pt x="1370" y="345"/>
                  </a:lnTo>
                  <a:lnTo>
                    <a:pt x="393" y="24"/>
                  </a:lnTo>
                  <a:cubicBezTo>
                    <a:pt x="349" y="8"/>
                    <a:pt x="304"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flipH="1">
              <a:off x="8111346" y="4138579"/>
              <a:ext cx="204706" cy="103610"/>
            </a:xfrm>
            <a:custGeom>
              <a:avLst/>
              <a:gdLst/>
              <a:ahLst/>
              <a:cxnLst/>
              <a:rect l="l" t="t" r="r" b="b"/>
              <a:pathLst>
                <a:path w="1954" h="989" extrusionOk="0">
                  <a:moveTo>
                    <a:pt x="262" y="1"/>
                  </a:moveTo>
                  <a:cubicBezTo>
                    <a:pt x="147" y="1"/>
                    <a:pt x="51" y="56"/>
                    <a:pt x="25" y="143"/>
                  </a:cubicBezTo>
                  <a:cubicBezTo>
                    <a:pt x="1" y="167"/>
                    <a:pt x="1" y="191"/>
                    <a:pt x="1" y="215"/>
                  </a:cubicBezTo>
                  <a:cubicBezTo>
                    <a:pt x="25" y="322"/>
                    <a:pt x="108" y="429"/>
                    <a:pt x="239" y="465"/>
                  </a:cubicBezTo>
                  <a:lnTo>
                    <a:pt x="1787" y="989"/>
                  </a:lnTo>
                  <a:lnTo>
                    <a:pt x="1954" y="560"/>
                  </a:lnTo>
                  <a:lnTo>
                    <a:pt x="394" y="24"/>
                  </a:lnTo>
                  <a:cubicBezTo>
                    <a:pt x="349" y="8"/>
                    <a:pt x="304"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flipH="1">
              <a:off x="8142565" y="4230876"/>
              <a:ext cx="183439" cy="96172"/>
            </a:xfrm>
            <a:custGeom>
              <a:avLst/>
              <a:gdLst/>
              <a:ahLst/>
              <a:cxnLst/>
              <a:rect l="l" t="t" r="r" b="b"/>
              <a:pathLst>
                <a:path w="1751" h="918" extrusionOk="0">
                  <a:moveTo>
                    <a:pt x="252" y="1"/>
                  </a:moveTo>
                  <a:cubicBezTo>
                    <a:pt x="140" y="1"/>
                    <a:pt x="47" y="56"/>
                    <a:pt x="13" y="143"/>
                  </a:cubicBezTo>
                  <a:cubicBezTo>
                    <a:pt x="1" y="167"/>
                    <a:pt x="1" y="179"/>
                    <a:pt x="1" y="215"/>
                  </a:cubicBezTo>
                  <a:cubicBezTo>
                    <a:pt x="13" y="322"/>
                    <a:pt x="96" y="405"/>
                    <a:pt x="239" y="453"/>
                  </a:cubicBezTo>
                  <a:lnTo>
                    <a:pt x="1584" y="917"/>
                  </a:lnTo>
                  <a:lnTo>
                    <a:pt x="1751" y="477"/>
                  </a:lnTo>
                  <a:lnTo>
                    <a:pt x="382" y="24"/>
                  </a:lnTo>
                  <a:cubicBezTo>
                    <a:pt x="337" y="8"/>
                    <a:pt x="293"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flipH="1">
              <a:off x="8173680" y="4322020"/>
              <a:ext cx="163534" cy="89781"/>
            </a:xfrm>
            <a:custGeom>
              <a:avLst/>
              <a:gdLst/>
              <a:ahLst/>
              <a:cxnLst/>
              <a:rect l="l" t="t" r="r" b="b"/>
              <a:pathLst>
                <a:path w="1561" h="857" extrusionOk="0">
                  <a:moveTo>
                    <a:pt x="257" y="0"/>
                  </a:moveTo>
                  <a:cubicBezTo>
                    <a:pt x="146" y="0"/>
                    <a:pt x="47" y="55"/>
                    <a:pt x="12" y="143"/>
                  </a:cubicBezTo>
                  <a:cubicBezTo>
                    <a:pt x="1" y="178"/>
                    <a:pt x="1" y="190"/>
                    <a:pt x="1" y="226"/>
                  </a:cubicBezTo>
                  <a:cubicBezTo>
                    <a:pt x="12" y="309"/>
                    <a:pt x="108" y="416"/>
                    <a:pt x="239" y="464"/>
                  </a:cubicBezTo>
                  <a:lnTo>
                    <a:pt x="1394" y="857"/>
                  </a:lnTo>
                  <a:lnTo>
                    <a:pt x="1560" y="428"/>
                  </a:lnTo>
                  <a:lnTo>
                    <a:pt x="382" y="23"/>
                  </a:lnTo>
                  <a:cubicBezTo>
                    <a:pt x="340" y="8"/>
                    <a:pt x="298"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flipH="1">
              <a:off x="8204899" y="4413059"/>
              <a:ext cx="143525" cy="82343"/>
            </a:xfrm>
            <a:custGeom>
              <a:avLst/>
              <a:gdLst/>
              <a:ahLst/>
              <a:cxnLst/>
              <a:rect l="l" t="t" r="r" b="b"/>
              <a:pathLst>
                <a:path w="1370" h="786" extrusionOk="0">
                  <a:moveTo>
                    <a:pt x="262" y="0"/>
                  </a:moveTo>
                  <a:cubicBezTo>
                    <a:pt x="146" y="0"/>
                    <a:pt x="47" y="56"/>
                    <a:pt x="12" y="143"/>
                  </a:cubicBezTo>
                  <a:cubicBezTo>
                    <a:pt x="0" y="166"/>
                    <a:pt x="0" y="202"/>
                    <a:pt x="0" y="214"/>
                  </a:cubicBezTo>
                  <a:cubicBezTo>
                    <a:pt x="12" y="321"/>
                    <a:pt x="108" y="405"/>
                    <a:pt x="238" y="452"/>
                  </a:cubicBezTo>
                  <a:lnTo>
                    <a:pt x="1203" y="786"/>
                  </a:lnTo>
                  <a:lnTo>
                    <a:pt x="1370" y="345"/>
                  </a:lnTo>
                  <a:lnTo>
                    <a:pt x="393" y="24"/>
                  </a:lnTo>
                  <a:cubicBezTo>
                    <a:pt x="349" y="8"/>
                    <a:pt x="304"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 name="Google Shape;43;p2"/>
            <p:cNvGrpSpPr/>
            <p:nvPr/>
          </p:nvGrpSpPr>
          <p:grpSpPr>
            <a:xfrm flipH="1">
              <a:off x="6835336" y="2503331"/>
              <a:ext cx="1595431" cy="1513094"/>
              <a:chOff x="844375" y="2446900"/>
              <a:chExt cx="1476977" cy="1400754"/>
            </a:xfrm>
          </p:grpSpPr>
          <p:sp>
            <p:nvSpPr>
              <p:cNvPr id="44" name="Google Shape;44;p2"/>
              <p:cNvSpPr/>
              <p:nvPr/>
            </p:nvSpPr>
            <p:spPr>
              <a:xfrm>
                <a:off x="1643429" y="2446900"/>
                <a:ext cx="205608" cy="321117"/>
              </a:xfrm>
              <a:custGeom>
                <a:avLst/>
                <a:gdLst/>
                <a:ahLst/>
                <a:cxnLst/>
                <a:rect l="l" t="t" r="r" b="b"/>
                <a:pathLst>
                  <a:path w="2120" h="3311" extrusionOk="0">
                    <a:moveTo>
                      <a:pt x="1" y="0"/>
                    </a:moveTo>
                    <a:lnTo>
                      <a:pt x="155" y="3191"/>
                    </a:lnTo>
                    <a:lnTo>
                      <a:pt x="584" y="3310"/>
                    </a:lnTo>
                    <a:lnTo>
                      <a:pt x="2120" y="8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969103" y="3593553"/>
                <a:ext cx="352250" cy="254101"/>
              </a:xfrm>
              <a:custGeom>
                <a:avLst/>
                <a:gdLst/>
                <a:ahLst/>
                <a:cxnLst/>
                <a:rect l="l" t="t" r="r" b="b"/>
                <a:pathLst>
                  <a:path w="3632" h="2620" extrusionOk="0">
                    <a:moveTo>
                      <a:pt x="191" y="0"/>
                    </a:moveTo>
                    <a:lnTo>
                      <a:pt x="0" y="417"/>
                    </a:lnTo>
                    <a:lnTo>
                      <a:pt x="2286" y="2620"/>
                    </a:lnTo>
                    <a:lnTo>
                      <a:pt x="3632" y="1000"/>
                    </a:ln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957562" y="2874119"/>
                <a:ext cx="311807" cy="201050"/>
              </a:xfrm>
              <a:custGeom>
                <a:avLst/>
                <a:gdLst/>
                <a:ahLst/>
                <a:cxnLst/>
                <a:rect l="l" t="t" r="r" b="b"/>
                <a:pathLst>
                  <a:path w="3215" h="2073" extrusionOk="0">
                    <a:moveTo>
                      <a:pt x="3120" y="1"/>
                    </a:moveTo>
                    <a:lnTo>
                      <a:pt x="0" y="1691"/>
                    </a:lnTo>
                    <a:lnTo>
                      <a:pt x="143" y="2072"/>
                    </a:lnTo>
                    <a:lnTo>
                      <a:pt x="3215" y="1239"/>
                    </a:lnTo>
                    <a:lnTo>
                      <a:pt x="3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758938" y="2614296"/>
                <a:ext cx="219477" cy="221805"/>
              </a:xfrm>
              <a:custGeom>
                <a:avLst/>
                <a:gdLst/>
                <a:ahLst/>
                <a:cxnLst/>
                <a:rect l="l" t="t" r="r" b="b"/>
                <a:pathLst>
                  <a:path w="2263" h="2287" extrusionOk="0">
                    <a:moveTo>
                      <a:pt x="1822" y="1"/>
                    </a:moveTo>
                    <a:lnTo>
                      <a:pt x="0" y="1965"/>
                    </a:lnTo>
                    <a:lnTo>
                      <a:pt x="274" y="2287"/>
                    </a:lnTo>
                    <a:lnTo>
                      <a:pt x="2262" y="1168"/>
                    </a:lnTo>
                    <a:lnTo>
                      <a:pt x="18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844375" y="2498884"/>
                <a:ext cx="252937" cy="303757"/>
              </a:xfrm>
              <a:custGeom>
                <a:avLst/>
                <a:gdLst/>
                <a:ahLst/>
                <a:cxnLst/>
                <a:rect l="l" t="t" r="r" b="b"/>
                <a:pathLst>
                  <a:path w="2608" h="3132" extrusionOk="0">
                    <a:moveTo>
                      <a:pt x="1501" y="0"/>
                    </a:moveTo>
                    <a:lnTo>
                      <a:pt x="1" y="453"/>
                    </a:lnTo>
                    <a:lnTo>
                      <a:pt x="2251" y="3131"/>
                    </a:lnTo>
                    <a:lnTo>
                      <a:pt x="2608" y="2941"/>
                    </a:lnTo>
                    <a:lnTo>
                      <a:pt x="1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 name="Google Shape;49;p2"/>
          <p:cNvSpPr/>
          <p:nvPr/>
        </p:nvSpPr>
        <p:spPr>
          <a:xfrm rot="10800000">
            <a:off x="2548322" y="539500"/>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10800000">
            <a:off x="6168872" y="1245450"/>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10800000">
            <a:off x="8256574" y="1977947"/>
            <a:ext cx="174201" cy="233774"/>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10800000">
            <a:off x="6271161" y="4487520"/>
            <a:ext cx="166751" cy="223800"/>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10800000">
            <a:off x="6483199" y="3291189"/>
            <a:ext cx="148525" cy="199324"/>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10800000">
            <a:off x="1931254" y="1133475"/>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10800000">
            <a:off x="960554" y="95250"/>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58550" y="539500"/>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flipH="1">
            <a:off x="4075563" y="4397000"/>
            <a:ext cx="3081622" cy="1165625"/>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83195" y="2716418"/>
            <a:ext cx="190535" cy="200102"/>
          </a:xfrm>
          <a:custGeom>
            <a:avLst/>
            <a:gdLst/>
            <a:ahLst/>
            <a:cxnLst/>
            <a:rect l="l" t="t" r="r" b="b"/>
            <a:pathLst>
              <a:path w="4014" h="4216" fill="none" extrusionOk="0">
                <a:moveTo>
                  <a:pt x="4013" y="4216"/>
                </a:moveTo>
                <a:cubicBezTo>
                  <a:pt x="2751" y="2501"/>
                  <a:pt x="1263" y="1072"/>
                  <a:pt x="1"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536850" y="2707400"/>
            <a:ext cx="245312" cy="303475"/>
          </a:xfrm>
          <a:custGeom>
            <a:avLst/>
            <a:gdLst/>
            <a:ahLst/>
            <a:cxnLst/>
            <a:rect l="l" t="t" r="r" b="b"/>
            <a:pathLst>
              <a:path w="5168" h="6394" fill="none" extrusionOk="0">
                <a:moveTo>
                  <a:pt x="5167" y="6394"/>
                </a:moveTo>
                <a:cubicBezTo>
                  <a:pt x="3477" y="3286"/>
                  <a:pt x="1631" y="1274"/>
                  <a:pt x="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892812" y="5541442"/>
            <a:ext cx="46" cy="46"/>
          </a:xfrm>
          <a:custGeom>
            <a:avLst/>
            <a:gdLst/>
            <a:ahLst/>
            <a:cxnLst/>
            <a:rect l="l" t="t" r="r" b="b"/>
            <a:pathLst>
              <a:path w="1" h="1" fill="none" extrusionOk="0">
                <a:moveTo>
                  <a:pt x="1" y="0"/>
                </a:moveTo>
                <a:close/>
              </a:path>
            </a:pathLst>
          </a:custGeom>
          <a:noFill/>
          <a:ln w="387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966304" y="5602731"/>
            <a:ext cx="46" cy="46"/>
          </a:xfrm>
          <a:custGeom>
            <a:avLst/>
            <a:gdLst/>
            <a:ahLst/>
            <a:cxnLst/>
            <a:rect l="l" t="t" r="r" b="b"/>
            <a:pathLst>
              <a:path w="1" h="1" fill="none" extrusionOk="0">
                <a:moveTo>
                  <a:pt x="0" y="1"/>
                </a:moveTo>
                <a:close/>
              </a:path>
            </a:pathLst>
          </a:custGeom>
          <a:noFill/>
          <a:ln w="387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62;p2"/>
          <p:cNvGrpSpPr/>
          <p:nvPr/>
        </p:nvGrpSpPr>
        <p:grpSpPr>
          <a:xfrm>
            <a:off x="-1155400" y="2779603"/>
            <a:ext cx="3629811" cy="3271961"/>
            <a:chOff x="-1155400" y="2779603"/>
            <a:chExt cx="3629811" cy="3271961"/>
          </a:xfrm>
        </p:grpSpPr>
        <p:sp>
          <p:nvSpPr>
            <p:cNvPr id="63" name="Google Shape;63;p2"/>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2"/>
          <p:cNvSpPr/>
          <p:nvPr/>
        </p:nvSpPr>
        <p:spPr>
          <a:xfrm>
            <a:off x="7229210" y="1032821"/>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7939640" y="1555581"/>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8380558" y="889495"/>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841476" y="1379670"/>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8277480" y="2338084"/>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924323" y="3468734"/>
            <a:ext cx="151868" cy="202764"/>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253037" y="3705369"/>
            <a:ext cx="98282" cy="129989"/>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276269" y="3580704"/>
            <a:ext cx="98574" cy="129989"/>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128797" y="4522738"/>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287385" y="4804652"/>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167575" y="4954413"/>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05065" y="4814246"/>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05365" y="5337006"/>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846283" y="467092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07201" y="5161095"/>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364020" y="3430300"/>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txBox="1">
            <a:spLocks noGrp="1"/>
          </p:cNvSpPr>
          <p:nvPr>
            <p:ph type="ctrTitle"/>
          </p:nvPr>
        </p:nvSpPr>
        <p:spPr>
          <a:xfrm>
            <a:off x="1103550" y="867325"/>
            <a:ext cx="6936900" cy="2623200"/>
          </a:xfrm>
          <a:prstGeom prst="rect">
            <a:avLst/>
          </a:prstGeom>
        </p:spPr>
        <p:txBody>
          <a:bodyPr spcFirstLastPara="1" wrap="square" lIns="0" tIns="0" rIns="0" bIns="0" anchor="t" anchorCtr="0">
            <a:noAutofit/>
          </a:bodyPr>
          <a:lstStyle>
            <a:lvl1pPr lvl="0" algn="ctr">
              <a:lnSpc>
                <a:spcPct val="90000"/>
              </a:lnSpc>
              <a:spcBef>
                <a:spcPts val="0"/>
              </a:spcBef>
              <a:spcAft>
                <a:spcPts val="0"/>
              </a:spcAft>
              <a:buSzPts val="5200"/>
              <a:buNone/>
              <a:defRPr sz="6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94" name="Google Shape;94;p2"/>
          <p:cNvSpPr txBox="1">
            <a:spLocks noGrp="1"/>
          </p:cNvSpPr>
          <p:nvPr>
            <p:ph type="subTitle" idx="1"/>
          </p:nvPr>
        </p:nvSpPr>
        <p:spPr>
          <a:xfrm>
            <a:off x="1101900" y="3706100"/>
            <a:ext cx="6940200" cy="257700"/>
          </a:xfrm>
          <a:prstGeom prst="rect">
            <a:avLst/>
          </a:prstGeom>
        </p:spPr>
        <p:txBody>
          <a:bodyPr spcFirstLastPara="1" wrap="square" lIns="0" tIns="0" rIns="0" bIns="0"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310"/>
        <p:cNvGrpSpPr/>
        <p:nvPr/>
      </p:nvGrpSpPr>
      <p:grpSpPr>
        <a:xfrm>
          <a:off x="0" y="0"/>
          <a:ext cx="0" cy="0"/>
          <a:chOff x="0" y="0"/>
          <a:chExt cx="0" cy="0"/>
        </a:xfrm>
      </p:grpSpPr>
      <p:sp>
        <p:nvSpPr>
          <p:cNvPr id="311" name="Google Shape;311;p13"/>
          <p:cNvSpPr/>
          <p:nvPr/>
        </p:nvSpPr>
        <p:spPr>
          <a:xfrm>
            <a:off x="-1628825" y="-2777372"/>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3"/>
          <p:cNvSpPr/>
          <p:nvPr/>
        </p:nvSpPr>
        <p:spPr>
          <a:xfrm>
            <a:off x="-1267800" y="-2026614"/>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3"/>
          <p:cNvSpPr/>
          <p:nvPr/>
        </p:nvSpPr>
        <p:spPr>
          <a:xfrm>
            <a:off x="7418502" y="2571754"/>
            <a:ext cx="2408224" cy="3064031"/>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rot="1368521">
            <a:off x="-3135041" y="-176699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rot="839032">
            <a:off x="5263476" y="724981"/>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txBox="1">
            <a:spLocks noGrp="1"/>
          </p:cNvSpPr>
          <p:nvPr>
            <p:ph type="subTitle" idx="1"/>
          </p:nvPr>
        </p:nvSpPr>
        <p:spPr>
          <a:xfrm>
            <a:off x="713200" y="3326612"/>
            <a:ext cx="1911000" cy="8205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317" name="Google Shape;317;p13"/>
          <p:cNvSpPr txBox="1">
            <a:spLocks noGrp="1"/>
          </p:cNvSpPr>
          <p:nvPr>
            <p:ph type="subTitle" idx="2"/>
          </p:nvPr>
        </p:nvSpPr>
        <p:spPr>
          <a:xfrm>
            <a:off x="713200" y="2880678"/>
            <a:ext cx="1911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9pPr>
          </a:lstStyle>
          <a:p>
            <a:endParaRPr/>
          </a:p>
        </p:txBody>
      </p:sp>
      <p:sp>
        <p:nvSpPr>
          <p:cNvPr id="318" name="Google Shape;318;p13"/>
          <p:cNvSpPr txBox="1">
            <a:spLocks noGrp="1"/>
          </p:cNvSpPr>
          <p:nvPr>
            <p:ph type="title" hasCustomPrompt="1"/>
          </p:nvPr>
        </p:nvSpPr>
        <p:spPr>
          <a:xfrm>
            <a:off x="713213" y="2468071"/>
            <a:ext cx="1911000" cy="355800"/>
          </a:xfrm>
          <a:prstGeom prst="rect">
            <a:avLst/>
          </a:prstGeom>
        </p:spPr>
        <p:txBody>
          <a:bodyPr spcFirstLastPara="1" wrap="square" lIns="0" tIns="0" rIns="0" bIns="0" anchor="b" anchorCtr="0">
            <a:noAutofit/>
          </a:bodyPr>
          <a:lstStyle>
            <a:lvl1pPr lvl="0" algn="ctr" rtl="0">
              <a:spcBef>
                <a:spcPts val="0"/>
              </a:spcBef>
              <a:spcAft>
                <a:spcPts val="0"/>
              </a:spcAft>
              <a:buSzPts val="2900"/>
              <a:buNone/>
              <a:defRPr sz="2100">
                <a:solidFill>
                  <a:schemeClr val="lt2"/>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319" name="Google Shape;319;p13"/>
          <p:cNvSpPr txBox="1">
            <a:spLocks noGrp="1"/>
          </p:cNvSpPr>
          <p:nvPr>
            <p:ph type="subTitle" idx="3"/>
          </p:nvPr>
        </p:nvSpPr>
        <p:spPr>
          <a:xfrm>
            <a:off x="2650214" y="3326612"/>
            <a:ext cx="1911000" cy="8205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320" name="Google Shape;320;p13"/>
          <p:cNvSpPr txBox="1">
            <a:spLocks noGrp="1"/>
          </p:cNvSpPr>
          <p:nvPr>
            <p:ph type="subTitle" idx="4"/>
          </p:nvPr>
        </p:nvSpPr>
        <p:spPr>
          <a:xfrm>
            <a:off x="2650214" y="2880678"/>
            <a:ext cx="1911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9pPr>
          </a:lstStyle>
          <a:p>
            <a:endParaRPr/>
          </a:p>
        </p:txBody>
      </p:sp>
      <p:sp>
        <p:nvSpPr>
          <p:cNvPr id="321" name="Google Shape;321;p13"/>
          <p:cNvSpPr txBox="1">
            <a:spLocks noGrp="1"/>
          </p:cNvSpPr>
          <p:nvPr>
            <p:ph type="title" idx="5" hasCustomPrompt="1"/>
          </p:nvPr>
        </p:nvSpPr>
        <p:spPr>
          <a:xfrm>
            <a:off x="2648722" y="2468071"/>
            <a:ext cx="1911000" cy="355800"/>
          </a:xfrm>
          <a:prstGeom prst="rect">
            <a:avLst/>
          </a:prstGeom>
        </p:spPr>
        <p:txBody>
          <a:bodyPr spcFirstLastPara="1" wrap="square" lIns="0" tIns="0" rIns="0" bIns="0" anchor="b" anchorCtr="0">
            <a:noAutofit/>
          </a:bodyPr>
          <a:lstStyle>
            <a:lvl1pPr lvl="0" algn="ctr" rtl="0">
              <a:spcBef>
                <a:spcPts val="0"/>
              </a:spcBef>
              <a:spcAft>
                <a:spcPts val="0"/>
              </a:spcAft>
              <a:buSzPts val="2900"/>
              <a:buNone/>
              <a:defRPr sz="2100">
                <a:solidFill>
                  <a:schemeClr val="lt2"/>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322" name="Google Shape;322;p13"/>
          <p:cNvSpPr txBox="1">
            <a:spLocks noGrp="1"/>
          </p:cNvSpPr>
          <p:nvPr>
            <p:ph type="subTitle" idx="6"/>
          </p:nvPr>
        </p:nvSpPr>
        <p:spPr>
          <a:xfrm>
            <a:off x="4585679" y="3326612"/>
            <a:ext cx="1911000" cy="8205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323" name="Google Shape;323;p13"/>
          <p:cNvSpPr txBox="1">
            <a:spLocks noGrp="1"/>
          </p:cNvSpPr>
          <p:nvPr>
            <p:ph type="subTitle" idx="7"/>
          </p:nvPr>
        </p:nvSpPr>
        <p:spPr>
          <a:xfrm>
            <a:off x="4585679" y="2880678"/>
            <a:ext cx="1911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9pPr>
          </a:lstStyle>
          <a:p>
            <a:endParaRPr/>
          </a:p>
        </p:txBody>
      </p:sp>
      <p:sp>
        <p:nvSpPr>
          <p:cNvPr id="324" name="Google Shape;324;p13"/>
          <p:cNvSpPr txBox="1">
            <a:spLocks noGrp="1"/>
          </p:cNvSpPr>
          <p:nvPr>
            <p:ph type="title" idx="8" hasCustomPrompt="1"/>
          </p:nvPr>
        </p:nvSpPr>
        <p:spPr>
          <a:xfrm>
            <a:off x="4584231" y="2468071"/>
            <a:ext cx="1911000" cy="355800"/>
          </a:xfrm>
          <a:prstGeom prst="rect">
            <a:avLst/>
          </a:prstGeom>
        </p:spPr>
        <p:txBody>
          <a:bodyPr spcFirstLastPara="1" wrap="square" lIns="0" tIns="0" rIns="0" bIns="0" anchor="b" anchorCtr="0">
            <a:noAutofit/>
          </a:bodyPr>
          <a:lstStyle>
            <a:lvl1pPr lvl="0" algn="ctr" rtl="0">
              <a:spcBef>
                <a:spcPts val="0"/>
              </a:spcBef>
              <a:spcAft>
                <a:spcPts val="0"/>
              </a:spcAft>
              <a:buSzPts val="2900"/>
              <a:buNone/>
              <a:defRPr sz="2100">
                <a:solidFill>
                  <a:schemeClr val="lt2"/>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325" name="Google Shape;325;p13"/>
          <p:cNvSpPr txBox="1">
            <a:spLocks noGrp="1"/>
          </p:cNvSpPr>
          <p:nvPr>
            <p:ph type="subTitle" idx="9"/>
          </p:nvPr>
        </p:nvSpPr>
        <p:spPr>
          <a:xfrm>
            <a:off x="6519738" y="3326612"/>
            <a:ext cx="1911000" cy="8205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326" name="Google Shape;326;p13"/>
          <p:cNvSpPr txBox="1">
            <a:spLocks noGrp="1"/>
          </p:cNvSpPr>
          <p:nvPr>
            <p:ph type="subTitle" idx="13"/>
          </p:nvPr>
        </p:nvSpPr>
        <p:spPr>
          <a:xfrm>
            <a:off x="6519738" y="2880678"/>
            <a:ext cx="1911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9pPr>
          </a:lstStyle>
          <a:p>
            <a:endParaRPr/>
          </a:p>
        </p:txBody>
      </p:sp>
      <p:sp>
        <p:nvSpPr>
          <p:cNvPr id="327" name="Google Shape;327;p13"/>
          <p:cNvSpPr txBox="1">
            <a:spLocks noGrp="1"/>
          </p:cNvSpPr>
          <p:nvPr>
            <p:ph type="title" idx="14" hasCustomPrompt="1"/>
          </p:nvPr>
        </p:nvSpPr>
        <p:spPr>
          <a:xfrm>
            <a:off x="6519741" y="2468071"/>
            <a:ext cx="1911000" cy="355800"/>
          </a:xfrm>
          <a:prstGeom prst="rect">
            <a:avLst/>
          </a:prstGeom>
        </p:spPr>
        <p:txBody>
          <a:bodyPr spcFirstLastPara="1" wrap="square" lIns="0" tIns="0" rIns="0" bIns="0" anchor="b" anchorCtr="0">
            <a:noAutofit/>
          </a:bodyPr>
          <a:lstStyle>
            <a:lvl1pPr lvl="0" algn="ctr" rtl="0">
              <a:spcBef>
                <a:spcPts val="0"/>
              </a:spcBef>
              <a:spcAft>
                <a:spcPts val="0"/>
              </a:spcAft>
              <a:buSzPts val="2900"/>
              <a:buNone/>
              <a:defRPr sz="2100">
                <a:solidFill>
                  <a:schemeClr val="lt2"/>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328" name="Google Shape;328;p13"/>
          <p:cNvSpPr txBox="1">
            <a:spLocks noGrp="1"/>
          </p:cNvSpPr>
          <p:nvPr>
            <p:ph type="title" idx="15"/>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376"/>
        <p:cNvGrpSpPr/>
        <p:nvPr/>
      </p:nvGrpSpPr>
      <p:grpSpPr>
        <a:xfrm>
          <a:off x="0" y="0"/>
          <a:ext cx="0" cy="0"/>
          <a:chOff x="0" y="0"/>
          <a:chExt cx="0" cy="0"/>
        </a:xfrm>
      </p:grpSpPr>
      <p:grpSp>
        <p:nvGrpSpPr>
          <p:cNvPr id="377" name="Google Shape;377;p15"/>
          <p:cNvGrpSpPr/>
          <p:nvPr/>
        </p:nvGrpSpPr>
        <p:grpSpPr>
          <a:xfrm rot="2019020">
            <a:off x="6521450" y="2847577"/>
            <a:ext cx="3629660" cy="3271824"/>
            <a:chOff x="-1155400" y="2779603"/>
            <a:chExt cx="3629811" cy="3271961"/>
          </a:xfrm>
        </p:grpSpPr>
        <p:sp>
          <p:nvSpPr>
            <p:cNvPr id="378" name="Google Shape;378;p15"/>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5"/>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5"/>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5"/>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5"/>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5"/>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5"/>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5"/>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5"/>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5"/>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5"/>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5"/>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5"/>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5"/>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 name="Google Shape;392;p15"/>
          <p:cNvSpPr/>
          <p:nvPr/>
        </p:nvSpPr>
        <p:spPr>
          <a:xfrm>
            <a:off x="-1173500" y="-1978522"/>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p:nvPr/>
        </p:nvSpPr>
        <p:spPr>
          <a:xfrm>
            <a:off x="-812475" y="-1227764"/>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rot="1368521">
            <a:off x="-2239541" y="-1623168"/>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txBox="1">
            <a:spLocks noGrp="1"/>
          </p:cNvSpPr>
          <p:nvPr>
            <p:ph type="title"/>
          </p:nvPr>
        </p:nvSpPr>
        <p:spPr>
          <a:xfrm>
            <a:off x="2674650" y="1334838"/>
            <a:ext cx="3794700" cy="12747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8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6" name="Google Shape;396;p15"/>
          <p:cNvSpPr txBox="1">
            <a:spLocks noGrp="1"/>
          </p:cNvSpPr>
          <p:nvPr>
            <p:ph type="subTitle" idx="1"/>
          </p:nvPr>
        </p:nvSpPr>
        <p:spPr>
          <a:xfrm>
            <a:off x="2673450" y="2751463"/>
            <a:ext cx="3797100" cy="854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2">
  <p:cSld name="CUSTOM_7">
    <p:spTree>
      <p:nvGrpSpPr>
        <p:cNvPr id="1" name="Shape 544"/>
        <p:cNvGrpSpPr/>
        <p:nvPr/>
      </p:nvGrpSpPr>
      <p:grpSpPr>
        <a:xfrm>
          <a:off x="0" y="0"/>
          <a:ext cx="0" cy="0"/>
          <a:chOff x="0" y="0"/>
          <a:chExt cx="0" cy="0"/>
        </a:xfrm>
      </p:grpSpPr>
      <p:grpSp>
        <p:nvGrpSpPr>
          <p:cNvPr id="545" name="Google Shape;545;p19"/>
          <p:cNvGrpSpPr/>
          <p:nvPr/>
        </p:nvGrpSpPr>
        <p:grpSpPr>
          <a:xfrm>
            <a:off x="4762060" y="-43750"/>
            <a:ext cx="3585731" cy="2819199"/>
            <a:chOff x="6451063" y="-3"/>
            <a:chExt cx="2230626" cy="1753778"/>
          </a:xfrm>
        </p:grpSpPr>
        <p:sp>
          <p:nvSpPr>
            <p:cNvPr id="546" name="Google Shape;546;p19"/>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9"/>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9"/>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9"/>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9"/>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9"/>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9"/>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9"/>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9"/>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9"/>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9"/>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 name="Google Shape;562;p19"/>
          <p:cNvSpPr/>
          <p:nvPr/>
        </p:nvSpPr>
        <p:spPr>
          <a:xfrm rot="10674473" flipH="1">
            <a:off x="1709488" y="3432741"/>
            <a:ext cx="7848141" cy="7534164"/>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9"/>
          <p:cNvSpPr/>
          <p:nvPr/>
        </p:nvSpPr>
        <p:spPr>
          <a:xfrm rot="1368521">
            <a:off x="3704884" y="1701932"/>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9"/>
          <p:cNvSpPr/>
          <p:nvPr/>
        </p:nvSpPr>
        <p:spPr>
          <a:xfrm rot="1368521">
            <a:off x="-3634366" y="-226634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9"/>
          <p:cNvSpPr/>
          <p:nvPr/>
        </p:nvSpPr>
        <p:spPr>
          <a:xfrm>
            <a:off x="713225" y="-888090"/>
            <a:ext cx="3528382" cy="1334598"/>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9"/>
          <p:cNvSpPr txBox="1">
            <a:spLocks noGrp="1"/>
          </p:cNvSpPr>
          <p:nvPr>
            <p:ph type="title"/>
          </p:nvPr>
        </p:nvSpPr>
        <p:spPr>
          <a:xfrm>
            <a:off x="713225" y="1425625"/>
            <a:ext cx="6015000" cy="11280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7" name="Google Shape;567;p19"/>
          <p:cNvSpPr txBox="1">
            <a:spLocks noGrp="1"/>
          </p:cNvSpPr>
          <p:nvPr>
            <p:ph type="subTitle" idx="1"/>
          </p:nvPr>
        </p:nvSpPr>
        <p:spPr>
          <a:xfrm>
            <a:off x="713225" y="2733700"/>
            <a:ext cx="5146500" cy="6474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568"/>
        <p:cNvGrpSpPr/>
        <p:nvPr/>
      </p:nvGrpSpPr>
      <p:grpSpPr>
        <a:xfrm>
          <a:off x="0" y="0"/>
          <a:ext cx="0" cy="0"/>
          <a:chOff x="0" y="0"/>
          <a:chExt cx="0" cy="0"/>
        </a:xfrm>
      </p:grpSpPr>
      <p:grpSp>
        <p:nvGrpSpPr>
          <p:cNvPr id="569" name="Google Shape;569;p20"/>
          <p:cNvGrpSpPr/>
          <p:nvPr/>
        </p:nvGrpSpPr>
        <p:grpSpPr>
          <a:xfrm rot="4013558">
            <a:off x="7500979" y="-2595720"/>
            <a:ext cx="6376246" cy="5747634"/>
            <a:chOff x="-1155400" y="2779603"/>
            <a:chExt cx="3629811" cy="3271961"/>
          </a:xfrm>
        </p:grpSpPr>
        <p:sp>
          <p:nvSpPr>
            <p:cNvPr id="570" name="Google Shape;570;p20"/>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0"/>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0"/>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0"/>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0"/>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0"/>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0"/>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0"/>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0"/>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0"/>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0"/>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0"/>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0"/>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 name="Google Shape;584;p20"/>
          <p:cNvGrpSpPr/>
          <p:nvPr/>
        </p:nvGrpSpPr>
        <p:grpSpPr>
          <a:xfrm>
            <a:off x="-2309125" y="2779603"/>
            <a:ext cx="3629811" cy="3271961"/>
            <a:chOff x="-1155400" y="2779603"/>
            <a:chExt cx="3629811" cy="3271961"/>
          </a:xfrm>
        </p:grpSpPr>
        <p:sp>
          <p:nvSpPr>
            <p:cNvPr id="585" name="Google Shape;585;p20"/>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0"/>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0"/>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0"/>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0"/>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0"/>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0"/>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0"/>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0"/>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0"/>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0"/>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0"/>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0"/>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0"/>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 name="Google Shape;599;p20"/>
          <p:cNvSpPr txBox="1">
            <a:spLocks noGrp="1"/>
          </p:cNvSpPr>
          <p:nvPr>
            <p:ph type="title" hasCustomPrompt="1"/>
          </p:nvPr>
        </p:nvSpPr>
        <p:spPr>
          <a:xfrm>
            <a:off x="2286000" y="748359"/>
            <a:ext cx="4572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5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00" name="Google Shape;600;p20"/>
          <p:cNvSpPr txBox="1">
            <a:spLocks noGrp="1"/>
          </p:cNvSpPr>
          <p:nvPr>
            <p:ph type="subTitle" idx="1"/>
          </p:nvPr>
        </p:nvSpPr>
        <p:spPr>
          <a:xfrm>
            <a:off x="2286000" y="1379461"/>
            <a:ext cx="4572000" cy="271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rgbClr val="242424"/>
                </a:solidFill>
              </a:defRPr>
            </a:lvl1pPr>
            <a:lvl2pPr lvl="1" algn="ctr" rtl="0">
              <a:lnSpc>
                <a:spcPct val="100000"/>
              </a:lnSpc>
              <a:spcBef>
                <a:spcPts val="0"/>
              </a:spcBef>
              <a:spcAft>
                <a:spcPts val="0"/>
              </a:spcAft>
              <a:buSzPts val="1600"/>
              <a:buFont typeface="Roboto"/>
              <a:buNone/>
              <a:defRPr>
                <a:latin typeface="Roboto"/>
                <a:ea typeface="Roboto"/>
                <a:cs typeface="Roboto"/>
                <a:sym typeface="Roboto"/>
              </a:defRPr>
            </a:lvl2pPr>
            <a:lvl3pPr lvl="2" algn="ctr" rtl="0">
              <a:lnSpc>
                <a:spcPct val="100000"/>
              </a:lnSpc>
              <a:spcBef>
                <a:spcPts val="0"/>
              </a:spcBef>
              <a:spcAft>
                <a:spcPts val="0"/>
              </a:spcAft>
              <a:buSzPts val="1600"/>
              <a:buFont typeface="Roboto"/>
              <a:buNone/>
              <a:defRPr>
                <a:latin typeface="Roboto"/>
                <a:ea typeface="Roboto"/>
                <a:cs typeface="Roboto"/>
                <a:sym typeface="Roboto"/>
              </a:defRPr>
            </a:lvl3pPr>
            <a:lvl4pPr lvl="3" algn="ctr" rtl="0">
              <a:lnSpc>
                <a:spcPct val="100000"/>
              </a:lnSpc>
              <a:spcBef>
                <a:spcPts val="0"/>
              </a:spcBef>
              <a:spcAft>
                <a:spcPts val="0"/>
              </a:spcAft>
              <a:buSzPts val="1600"/>
              <a:buFont typeface="Roboto"/>
              <a:buNone/>
              <a:defRPr>
                <a:latin typeface="Roboto"/>
                <a:ea typeface="Roboto"/>
                <a:cs typeface="Roboto"/>
                <a:sym typeface="Roboto"/>
              </a:defRPr>
            </a:lvl4pPr>
            <a:lvl5pPr lvl="4" algn="ctr" rtl="0">
              <a:lnSpc>
                <a:spcPct val="100000"/>
              </a:lnSpc>
              <a:spcBef>
                <a:spcPts val="0"/>
              </a:spcBef>
              <a:spcAft>
                <a:spcPts val="0"/>
              </a:spcAft>
              <a:buSzPts val="1600"/>
              <a:buFont typeface="Roboto"/>
              <a:buNone/>
              <a:defRPr>
                <a:latin typeface="Roboto"/>
                <a:ea typeface="Roboto"/>
                <a:cs typeface="Roboto"/>
                <a:sym typeface="Roboto"/>
              </a:defRPr>
            </a:lvl5pPr>
            <a:lvl6pPr lvl="5" algn="ctr" rtl="0">
              <a:lnSpc>
                <a:spcPct val="100000"/>
              </a:lnSpc>
              <a:spcBef>
                <a:spcPts val="0"/>
              </a:spcBef>
              <a:spcAft>
                <a:spcPts val="0"/>
              </a:spcAft>
              <a:buSzPts val="1600"/>
              <a:buFont typeface="Roboto"/>
              <a:buNone/>
              <a:defRPr>
                <a:latin typeface="Roboto"/>
                <a:ea typeface="Roboto"/>
                <a:cs typeface="Roboto"/>
                <a:sym typeface="Roboto"/>
              </a:defRPr>
            </a:lvl6pPr>
            <a:lvl7pPr lvl="6" algn="ctr" rtl="0">
              <a:lnSpc>
                <a:spcPct val="100000"/>
              </a:lnSpc>
              <a:spcBef>
                <a:spcPts val="0"/>
              </a:spcBef>
              <a:spcAft>
                <a:spcPts val="0"/>
              </a:spcAft>
              <a:buSzPts val="1600"/>
              <a:buFont typeface="Roboto"/>
              <a:buNone/>
              <a:defRPr>
                <a:latin typeface="Roboto"/>
                <a:ea typeface="Roboto"/>
                <a:cs typeface="Roboto"/>
                <a:sym typeface="Roboto"/>
              </a:defRPr>
            </a:lvl7pPr>
            <a:lvl8pPr lvl="7" algn="ctr" rtl="0">
              <a:lnSpc>
                <a:spcPct val="100000"/>
              </a:lnSpc>
              <a:spcBef>
                <a:spcPts val="0"/>
              </a:spcBef>
              <a:spcAft>
                <a:spcPts val="0"/>
              </a:spcAft>
              <a:buSzPts val="1600"/>
              <a:buFont typeface="Roboto"/>
              <a:buNone/>
              <a:defRPr>
                <a:latin typeface="Roboto"/>
                <a:ea typeface="Roboto"/>
                <a:cs typeface="Roboto"/>
                <a:sym typeface="Roboto"/>
              </a:defRPr>
            </a:lvl8pPr>
            <a:lvl9pPr lvl="8" algn="ctr" rtl="0">
              <a:lnSpc>
                <a:spcPct val="100000"/>
              </a:lnSpc>
              <a:spcBef>
                <a:spcPts val="0"/>
              </a:spcBef>
              <a:spcAft>
                <a:spcPts val="0"/>
              </a:spcAft>
              <a:buSzPts val="1600"/>
              <a:buFont typeface="Roboto"/>
              <a:buNone/>
              <a:defRPr>
                <a:latin typeface="Roboto"/>
                <a:ea typeface="Roboto"/>
                <a:cs typeface="Roboto"/>
                <a:sym typeface="Roboto"/>
              </a:defRPr>
            </a:lvl9pPr>
          </a:lstStyle>
          <a:p>
            <a:endParaRPr/>
          </a:p>
        </p:txBody>
      </p:sp>
      <p:sp>
        <p:nvSpPr>
          <p:cNvPr id="601" name="Google Shape;601;p20"/>
          <p:cNvSpPr txBox="1">
            <a:spLocks noGrp="1"/>
          </p:cNvSpPr>
          <p:nvPr>
            <p:ph type="title" idx="2" hasCustomPrompt="1"/>
          </p:nvPr>
        </p:nvSpPr>
        <p:spPr>
          <a:xfrm>
            <a:off x="2286000" y="2121389"/>
            <a:ext cx="4572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4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02" name="Google Shape;602;p20"/>
          <p:cNvSpPr txBox="1">
            <a:spLocks noGrp="1"/>
          </p:cNvSpPr>
          <p:nvPr>
            <p:ph type="subTitle" idx="3"/>
          </p:nvPr>
        </p:nvSpPr>
        <p:spPr>
          <a:xfrm>
            <a:off x="2286000" y="2751701"/>
            <a:ext cx="4572000" cy="271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rgbClr val="242424"/>
                </a:solidFill>
              </a:defRPr>
            </a:lvl1pPr>
            <a:lvl2pPr lvl="1" algn="ctr" rtl="0">
              <a:lnSpc>
                <a:spcPct val="100000"/>
              </a:lnSpc>
              <a:spcBef>
                <a:spcPts val="0"/>
              </a:spcBef>
              <a:spcAft>
                <a:spcPts val="0"/>
              </a:spcAft>
              <a:buSzPts val="1600"/>
              <a:buFont typeface="Roboto"/>
              <a:buNone/>
              <a:defRPr>
                <a:latin typeface="Roboto"/>
                <a:ea typeface="Roboto"/>
                <a:cs typeface="Roboto"/>
                <a:sym typeface="Roboto"/>
              </a:defRPr>
            </a:lvl2pPr>
            <a:lvl3pPr lvl="2" algn="ctr" rtl="0">
              <a:lnSpc>
                <a:spcPct val="100000"/>
              </a:lnSpc>
              <a:spcBef>
                <a:spcPts val="0"/>
              </a:spcBef>
              <a:spcAft>
                <a:spcPts val="0"/>
              </a:spcAft>
              <a:buSzPts val="1600"/>
              <a:buFont typeface="Roboto"/>
              <a:buNone/>
              <a:defRPr>
                <a:latin typeface="Roboto"/>
                <a:ea typeface="Roboto"/>
                <a:cs typeface="Roboto"/>
                <a:sym typeface="Roboto"/>
              </a:defRPr>
            </a:lvl3pPr>
            <a:lvl4pPr lvl="3" algn="ctr" rtl="0">
              <a:lnSpc>
                <a:spcPct val="100000"/>
              </a:lnSpc>
              <a:spcBef>
                <a:spcPts val="0"/>
              </a:spcBef>
              <a:spcAft>
                <a:spcPts val="0"/>
              </a:spcAft>
              <a:buSzPts val="1600"/>
              <a:buFont typeface="Roboto"/>
              <a:buNone/>
              <a:defRPr>
                <a:latin typeface="Roboto"/>
                <a:ea typeface="Roboto"/>
                <a:cs typeface="Roboto"/>
                <a:sym typeface="Roboto"/>
              </a:defRPr>
            </a:lvl4pPr>
            <a:lvl5pPr lvl="4" algn="ctr" rtl="0">
              <a:lnSpc>
                <a:spcPct val="100000"/>
              </a:lnSpc>
              <a:spcBef>
                <a:spcPts val="0"/>
              </a:spcBef>
              <a:spcAft>
                <a:spcPts val="0"/>
              </a:spcAft>
              <a:buSzPts val="1600"/>
              <a:buFont typeface="Roboto"/>
              <a:buNone/>
              <a:defRPr>
                <a:latin typeface="Roboto"/>
                <a:ea typeface="Roboto"/>
                <a:cs typeface="Roboto"/>
                <a:sym typeface="Roboto"/>
              </a:defRPr>
            </a:lvl5pPr>
            <a:lvl6pPr lvl="5" algn="ctr" rtl="0">
              <a:lnSpc>
                <a:spcPct val="100000"/>
              </a:lnSpc>
              <a:spcBef>
                <a:spcPts val="0"/>
              </a:spcBef>
              <a:spcAft>
                <a:spcPts val="0"/>
              </a:spcAft>
              <a:buSzPts val="1600"/>
              <a:buFont typeface="Roboto"/>
              <a:buNone/>
              <a:defRPr>
                <a:latin typeface="Roboto"/>
                <a:ea typeface="Roboto"/>
                <a:cs typeface="Roboto"/>
                <a:sym typeface="Roboto"/>
              </a:defRPr>
            </a:lvl6pPr>
            <a:lvl7pPr lvl="6" algn="ctr" rtl="0">
              <a:lnSpc>
                <a:spcPct val="100000"/>
              </a:lnSpc>
              <a:spcBef>
                <a:spcPts val="0"/>
              </a:spcBef>
              <a:spcAft>
                <a:spcPts val="0"/>
              </a:spcAft>
              <a:buSzPts val="1600"/>
              <a:buFont typeface="Roboto"/>
              <a:buNone/>
              <a:defRPr>
                <a:latin typeface="Roboto"/>
                <a:ea typeface="Roboto"/>
                <a:cs typeface="Roboto"/>
                <a:sym typeface="Roboto"/>
              </a:defRPr>
            </a:lvl7pPr>
            <a:lvl8pPr lvl="7" algn="ctr" rtl="0">
              <a:lnSpc>
                <a:spcPct val="100000"/>
              </a:lnSpc>
              <a:spcBef>
                <a:spcPts val="0"/>
              </a:spcBef>
              <a:spcAft>
                <a:spcPts val="0"/>
              </a:spcAft>
              <a:buSzPts val="1600"/>
              <a:buFont typeface="Roboto"/>
              <a:buNone/>
              <a:defRPr>
                <a:latin typeface="Roboto"/>
                <a:ea typeface="Roboto"/>
                <a:cs typeface="Roboto"/>
                <a:sym typeface="Roboto"/>
              </a:defRPr>
            </a:lvl8pPr>
            <a:lvl9pPr lvl="8" algn="ctr" rtl="0">
              <a:lnSpc>
                <a:spcPct val="100000"/>
              </a:lnSpc>
              <a:spcBef>
                <a:spcPts val="0"/>
              </a:spcBef>
              <a:spcAft>
                <a:spcPts val="0"/>
              </a:spcAft>
              <a:buSzPts val="1600"/>
              <a:buFont typeface="Roboto"/>
              <a:buNone/>
              <a:defRPr>
                <a:latin typeface="Roboto"/>
                <a:ea typeface="Roboto"/>
                <a:cs typeface="Roboto"/>
                <a:sym typeface="Roboto"/>
              </a:defRPr>
            </a:lvl9pPr>
          </a:lstStyle>
          <a:p>
            <a:endParaRPr/>
          </a:p>
        </p:txBody>
      </p:sp>
      <p:sp>
        <p:nvSpPr>
          <p:cNvPr id="603" name="Google Shape;603;p20"/>
          <p:cNvSpPr txBox="1">
            <a:spLocks noGrp="1"/>
          </p:cNvSpPr>
          <p:nvPr>
            <p:ph type="title" idx="4" hasCustomPrompt="1"/>
          </p:nvPr>
        </p:nvSpPr>
        <p:spPr>
          <a:xfrm>
            <a:off x="2286000" y="3494420"/>
            <a:ext cx="4572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5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04" name="Google Shape;604;p20"/>
          <p:cNvSpPr txBox="1">
            <a:spLocks noGrp="1"/>
          </p:cNvSpPr>
          <p:nvPr>
            <p:ph type="subTitle" idx="5"/>
          </p:nvPr>
        </p:nvSpPr>
        <p:spPr>
          <a:xfrm>
            <a:off x="2286000" y="4123941"/>
            <a:ext cx="4572000" cy="271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rgbClr val="242424"/>
                </a:solidFill>
              </a:defRPr>
            </a:lvl1pPr>
            <a:lvl2pPr lvl="1" algn="ctr" rtl="0">
              <a:lnSpc>
                <a:spcPct val="100000"/>
              </a:lnSpc>
              <a:spcBef>
                <a:spcPts val="0"/>
              </a:spcBef>
              <a:spcAft>
                <a:spcPts val="0"/>
              </a:spcAft>
              <a:buSzPts val="1600"/>
              <a:buFont typeface="Roboto"/>
              <a:buNone/>
              <a:defRPr>
                <a:latin typeface="Roboto"/>
                <a:ea typeface="Roboto"/>
                <a:cs typeface="Roboto"/>
                <a:sym typeface="Roboto"/>
              </a:defRPr>
            </a:lvl2pPr>
            <a:lvl3pPr lvl="2" algn="ctr" rtl="0">
              <a:lnSpc>
                <a:spcPct val="100000"/>
              </a:lnSpc>
              <a:spcBef>
                <a:spcPts val="0"/>
              </a:spcBef>
              <a:spcAft>
                <a:spcPts val="0"/>
              </a:spcAft>
              <a:buSzPts val="1600"/>
              <a:buFont typeface="Roboto"/>
              <a:buNone/>
              <a:defRPr>
                <a:latin typeface="Roboto"/>
                <a:ea typeface="Roboto"/>
                <a:cs typeface="Roboto"/>
                <a:sym typeface="Roboto"/>
              </a:defRPr>
            </a:lvl3pPr>
            <a:lvl4pPr lvl="3" algn="ctr" rtl="0">
              <a:lnSpc>
                <a:spcPct val="100000"/>
              </a:lnSpc>
              <a:spcBef>
                <a:spcPts val="0"/>
              </a:spcBef>
              <a:spcAft>
                <a:spcPts val="0"/>
              </a:spcAft>
              <a:buSzPts val="1600"/>
              <a:buFont typeface="Roboto"/>
              <a:buNone/>
              <a:defRPr>
                <a:latin typeface="Roboto"/>
                <a:ea typeface="Roboto"/>
                <a:cs typeface="Roboto"/>
                <a:sym typeface="Roboto"/>
              </a:defRPr>
            </a:lvl4pPr>
            <a:lvl5pPr lvl="4" algn="ctr" rtl="0">
              <a:lnSpc>
                <a:spcPct val="100000"/>
              </a:lnSpc>
              <a:spcBef>
                <a:spcPts val="0"/>
              </a:spcBef>
              <a:spcAft>
                <a:spcPts val="0"/>
              </a:spcAft>
              <a:buSzPts val="1600"/>
              <a:buFont typeface="Roboto"/>
              <a:buNone/>
              <a:defRPr>
                <a:latin typeface="Roboto"/>
                <a:ea typeface="Roboto"/>
                <a:cs typeface="Roboto"/>
                <a:sym typeface="Roboto"/>
              </a:defRPr>
            </a:lvl5pPr>
            <a:lvl6pPr lvl="5" algn="ctr" rtl="0">
              <a:lnSpc>
                <a:spcPct val="100000"/>
              </a:lnSpc>
              <a:spcBef>
                <a:spcPts val="0"/>
              </a:spcBef>
              <a:spcAft>
                <a:spcPts val="0"/>
              </a:spcAft>
              <a:buSzPts val="1600"/>
              <a:buFont typeface="Roboto"/>
              <a:buNone/>
              <a:defRPr>
                <a:latin typeface="Roboto"/>
                <a:ea typeface="Roboto"/>
                <a:cs typeface="Roboto"/>
                <a:sym typeface="Roboto"/>
              </a:defRPr>
            </a:lvl6pPr>
            <a:lvl7pPr lvl="6" algn="ctr" rtl="0">
              <a:lnSpc>
                <a:spcPct val="100000"/>
              </a:lnSpc>
              <a:spcBef>
                <a:spcPts val="0"/>
              </a:spcBef>
              <a:spcAft>
                <a:spcPts val="0"/>
              </a:spcAft>
              <a:buSzPts val="1600"/>
              <a:buFont typeface="Roboto"/>
              <a:buNone/>
              <a:defRPr>
                <a:latin typeface="Roboto"/>
                <a:ea typeface="Roboto"/>
                <a:cs typeface="Roboto"/>
                <a:sym typeface="Roboto"/>
              </a:defRPr>
            </a:lvl7pPr>
            <a:lvl8pPr lvl="7" algn="ctr" rtl="0">
              <a:lnSpc>
                <a:spcPct val="100000"/>
              </a:lnSpc>
              <a:spcBef>
                <a:spcPts val="0"/>
              </a:spcBef>
              <a:spcAft>
                <a:spcPts val="0"/>
              </a:spcAft>
              <a:buSzPts val="1600"/>
              <a:buFont typeface="Roboto"/>
              <a:buNone/>
              <a:defRPr>
                <a:latin typeface="Roboto"/>
                <a:ea typeface="Roboto"/>
                <a:cs typeface="Roboto"/>
                <a:sym typeface="Roboto"/>
              </a:defRPr>
            </a:lvl8pPr>
            <a:lvl9pPr lvl="8" algn="ctr" rtl="0">
              <a:lnSpc>
                <a:spcPct val="100000"/>
              </a:lnSpc>
              <a:spcBef>
                <a:spcPts val="0"/>
              </a:spcBef>
              <a:spcAft>
                <a:spcPts val="0"/>
              </a:spcAft>
              <a:buSzPts val="1600"/>
              <a:buFont typeface="Roboto"/>
              <a:buNone/>
              <a:defRPr>
                <a:latin typeface="Roboto"/>
                <a:ea typeface="Roboto"/>
                <a:cs typeface="Roboto"/>
                <a:sym typeface="Roboto"/>
              </a:defRPr>
            </a:lvl9pPr>
          </a:lstStyle>
          <a:p>
            <a:endParaRPr/>
          </a:p>
        </p:txBody>
      </p:sp>
      <p:sp>
        <p:nvSpPr>
          <p:cNvPr id="605" name="Google Shape;605;p20"/>
          <p:cNvSpPr/>
          <p:nvPr/>
        </p:nvSpPr>
        <p:spPr>
          <a:xfrm>
            <a:off x="6454600" y="434212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0"/>
          <p:cNvSpPr/>
          <p:nvPr/>
        </p:nvSpPr>
        <p:spPr>
          <a:xfrm>
            <a:off x="-1064350" y="-599177"/>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2">
  <p:cSld name="CUSTOM_9">
    <p:spTree>
      <p:nvGrpSpPr>
        <p:cNvPr id="1" name="Shape 607"/>
        <p:cNvGrpSpPr/>
        <p:nvPr/>
      </p:nvGrpSpPr>
      <p:grpSpPr>
        <a:xfrm>
          <a:off x="0" y="0"/>
          <a:ext cx="0" cy="0"/>
          <a:chOff x="0" y="0"/>
          <a:chExt cx="0" cy="0"/>
        </a:xfrm>
      </p:grpSpPr>
      <p:sp>
        <p:nvSpPr>
          <p:cNvPr id="608" name="Google Shape;608;p21"/>
          <p:cNvSpPr/>
          <p:nvPr/>
        </p:nvSpPr>
        <p:spPr>
          <a:xfrm>
            <a:off x="-990700" y="-3165685"/>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1"/>
          <p:cNvSpPr/>
          <p:nvPr/>
        </p:nvSpPr>
        <p:spPr>
          <a:xfrm>
            <a:off x="-629675" y="-2414926"/>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1"/>
          <p:cNvSpPr/>
          <p:nvPr/>
        </p:nvSpPr>
        <p:spPr>
          <a:xfrm>
            <a:off x="7885951" y="1018502"/>
            <a:ext cx="2956653" cy="111841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1"/>
          <p:cNvSpPr/>
          <p:nvPr/>
        </p:nvSpPr>
        <p:spPr>
          <a:xfrm rot="1368521">
            <a:off x="-2966241" y="-2783580"/>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 name="Google Shape;612;p21"/>
          <p:cNvGrpSpPr/>
          <p:nvPr/>
        </p:nvGrpSpPr>
        <p:grpSpPr>
          <a:xfrm>
            <a:off x="-1386240" y="-1026600"/>
            <a:ext cx="3585731" cy="2819199"/>
            <a:chOff x="6451063" y="-3"/>
            <a:chExt cx="2230626" cy="1753778"/>
          </a:xfrm>
        </p:grpSpPr>
        <p:sp>
          <p:nvSpPr>
            <p:cNvPr id="613" name="Google Shape;613;p2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29;p21"/>
          <p:cNvGrpSpPr/>
          <p:nvPr/>
        </p:nvGrpSpPr>
        <p:grpSpPr>
          <a:xfrm>
            <a:off x="7433135" y="302175"/>
            <a:ext cx="3585731" cy="2819199"/>
            <a:chOff x="6451063" y="-3"/>
            <a:chExt cx="2230626" cy="1753778"/>
          </a:xfrm>
        </p:grpSpPr>
        <p:sp>
          <p:nvSpPr>
            <p:cNvPr id="630" name="Google Shape;630;p2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 name="Google Shape;646;p21"/>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atin typeface="Libre Franklin"/>
                <a:ea typeface="Libre Franklin"/>
                <a:cs typeface="Libre Franklin"/>
                <a:sym typeface="Libre Franklin"/>
              </a:defRPr>
            </a:lvl1pPr>
            <a:lvl2pPr lvl="1">
              <a:spcBef>
                <a:spcPts val="0"/>
              </a:spcBef>
              <a:spcAft>
                <a:spcPts val="0"/>
              </a:spcAft>
              <a:buSzPts val="2800"/>
              <a:buNone/>
              <a:defRPr>
                <a:latin typeface="Libre Franklin"/>
                <a:ea typeface="Libre Franklin"/>
                <a:cs typeface="Libre Franklin"/>
                <a:sym typeface="Libre Franklin"/>
              </a:defRPr>
            </a:lvl2pPr>
            <a:lvl3pPr lvl="2">
              <a:spcBef>
                <a:spcPts val="0"/>
              </a:spcBef>
              <a:spcAft>
                <a:spcPts val="0"/>
              </a:spcAft>
              <a:buSzPts val="2800"/>
              <a:buNone/>
              <a:defRPr>
                <a:latin typeface="Libre Franklin"/>
                <a:ea typeface="Libre Franklin"/>
                <a:cs typeface="Libre Franklin"/>
                <a:sym typeface="Libre Franklin"/>
              </a:defRPr>
            </a:lvl3pPr>
            <a:lvl4pPr lvl="3">
              <a:spcBef>
                <a:spcPts val="0"/>
              </a:spcBef>
              <a:spcAft>
                <a:spcPts val="0"/>
              </a:spcAft>
              <a:buSzPts val="2800"/>
              <a:buNone/>
              <a:defRPr>
                <a:latin typeface="Libre Franklin"/>
                <a:ea typeface="Libre Franklin"/>
                <a:cs typeface="Libre Franklin"/>
                <a:sym typeface="Libre Franklin"/>
              </a:defRPr>
            </a:lvl4pPr>
            <a:lvl5pPr lvl="4">
              <a:spcBef>
                <a:spcPts val="0"/>
              </a:spcBef>
              <a:spcAft>
                <a:spcPts val="0"/>
              </a:spcAft>
              <a:buSzPts val="2800"/>
              <a:buNone/>
              <a:defRPr>
                <a:latin typeface="Libre Franklin"/>
                <a:ea typeface="Libre Franklin"/>
                <a:cs typeface="Libre Franklin"/>
                <a:sym typeface="Libre Franklin"/>
              </a:defRPr>
            </a:lvl5pPr>
            <a:lvl6pPr lvl="5">
              <a:spcBef>
                <a:spcPts val="0"/>
              </a:spcBef>
              <a:spcAft>
                <a:spcPts val="0"/>
              </a:spcAft>
              <a:buSzPts val="2800"/>
              <a:buNone/>
              <a:defRPr>
                <a:latin typeface="Libre Franklin"/>
                <a:ea typeface="Libre Franklin"/>
                <a:cs typeface="Libre Franklin"/>
                <a:sym typeface="Libre Franklin"/>
              </a:defRPr>
            </a:lvl6pPr>
            <a:lvl7pPr lvl="6">
              <a:spcBef>
                <a:spcPts val="0"/>
              </a:spcBef>
              <a:spcAft>
                <a:spcPts val="0"/>
              </a:spcAft>
              <a:buSzPts val="2800"/>
              <a:buNone/>
              <a:defRPr>
                <a:latin typeface="Libre Franklin"/>
                <a:ea typeface="Libre Franklin"/>
                <a:cs typeface="Libre Franklin"/>
                <a:sym typeface="Libre Franklin"/>
              </a:defRPr>
            </a:lvl7pPr>
            <a:lvl8pPr lvl="7">
              <a:spcBef>
                <a:spcPts val="0"/>
              </a:spcBef>
              <a:spcAft>
                <a:spcPts val="0"/>
              </a:spcAft>
              <a:buSzPts val="2800"/>
              <a:buNone/>
              <a:defRPr>
                <a:latin typeface="Libre Franklin"/>
                <a:ea typeface="Libre Franklin"/>
                <a:cs typeface="Libre Franklin"/>
                <a:sym typeface="Libre Franklin"/>
              </a:defRPr>
            </a:lvl8pPr>
            <a:lvl9pPr lvl="8">
              <a:spcBef>
                <a:spcPts val="0"/>
              </a:spcBef>
              <a:spcAft>
                <a:spcPts val="0"/>
              </a:spcAft>
              <a:buSzPts val="2800"/>
              <a:buNone/>
              <a:defRPr>
                <a:latin typeface="Libre Franklin"/>
                <a:ea typeface="Libre Franklin"/>
                <a:cs typeface="Libre Franklin"/>
                <a:sym typeface="Libre Franklin"/>
              </a:defRPr>
            </a:lvl9pPr>
          </a:lstStyle>
          <a:p>
            <a:endParaRPr/>
          </a:p>
        </p:txBody>
      </p:sp>
      <p:sp>
        <p:nvSpPr>
          <p:cNvPr id="647" name="Google Shape;647;p21"/>
          <p:cNvSpPr txBox="1">
            <a:spLocks noGrp="1"/>
          </p:cNvSpPr>
          <p:nvPr>
            <p:ph type="subTitle" idx="1"/>
          </p:nvPr>
        </p:nvSpPr>
        <p:spPr>
          <a:xfrm>
            <a:off x="3383266" y="3630176"/>
            <a:ext cx="2377500" cy="774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Font typeface="Open Sans"/>
              <a:buNone/>
              <a:defRPr sz="1600"/>
            </a:lvl1pPr>
            <a:lvl2pPr lvl="1" algn="ctr" rtl="0">
              <a:lnSpc>
                <a:spcPct val="100000"/>
              </a:lnSpc>
              <a:spcBef>
                <a:spcPts val="0"/>
              </a:spcBef>
              <a:spcAft>
                <a:spcPts val="0"/>
              </a:spcAft>
              <a:buSzPts val="1600"/>
              <a:buFont typeface="Open Sans"/>
              <a:buNone/>
              <a:defRPr>
                <a:latin typeface="Open Sans"/>
                <a:ea typeface="Open Sans"/>
                <a:cs typeface="Open Sans"/>
                <a:sym typeface="Open Sans"/>
              </a:defRPr>
            </a:lvl2pPr>
            <a:lvl3pPr lvl="2" algn="ctr" rtl="0">
              <a:lnSpc>
                <a:spcPct val="100000"/>
              </a:lnSpc>
              <a:spcBef>
                <a:spcPts val="0"/>
              </a:spcBef>
              <a:spcAft>
                <a:spcPts val="0"/>
              </a:spcAft>
              <a:buSzPts val="1600"/>
              <a:buFont typeface="Open Sans"/>
              <a:buNone/>
              <a:defRPr>
                <a:latin typeface="Open Sans"/>
                <a:ea typeface="Open Sans"/>
                <a:cs typeface="Open Sans"/>
                <a:sym typeface="Open Sans"/>
              </a:defRPr>
            </a:lvl3pPr>
            <a:lvl4pPr lvl="3" algn="ctr" rtl="0">
              <a:lnSpc>
                <a:spcPct val="100000"/>
              </a:lnSpc>
              <a:spcBef>
                <a:spcPts val="0"/>
              </a:spcBef>
              <a:spcAft>
                <a:spcPts val="0"/>
              </a:spcAft>
              <a:buSzPts val="1600"/>
              <a:buFont typeface="Open Sans"/>
              <a:buNone/>
              <a:defRPr>
                <a:latin typeface="Open Sans"/>
                <a:ea typeface="Open Sans"/>
                <a:cs typeface="Open Sans"/>
                <a:sym typeface="Open Sans"/>
              </a:defRPr>
            </a:lvl4pPr>
            <a:lvl5pPr lvl="4" algn="ctr" rtl="0">
              <a:lnSpc>
                <a:spcPct val="100000"/>
              </a:lnSpc>
              <a:spcBef>
                <a:spcPts val="0"/>
              </a:spcBef>
              <a:spcAft>
                <a:spcPts val="0"/>
              </a:spcAft>
              <a:buSzPts val="1600"/>
              <a:buFont typeface="Open Sans"/>
              <a:buNone/>
              <a:defRPr>
                <a:latin typeface="Open Sans"/>
                <a:ea typeface="Open Sans"/>
                <a:cs typeface="Open Sans"/>
                <a:sym typeface="Open Sans"/>
              </a:defRPr>
            </a:lvl5pPr>
            <a:lvl6pPr lvl="5" algn="ctr" rtl="0">
              <a:lnSpc>
                <a:spcPct val="100000"/>
              </a:lnSpc>
              <a:spcBef>
                <a:spcPts val="0"/>
              </a:spcBef>
              <a:spcAft>
                <a:spcPts val="0"/>
              </a:spcAft>
              <a:buSzPts val="1600"/>
              <a:buFont typeface="Open Sans"/>
              <a:buNone/>
              <a:defRPr>
                <a:latin typeface="Open Sans"/>
                <a:ea typeface="Open Sans"/>
                <a:cs typeface="Open Sans"/>
                <a:sym typeface="Open Sans"/>
              </a:defRPr>
            </a:lvl6pPr>
            <a:lvl7pPr lvl="6" algn="ctr" rtl="0">
              <a:lnSpc>
                <a:spcPct val="100000"/>
              </a:lnSpc>
              <a:spcBef>
                <a:spcPts val="0"/>
              </a:spcBef>
              <a:spcAft>
                <a:spcPts val="0"/>
              </a:spcAft>
              <a:buSzPts val="1600"/>
              <a:buFont typeface="Open Sans"/>
              <a:buNone/>
              <a:defRPr>
                <a:latin typeface="Open Sans"/>
                <a:ea typeface="Open Sans"/>
                <a:cs typeface="Open Sans"/>
                <a:sym typeface="Open Sans"/>
              </a:defRPr>
            </a:lvl7pPr>
            <a:lvl8pPr lvl="7" algn="ctr" rtl="0">
              <a:lnSpc>
                <a:spcPct val="100000"/>
              </a:lnSpc>
              <a:spcBef>
                <a:spcPts val="0"/>
              </a:spcBef>
              <a:spcAft>
                <a:spcPts val="0"/>
              </a:spcAft>
              <a:buSzPts val="1600"/>
              <a:buFont typeface="Open Sans"/>
              <a:buNone/>
              <a:defRPr>
                <a:latin typeface="Open Sans"/>
                <a:ea typeface="Open Sans"/>
                <a:cs typeface="Open Sans"/>
                <a:sym typeface="Open Sans"/>
              </a:defRPr>
            </a:lvl8pPr>
            <a:lvl9pPr lvl="8" algn="ctr" rtl="0">
              <a:lnSpc>
                <a:spcPct val="100000"/>
              </a:lnSpc>
              <a:spcBef>
                <a:spcPts val="0"/>
              </a:spcBef>
              <a:spcAft>
                <a:spcPts val="0"/>
              </a:spcAft>
              <a:buSzPts val="1600"/>
              <a:buFont typeface="Open Sans"/>
              <a:buNone/>
              <a:defRPr>
                <a:latin typeface="Open Sans"/>
                <a:ea typeface="Open Sans"/>
                <a:cs typeface="Open Sans"/>
                <a:sym typeface="Open Sans"/>
              </a:defRPr>
            </a:lvl9pPr>
          </a:lstStyle>
          <a:p>
            <a:endParaRPr/>
          </a:p>
        </p:txBody>
      </p:sp>
      <p:sp>
        <p:nvSpPr>
          <p:cNvPr id="648" name="Google Shape;648;p21"/>
          <p:cNvSpPr txBox="1">
            <a:spLocks noGrp="1"/>
          </p:cNvSpPr>
          <p:nvPr>
            <p:ph type="subTitle" idx="2"/>
          </p:nvPr>
        </p:nvSpPr>
        <p:spPr>
          <a:xfrm>
            <a:off x="3383253" y="3195325"/>
            <a:ext cx="2377500" cy="360900"/>
          </a:xfrm>
          <a:prstGeom prst="rect">
            <a:avLst/>
          </a:prstGeom>
        </p:spPr>
        <p:txBody>
          <a:bodyPr spcFirstLastPara="1" wrap="square" lIns="0" tIns="0" rIns="0" bIns="0" anchor="b" anchorCtr="0">
            <a:noAutofit/>
          </a:bodyPr>
          <a:lstStyle>
            <a:lvl1pPr marL="0" marR="0" lvl="0" indent="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SzPts val="1600"/>
              <a:buFont typeface="Exo"/>
              <a:buNone/>
              <a:defRPr b="1">
                <a:latin typeface="Exo"/>
                <a:ea typeface="Exo"/>
                <a:cs typeface="Exo"/>
                <a:sym typeface="Exo"/>
              </a:defRPr>
            </a:lvl2pPr>
            <a:lvl3pPr lvl="2" algn="ctr" rtl="0">
              <a:lnSpc>
                <a:spcPct val="100000"/>
              </a:lnSpc>
              <a:spcBef>
                <a:spcPts val="0"/>
              </a:spcBef>
              <a:spcAft>
                <a:spcPts val="0"/>
              </a:spcAft>
              <a:buSzPts val="1600"/>
              <a:buFont typeface="Exo"/>
              <a:buNone/>
              <a:defRPr b="1">
                <a:latin typeface="Exo"/>
                <a:ea typeface="Exo"/>
                <a:cs typeface="Exo"/>
                <a:sym typeface="Exo"/>
              </a:defRPr>
            </a:lvl3pPr>
            <a:lvl4pPr lvl="3" algn="ctr" rtl="0">
              <a:lnSpc>
                <a:spcPct val="100000"/>
              </a:lnSpc>
              <a:spcBef>
                <a:spcPts val="0"/>
              </a:spcBef>
              <a:spcAft>
                <a:spcPts val="0"/>
              </a:spcAft>
              <a:buSzPts val="1600"/>
              <a:buFont typeface="Exo"/>
              <a:buNone/>
              <a:defRPr b="1">
                <a:latin typeface="Exo"/>
                <a:ea typeface="Exo"/>
                <a:cs typeface="Exo"/>
                <a:sym typeface="Exo"/>
              </a:defRPr>
            </a:lvl4pPr>
            <a:lvl5pPr lvl="4" algn="ctr" rtl="0">
              <a:lnSpc>
                <a:spcPct val="100000"/>
              </a:lnSpc>
              <a:spcBef>
                <a:spcPts val="0"/>
              </a:spcBef>
              <a:spcAft>
                <a:spcPts val="0"/>
              </a:spcAft>
              <a:buSzPts val="1600"/>
              <a:buFont typeface="Exo"/>
              <a:buNone/>
              <a:defRPr b="1">
                <a:latin typeface="Exo"/>
                <a:ea typeface="Exo"/>
                <a:cs typeface="Exo"/>
                <a:sym typeface="Exo"/>
              </a:defRPr>
            </a:lvl5pPr>
            <a:lvl6pPr lvl="5" algn="ctr" rtl="0">
              <a:lnSpc>
                <a:spcPct val="100000"/>
              </a:lnSpc>
              <a:spcBef>
                <a:spcPts val="0"/>
              </a:spcBef>
              <a:spcAft>
                <a:spcPts val="0"/>
              </a:spcAft>
              <a:buSzPts val="1600"/>
              <a:buFont typeface="Exo"/>
              <a:buNone/>
              <a:defRPr b="1">
                <a:latin typeface="Exo"/>
                <a:ea typeface="Exo"/>
                <a:cs typeface="Exo"/>
                <a:sym typeface="Exo"/>
              </a:defRPr>
            </a:lvl6pPr>
            <a:lvl7pPr lvl="6" algn="ctr" rtl="0">
              <a:lnSpc>
                <a:spcPct val="100000"/>
              </a:lnSpc>
              <a:spcBef>
                <a:spcPts val="0"/>
              </a:spcBef>
              <a:spcAft>
                <a:spcPts val="0"/>
              </a:spcAft>
              <a:buSzPts val="1600"/>
              <a:buFont typeface="Exo"/>
              <a:buNone/>
              <a:defRPr b="1">
                <a:latin typeface="Exo"/>
                <a:ea typeface="Exo"/>
                <a:cs typeface="Exo"/>
                <a:sym typeface="Exo"/>
              </a:defRPr>
            </a:lvl7pPr>
            <a:lvl8pPr lvl="7" algn="ctr" rtl="0">
              <a:lnSpc>
                <a:spcPct val="100000"/>
              </a:lnSpc>
              <a:spcBef>
                <a:spcPts val="0"/>
              </a:spcBef>
              <a:spcAft>
                <a:spcPts val="0"/>
              </a:spcAft>
              <a:buSzPts val="1600"/>
              <a:buFont typeface="Exo"/>
              <a:buNone/>
              <a:defRPr b="1">
                <a:latin typeface="Exo"/>
                <a:ea typeface="Exo"/>
                <a:cs typeface="Exo"/>
                <a:sym typeface="Exo"/>
              </a:defRPr>
            </a:lvl8pPr>
            <a:lvl9pPr lvl="8" algn="ctr" rtl="0">
              <a:lnSpc>
                <a:spcPct val="100000"/>
              </a:lnSpc>
              <a:spcBef>
                <a:spcPts val="0"/>
              </a:spcBef>
              <a:spcAft>
                <a:spcPts val="0"/>
              </a:spcAft>
              <a:buSzPts val="1600"/>
              <a:buFont typeface="Exo"/>
              <a:buNone/>
              <a:defRPr b="1">
                <a:latin typeface="Exo"/>
                <a:ea typeface="Exo"/>
                <a:cs typeface="Exo"/>
                <a:sym typeface="Exo"/>
              </a:defRPr>
            </a:lvl9pPr>
          </a:lstStyle>
          <a:p>
            <a:endParaRPr/>
          </a:p>
        </p:txBody>
      </p:sp>
      <p:sp>
        <p:nvSpPr>
          <p:cNvPr id="649" name="Google Shape;649;p21"/>
          <p:cNvSpPr txBox="1">
            <a:spLocks noGrp="1"/>
          </p:cNvSpPr>
          <p:nvPr>
            <p:ph type="subTitle" idx="3"/>
          </p:nvPr>
        </p:nvSpPr>
        <p:spPr>
          <a:xfrm>
            <a:off x="715013" y="3630174"/>
            <a:ext cx="2377500" cy="7734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Font typeface="Open Sans"/>
              <a:buNone/>
              <a:defRPr sz="1600"/>
            </a:lvl1pPr>
            <a:lvl2pPr lvl="1" algn="ctr" rtl="0">
              <a:lnSpc>
                <a:spcPct val="100000"/>
              </a:lnSpc>
              <a:spcBef>
                <a:spcPts val="0"/>
              </a:spcBef>
              <a:spcAft>
                <a:spcPts val="0"/>
              </a:spcAft>
              <a:buSzPts val="1600"/>
              <a:buFont typeface="Open Sans"/>
              <a:buNone/>
              <a:defRPr>
                <a:latin typeface="Open Sans"/>
                <a:ea typeface="Open Sans"/>
                <a:cs typeface="Open Sans"/>
                <a:sym typeface="Open Sans"/>
              </a:defRPr>
            </a:lvl2pPr>
            <a:lvl3pPr lvl="2" algn="ctr" rtl="0">
              <a:lnSpc>
                <a:spcPct val="100000"/>
              </a:lnSpc>
              <a:spcBef>
                <a:spcPts val="0"/>
              </a:spcBef>
              <a:spcAft>
                <a:spcPts val="0"/>
              </a:spcAft>
              <a:buSzPts val="1600"/>
              <a:buFont typeface="Open Sans"/>
              <a:buNone/>
              <a:defRPr>
                <a:latin typeface="Open Sans"/>
                <a:ea typeface="Open Sans"/>
                <a:cs typeface="Open Sans"/>
                <a:sym typeface="Open Sans"/>
              </a:defRPr>
            </a:lvl3pPr>
            <a:lvl4pPr lvl="3" algn="ctr" rtl="0">
              <a:lnSpc>
                <a:spcPct val="100000"/>
              </a:lnSpc>
              <a:spcBef>
                <a:spcPts val="0"/>
              </a:spcBef>
              <a:spcAft>
                <a:spcPts val="0"/>
              </a:spcAft>
              <a:buSzPts val="1600"/>
              <a:buFont typeface="Open Sans"/>
              <a:buNone/>
              <a:defRPr>
                <a:latin typeface="Open Sans"/>
                <a:ea typeface="Open Sans"/>
                <a:cs typeface="Open Sans"/>
                <a:sym typeface="Open Sans"/>
              </a:defRPr>
            </a:lvl4pPr>
            <a:lvl5pPr lvl="4" algn="ctr" rtl="0">
              <a:lnSpc>
                <a:spcPct val="100000"/>
              </a:lnSpc>
              <a:spcBef>
                <a:spcPts val="0"/>
              </a:spcBef>
              <a:spcAft>
                <a:spcPts val="0"/>
              </a:spcAft>
              <a:buSzPts val="1600"/>
              <a:buFont typeface="Open Sans"/>
              <a:buNone/>
              <a:defRPr>
                <a:latin typeface="Open Sans"/>
                <a:ea typeface="Open Sans"/>
                <a:cs typeface="Open Sans"/>
                <a:sym typeface="Open Sans"/>
              </a:defRPr>
            </a:lvl5pPr>
            <a:lvl6pPr lvl="5" algn="ctr" rtl="0">
              <a:lnSpc>
                <a:spcPct val="100000"/>
              </a:lnSpc>
              <a:spcBef>
                <a:spcPts val="0"/>
              </a:spcBef>
              <a:spcAft>
                <a:spcPts val="0"/>
              </a:spcAft>
              <a:buSzPts val="1600"/>
              <a:buFont typeface="Open Sans"/>
              <a:buNone/>
              <a:defRPr>
                <a:latin typeface="Open Sans"/>
                <a:ea typeface="Open Sans"/>
                <a:cs typeface="Open Sans"/>
                <a:sym typeface="Open Sans"/>
              </a:defRPr>
            </a:lvl6pPr>
            <a:lvl7pPr lvl="6" algn="ctr" rtl="0">
              <a:lnSpc>
                <a:spcPct val="100000"/>
              </a:lnSpc>
              <a:spcBef>
                <a:spcPts val="0"/>
              </a:spcBef>
              <a:spcAft>
                <a:spcPts val="0"/>
              </a:spcAft>
              <a:buSzPts val="1600"/>
              <a:buFont typeface="Open Sans"/>
              <a:buNone/>
              <a:defRPr>
                <a:latin typeface="Open Sans"/>
                <a:ea typeface="Open Sans"/>
                <a:cs typeface="Open Sans"/>
                <a:sym typeface="Open Sans"/>
              </a:defRPr>
            </a:lvl7pPr>
            <a:lvl8pPr lvl="7" algn="ctr" rtl="0">
              <a:lnSpc>
                <a:spcPct val="100000"/>
              </a:lnSpc>
              <a:spcBef>
                <a:spcPts val="0"/>
              </a:spcBef>
              <a:spcAft>
                <a:spcPts val="0"/>
              </a:spcAft>
              <a:buSzPts val="1600"/>
              <a:buFont typeface="Open Sans"/>
              <a:buNone/>
              <a:defRPr>
                <a:latin typeface="Open Sans"/>
                <a:ea typeface="Open Sans"/>
                <a:cs typeface="Open Sans"/>
                <a:sym typeface="Open Sans"/>
              </a:defRPr>
            </a:lvl8pPr>
            <a:lvl9pPr lvl="8" algn="ctr" rtl="0">
              <a:lnSpc>
                <a:spcPct val="100000"/>
              </a:lnSpc>
              <a:spcBef>
                <a:spcPts val="0"/>
              </a:spcBef>
              <a:spcAft>
                <a:spcPts val="0"/>
              </a:spcAft>
              <a:buSzPts val="1600"/>
              <a:buFont typeface="Open Sans"/>
              <a:buNone/>
              <a:defRPr>
                <a:latin typeface="Open Sans"/>
                <a:ea typeface="Open Sans"/>
                <a:cs typeface="Open Sans"/>
                <a:sym typeface="Open Sans"/>
              </a:defRPr>
            </a:lvl9pPr>
          </a:lstStyle>
          <a:p>
            <a:endParaRPr/>
          </a:p>
        </p:txBody>
      </p:sp>
      <p:sp>
        <p:nvSpPr>
          <p:cNvPr id="650" name="Google Shape;650;p21"/>
          <p:cNvSpPr txBox="1">
            <a:spLocks noGrp="1"/>
          </p:cNvSpPr>
          <p:nvPr>
            <p:ph type="subTitle" idx="4"/>
          </p:nvPr>
        </p:nvSpPr>
        <p:spPr>
          <a:xfrm>
            <a:off x="715020" y="3195325"/>
            <a:ext cx="2377500" cy="360900"/>
          </a:xfrm>
          <a:prstGeom prst="rect">
            <a:avLst/>
          </a:prstGeom>
        </p:spPr>
        <p:txBody>
          <a:bodyPr spcFirstLastPara="1" wrap="square" lIns="0" tIns="0" rIns="0" bIns="0" anchor="b" anchorCtr="0">
            <a:noAutofit/>
          </a:bodyPr>
          <a:lstStyle>
            <a:lvl1pPr marL="0" marR="0" lvl="0" indent="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SzPts val="1600"/>
              <a:buFont typeface="Exo"/>
              <a:buNone/>
              <a:defRPr b="1">
                <a:latin typeface="Exo"/>
                <a:ea typeface="Exo"/>
                <a:cs typeface="Exo"/>
                <a:sym typeface="Exo"/>
              </a:defRPr>
            </a:lvl2pPr>
            <a:lvl3pPr lvl="2" algn="ctr" rtl="0">
              <a:lnSpc>
                <a:spcPct val="100000"/>
              </a:lnSpc>
              <a:spcBef>
                <a:spcPts val="0"/>
              </a:spcBef>
              <a:spcAft>
                <a:spcPts val="0"/>
              </a:spcAft>
              <a:buSzPts val="1600"/>
              <a:buFont typeface="Exo"/>
              <a:buNone/>
              <a:defRPr b="1">
                <a:latin typeface="Exo"/>
                <a:ea typeface="Exo"/>
                <a:cs typeface="Exo"/>
                <a:sym typeface="Exo"/>
              </a:defRPr>
            </a:lvl3pPr>
            <a:lvl4pPr lvl="3" algn="ctr" rtl="0">
              <a:lnSpc>
                <a:spcPct val="100000"/>
              </a:lnSpc>
              <a:spcBef>
                <a:spcPts val="0"/>
              </a:spcBef>
              <a:spcAft>
                <a:spcPts val="0"/>
              </a:spcAft>
              <a:buSzPts val="1600"/>
              <a:buFont typeface="Exo"/>
              <a:buNone/>
              <a:defRPr b="1">
                <a:latin typeface="Exo"/>
                <a:ea typeface="Exo"/>
                <a:cs typeface="Exo"/>
                <a:sym typeface="Exo"/>
              </a:defRPr>
            </a:lvl4pPr>
            <a:lvl5pPr lvl="4" algn="ctr" rtl="0">
              <a:lnSpc>
                <a:spcPct val="100000"/>
              </a:lnSpc>
              <a:spcBef>
                <a:spcPts val="0"/>
              </a:spcBef>
              <a:spcAft>
                <a:spcPts val="0"/>
              </a:spcAft>
              <a:buSzPts val="1600"/>
              <a:buFont typeface="Exo"/>
              <a:buNone/>
              <a:defRPr b="1">
                <a:latin typeface="Exo"/>
                <a:ea typeface="Exo"/>
                <a:cs typeface="Exo"/>
                <a:sym typeface="Exo"/>
              </a:defRPr>
            </a:lvl5pPr>
            <a:lvl6pPr lvl="5" algn="ctr" rtl="0">
              <a:lnSpc>
                <a:spcPct val="100000"/>
              </a:lnSpc>
              <a:spcBef>
                <a:spcPts val="0"/>
              </a:spcBef>
              <a:spcAft>
                <a:spcPts val="0"/>
              </a:spcAft>
              <a:buSzPts val="1600"/>
              <a:buFont typeface="Exo"/>
              <a:buNone/>
              <a:defRPr b="1">
                <a:latin typeface="Exo"/>
                <a:ea typeface="Exo"/>
                <a:cs typeface="Exo"/>
                <a:sym typeface="Exo"/>
              </a:defRPr>
            </a:lvl6pPr>
            <a:lvl7pPr lvl="6" algn="ctr" rtl="0">
              <a:lnSpc>
                <a:spcPct val="100000"/>
              </a:lnSpc>
              <a:spcBef>
                <a:spcPts val="0"/>
              </a:spcBef>
              <a:spcAft>
                <a:spcPts val="0"/>
              </a:spcAft>
              <a:buSzPts val="1600"/>
              <a:buFont typeface="Exo"/>
              <a:buNone/>
              <a:defRPr b="1">
                <a:latin typeface="Exo"/>
                <a:ea typeface="Exo"/>
                <a:cs typeface="Exo"/>
                <a:sym typeface="Exo"/>
              </a:defRPr>
            </a:lvl7pPr>
            <a:lvl8pPr lvl="7" algn="ctr" rtl="0">
              <a:lnSpc>
                <a:spcPct val="100000"/>
              </a:lnSpc>
              <a:spcBef>
                <a:spcPts val="0"/>
              </a:spcBef>
              <a:spcAft>
                <a:spcPts val="0"/>
              </a:spcAft>
              <a:buSzPts val="1600"/>
              <a:buFont typeface="Exo"/>
              <a:buNone/>
              <a:defRPr b="1">
                <a:latin typeface="Exo"/>
                <a:ea typeface="Exo"/>
                <a:cs typeface="Exo"/>
                <a:sym typeface="Exo"/>
              </a:defRPr>
            </a:lvl8pPr>
            <a:lvl9pPr lvl="8" algn="ctr" rtl="0">
              <a:lnSpc>
                <a:spcPct val="100000"/>
              </a:lnSpc>
              <a:spcBef>
                <a:spcPts val="0"/>
              </a:spcBef>
              <a:spcAft>
                <a:spcPts val="0"/>
              </a:spcAft>
              <a:buSzPts val="1600"/>
              <a:buFont typeface="Exo"/>
              <a:buNone/>
              <a:defRPr b="1">
                <a:latin typeface="Exo"/>
                <a:ea typeface="Exo"/>
                <a:cs typeface="Exo"/>
                <a:sym typeface="Exo"/>
              </a:defRPr>
            </a:lvl9pPr>
          </a:lstStyle>
          <a:p>
            <a:endParaRPr/>
          </a:p>
        </p:txBody>
      </p:sp>
      <p:sp>
        <p:nvSpPr>
          <p:cNvPr id="651" name="Google Shape;651;p21"/>
          <p:cNvSpPr txBox="1">
            <a:spLocks noGrp="1"/>
          </p:cNvSpPr>
          <p:nvPr>
            <p:ph type="subTitle" idx="5"/>
          </p:nvPr>
        </p:nvSpPr>
        <p:spPr>
          <a:xfrm>
            <a:off x="6051487" y="3630179"/>
            <a:ext cx="2377500" cy="774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Font typeface="Open Sans"/>
              <a:buNone/>
              <a:defRPr sz="1600"/>
            </a:lvl1pPr>
            <a:lvl2pPr lvl="1" algn="ctr" rtl="0">
              <a:lnSpc>
                <a:spcPct val="100000"/>
              </a:lnSpc>
              <a:spcBef>
                <a:spcPts val="0"/>
              </a:spcBef>
              <a:spcAft>
                <a:spcPts val="0"/>
              </a:spcAft>
              <a:buSzPts val="1600"/>
              <a:buFont typeface="Open Sans"/>
              <a:buNone/>
              <a:defRPr>
                <a:latin typeface="Open Sans"/>
                <a:ea typeface="Open Sans"/>
                <a:cs typeface="Open Sans"/>
                <a:sym typeface="Open Sans"/>
              </a:defRPr>
            </a:lvl2pPr>
            <a:lvl3pPr lvl="2" algn="ctr" rtl="0">
              <a:lnSpc>
                <a:spcPct val="100000"/>
              </a:lnSpc>
              <a:spcBef>
                <a:spcPts val="0"/>
              </a:spcBef>
              <a:spcAft>
                <a:spcPts val="0"/>
              </a:spcAft>
              <a:buSzPts val="1600"/>
              <a:buFont typeface="Open Sans"/>
              <a:buNone/>
              <a:defRPr>
                <a:latin typeface="Open Sans"/>
                <a:ea typeface="Open Sans"/>
                <a:cs typeface="Open Sans"/>
                <a:sym typeface="Open Sans"/>
              </a:defRPr>
            </a:lvl3pPr>
            <a:lvl4pPr lvl="3" algn="ctr" rtl="0">
              <a:lnSpc>
                <a:spcPct val="100000"/>
              </a:lnSpc>
              <a:spcBef>
                <a:spcPts val="0"/>
              </a:spcBef>
              <a:spcAft>
                <a:spcPts val="0"/>
              </a:spcAft>
              <a:buSzPts val="1600"/>
              <a:buFont typeface="Open Sans"/>
              <a:buNone/>
              <a:defRPr>
                <a:latin typeface="Open Sans"/>
                <a:ea typeface="Open Sans"/>
                <a:cs typeface="Open Sans"/>
                <a:sym typeface="Open Sans"/>
              </a:defRPr>
            </a:lvl4pPr>
            <a:lvl5pPr lvl="4" algn="ctr" rtl="0">
              <a:lnSpc>
                <a:spcPct val="100000"/>
              </a:lnSpc>
              <a:spcBef>
                <a:spcPts val="0"/>
              </a:spcBef>
              <a:spcAft>
                <a:spcPts val="0"/>
              </a:spcAft>
              <a:buSzPts val="1600"/>
              <a:buFont typeface="Open Sans"/>
              <a:buNone/>
              <a:defRPr>
                <a:latin typeface="Open Sans"/>
                <a:ea typeface="Open Sans"/>
                <a:cs typeface="Open Sans"/>
                <a:sym typeface="Open Sans"/>
              </a:defRPr>
            </a:lvl5pPr>
            <a:lvl6pPr lvl="5" algn="ctr" rtl="0">
              <a:lnSpc>
                <a:spcPct val="100000"/>
              </a:lnSpc>
              <a:spcBef>
                <a:spcPts val="0"/>
              </a:spcBef>
              <a:spcAft>
                <a:spcPts val="0"/>
              </a:spcAft>
              <a:buSzPts val="1600"/>
              <a:buFont typeface="Open Sans"/>
              <a:buNone/>
              <a:defRPr>
                <a:latin typeface="Open Sans"/>
                <a:ea typeface="Open Sans"/>
                <a:cs typeface="Open Sans"/>
                <a:sym typeface="Open Sans"/>
              </a:defRPr>
            </a:lvl6pPr>
            <a:lvl7pPr lvl="6" algn="ctr" rtl="0">
              <a:lnSpc>
                <a:spcPct val="100000"/>
              </a:lnSpc>
              <a:spcBef>
                <a:spcPts val="0"/>
              </a:spcBef>
              <a:spcAft>
                <a:spcPts val="0"/>
              </a:spcAft>
              <a:buSzPts val="1600"/>
              <a:buFont typeface="Open Sans"/>
              <a:buNone/>
              <a:defRPr>
                <a:latin typeface="Open Sans"/>
                <a:ea typeface="Open Sans"/>
                <a:cs typeface="Open Sans"/>
                <a:sym typeface="Open Sans"/>
              </a:defRPr>
            </a:lvl7pPr>
            <a:lvl8pPr lvl="7" algn="ctr" rtl="0">
              <a:lnSpc>
                <a:spcPct val="100000"/>
              </a:lnSpc>
              <a:spcBef>
                <a:spcPts val="0"/>
              </a:spcBef>
              <a:spcAft>
                <a:spcPts val="0"/>
              </a:spcAft>
              <a:buSzPts val="1600"/>
              <a:buFont typeface="Open Sans"/>
              <a:buNone/>
              <a:defRPr>
                <a:latin typeface="Open Sans"/>
                <a:ea typeface="Open Sans"/>
                <a:cs typeface="Open Sans"/>
                <a:sym typeface="Open Sans"/>
              </a:defRPr>
            </a:lvl8pPr>
            <a:lvl9pPr lvl="8" algn="ctr" rtl="0">
              <a:lnSpc>
                <a:spcPct val="100000"/>
              </a:lnSpc>
              <a:spcBef>
                <a:spcPts val="0"/>
              </a:spcBef>
              <a:spcAft>
                <a:spcPts val="0"/>
              </a:spcAft>
              <a:buSzPts val="1600"/>
              <a:buFont typeface="Open Sans"/>
              <a:buNone/>
              <a:defRPr>
                <a:latin typeface="Open Sans"/>
                <a:ea typeface="Open Sans"/>
                <a:cs typeface="Open Sans"/>
                <a:sym typeface="Open Sans"/>
              </a:defRPr>
            </a:lvl9pPr>
          </a:lstStyle>
          <a:p>
            <a:endParaRPr/>
          </a:p>
        </p:txBody>
      </p:sp>
      <p:sp>
        <p:nvSpPr>
          <p:cNvPr id="652" name="Google Shape;652;p21"/>
          <p:cNvSpPr txBox="1">
            <a:spLocks noGrp="1"/>
          </p:cNvSpPr>
          <p:nvPr>
            <p:ph type="subTitle" idx="6"/>
          </p:nvPr>
        </p:nvSpPr>
        <p:spPr>
          <a:xfrm>
            <a:off x="6051482" y="3195325"/>
            <a:ext cx="2377500" cy="360900"/>
          </a:xfrm>
          <a:prstGeom prst="rect">
            <a:avLst/>
          </a:prstGeom>
        </p:spPr>
        <p:txBody>
          <a:bodyPr spcFirstLastPara="1" wrap="square" lIns="0" tIns="0" rIns="0" bIns="0" anchor="b" anchorCtr="0">
            <a:noAutofit/>
          </a:bodyPr>
          <a:lstStyle>
            <a:lvl1pPr marL="0" marR="0" lvl="0" indent="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SzPts val="1600"/>
              <a:buFont typeface="Exo"/>
              <a:buNone/>
              <a:defRPr b="1">
                <a:latin typeface="Exo"/>
                <a:ea typeface="Exo"/>
                <a:cs typeface="Exo"/>
                <a:sym typeface="Exo"/>
              </a:defRPr>
            </a:lvl2pPr>
            <a:lvl3pPr lvl="2" algn="ctr" rtl="0">
              <a:lnSpc>
                <a:spcPct val="100000"/>
              </a:lnSpc>
              <a:spcBef>
                <a:spcPts val="0"/>
              </a:spcBef>
              <a:spcAft>
                <a:spcPts val="0"/>
              </a:spcAft>
              <a:buSzPts val="1600"/>
              <a:buFont typeface="Exo"/>
              <a:buNone/>
              <a:defRPr b="1">
                <a:latin typeface="Exo"/>
                <a:ea typeface="Exo"/>
                <a:cs typeface="Exo"/>
                <a:sym typeface="Exo"/>
              </a:defRPr>
            </a:lvl3pPr>
            <a:lvl4pPr lvl="3" algn="ctr" rtl="0">
              <a:lnSpc>
                <a:spcPct val="100000"/>
              </a:lnSpc>
              <a:spcBef>
                <a:spcPts val="0"/>
              </a:spcBef>
              <a:spcAft>
                <a:spcPts val="0"/>
              </a:spcAft>
              <a:buSzPts val="1600"/>
              <a:buFont typeface="Exo"/>
              <a:buNone/>
              <a:defRPr b="1">
                <a:latin typeface="Exo"/>
                <a:ea typeface="Exo"/>
                <a:cs typeface="Exo"/>
                <a:sym typeface="Exo"/>
              </a:defRPr>
            </a:lvl4pPr>
            <a:lvl5pPr lvl="4" algn="ctr" rtl="0">
              <a:lnSpc>
                <a:spcPct val="100000"/>
              </a:lnSpc>
              <a:spcBef>
                <a:spcPts val="0"/>
              </a:spcBef>
              <a:spcAft>
                <a:spcPts val="0"/>
              </a:spcAft>
              <a:buSzPts val="1600"/>
              <a:buFont typeface="Exo"/>
              <a:buNone/>
              <a:defRPr b="1">
                <a:latin typeface="Exo"/>
                <a:ea typeface="Exo"/>
                <a:cs typeface="Exo"/>
                <a:sym typeface="Exo"/>
              </a:defRPr>
            </a:lvl5pPr>
            <a:lvl6pPr lvl="5" algn="ctr" rtl="0">
              <a:lnSpc>
                <a:spcPct val="100000"/>
              </a:lnSpc>
              <a:spcBef>
                <a:spcPts val="0"/>
              </a:spcBef>
              <a:spcAft>
                <a:spcPts val="0"/>
              </a:spcAft>
              <a:buSzPts val="1600"/>
              <a:buFont typeface="Exo"/>
              <a:buNone/>
              <a:defRPr b="1">
                <a:latin typeface="Exo"/>
                <a:ea typeface="Exo"/>
                <a:cs typeface="Exo"/>
                <a:sym typeface="Exo"/>
              </a:defRPr>
            </a:lvl6pPr>
            <a:lvl7pPr lvl="6" algn="ctr" rtl="0">
              <a:lnSpc>
                <a:spcPct val="100000"/>
              </a:lnSpc>
              <a:spcBef>
                <a:spcPts val="0"/>
              </a:spcBef>
              <a:spcAft>
                <a:spcPts val="0"/>
              </a:spcAft>
              <a:buSzPts val="1600"/>
              <a:buFont typeface="Exo"/>
              <a:buNone/>
              <a:defRPr b="1">
                <a:latin typeface="Exo"/>
                <a:ea typeface="Exo"/>
                <a:cs typeface="Exo"/>
                <a:sym typeface="Exo"/>
              </a:defRPr>
            </a:lvl7pPr>
            <a:lvl8pPr lvl="7" algn="ctr" rtl="0">
              <a:lnSpc>
                <a:spcPct val="100000"/>
              </a:lnSpc>
              <a:spcBef>
                <a:spcPts val="0"/>
              </a:spcBef>
              <a:spcAft>
                <a:spcPts val="0"/>
              </a:spcAft>
              <a:buSzPts val="1600"/>
              <a:buFont typeface="Exo"/>
              <a:buNone/>
              <a:defRPr b="1">
                <a:latin typeface="Exo"/>
                <a:ea typeface="Exo"/>
                <a:cs typeface="Exo"/>
                <a:sym typeface="Exo"/>
              </a:defRPr>
            </a:lvl8pPr>
            <a:lvl9pPr lvl="8" algn="ctr" rtl="0">
              <a:lnSpc>
                <a:spcPct val="100000"/>
              </a:lnSpc>
              <a:spcBef>
                <a:spcPts val="0"/>
              </a:spcBef>
              <a:spcAft>
                <a:spcPts val="0"/>
              </a:spcAft>
              <a:buSzPts val="1600"/>
              <a:buFont typeface="Exo"/>
              <a:buNone/>
              <a:defRPr b="1">
                <a:latin typeface="Exo"/>
                <a:ea typeface="Exo"/>
                <a:cs typeface="Exo"/>
                <a:sym typeface="Exo"/>
              </a:defRPr>
            </a:lvl9pPr>
          </a:lstStyle>
          <a:p>
            <a:endParaRPr/>
          </a:p>
        </p:txBody>
      </p:sp>
      <p:sp>
        <p:nvSpPr>
          <p:cNvPr id="653" name="Google Shape;653;p21"/>
          <p:cNvSpPr txBox="1">
            <a:spLocks noGrp="1"/>
          </p:cNvSpPr>
          <p:nvPr>
            <p:ph type="title" idx="7" hasCustomPrompt="1"/>
          </p:nvPr>
        </p:nvSpPr>
        <p:spPr>
          <a:xfrm>
            <a:off x="715770" y="2602738"/>
            <a:ext cx="2376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36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54" name="Google Shape;654;p21"/>
          <p:cNvSpPr txBox="1">
            <a:spLocks noGrp="1"/>
          </p:cNvSpPr>
          <p:nvPr>
            <p:ph type="title" idx="8" hasCustomPrompt="1"/>
          </p:nvPr>
        </p:nvSpPr>
        <p:spPr>
          <a:xfrm>
            <a:off x="3384001" y="2602738"/>
            <a:ext cx="2376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360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55" name="Google Shape;655;p21"/>
          <p:cNvSpPr txBox="1">
            <a:spLocks noGrp="1"/>
          </p:cNvSpPr>
          <p:nvPr>
            <p:ph type="title" idx="9" hasCustomPrompt="1"/>
          </p:nvPr>
        </p:nvSpPr>
        <p:spPr>
          <a:xfrm>
            <a:off x="6052232" y="2602738"/>
            <a:ext cx="2376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3600">
                <a:solidFill>
                  <a:schemeClr val="lt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656"/>
        <p:cNvGrpSpPr/>
        <p:nvPr/>
      </p:nvGrpSpPr>
      <p:grpSpPr>
        <a:xfrm>
          <a:off x="0" y="0"/>
          <a:ext cx="0" cy="0"/>
          <a:chOff x="0" y="0"/>
          <a:chExt cx="0" cy="0"/>
        </a:xfrm>
      </p:grpSpPr>
      <p:sp>
        <p:nvSpPr>
          <p:cNvPr id="657" name="Google Shape;657;p22"/>
          <p:cNvSpPr/>
          <p:nvPr/>
        </p:nvSpPr>
        <p:spPr>
          <a:xfrm>
            <a:off x="1378650" y="-974052"/>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2"/>
          <p:cNvSpPr/>
          <p:nvPr/>
        </p:nvSpPr>
        <p:spPr>
          <a:xfrm>
            <a:off x="3369275" y="382922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2"/>
          <p:cNvSpPr/>
          <p:nvPr/>
        </p:nvSpPr>
        <p:spPr>
          <a:xfrm flipH="1">
            <a:off x="-1240047" y="-72947"/>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2"/>
          <p:cNvSpPr/>
          <p:nvPr/>
        </p:nvSpPr>
        <p:spPr>
          <a:xfrm rot="-1368521" flipH="1">
            <a:off x="-523091" y="-64218"/>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 name="Google Shape;661;p22"/>
          <p:cNvGrpSpPr/>
          <p:nvPr/>
        </p:nvGrpSpPr>
        <p:grpSpPr>
          <a:xfrm>
            <a:off x="-1611815" y="1546450"/>
            <a:ext cx="3585731" cy="2819199"/>
            <a:chOff x="6451063" y="-3"/>
            <a:chExt cx="2230626" cy="1753778"/>
          </a:xfrm>
        </p:grpSpPr>
        <p:sp>
          <p:nvSpPr>
            <p:cNvPr id="662" name="Google Shape;662;p22"/>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2"/>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2"/>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2"/>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2"/>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2"/>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2"/>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2"/>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2"/>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2"/>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2"/>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2"/>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2"/>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2"/>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2"/>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2"/>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 name="Google Shape;678;p22"/>
          <p:cNvSpPr/>
          <p:nvPr/>
        </p:nvSpPr>
        <p:spPr>
          <a:xfrm>
            <a:off x="154950" y="132417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2"/>
          <p:cNvSpPr/>
          <p:nvPr/>
        </p:nvSpPr>
        <p:spPr>
          <a:xfrm flipH="1">
            <a:off x="5934866" y="-2404022"/>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2"/>
          <p:cNvSpPr/>
          <p:nvPr/>
        </p:nvSpPr>
        <p:spPr>
          <a:xfrm rot="-1368521" flipH="1">
            <a:off x="6651821" y="-239529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2"/>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 name="Google Shape;682;p22"/>
          <p:cNvSpPr txBox="1">
            <a:spLocks noGrp="1"/>
          </p:cNvSpPr>
          <p:nvPr>
            <p:ph type="subTitle" idx="1"/>
          </p:nvPr>
        </p:nvSpPr>
        <p:spPr>
          <a:xfrm>
            <a:off x="1727957" y="3341125"/>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683" name="Google Shape;683;p22"/>
          <p:cNvSpPr txBox="1">
            <a:spLocks noGrp="1"/>
          </p:cNvSpPr>
          <p:nvPr>
            <p:ph type="subTitle" idx="2"/>
          </p:nvPr>
        </p:nvSpPr>
        <p:spPr>
          <a:xfrm>
            <a:off x="1727943" y="2869175"/>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684" name="Google Shape;684;p22"/>
          <p:cNvSpPr txBox="1">
            <a:spLocks noGrp="1"/>
          </p:cNvSpPr>
          <p:nvPr>
            <p:ph type="subTitle" idx="3"/>
          </p:nvPr>
        </p:nvSpPr>
        <p:spPr>
          <a:xfrm>
            <a:off x="4947057" y="3341125"/>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685" name="Google Shape;685;p22"/>
          <p:cNvSpPr txBox="1">
            <a:spLocks noGrp="1"/>
          </p:cNvSpPr>
          <p:nvPr>
            <p:ph type="subTitle" idx="4"/>
          </p:nvPr>
        </p:nvSpPr>
        <p:spPr>
          <a:xfrm>
            <a:off x="4947043" y="2869175"/>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686"/>
        <p:cNvGrpSpPr/>
        <p:nvPr/>
      </p:nvGrpSpPr>
      <p:grpSpPr>
        <a:xfrm>
          <a:off x="0" y="0"/>
          <a:ext cx="0" cy="0"/>
          <a:chOff x="0" y="0"/>
          <a:chExt cx="0" cy="0"/>
        </a:xfrm>
      </p:grpSpPr>
      <p:grpSp>
        <p:nvGrpSpPr>
          <p:cNvPr id="687" name="Google Shape;687;p23"/>
          <p:cNvGrpSpPr/>
          <p:nvPr/>
        </p:nvGrpSpPr>
        <p:grpSpPr>
          <a:xfrm>
            <a:off x="6493735" y="3057200"/>
            <a:ext cx="3585731" cy="2819199"/>
            <a:chOff x="6451063" y="-3"/>
            <a:chExt cx="2230626" cy="1753778"/>
          </a:xfrm>
        </p:grpSpPr>
        <p:sp>
          <p:nvSpPr>
            <p:cNvPr id="688" name="Google Shape;688;p23"/>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3"/>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3"/>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3"/>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3"/>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3"/>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3"/>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3"/>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3"/>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3"/>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3"/>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3"/>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3"/>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3"/>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3"/>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3"/>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23"/>
          <p:cNvSpPr/>
          <p:nvPr/>
        </p:nvSpPr>
        <p:spPr>
          <a:xfrm>
            <a:off x="6835825" y="-681602"/>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3"/>
          <p:cNvSpPr/>
          <p:nvPr/>
        </p:nvSpPr>
        <p:spPr>
          <a:xfrm>
            <a:off x="-1137450" y="422087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3"/>
          <p:cNvSpPr/>
          <p:nvPr/>
        </p:nvSpPr>
        <p:spPr>
          <a:xfrm>
            <a:off x="-1467750" y="-3547847"/>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3"/>
          <p:cNvSpPr/>
          <p:nvPr/>
        </p:nvSpPr>
        <p:spPr>
          <a:xfrm>
            <a:off x="-1106725" y="-2797089"/>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3"/>
          <p:cNvSpPr/>
          <p:nvPr/>
        </p:nvSpPr>
        <p:spPr>
          <a:xfrm rot="1368521">
            <a:off x="-2533791" y="-319249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3"/>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CUSTOM_11_1">
    <p:spTree>
      <p:nvGrpSpPr>
        <p:cNvPr id="1" name="Shape 710"/>
        <p:cNvGrpSpPr/>
        <p:nvPr/>
      </p:nvGrpSpPr>
      <p:grpSpPr>
        <a:xfrm>
          <a:off x="0" y="0"/>
          <a:ext cx="0" cy="0"/>
          <a:chOff x="0" y="0"/>
          <a:chExt cx="0" cy="0"/>
        </a:xfrm>
      </p:grpSpPr>
      <p:sp>
        <p:nvSpPr>
          <p:cNvPr id="711" name="Google Shape;711;p24"/>
          <p:cNvSpPr/>
          <p:nvPr/>
        </p:nvSpPr>
        <p:spPr>
          <a:xfrm flipH="1">
            <a:off x="5987703" y="-3286047"/>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4"/>
          <p:cNvSpPr/>
          <p:nvPr/>
        </p:nvSpPr>
        <p:spPr>
          <a:xfrm flipH="1">
            <a:off x="8397650" y="-2534414"/>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4"/>
          <p:cNvSpPr/>
          <p:nvPr/>
        </p:nvSpPr>
        <p:spPr>
          <a:xfrm rot="-1368521" flipH="1">
            <a:off x="7034584" y="-2929818"/>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 name="Google Shape;714;p24"/>
          <p:cNvGrpSpPr/>
          <p:nvPr/>
        </p:nvGrpSpPr>
        <p:grpSpPr>
          <a:xfrm>
            <a:off x="7006147" y="-338300"/>
            <a:ext cx="3585731" cy="2819199"/>
            <a:chOff x="6451063" y="-3"/>
            <a:chExt cx="2230626" cy="1753778"/>
          </a:xfrm>
        </p:grpSpPr>
        <p:sp>
          <p:nvSpPr>
            <p:cNvPr id="715" name="Google Shape;715;p24"/>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4"/>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4"/>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4"/>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4"/>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4"/>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4"/>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4"/>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4"/>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4"/>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4"/>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4"/>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4"/>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4"/>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4"/>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4"/>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 name="Google Shape;731;p24"/>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3">
  <p:cSld name="CUSTOM_12">
    <p:spTree>
      <p:nvGrpSpPr>
        <p:cNvPr id="1" name="Shape 732"/>
        <p:cNvGrpSpPr/>
        <p:nvPr/>
      </p:nvGrpSpPr>
      <p:grpSpPr>
        <a:xfrm>
          <a:off x="0" y="0"/>
          <a:ext cx="0" cy="0"/>
          <a:chOff x="0" y="0"/>
          <a:chExt cx="0" cy="0"/>
        </a:xfrm>
      </p:grpSpPr>
      <p:sp>
        <p:nvSpPr>
          <p:cNvPr id="733" name="Google Shape;733;p25"/>
          <p:cNvSpPr/>
          <p:nvPr/>
        </p:nvSpPr>
        <p:spPr>
          <a:xfrm>
            <a:off x="-301900" y="-368827"/>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25"/>
          <p:cNvGrpSpPr/>
          <p:nvPr/>
        </p:nvGrpSpPr>
        <p:grpSpPr>
          <a:xfrm>
            <a:off x="-633690" y="2704400"/>
            <a:ext cx="3585731" cy="2819199"/>
            <a:chOff x="6451063" y="-3"/>
            <a:chExt cx="2230626" cy="1753778"/>
          </a:xfrm>
        </p:grpSpPr>
        <p:sp>
          <p:nvSpPr>
            <p:cNvPr id="735" name="Google Shape;735;p2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5"/>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5"/>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5"/>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5"/>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5"/>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5"/>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 name="Google Shape;751;p25"/>
          <p:cNvGrpSpPr/>
          <p:nvPr/>
        </p:nvGrpSpPr>
        <p:grpSpPr>
          <a:xfrm rot="2019020">
            <a:off x="6552650" y="4679952"/>
            <a:ext cx="3629660" cy="3271824"/>
            <a:chOff x="-1155400" y="2779603"/>
            <a:chExt cx="3629811" cy="3271961"/>
          </a:xfrm>
        </p:grpSpPr>
        <p:sp>
          <p:nvSpPr>
            <p:cNvPr id="752" name="Google Shape;752;p25"/>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5"/>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5"/>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5"/>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5"/>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5"/>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5"/>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5"/>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5"/>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5"/>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5"/>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5"/>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5"/>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5"/>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 name="Google Shape;766;p25"/>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1">
  <p:cSld name="CUSTOM_20">
    <p:spTree>
      <p:nvGrpSpPr>
        <p:cNvPr id="1" name="Shape 767"/>
        <p:cNvGrpSpPr/>
        <p:nvPr/>
      </p:nvGrpSpPr>
      <p:grpSpPr>
        <a:xfrm>
          <a:off x="0" y="0"/>
          <a:ext cx="0" cy="0"/>
          <a:chOff x="0" y="0"/>
          <a:chExt cx="0" cy="0"/>
        </a:xfrm>
      </p:grpSpPr>
      <p:grpSp>
        <p:nvGrpSpPr>
          <p:cNvPr id="768" name="Google Shape;768;p26"/>
          <p:cNvGrpSpPr/>
          <p:nvPr/>
        </p:nvGrpSpPr>
        <p:grpSpPr>
          <a:xfrm>
            <a:off x="-1917940" y="2807775"/>
            <a:ext cx="3585731" cy="2819199"/>
            <a:chOff x="6451063" y="-3"/>
            <a:chExt cx="2230626" cy="1753778"/>
          </a:xfrm>
        </p:grpSpPr>
        <p:sp>
          <p:nvSpPr>
            <p:cNvPr id="769" name="Google Shape;769;p26"/>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6"/>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6"/>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6"/>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6"/>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6"/>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6"/>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6"/>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6"/>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6"/>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6"/>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6"/>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6"/>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6"/>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6"/>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6"/>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 name="Google Shape;785;p26"/>
          <p:cNvSpPr/>
          <p:nvPr/>
        </p:nvSpPr>
        <p:spPr>
          <a:xfrm rot="2019084">
            <a:off x="-2044700" y="-2722095"/>
            <a:ext cx="7848237" cy="7534256"/>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 name="Google Shape;786;p26"/>
          <p:cNvGrpSpPr/>
          <p:nvPr/>
        </p:nvGrpSpPr>
        <p:grpSpPr>
          <a:xfrm>
            <a:off x="5066960" y="-1676175"/>
            <a:ext cx="3585731" cy="2819199"/>
            <a:chOff x="6451063" y="-3"/>
            <a:chExt cx="2230626" cy="1753778"/>
          </a:xfrm>
        </p:grpSpPr>
        <p:sp>
          <p:nvSpPr>
            <p:cNvPr id="787" name="Google Shape;787;p26"/>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6"/>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6"/>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6"/>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6"/>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6"/>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6"/>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6"/>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6"/>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6"/>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6"/>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6"/>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6"/>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6"/>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6"/>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6"/>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 name="Google Shape;803;p26"/>
          <p:cNvSpPr txBox="1">
            <a:spLocks noGrp="1"/>
          </p:cNvSpPr>
          <p:nvPr>
            <p:ph type="title"/>
          </p:nvPr>
        </p:nvSpPr>
        <p:spPr>
          <a:xfrm>
            <a:off x="4063450" y="2299425"/>
            <a:ext cx="4593300" cy="1328700"/>
          </a:xfrm>
          <a:prstGeom prst="rect">
            <a:avLst/>
          </a:prstGeom>
        </p:spPr>
        <p:txBody>
          <a:bodyPr spcFirstLastPara="1" wrap="square" lIns="0" tIns="0" rIns="0" bIns="0" anchor="ctr" anchorCtr="0">
            <a:noAutofit/>
          </a:bodyPr>
          <a:lstStyle>
            <a:lvl1pPr lvl="0" rtl="0">
              <a:lnSpc>
                <a:spcPct val="80000"/>
              </a:lnSpc>
              <a:spcBef>
                <a:spcPts val="0"/>
              </a:spcBef>
              <a:spcAft>
                <a:spcPts val="0"/>
              </a:spcAft>
              <a:buSzPts val="3600"/>
              <a:buNone/>
              <a:defRPr sz="5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04" name="Google Shape;804;p26"/>
          <p:cNvSpPr txBox="1">
            <a:spLocks noGrp="1"/>
          </p:cNvSpPr>
          <p:nvPr>
            <p:ph type="title" idx="2" hasCustomPrompt="1"/>
          </p:nvPr>
        </p:nvSpPr>
        <p:spPr>
          <a:xfrm>
            <a:off x="5216500" y="1069075"/>
            <a:ext cx="2287200" cy="1142100"/>
          </a:xfrm>
          <a:prstGeom prst="rect">
            <a:avLst/>
          </a:prstGeom>
        </p:spPr>
        <p:txBody>
          <a:bodyPr spcFirstLastPara="1" wrap="square" lIns="0" tIns="0" rIns="0" bIns="0" anchor="t" anchorCtr="0">
            <a:noAutofit/>
          </a:bodyPr>
          <a:lstStyle>
            <a:lvl1pPr lvl="0" rtl="0">
              <a:spcBef>
                <a:spcPts val="0"/>
              </a:spcBef>
              <a:spcAft>
                <a:spcPts val="0"/>
              </a:spcAft>
              <a:buClr>
                <a:schemeClr val="lt2"/>
              </a:buClr>
              <a:buSzPts val="12000"/>
              <a:buNone/>
              <a:defRPr sz="80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805" name="Google Shape;805;p26"/>
          <p:cNvSpPr txBox="1">
            <a:spLocks noGrp="1"/>
          </p:cNvSpPr>
          <p:nvPr>
            <p:ph type="subTitle" idx="1"/>
          </p:nvPr>
        </p:nvSpPr>
        <p:spPr>
          <a:xfrm>
            <a:off x="4064950" y="3801650"/>
            <a:ext cx="4590300" cy="278400"/>
          </a:xfrm>
          <a:prstGeom prst="rect">
            <a:avLst/>
          </a:prstGeom>
        </p:spPr>
        <p:txBody>
          <a:bodyPr spcFirstLastPara="1" wrap="square" lIns="0" tIns="0" rIns="0" bIns="0" anchor="t" anchorCtr="0">
            <a:noAutofit/>
          </a:bodyPr>
          <a:lstStyle>
            <a:lvl1pPr marR="18288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95"/>
        <p:cNvGrpSpPr/>
        <p:nvPr/>
      </p:nvGrpSpPr>
      <p:grpSpPr>
        <a:xfrm>
          <a:off x="0" y="0"/>
          <a:ext cx="0" cy="0"/>
          <a:chOff x="0" y="0"/>
          <a:chExt cx="0" cy="0"/>
        </a:xfrm>
      </p:grpSpPr>
      <p:sp>
        <p:nvSpPr>
          <p:cNvPr id="96" name="Google Shape;96;p3"/>
          <p:cNvSpPr/>
          <p:nvPr/>
        </p:nvSpPr>
        <p:spPr>
          <a:xfrm>
            <a:off x="7187425" y="6777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rot="10800000" flipH="1">
            <a:off x="-1990387" y="300446"/>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rot="10800000" flipH="1">
            <a:off x="-1584075" y="1353975"/>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txBox="1">
            <a:spLocks noGrp="1"/>
          </p:cNvSpPr>
          <p:nvPr>
            <p:ph type="title"/>
          </p:nvPr>
        </p:nvSpPr>
        <p:spPr>
          <a:xfrm>
            <a:off x="1761375" y="2150850"/>
            <a:ext cx="3858900" cy="1328700"/>
          </a:xfrm>
          <a:prstGeom prst="rect">
            <a:avLst/>
          </a:prstGeom>
        </p:spPr>
        <p:txBody>
          <a:bodyPr spcFirstLastPara="1" wrap="square" lIns="0" tIns="0" rIns="0" bIns="0" anchor="ctr" anchorCtr="0">
            <a:noAutofit/>
          </a:bodyPr>
          <a:lstStyle>
            <a:lvl1pPr lvl="0" algn="l">
              <a:lnSpc>
                <a:spcPct val="90000"/>
              </a:lnSpc>
              <a:spcBef>
                <a:spcPts val="0"/>
              </a:spcBef>
              <a:spcAft>
                <a:spcPts val="0"/>
              </a:spcAft>
              <a:buSzPts val="3600"/>
              <a:buNone/>
              <a:defRPr sz="54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00" name="Google Shape;100;p3"/>
          <p:cNvSpPr txBox="1">
            <a:spLocks noGrp="1"/>
          </p:cNvSpPr>
          <p:nvPr>
            <p:ph type="title" idx="2" hasCustomPrompt="1"/>
          </p:nvPr>
        </p:nvSpPr>
        <p:spPr>
          <a:xfrm>
            <a:off x="1761375" y="844300"/>
            <a:ext cx="3858900" cy="1142100"/>
          </a:xfrm>
          <a:prstGeom prst="rect">
            <a:avLst/>
          </a:prstGeom>
        </p:spPr>
        <p:txBody>
          <a:bodyPr spcFirstLastPara="1" wrap="square" lIns="0" tIns="0" rIns="0" bIns="0" anchor="t" anchorCtr="0">
            <a:noAutofit/>
          </a:bodyPr>
          <a:lstStyle>
            <a:lvl1pPr lvl="0" algn="l" rtl="0">
              <a:spcBef>
                <a:spcPts val="0"/>
              </a:spcBef>
              <a:spcAft>
                <a:spcPts val="0"/>
              </a:spcAft>
              <a:buClr>
                <a:schemeClr val="lt2"/>
              </a:buClr>
              <a:buSzPts val="12000"/>
              <a:buNone/>
              <a:defRPr sz="80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01" name="Google Shape;101;p3"/>
          <p:cNvSpPr txBox="1">
            <a:spLocks noGrp="1"/>
          </p:cNvSpPr>
          <p:nvPr>
            <p:ph type="subTitle" idx="1"/>
          </p:nvPr>
        </p:nvSpPr>
        <p:spPr>
          <a:xfrm>
            <a:off x="1761375" y="3576875"/>
            <a:ext cx="4227900" cy="2784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CUSTOM_13">
    <p:spTree>
      <p:nvGrpSpPr>
        <p:cNvPr id="1" name="Shape 806"/>
        <p:cNvGrpSpPr/>
        <p:nvPr/>
      </p:nvGrpSpPr>
      <p:grpSpPr>
        <a:xfrm>
          <a:off x="0" y="0"/>
          <a:ext cx="0" cy="0"/>
          <a:chOff x="0" y="0"/>
          <a:chExt cx="0" cy="0"/>
        </a:xfrm>
      </p:grpSpPr>
      <p:sp>
        <p:nvSpPr>
          <p:cNvPr id="807" name="Google Shape;807;p27"/>
          <p:cNvSpPr/>
          <p:nvPr/>
        </p:nvSpPr>
        <p:spPr>
          <a:xfrm>
            <a:off x="-597775" y="-251327"/>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7"/>
          <p:cNvSpPr/>
          <p:nvPr/>
        </p:nvSpPr>
        <p:spPr>
          <a:xfrm>
            <a:off x="2625475" y="3795798"/>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 name="Google Shape;809;p27"/>
          <p:cNvGrpSpPr/>
          <p:nvPr/>
        </p:nvGrpSpPr>
        <p:grpSpPr>
          <a:xfrm rot="4676836">
            <a:off x="6681981" y="3292140"/>
            <a:ext cx="3629604" cy="3271774"/>
            <a:chOff x="-1155400" y="2779603"/>
            <a:chExt cx="3629811" cy="3271961"/>
          </a:xfrm>
        </p:grpSpPr>
        <p:sp>
          <p:nvSpPr>
            <p:cNvPr id="810" name="Google Shape;810;p27"/>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7"/>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7"/>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7"/>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7"/>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7"/>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7"/>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7"/>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7"/>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7"/>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7"/>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7"/>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7"/>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7"/>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27"/>
          <p:cNvGrpSpPr/>
          <p:nvPr/>
        </p:nvGrpSpPr>
        <p:grpSpPr>
          <a:xfrm>
            <a:off x="5700160" y="-1795863"/>
            <a:ext cx="3585731" cy="2819199"/>
            <a:chOff x="6451063" y="-3"/>
            <a:chExt cx="2230626" cy="1753778"/>
          </a:xfrm>
        </p:grpSpPr>
        <p:sp>
          <p:nvSpPr>
            <p:cNvPr id="825" name="Google Shape;825;p27"/>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7"/>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7"/>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7"/>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7"/>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7"/>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7"/>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7"/>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7"/>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7"/>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7"/>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7"/>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7"/>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7"/>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7"/>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7"/>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 name="Google Shape;841;p27"/>
          <p:cNvSpPr/>
          <p:nvPr/>
        </p:nvSpPr>
        <p:spPr>
          <a:xfrm rot="-1368521" flipH="1">
            <a:off x="-960016" y="260682"/>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7"/>
          <p:cNvSpPr txBox="1">
            <a:spLocks noGrp="1"/>
          </p:cNvSpPr>
          <p:nvPr>
            <p:ph type="title"/>
          </p:nvPr>
        </p:nvSpPr>
        <p:spPr>
          <a:xfrm>
            <a:off x="713225" y="1482575"/>
            <a:ext cx="4087500" cy="5994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43" name="Google Shape;843;p27"/>
          <p:cNvSpPr txBox="1">
            <a:spLocks noGrp="1"/>
          </p:cNvSpPr>
          <p:nvPr>
            <p:ph type="subTitle" idx="1"/>
          </p:nvPr>
        </p:nvSpPr>
        <p:spPr>
          <a:xfrm>
            <a:off x="713225" y="2251500"/>
            <a:ext cx="4089900" cy="1288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4">
  <p:cSld name="CUSTOM_13_1">
    <p:spTree>
      <p:nvGrpSpPr>
        <p:cNvPr id="1" name="Shape 844"/>
        <p:cNvGrpSpPr/>
        <p:nvPr/>
      </p:nvGrpSpPr>
      <p:grpSpPr>
        <a:xfrm>
          <a:off x="0" y="0"/>
          <a:ext cx="0" cy="0"/>
          <a:chOff x="0" y="0"/>
          <a:chExt cx="0" cy="0"/>
        </a:xfrm>
      </p:grpSpPr>
      <p:sp>
        <p:nvSpPr>
          <p:cNvPr id="845" name="Google Shape;845;p28"/>
          <p:cNvSpPr/>
          <p:nvPr/>
        </p:nvSpPr>
        <p:spPr>
          <a:xfrm>
            <a:off x="2344800" y="-869602"/>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8"/>
          <p:cNvSpPr/>
          <p:nvPr/>
        </p:nvSpPr>
        <p:spPr>
          <a:xfrm>
            <a:off x="4408500" y="419477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8"/>
          <p:cNvSpPr/>
          <p:nvPr/>
        </p:nvSpPr>
        <p:spPr>
          <a:xfrm rot="2476179" flipH="1">
            <a:off x="-2163765" y="-2302298"/>
            <a:ext cx="4984357" cy="8677482"/>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 name="Google Shape;848;p28"/>
          <p:cNvGrpSpPr/>
          <p:nvPr/>
        </p:nvGrpSpPr>
        <p:grpSpPr>
          <a:xfrm>
            <a:off x="-693415" y="2661025"/>
            <a:ext cx="3585731" cy="2819199"/>
            <a:chOff x="6451063" y="-3"/>
            <a:chExt cx="2230626" cy="1753778"/>
          </a:xfrm>
        </p:grpSpPr>
        <p:sp>
          <p:nvSpPr>
            <p:cNvPr id="849" name="Google Shape;849;p28"/>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8"/>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8"/>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8"/>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8"/>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8"/>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8"/>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8"/>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8"/>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8"/>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8"/>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8"/>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8"/>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8"/>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8"/>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8"/>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 name="Google Shape;865;p28"/>
          <p:cNvSpPr/>
          <p:nvPr/>
        </p:nvSpPr>
        <p:spPr>
          <a:xfrm>
            <a:off x="556200" y="3290700"/>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8"/>
          <p:cNvSpPr txBox="1">
            <a:spLocks noGrp="1"/>
          </p:cNvSpPr>
          <p:nvPr>
            <p:ph type="title"/>
          </p:nvPr>
        </p:nvSpPr>
        <p:spPr>
          <a:xfrm>
            <a:off x="4340875" y="1482575"/>
            <a:ext cx="4087500" cy="5994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867" name="Google Shape;867;p28"/>
          <p:cNvSpPr txBox="1">
            <a:spLocks noGrp="1"/>
          </p:cNvSpPr>
          <p:nvPr>
            <p:ph type="subTitle" idx="1"/>
          </p:nvPr>
        </p:nvSpPr>
        <p:spPr>
          <a:xfrm>
            <a:off x="4340875" y="2251500"/>
            <a:ext cx="4089900" cy="1301700"/>
          </a:xfrm>
          <a:prstGeom prst="rect">
            <a:avLst/>
          </a:prstGeom>
        </p:spPr>
        <p:txBody>
          <a:bodyPr spcFirstLastPara="1" wrap="square" lIns="0" tIns="0" rIns="0" bIns="0" anchor="t" anchorCtr="0">
            <a:noAutofit/>
          </a:bodyPr>
          <a:lstStyle>
            <a:lvl1pPr lvl="0" algn="r" rtl="0">
              <a:lnSpc>
                <a:spcPct val="100000"/>
              </a:lnSpc>
              <a:spcBef>
                <a:spcPts val="0"/>
              </a:spcBef>
              <a:spcAft>
                <a:spcPts val="0"/>
              </a:spcAft>
              <a:buClr>
                <a:schemeClr val="dk1"/>
              </a:buClr>
              <a:buSzPts val="1600"/>
              <a:buFont typeface="Lato"/>
              <a:buNone/>
              <a:defRPr sz="1600"/>
            </a:lvl1pPr>
            <a:lvl2pPr lvl="1"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grpSp>
        <p:nvGrpSpPr>
          <p:cNvPr id="868" name="Google Shape;868;p28"/>
          <p:cNvGrpSpPr/>
          <p:nvPr/>
        </p:nvGrpSpPr>
        <p:grpSpPr>
          <a:xfrm>
            <a:off x="6118485" y="-1336625"/>
            <a:ext cx="3585731" cy="2819199"/>
            <a:chOff x="6451063" y="-3"/>
            <a:chExt cx="2230626" cy="1753778"/>
          </a:xfrm>
        </p:grpSpPr>
        <p:sp>
          <p:nvSpPr>
            <p:cNvPr id="869" name="Google Shape;869;p28"/>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8"/>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8"/>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8"/>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8"/>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8"/>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8"/>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8"/>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8"/>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8"/>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8"/>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8"/>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8"/>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8"/>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8"/>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8"/>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5">
  <p:cSld name="CUSTOM_15">
    <p:spTree>
      <p:nvGrpSpPr>
        <p:cNvPr id="1" name="Shape 885"/>
        <p:cNvGrpSpPr/>
        <p:nvPr/>
      </p:nvGrpSpPr>
      <p:grpSpPr>
        <a:xfrm>
          <a:off x="0" y="0"/>
          <a:ext cx="0" cy="0"/>
          <a:chOff x="0" y="0"/>
          <a:chExt cx="0" cy="0"/>
        </a:xfrm>
      </p:grpSpPr>
      <p:sp>
        <p:nvSpPr>
          <p:cNvPr id="886" name="Google Shape;886;p29"/>
          <p:cNvSpPr/>
          <p:nvPr/>
        </p:nvSpPr>
        <p:spPr>
          <a:xfrm rot="2019084">
            <a:off x="5920687" y="1759267"/>
            <a:ext cx="7848237" cy="7534256"/>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9"/>
          <p:cNvSpPr/>
          <p:nvPr/>
        </p:nvSpPr>
        <p:spPr>
          <a:xfrm rot="1368521">
            <a:off x="4734646" y="800182"/>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9"/>
          <p:cNvSpPr txBox="1">
            <a:spLocks noGrp="1"/>
          </p:cNvSpPr>
          <p:nvPr>
            <p:ph type="title"/>
          </p:nvPr>
        </p:nvSpPr>
        <p:spPr>
          <a:xfrm>
            <a:off x="713225" y="1482575"/>
            <a:ext cx="4087500" cy="5994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89" name="Google Shape;889;p29"/>
          <p:cNvSpPr txBox="1">
            <a:spLocks noGrp="1"/>
          </p:cNvSpPr>
          <p:nvPr>
            <p:ph type="subTitle" idx="1"/>
          </p:nvPr>
        </p:nvSpPr>
        <p:spPr>
          <a:xfrm>
            <a:off x="713225" y="2251500"/>
            <a:ext cx="4089900" cy="12528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6">
  <p:cSld name="CUSTOM_14">
    <p:spTree>
      <p:nvGrpSpPr>
        <p:cNvPr id="1" name="Shape 890"/>
        <p:cNvGrpSpPr/>
        <p:nvPr/>
      </p:nvGrpSpPr>
      <p:grpSpPr>
        <a:xfrm>
          <a:off x="0" y="0"/>
          <a:ext cx="0" cy="0"/>
          <a:chOff x="0" y="0"/>
          <a:chExt cx="0" cy="0"/>
        </a:xfrm>
      </p:grpSpPr>
      <p:sp>
        <p:nvSpPr>
          <p:cNvPr id="891" name="Google Shape;891;p30"/>
          <p:cNvSpPr txBox="1">
            <a:spLocks noGrp="1"/>
          </p:cNvSpPr>
          <p:nvPr>
            <p:ph type="subTitle" idx="1"/>
          </p:nvPr>
        </p:nvSpPr>
        <p:spPr>
          <a:xfrm>
            <a:off x="904996" y="1998725"/>
            <a:ext cx="4089900" cy="864900"/>
          </a:xfrm>
          <a:prstGeom prst="rect">
            <a:avLst/>
          </a:prstGeom>
        </p:spPr>
        <p:txBody>
          <a:bodyPr spcFirstLastPara="1" wrap="square" lIns="0" tIns="0" rIns="0" bIns="0" anchor="t" anchorCtr="0">
            <a:noAutofit/>
          </a:bodyPr>
          <a:lstStyle>
            <a:lvl1pPr marR="182880" lvl="0" algn="ctr"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
        <p:nvSpPr>
          <p:cNvPr id="892" name="Google Shape;892;p30"/>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93" name="Google Shape;893;p30"/>
          <p:cNvSpPr/>
          <p:nvPr/>
        </p:nvSpPr>
        <p:spPr>
          <a:xfrm>
            <a:off x="6192650" y="2206890"/>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894" name="Google Shape;894;p30"/>
          <p:cNvSpPr/>
          <p:nvPr/>
        </p:nvSpPr>
        <p:spPr>
          <a:xfrm>
            <a:off x="7083225" y="371899"/>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895" name="Google Shape;895;p30"/>
          <p:cNvSpPr/>
          <p:nvPr/>
        </p:nvSpPr>
        <p:spPr>
          <a:xfrm>
            <a:off x="-1013199" y="3380377"/>
            <a:ext cx="2956653" cy="111841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0"/>
          <p:cNvSpPr/>
          <p:nvPr/>
        </p:nvSpPr>
        <p:spPr>
          <a:xfrm rot="1368521">
            <a:off x="-3501241" y="-1722505"/>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sz="2500">
              <a:solidFill>
                <a:schemeClr val="dk2"/>
              </a:solidFill>
              <a:latin typeface="Lexend SemiBold"/>
              <a:ea typeface="Lexend SemiBold"/>
              <a:cs typeface="Lexend SemiBold"/>
              <a:sym typeface="Lexend SemiBold"/>
            </a:endParaRPr>
          </a:p>
        </p:txBody>
      </p:sp>
      <p:sp>
        <p:nvSpPr>
          <p:cNvPr id="897" name="Google Shape;897;p30"/>
          <p:cNvSpPr/>
          <p:nvPr/>
        </p:nvSpPr>
        <p:spPr>
          <a:xfrm rot="1368521">
            <a:off x="4827709" y="998745"/>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ive columns">
  <p:cSld name="CUSTOM_16">
    <p:spTree>
      <p:nvGrpSpPr>
        <p:cNvPr id="1" name="Shape 898"/>
        <p:cNvGrpSpPr/>
        <p:nvPr/>
      </p:nvGrpSpPr>
      <p:grpSpPr>
        <a:xfrm>
          <a:off x="0" y="0"/>
          <a:ext cx="0" cy="0"/>
          <a:chOff x="0" y="0"/>
          <a:chExt cx="0" cy="0"/>
        </a:xfrm>
      </p:grpSpPr>
      <p:sp>
        <p:nvSpPr>
          <p:cNvPr id="899" name="Google Shape;899;p31"/>
          <p:cNvSpPr/>
          <p:nvPr/>
        </p:nvSpPr>
        <p:spPr>
          <a:xfrm>
            <a:off x="-978775" y="285062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1"/>
          <p:cNvSpPr/>
          <p:nvPr/>
        </p:nvSpPr>
        <p:spPr>
          <a:xfrm>
            <a:off x="6552550" y="-496827"/>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1"/>
          <p:cNvSpPr/>
          <p:nvPr/>
        </p:nvSpPr>
        <p:spPr>
          <a:xfrm rot="1017938">
            <a:off x="6866943" y="1034425"/>
            <a:ext cx="2194227" cy="5116922"/>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grpSp>
        <p:nvGrpSpPr>
          <p:cNvPr id="902" name="Google Shape;902;p31"/>
          <p:cNvGrpSpPr/>
          <p:nvPr/>
        </p:nvGrpSpPr>
        <p:grpSpPr>
          <a:xfrm>
            <a:off x="7118485" y="3426862"/>
            <a:ext cx="3585731" cy="2819199"/>
            <a:chOff x="6451063" y="-3"/>
            <a:chExt cx="2230626" cy="1753778"/>
          </a:xfrm>
        </p:grpSpPr>
        <p:sp>
          <p:nvSpPr>
            <p:cNvPr id="903" name="Google Shape;903;p3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 name="Google Shape;919;p31"/>
          <p:cNvGrpSpPr/>
          <p:nvPr/>
        </p:nvGrpSpPr>
        <p:grpSpPr>
          <a:xfrm>
            <a:off x="-1386240" y="-1026600"/>
            <a:ext cx="3585731" cy="2819199"/>
            <a:chOff x="6451063" y="-3"/>
            <a:chExt cx="2230626" cy="1753778"/>
          </a:xfrm>
        </p:grpSpPr>
        <p:sp>
          <p:nvSpPr>
            <p:cNvPr id="920" name="Google Shape;920;p3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 name="Google Shape;936;p31"/>
          <p:cNvSpPr/>
          <p:nvPr/>
        </p:nvSpPr>
        <p:spPr>
          <a:xfrm rot="-4790437">
            <a:off x="-2643104" y="-1528512"/>
            <a:ext cx="4881019" cy="5716866"/>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100"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1"/>
          <p:cNvSpPr/>
          <p:nvPr/>
        </p:nvSpPr>
        <p:spPr>
          <a:xfrm rot="-4790437">
            <a:off x="5870170" y="1517743"/>
            <a:ext cx="4633253" cy="547829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100"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1"/>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9" name="Google Shape;939;p31"/>
          <p:cNvSpPr txBox="1">
            <a:spLocks noGrp="1"/>
          </p:cNvSpPr>
          <p:nvPr>
            <p:ph type="subTitle" idx="1"/>
          </p:nvPr>
        </p:nvSpPr>
        <p:spPr>
          <a:xfrm>
            <a:off x="713224" y="2380700"/>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0" name="Google Shape;940;p31"/>
          <p:cNvSpPr txBox="1">
            <a:spLocks noGrp="1"/>
          </p:cNvSpPr>
          <p:nvPr>
            <p:ph type="subTitle" idx="2"/>
          </p:nvPr>
        </p:nvSpPr>
        <p:spPr>
          <a:xfrm>
            <a:off x="713224" y="190875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41" name="Google Shape;941;p31"/>
          <p:cNvSpPr txBox="1">
            <a:spLocks noGrp="1"/>
          </p:cNvSpPr>
          <p:nvPr>
            <p:ph type="subTitle" idx="3"/>
          </p:nvPr>
        </p:nvSpPr>
        <p:spPr>
          <a:xfrm>
            <a:off x="3337499" y="2380700"/>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2" name="Google Shape;942;p31"/>
          <p:cNvSpPr txBox="1">
            <a:spLocks noGrp="1"/>
          </p:cNvSpPr>
          <p:nvPr>
            <p:ph type="subTitle" idx="4"/>
          </p:nvPr>
        </p:nvSpPr>
        <p:spPr>
          <a:xfrm>
            <a:off x="3337499" y="190875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43" name="Google Shape;943;p31"/>
          <p:cNvSpPr txBox="1">
            <a:spLocks noGrp="1"/>
          </p:cNvSpPr>
          <p:nvPr>
            <p:ph type="subTitle" idx="5"/>
          </p:nvPr>
        </p:nvSpPr>
        <p:spPr>
          <a:xfrm>
            <a:off x="5961774" y="2380700"/>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4" name="Google Shape;944;p31"/>
          <p:cNvSpPr txBox="1">
            <a:spLocks noGrp="1"/>
          </p:cNvSpPr>
          <p:nvPr>
            <p:ph type="subTitle" idx="6"/>
          </p:nvPr>
        </p:nvSpPr>
        <p:spPr>
          <a:xfrm>
            <a:off x="5961774" y="190875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45" name="Google Shape;945;p31"/>
          <p:cNvSpPr txBox="1">
            <a:spLocks noGrp="1"/>
          </p:cNvSpPr>
          <p:nvPr>
            <p:ph type="subTitle" idx="7"/>
          </p:nvPr>
        </p:nvSpPr>
        <p:spPr>
          <a:xfrm>
            <a:off x="2025363" y="4123151"/>
            <a:ext cx="2469000" cy="5760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6" name="Google Shape;946;p31"/>
          <p:cNvSpPr txBox="1">
            <a:spLocks noGrp="1"/>
          </p:cNvSpPr>
          <p:nvPr>
            <p:ph type="subTitle" idx="8"/>
          </p:nvPr>
        </p:nvSpPr>
        <p:spPr>
          <a:xfrm>
            <a:off x="2025363" y="365860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47" name="Google Shape;947;p31"/>
          <p:cNvSpPr txBox="1">
            <a:spLocks noGrp="1"/>
          </p:cNvSpPr>
          <p:nvPr>
            <p:ph type="subTitle" idx="9"/>
          </p:nvPr>
        </p:nvSpPr>
        <p:spPr>
          <a:xfrm>
            <a:off x="4649638" y="4123151"/>
            <a:ext cx="2469000" cy="576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8" name="Google Shape;948;p31"/>
          <p:cNvSpPr txBox="1">
            <a:spLocks noGrp="1"/>
          </p:cNvSpPr>
          <p:nvPr>
            <p:ph type="subTitle" idx="13"/>
          </p:nvPr>
        </p:nvSpPr>
        <p:spPr>
          <a:xfrm>
            <a:off x="4649638" y="365860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2">
  <p:cSld name="CUSTOM_17">
    <p:spTree>
      <p:nvGrpSpPr>
        <p:cNvPr id="1" name="Shape 949"/>
        <p:cNvGrpSpPr/>
        <p:nvPr/>
      </p:nvGrpSpPr>
      <p:grpSpPr>
        <a:xfrm>
          <a:off x="0" y="0"/>
          <a:ext cx="0" cy="0"/>
          <a:chOff x="0" y="0"/>
          <a:chExt cx="0" cy="0"/>
        </a:xfrm>
      </p:grpSpPr>
      <p:sp>
        <p:nvSpPr>
          <p:cNvPr id="950" name="Google Shape;950;p32"/>
          <p:cNvSpPr/>
          <p:nvPr/>
        </p:nvSpPr>
        <p:spPr>
          <a:xfrm>
            <a:off x="6923525" y="338103"/>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7284550" y="1088861"/>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952;p32"/>
          <p:cNvGrpSpPr/>
          <p:nvPr/>
        </p:nvGrpSpPr>
        <p:grpSpPr>
          <a:xfrm>
            <a:off x="5425685" y="2557162"/>
            <a:ext cx="3585731" cy="2819199"/>
            <a:chOff x="6451063" y="-3"/>
            <a:chExt cx="2230626" cy="1753778"/>
          </a:xfrm>
        </p:grpSpPr>
        <p:sp>
          <p:nvSpPr>
            <p:cNvPr id="953" name="Google Shape;953;p32"/>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 name="Google Shape;969;p32"/>
          <p:cNvSpPr/>
          <p:nvPr/>
        </p:nvSpPr>
        <p:spPr>
          <a:xfrm>
            <a:off x="-990700" y="-3165685"/>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a:off x="-629675" y="-2414926"/>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rot="1368521">
            <a:off x="-2966241" y="-2783580"/>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 name="Google Shape;972;p32"/>
          <p:cNvGrpSpPr/>
          <p:nvPr/>
        </p:nvGrpSpPr>
        <p:grpSpPr>
          <a:xfrm>
            <a:off x="-1386240" y="-1026600"/>
            <a:ext cx="3585731" cy="2819199"/>
            <a:chOff x="6451063" y="-3"/>
            <a:chExt cx="2230626" cy="1753778"/>
          </a:xfrm>
        </p:grpSpPr>
        <p:sp>
          <p:nvSpPr>
            <p:cNvPr id="973" name="Google Shape;973;p32"/>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2"/>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2"/>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 name="Google Shape;989;p32"/>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0" name="Google Shape;990;p32"/>
          <p:cNvSpPr txBox="1">
            <a:spLocks noGrp="1"/>
          </p:cNvSpPr>
          <p:nvPr>
            <p:ph type="subTitle" idx="1"/>
          </p:nvPr>
        </p:nvSpPr>
        <p:spPr>
          <a:xfrm>
            <a:off x="737556" y="2941374"/>
            <a:ext cx="3777600" cy="9042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lt2"/>
              </a:buClr>
              <a:buSzPts val="1600"/>
              <a:buAutoNum type="arabicPeriod"/>
              <a:defRPr sz="1400"/>
            </a:lvl1pPr>
            <a:lvl2pPr lvl="1"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AutoNum type="arabicPeriod"/>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AutoNum type="arabicPeriod"/>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9pPr>
          </a:lstStyle>
          <a:p>
            <a:endParaRPr/>
          </a:p>
        </p:txBody>
      </p:sp>
      <p:sp>
        <p:nvSpPr>
          <p:cNvPr id="991" name="Google Shape;991;p32"/>
          <p:cNvSpPr txBox="1">
            <a:spLocks noGrp="1"/>
          </p:cNvSpPr>
          <p:nvPr>
            <p:ph type="subTitle" idx="2"/>
          </p:nvPr>
        </p:nvSpPr>
        <p:spPr>
          <a:xfrm>
            <a:off x="738156" y="2468825"/>
            <a:ext cx="37764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lt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92" name="Google Shape;992;p32"/>
          <p:cNvSpPr txBox="1">
            <a:spLocks noGrp="1"/>
          </p:cNvSpPr>
          <p:nvPr>
            <p:ph type="subTitle" idx="3"/>
          </p:nvPr>
        </p:nvSpPr>
        <p:spPr>
          <a:xfrm>
            <a:off x="4630044" y="2940774"/>
            <a:ext cx="3776400" cy="9054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dk2"/>
              </a:buClr>
              <a:buSzPts val="1600"/>
              <a:buFont typeface="Open Sans"/>
              <a:buAutoNum type="arabicPeriod"/>
              <a:defRPr/>
            </a:lvl1pPr>
            <a:lvl2pPr lvl="1"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AutoNum type="arabicPeriod"/>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AutoNum type="arabicPeriod"/>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9pPr>
          </a:lstStyle>
          <a:p>
            <a:endParaRPr/>
          </a:p>
        </p:txBody>
      </p:sp>
      <p:sp>
        <p:nvSpPr>
          <p:cNvPr id="993" name="Google Shape;993;p32"/>
          <p:cNvSpPr txBox="1">
            <a:spLocks noGrp="1"/>
          </p:cNvSpPr>
          <p:nvPr>
            <p:ph type="subTitle" idx="4"/>
          </p:nvPr>
        </p:nvSpPr>
        <p:spPr>
          <a:xfrm>
            <a:off x="4630044" y="2468825"/>
            <a:ext cx="37764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94" name="Google Shape;994;p32"/>
          <p:cNvSpPr/>
          <p:nvPr/>
        </p:nvSpPr>
        <p:spPr>
          <a:xfrm>
            <a:off x="738150" y="4179860"/>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cSld name="CUSTOM_19">
    <p:spTree>
      <p:nvGrpSpPr>
        <p:cNvPr id="1" name="Shape 995"/>
        <p:cNvGrpSpPr/>
        <p:nvPr/>
      </p:nvGrpSpPr>
      <p:grpSpPr>
        <a:xfrm>
          <a:off x="0" y="0"/>
          <a:ext cx="0" cy="0"/>
          <a:chOff x="0" y="0"/>
          <a:chExt cx="0" cy="0"/>
        </a:xfrm>
      </p:grpSpPr>
      <p:sp>
        <p:nvSpPr>
          <p:cNvPr id="996" name="Google Shape;996;p33"/>
          <p:cNvSpPr/>
          <p:nvPr/>
        </p:nvSpPr>
        <p:spPr>
          <a:xfrm>
            <a:off x="9854488" y="1329639"/>
            <a:ext cx="98984" cy="129931"/>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3"/>
          <p:cNvSpPr/>
          <p:nvPr/>
        </p:nvSpPr>
        <p:spPr>
          <a:xfrm>
            <a:off x="8748419" y="1264177"/>
            <a:ext cx="98282" cy="130457"/>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3"/>
          <p:cNvSpPr/>
          <p:nvPr/>
        </p:nvSpPr>
        <p:spPr>
          <a:xfrm>
            <a:off x="6819072" y="355196"/>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3"/>
          <p:cNvSpPr/>
          <p:nvPr/>
        </p:nvSpPr>
        <p:spPr>
          <a:xfrm>
            <a:off x="9449840" y="1479400"/>
            <a:ext cx="98282" cy="129931"/>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3"/>
          <p:cNvSpPr/>
          <p:nvPr/>
        </p:nvSpPr>
        <p:spPr>
          <a:xfrm>
            <a:off x="7529502" y="877956"/>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3"/>
          <p:cNvSpPr/>
          <p:nvPr/>
        </p:nvSpPr>
        <p:spPr>
          <a:xfrm>
            <a:off x="7970421" y="21187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3"/>
          <p:cNvSpPr/>
          <p:nvPr/>
        </p:nvSpPr>
        <p:spPr>
          <a:xfrm>
            <a:off x="7431339" y="702045"/>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3"/>
          <p:cNvSpPr/>
          <p:nvPr/>
        </p:nvSpPr>
        <p:spPr>
          <a:xfrm>
            <a:off x="7867343" y="1660459"/>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3"/>
          <p:cNvSpPr/>
          <p:nvPr/>
        </p:nvSpPr>
        <p:spPr>
          <a:xfrm>
            <a:off x="1921517" y="674261"/>
            <a:ext cx="151868" cy="203057"/>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3"/>
          <p:cNvSpPr/>
          <p:nvPr/>
        </p:nvSpPr>
        <p:spPr>
          <a:xfrm>
            <a:off x="2073325" y="923239"/>
            <a:ext cx="98984" cy="129931"/>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3"/>
          <p:cNvSpPr/>
          <p:nvPr/>
        </p:nvSpPr>
        <p:spPr>
          <a:xfrm>
            <a:off x="1630360" y="-60798"/>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3"/>
          <p:cNvSpPr/>
          <p:nvPr/>
        </p:nvSpPr>
        <p:spPr>
          <a:xfrm>
            <a:off x="1510550" y="88963"/>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3"/>
          <p:cNvSpPr/>
          <p:nvPr/>
        </p:nvSpPr>
        <p:spPr>
          <a:xfrm>
            <a:off x="967256" y="857777"/>
            <a:ext cx="98282" cy="130457"/>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3"/>
          <p:cNvSpPr/>
          <p:nvPr/>
        </p:nvSpPr>
        <p:spPr>
          <a:xfrm>
            <a:off x="1668677" y="1073000"/>
            <a:ext cx="98282" cy="129931"/>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3"/>
          <p:cNvSpPr/>
          <p:nvPr/>
        </p:nvSpPr>
        <p:spPr>
          <a:xfrm>
            <a:off x="86180" y="1254059"/>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3"/>
          <p:cNvSpPr/>
          <p:nvPr/>
        </p:nvSpPr>
        <p:spPr>
          <a:xfrm>
            <a:off x="6714050" y="1250522"/>
            <a:ext cx="3821230" cy="4861828"/>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3"/>
          <p:cNvSpPr/>
          <p:nvPr/>
        </p:nvSpPr>
        <p:spPr>
          <a:xfrm rot="839032">
            <a:off x="5263476" y="724981"/>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3"/>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14" name="Google Shape;1014;p33"/>
          <p:cNvSpPr txBox="1">
            <a:spLocks noGrp="1"/>
          </p:cNvSpPr>
          <p:nvPr>
            <p:ph type="subTitle" idx="1"/>
          </p:nvPr>
        </p:nvSpPr>
        <p:spPr>
          <a:xfrm>
            <a:off x="713225" y="1902448"/>
            <a:ext cx="2241600" cy="473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None/>
              <a:defRPr sz="1400"/>
            </a:lvl1pPr>
            <a:lvl2pPr lvl="1"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1015" name="Google Shape;1015;p33"/>
          <p:cNvSpPr txBox="1">
            <a:spLocks noGrp="1"/>
          </p:cNvSpPr>
          <p:nvPr>
            <p:ph type="subTitle" idx="2"/>
          </p:nvPr>
        </p:nvSpPr>
        <p:spPr>
          <a:xfrm>
            <a:off x="713225" y="1430488"/>
            <a:ext cx="2240400" cy="355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1016" name="Google Shape;1016;p33"/>
          <p:cNvSpPr txBox="1">
            <a:spLocks noGrp="1"/>
          </p:cNvSpPr>
          <p:nvPr>
            <p:ph type="title" idx="3" hasCustomPrompt="1"/>
          </p:nvPr>
        </p:nvSpPr>
        <p:spPr>
          <a:xfrm>
            <a:off x="3629400" y="1596775"/>
            <a:ext cx="697800" cy="6978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3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17" name="Google Shape;1017;p33"/>
          <p:cNvSpPr txBox="1">
            <a:spLocks noGrp="1"/>
          </p:cNvSpPr>
          <p:nvPr>
            <p:ph type="subTitle" idx="4"/>
          </p:nvPr>
        </p:nvSpPr>
        <p:spPr>
          <a:xfrm>
            <a:off x="713225" y="3020363"/>
            <a:ext cx="2241600" cy="57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None/>
              <a:defRPr sz="1400"/>
            </a:lvl1pPr>
            <a:lvl2pPr lvl="1"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1018" name="Google Shape;1018;p33"/>
          <p:cNvSpPr txBox="1">
            <a:spLocks noGrp="1"/>
          </p:cNvSpPr>
          <p:nvPr>
            <p:ph type="subTitle" idx="5"/>
          </p:nvPr>
        </p:nvSpPr>
        <p:spPr>
          <a:xfrm>
            <a:off x="713225" y="2548413"/>
            <a:ext cx="2240400" cy="355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1019" name="Google Shape;1019;p33"/>
          <p:cNvSpPr txBox="1">
            <a:spLocks noGrp="1"/>
          </p:cNvSpPr>
          <p:nvPr>
            <p:ph type="title" idx="6" hasCustomPrompt="1"/>
          </p:nvPr>
        </p:nvSpPr>
        <p:spPr>
          <a:xfrm>
            <a:off x="3629400" y="2714700"/>
            <a:ext cx="697800" cy="6978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3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20" name="Google Shape;1020;p33"/>
          <p:cNvSpPr txBox="1">
            <a:spLocks noGrp="1"/>
          </p:cNvSpPr>
          <p:nvPr>
            <p:ph type="subTitle" idx="7"/>
          </p:nvPr>
        </p:nvSpPr>
        <p:spPr>
          <a:xfrm>
            <a:off x="713225" y="4096388"/>
            <a:ext cx="2241600" cy="57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None/>
              <a:defRPr sz="1400"/>
            </a:lvl1pPr>
            <a:lvl2pPr lvl="1"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1021" name="Google Shape;1021;p33"/>
          <p:cNvSpPr txBox="1">
            <a:spLocks noGrp="1"/>
          </p:cNvSpPr>
          <p:nvPr>
            <p:ph type="subTitle" idx="8"/>
          </p:nvPr>
        </p:nvSpPr>
        <p:spPr>
          <a:xfrm>
            <a:off x="713225" y="3624438"/>
            <a:ext cx="2240400" cy="355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1022" name="Google Shape;1022;p33"/>
          <p:cNvSpPr txBox="1">
            <a:spLocks noGrp="1"/>
          </p:cNvSpPr>
          <p:nvPr>
            <p:ph type="title" idx="9" hasCustomPrompt="1"/>
          </p:nvPr>
        </p:nvSpPr>
        <p:spPr>
          <a:xfrm>
            <a:off x="3629400" y="3790725"/>
            <a:ext cx="697800" cy="6978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3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7">
  <p:cSld name="CUSTOM_21">
    <p:spTree>
      <p:nvGrpSpPr>
        <p:cNvPr id="1" name="Shape 1023"/>
        <p:cNvGrpSpPr/>
        <p:nvPr/>
      </p:nvGrpSpPr>
      <p:grpSpPr>
        <a:xfrm>
          <a:off x="0" y="0"/>
          <a:ext cx="0" cy="0"/>
          <a:chOff x="0" y="0"/>
          <a:chExt cx="0" cy="0"/>
        </a:xfrm>
      </p:grpSpPr>
      <p:sp>
        <p:nvSpPr>
          <p:cNvPr id="1024" name="Google Shape;1024;p34"/>
          <p:cNvSpPr/>
          <p:nvPr/>
        </p:nvSpPr>
        <p:spPr>
          <a:xfrm>
            <a:off x="6591850" y="974335"/>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34"/>
          <p:cNvGrpSpPr/>
          <p:nvPr/>
        </p:nvGrpSpPr>
        <p:grpSpPr>
          <a:xfrm rot="7005741" flipH="1">
            <a:off x="-668919" y="3626495"/>
            <a:ext cx="3629885" cy="3272027"/>
            <a:chOff x="-1155400" y="2779603"/>
            <a:chExt cx="3629811" cy="3271961"/>
          </a:xfrm>
        </p:grpSpPr>
        <p:sp>
          <p:nvSpPr>
            <p:cNvPr id="1026" name="Google Shape;1026;p34"/>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4"/>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4"/>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4"/>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4"/>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4"/>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4"/>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4"/>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4"/>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4"/>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4"/>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 name="Google Shape;1040;p34"/>
          <p:cNvSpPr/>
          <p:nvPr/>
        </p:nvSpPr>
        <p:spPr>
          <a:xfrm>
            <a:off x="-766062" y="5757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 name="Google Shape;1041;p34"/>
          <p:cNvGrpSpPr/>
          <p:nvPr/>
        </p:nvGrpSpPr>
        <p:grpSpPr>
          <a:xfrm>
            <a:off x="-801390" y="2982225"/>
            <a:ext cx="3585731" cy="2819199"/>
            <a:chOff x="6451063" y="-3"/>
            <a:chExt cx="2230626" cy="1753778"/>
          </a:xfrm>
        </p:grpSpPr>
        <p:sp>
          <p:nvSpPr>
            <p:cNvPr id="1042" name="Google Shape;1042;p34"/>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4"/>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4"/>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4"/>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4"/>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4"/>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4"/>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4"/>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4"/>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4"/>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4"/>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4"/>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4"/>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4"/>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4"/>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4"/>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 name="Google Shape;1058;p34"/>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atin typeface="Libre Franklin"/>
                <a:ea typeface="Libre Franklin"/>
                <a:cs typeface="Libre Franklin"/>
                <a:sym typeface="Libre Franklin"/>
              </a:defRPr>
            </a:lvl1pPr>
            <a:lvl2pPr lvl="1">
              <a:spcBef>
                <a:spcPts val="0"/>
              </a:spcBef>
              <a:spcAft>
                <a:spcPts val="0"/>
              </a:spcAft>
              <a:buSzPts val="2800"/>
              <a:buNone/>
              <a:defRPr>
                <a:latin typeface="Libre Franklin"/>
                <a:ea typeface="Libre Franklin"/>
                <a:cs typeface="Libre Franklin"/>
                <a:sym typeface="Libre Franklin"/>
              </a:defRPr>
            </a:lvl2pPr>
            <a:lvl3pPr lvl="2">
              <a:spcBef>
                <a:spcPts val="0"/>
              </a:spcBef>
              <a:spcAft>
                <a:spcPts val="0"/>
              </a:spcAft>
              <a:buSzPts val="2800"/>
              <a:buNone/>
              <a:defRPr>
                <a:latin typeface="Libre Franklin"/>
                <a:ea typeface="Libre Franklin"/>
                <a:cs typeface="Libre Franklin"/>
                <a:sym typeface="Libre Franklin"/>
              </a:defRPr>
            </a:lvl3pPr>
            <a:lvl4pPr lvl="3">
              <a:spcBef>
                <a:spcPts val="0"/>
              </a:spcBef>
              <a:spcAft>
                <a:spcPts val="0"/>
              </a:spcAft>
              <a:buSzPts val="2800"/>
              <a:buNone/>
              <a:defRPr>
                <a:latin typeface="Libre Franklin"/>
                <a:ea typeface="Libre Franklin"/>
                <a:cs typeface="Libre Franklin"/>
                <a:sym typeface="Libre Franklin"/>
              </a:defRPr>
            </a:lvl4pPr>
            <a:lvl5pPr lvl="4">
              <a:spcBef>
                <a:spcPts val="0"/>
              </a:spcBef>
              <a:spcAft>
                <a:spcPts val="0"/>
              </a:spcAft>
              <a:buSzPts val="2800"/>
              <a:buNone/>
              <a:defRPr>
                <a:latin typeface="Libre Franklin"/>
                <a:ea typeface="Libre Franklin"/>
                <a:cs typeface="Libre Franklin"/>
                <a:sym typeface="Libre Franklin"/>
              </a:defRPr>
            </a:lvl5pPr>
            <a:lvl6pPr lvl="5">
              <a:spcBef>
                <a:spcPts val="0"/>
              </a:spcBef>
              <a:spcAft>
                <a:spcPts val="0"/>
              </a:spcAft>
              <a:buSzPts val="2800"/>
              <a:buNone/>
              <a:defRPr>
                <a:latin typeface="Libre Franklin"/>
                <a:ea typeface="Libre Franklin"/>
                <a:cs typeface="Libre Franklin"/>
                <a:sym typeface="Libre Franklin"/>
              </a:defRPr>
            </a:lvl6pPr>
            <a:lvl7pPr lvl="6">
              <a:spcBef>
                <a:spcPts val="0"/>
              </a:spcBef>
              <a:spcAft>
                <a:spcPts val="0"/>
              </a:spcAft>
              <a:buSzPts val="2800"/>
              <a:buNone/>
              <a:defRPr>
                <a:latin typeface="Libre Franklin"/>
                <a:ea typeface="Libre Franklin"/>
                <a:cs typeface="Libre Franklin"/>
                <a:sym typeface="Libre Franklin"/>
              </a:defRPr>
            </a:lvl7pPr>
            <a:lvl8pPr lvl="7">
              <a:spcBef>
                <a:spcPts val="0"/>
              </a:spcBef>
              <a:spcAft>
                <a:spcPts val="0"/>
              </a:spcAft>
              <a:buSzPts val="2800"/>
              <a:buNone/>
              <a:defRPr>
                <a:latin typeface="Libre Franklin"/>
                <a:ea typeface="Libre Franklin"/>
                <a:cs typeface="Libre Franklin"/>
                <a:sym typeface="Libre Franklin"/>
              </a:defRPr>
            </a:lvl8pPr>
            <a:lvl9pPr lvl="8">
              <a:spcBef>
                <a:spcPts val="0"/>
              </a:spcBef>
              <a:spcAft>
                <a:spcPts val="0"/>
              </a:spcAft>
              <a:buSzPts val="2800"/>
              <a:buNone/>
              <a:defRPr>
                <a:latin typeface="Libre Franklin"/>
                <a:ea typeface="Libre Franklin"/>
                <a:cs typeface="Libre Franklin"/>
                <a:sym typeface="Libre Franklin"/>
              </a:defRPr>
            </a:lvl9pPr>
          </a:lstStyle>
          <a:p>
            <a:endParaRPr/>
          </a:p>
        </p:txBody>
      </p:sp>
      <p:sp>
        <p:nvSpPr>
          <p:cNvPr id="1059" name="Google Shape;1059;p34"/>
          <p:cNvSpPr txBox="1">
            <a:spLocks noGrp="1"/>
          </p:cNvSpPr>
          <p:nvPr>
            <p:ph type="subTitle" idx="1"/>
          </p:nvPr>
        </p:nvSpPr>
        <p:spPr>
          <a:xfrm>
            <a:off x="702525" y="2109600"/>
            <a:ext cx="4270200" cy="5745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1060" name="Google Shape;1060;p34"/>
          <p:cNvSpPr txBox="1">
            <a:spLocks noGrp="1"/>
          </p:cNvSpPr>
          <p:nvPr>
            <p:ph type="subTitle" idx="2"/>
          </p:nvPr>
        </p:nvSpPr>
        <p:spPr>
          <a:xfrm>
            <a:off x="702525" y="1533900"/>
            <a:ext cx="4266300" cy="474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3">
  <p:cSld name="CUSTOM_22">
    <p:spTree>
      <p:nvGrpSpPr>
        <p:cNvPr id="1" name="Shape 1061"/>
        <p:cNvGrpSpPr/>
        <p:nvPr/>
      </p:nvGrpSpPr>
      <p:grpSpPr>
        <a:xfrm>
          <a:off x="0" y="0"/>
          <a:ext cx="0" cy="0"/>
          <a:chOff x="0" y="0"/>
          <a:chExt cx="0" cy="0"/>
        </a:xfrm>
      </p:grpSpPr>
      <p:sp>
        <p:nvSpPr>
          <p:cNvPr id="1062" name="Google Shape;1062;p35"/>
          <p:cNvSpPr/>
          <p:nvPr/>
        </p:nvSpPr>
        <p:spPr>
          <a:xfrm flipH="1">
            <a:off x="-2163447" y="109778"/>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5"/>
          <p:cNvSpPr/>
          <p:nvPr/>
        </p:nvSpPr>
        <p:spPr>
          <a:xfrm flipH="1">
            <a:off x="6392666" y="-2740447"/>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5"/>
          <p:cNvSpPr/>
          <p:nvPr/>
        </p:nvSpPr>
        <p:spPr>
          <a:xfrm rot="-1368521" flipH="1">
            <a:off x="7971146" y="-249239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txBox="1">
            <a:spLocks noGrp="1"/>
          </p:cNvSpPr>
          <p:nvPr>
            <p:ph type="subTitle" idx="1"/>
          </p:nvPr>
        </p:nvSpPr>
        <p:spPr>
          <a:xfrm>
            <a:off x="711025" y="2025500"/>
            <a:ext cx="3657600" cy="2280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Char char="●"/>
              <a:defRPr sz="1600"/>
            </a:lvl1pPr>
            <a:lvl2pPr lvl="1"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9pPr>
          </a:lstStyle>
          <a:p>
            <a:endParaRPr/>
          </a:p>
        </p:txBody>
      </p:sp>
      <p:sp>
        <p:nvSpPr>
          <p:cNvPr id="1066" name="Google Shape;1066;p35"/>
          <p:cNvSpPr txBox="1">
            <a:spLocks noGrp="1"/>
          </p:cNvSpPr>
          <p:nvPr>
            <p:ph type="subTitle" idx="2"/>
          </p:nvPr>
        </p:nvSpPr>
        <p:spPr>
          <a:xfrm>
            <a:off x="4775400" y="2025500"/>
            <a:ext cx="3657600" cy="2280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Char char="●"/>
              <a:defRPr sz="1600"/>
            </a:lvl1pPr>
            <a:lvl2pPr lvl="1"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9pPr>
          </a:lstStyle>
          <a:p>
            <a:endParaRPr/>
          </a:p>
        </p:txBody>
      </p:sp>
      <p:sp>
        <p:nvSpPr>
          <p:cNvPr id="1067" name="Google Shape;1067;p35"/>
          <p:cNvSpPr txBox="1">
            <a:spLocks noGrp="1"/>
          </p:cNvSpPr>
          <p:nvPr>
            <p:ph type="subTitle" idx="3"/>
          </p:nvPr>
        </p:nvSpPr>
        <p:spPr>
          <a:xfrm>
            <a:off x="711025" y="1553550"/>
            <a:ext cx="3861000" cy="355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1068" name="Google Shape;1068;p35"/>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atin typeface="Libre Franklin"/>
                <a:ea typeface="Libre Franklin"/>
                <a:cs typeface="Libre Franklin"/>
                <a:sym typeface="Libre Franklin"/>
              </a:defRPr>
            </a:lvl1pPr>
            <a:lvl2pPr lvl="1">
              <a:spcBef>
                <a:spcPts val="0"/>
              </a:spcBef>
              <a:spcAft>
                <a:spcPts val="0"/>
              </a:spcAft>
              <a:buSzPts val="2800"/>
              <a:buNone/>
              <a:defRPr>
                <a:latin typeface="Libre Franklin"/>
                <a:ea typeface="Libre Franklin"/>
                <a:cs typeface="Libre Franklin"/>
                <a:sym typeface="Libre Franklin"/>
              </a:defRPr>
            </a:lvl2pPr>
            <a:lvl3pPr lvl="2">
              <a:spcBef>
                <a:spcPts val="0"/>
              </a:spcBef>
              <a:spcAft>
                <a:spcPts val="0"/>
              </a:spcAft>
              <a:buSzPts val="2800"/>
              <a:buNone/>
              <a:defRPr>
                <a:latin typeface="Libre Franklin"/>
                <a:ea typeface="Libre Franklin"/>
                <a:cs typeface="Libre Franklin"/>
                <a:sym typeface="Libre Franklin"/>
              </a:defRPr>
            </a:lvl3pPr>
            <a:lvl4pPr lvl="3">
              <a:spcBef>
                <a:spcPts val="0"/>
              </a:spcBef>
              <a:spcAft>
                <a:spcPts val="0"/>
              </a:spcAft>
              <a:buSzPts val="2800"/>
              <a:buNone/>
              <a:defRPr>
                <a:latin typeface="Libre Franklin"/>
                <a:ea typeface="Libre Franklin"/>
                <a:cs typeface="Libre Franklin"/>
                <a:sym typeface="Libre Franklin"/>
              </a:defRPr>
            </a:lvl4pPr>
            <a:lvl5pPr lvl="4">
              <a:spcBef>
                <a:spcPts val="0"/>
              </a:spcBef>
              <a:spcAft>
                <a:spcPts val="0"/>
              </a:spcAft>
              <a:buSzPts val="2800"/>
              <a:buNone/>
              <a:defRPr>
                <a:latin typeface="Libre Franklin"/>
                <a:ea typeface="Libre Franklin"/>
                <a:cs typeface="Libre Franklin"/>
                <a:sym typeface="Libre Franklin"/>
              </a:defRPr>
            </a:lvl5pPr>
            <a:lvl6pPr lvl="5">
              <a:spcBef>
                <a:spcPts val="0"/>
              </a:spcBef>
              <a:spcAft>
                <a:spcPts val="0"/>
              </a:spcAft>
              <a:buSzPts val="2800"/>
              <a:buNone/>
              <a:defRPr>
                <a:latin typeface="Libre Franklin"/>
                <a:ea typeface="Libre Franklin"/>
                <a:cs typeface="Libre Franklin"/>
                <a:sym typeface="Libre Franklin"/>
              </a:defRPr>
            </a:lvl6pPr>
            <a:lvl7pPr lvl="6">
              <a:spcBef>
                <a:spcPts val="0"/>
              </a:spcBef>
              <a:spcAft>
                <a:spcPts val="0"/>
              </a:spcAft>
              <a:buSzPts val="2800"/>
              <a:buNone/>
              <a:defRPr>
                <a:latin typeface="Libre Franklin"/>
                <a:ea typeface="Libre Franklin"/>
                <a:cs typeface="Libre Franklin"/>
                <a:sym typeface="Libre Franklin"/>
              </a:defRPr>
            </a:lvl7pPr>
            <a:lvl8pPr lvl="7">
              <a:spcBef>
                <a:spcPts val="0"/>
              </a:spcBef>
              <a:spcAft>
                <a:spcPts val="0"/>
              </a:spcAft>
              <a:buSzPts val="2800"/>
              <a:buNone/>
              <a:defRPr>
                <a:latin typeface="Libre Franklin"/>
                <a:ea typeface="Libre Franklin"/>
                <a:cs typeface="Libre Franklin"/>
                <a:sym typeface="Libre Franklin"/>
              </a:defRPr>
            </a:lvl8pPr>
            <a:lvl9pPr lvl="8">
              <a:spcBef>
                <a:spcPts val="0"/>
              </a:spcBef>
              <a:spcAft>
                <a:spcPts val="0"/>
              </a:spcAft>
              <a:buSzPts val="2800"/>
              <a:buNone/>
              <a:defRPr>
                <a:latin typeface="Libre Franklin"/>
                <a:ea typeface="Libre Franklin"/>
                <a:cs typeface="Libre Franklin"/>
                <a:sym typeface="Libre Franklin"/>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
    <p:spTree>
      <p:nvGrpSpPr>
        <p:cNvPr id="1" name="Shape 1069"/>
        <p:cNvGrpSpPr/>
        <p:nvPr/>
      </p:nvGrpSpPr>
      <p:grpSpPr>
        <a:xfrm>
          <a:off x="0" y="0"/>
          <a:ext cx="0" cy="0"/>
          <a:chOff x="0" y="0"/>
          <a:chExt cx="0" cy="0"/>
        </a:xfrm>
      </p:grpSpPr>
      <p:sp>
        <p:nvSpPr>
          <p:cNvPr id="1070" name="Google Shape;1070;p36"/>
          <p:cNvSpPr txBox="1">
            <a:spLocks noGrp="1"/>
          </p:cNvSpPr>
          <p:nvPr>
            <p:ph type="title"/>
          </p:nvPr>
        </p:nvSpPr>
        <p:spPr>
          <a:xfrm>
            <a:off x="2642550" y="624900"/>
            <a:ext cx="3858900" cy="11886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7000"/>
            </a:lvl1pPr>
            <a:lvl2pPr lvl="1" rtl="0">
              <a:spcBef>
                <a:spcPts val="0"/>
              </a:spcBef>
              <a:spcAft>
                <a:spcPts val="0"/>
              </a:spcAft>
              <a:buSzPts val="2800"/>
              <a:buFont typeface="Francois One"/>
              <a:buNone/>
              <a:defRPr>
                <a:latin typeface="Francois One"/>
                <a:ea typeface="Francois One"/>
                <a:cs typeface="Francois One"/>
                <a:sym typeface="Francois One"/>
              </a:defRPr>
            </a:lvl2pPr>
            <a:lvl3pPr lvl="2" rtl="0">
              <a:spcBef>
                <a:spcPts val="0"/>
              </a:spcBef>
              <a:spcAft>
                <a:spcPts val="0"/>
              </a:spcAft>
              <a:buSzPts val="2800"/>
              <a:buFont typeface="Francois One"/>
              <a:buNone/>
              <a:defRPr>
                <a:latin typeface="Francois One"/>
                <a:ea typeface="Francois One"/>
                <a:cs typeface="Francois One"/>
                <a:sym typeface="Francois One"/>
              </a:defRPr>
            </a:lvl3pPr>
            <a:lvl4pPr lvl="3" rtl="0">
              <a:spcBef>
                <a:spcPts val="0"/>
              </a:spcBef>
              <a:spcAft>
                <a:spcPts val="0"/>
              </a:spcAft>
              <a:buSzPts val="2800"/>
              <a:buFont typeface="Francois One"/>
              <a:buNone/>
              <a:defRPr>
                <a:latin typeface="Francois One"/>
                <a:ea typeface="Francois One"/>
                <a:cs typeface="Francois One"/>
                <a:sym typeface="Francois One"/>
              </a:defRPr>
            </a:lvl4pPr>
            <a:lvl5pPr lvl="4" rtl="0">
              <a:spcBef>
                <a:spcPts val="0"/>
              </a:spcBef>
              <a:spcAft>
                <a:spcPts val="0"/>
              </a:spcAft>
              <a:buSzPts val="2800"/>
              <a:buFont typeface="Francois One"/>
              <a:buNone/>
              <a:defRPr>
                <a:latin typeface="Francois One"/>
                <a:ea typeface="Francois One"/>
                <a:cs typeface="Francois One"/>
                <a:sym typeface="Francois One"/>
              </a:defRPr>
            </a:lvl5pPr>
            <a:lvl6pPr lvl="5" rtl="0">
              <a:spcBef>
                <a:spcPts val="0"/>
              </a:spcBef>
              <a:spcAft>
                <a:spcPts val="0"/>
              </a:spcAft>
              <a:buSzPts val="2800"/>
              <a:buFont typeface="Francois One"/>
              <a:buNone/>
              <a:defRPr>
                <a:latin typeface="Francois One"/>
                <a:ea typeface="Francois One"/>
                <a:cs typeface="Francois One"/>
                <a:sym typeface="Francois One"/>
              </a:defRPr>
            </a:lvl6pPr>
            <a:lvl7pPr lvl="6" rtl="0">
              <a:spcBef>
                <a:spcPts val="0"/>
              </a:spcBef>
              <a:spcAft>
                <a:spcPts val="0"/>
              </a:spcAft>
              <a:buSzPts val="2800"/>
              <a:buFont typeface="Francois One"/>
              <a:buNone/>
              <a:defRPr>
                <a:latin typeface="Francois One"/>
                <a:ea typeface="Francois One"/>
                <a:cs typeface="Francois One"/>
                <a:sym typeface="Francois One"/>
              </a:defRPr>
            </a:lvl7pPr>
            <a:lvl8pPr lvl="7" rtl="0">
              <a:spcBef>
                <a:spcPts val="0"/>
              </a:spcBef>
              <a:spcAft>
                <a:spcPts val="0"/>
              </a:spcAft>
              <a:buSzPts val="2800"/>
              <a:buFont typeface="Francois One"/>
              <a:buNone/>
              <a:defRPr>
                <a:latin typeface="Francois One"/>
                <a:ea typeface="Francois One"/>
                <a:cs typeface="Francois One"/>
                <a:sym typeface="Francois One"/>
              </a:defRPr>
            </a:lvl8pPr>
            <a:lvl9pPr lvl="8" rtl="0">
              <a:spcBef>
                <a:spcPts val="0"/>
              </a:spcBef>
              <a:spcAft>
                <a:spcPts val="0"/>
              </a:spcAft>
              <a:buSzPts val="2800"/>
              <a:buFont typeface="Francois One"/>
              <a:buNone/>
              <a:defRPr>
                <a:latin typeface="Francois One"/>
                <a:ea typeface="Francois One"/>
                <a:cs typeface="Francois One"/>
                <a:sym typeface="Francois One"/>
              </a:defRPr>
            </a:lvl9pPr>
          </a:lstStyle>
          <a:p>
            <a:endParaRPr/>
          </a:p>
        </p:txBody>
      </p:sp>
      <p:sp>
        <p:nvSpPr>
          <p:cNvPr id="1071" name="Google Shape;1071;p36"/>
          <p:cNvSpPr txBox="1">
            <a:spLocks noGrp="1"/>
          </p:cNvSpPr>
          <p:nvPr>
            <p:ph type="subTitle" idx="1"/>
          </p:nvPr>
        </p:nvSpPr>
        <p:spPr>
          <a:xfrm>
            <a:off x="2642550" y="1801026"/>
            <a:ext cx="3858900" cy="358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sz="1600" b="1"/>
            </a:lvl1pPr>
            <a:lvl2pPr lvl="1" algn="ctr" rtl="0">
              <a:lnSpc>
                <a:spcPct val="100000"/>
              </a:lnSpc>
              <a:spcBef>
                <a:spcPts val="0"/>
              </a:spcBef>
              <a:spcAft>
                <a:spcPts val="0"/>
              </a:spcAft>
              <a:buSzPts val="2100"/>
              <a:buFont typeface="Roboto"/>
              <a:buNone/>
              <a:defRPr sz="2100" b="1">
                <a:latin typeface="Roboto"/>
                <a:ea typeface="Roboto"/>
                <a:cs typeface="Roboto"/>
                <a:sym typeface="Roboto"/>
              </a:defRPr>
            </a:lvl2pPr>
            <a:lvl3pPr lvl="2" algn="ctr" rtl="0">
              <a:lnSpc>
                <a:spcPct val="100000"/>
              </a:lnSpc>
              <a:spcBef>
                <a:spcPts val="0"/>
              </a:spcBef>
              <a:spcAft>
                <a:spcPts val="0"/>
              </a:spcAft>
              <a:buSzPts val="2100"/>
              <a:buFont typeface="Roboto"/>
              <a:buNone/>
              <a:defRPr sz="2100" b="1">
                <a:latin typeface="Roboto"/>
                <a:ea typeface="Roboto"/>
                <a:cs typeface="Roboto"/>
                <a:sym typeface="Roboto"/>
              </a:defRPr>
            </a:lvl3pPr>
            <a:lvl4pPr lvl="3" algn="ctr" rtl="0">
              <a:lnSpc>
                <a:spcPct val="100000"/>
              </a:lnSpc>
              <a:spcBef>
                <a:spcPts val="0"/>
              </a:spcBef>
              <a:spcAft>
                <a:spcPts val="0"/>
              </a:spcAft>
              <a:buSzPts val="2100"/>
              <a:buFont typeface="Roboto"/>
              <a:buNone/>
              <a:defRPr sz="2100" b="1">
                <a:latin typeface="Roboto"/>
                <a:ea typeface="Roboto"/>
                <a:cs typeface="Roboto"/>
                <a:sym typeface="Roboto"/>
              </a:defRPr>
            </a:lvl4pPr>
            <a:lvl5pPr lvl="4" algn="ctr" rtl="0">
              <a:lnSpc>
                <a:spcPct val="100000"/>
              </a:lnSpc>
              <a:spcBef>
                <a:spcPts val="0"/>
              </a:spcBef>
              <a:spcAft>
                <a:spcPts val="0"/>
              </a:spcAft>
              <a:buSzPts val="2100"/>
              <a:buFont typeface="Roboto"/>
              <a:buNone/>
              <a:defRPr sz="2100" b="1">
                <a:latin typeface="Roboto"/>
                <a:ea typeface="Roboto"/>
                <a:cs typeface="Roboto"/>
                <a:sym typeface="Roboto"/>
              </a:defRPr>
            </a:lvl5pPr>
            <a:lvl6pPr lvl="5" algn="ctr" rtl="0">
              <a:lnSpc>
                <a:spcPct val="100000"/>
              </a:lnSpc>
              <a:spcBef>
                <a:spcPts val="0"/>
              </a:spcBef>
              <a:spcAft>
                <a:spcPts val="0"/>
              </a:spcAft>
              <a:buSzPts val="2100"/>
              <a:buFont typeface="Roboto"/>
              <a:buNone/>
              <a:defRPr sz="2100" b="1">
                <a:latin typeface="Roboto"/>
                <a:ea typeface="Roboto"/>
                <a:cs typeface="Roboto"/>
                <a:sym typeface="Roboto"/>
              </a:defRPr>
            </a:lvl6pPr>
            <a:lvl7pPr lvl="6" algn="ctr" rtl="0">
              <a:lnSpc>
                <a:spcPct val="100000"/>
              </a:lnSpc>
              <a:spcBef>
                <a:spcPts val="0"/>
              </a:spcBef>
              <a:spcAft>
                <a:spcPts val="0"/>
              </a:spcAft>
              <a:buSzPts val="2100"/>
              <a:buFont typeface="Roboto"/>
              <a:buNone/>
              <a:defRPr sz="2100" b="1">
                <a:latin typeface="Roboto"/>
                <a:ea typeface="Roboto"/>
                <a:cs typeface="Roboto"/>
                <a:sym typeface="Roboto"/>
              </a:defRPr>
            </a:lvl7pPr>
            <a:lvl8pPr lvl="7" algn="ctr" rtl="0">
              <a:lnSpc>
                <a:spcPct val="100000"/>
              </a:lnSpc>
              <a:spcBef>
                <a:spcPts val="0"/>
              </a:spcBef>
              <a:spcAft>
                <a:spcPts val="0"/>
              </a:spcAft>
              <a:buSzPts val="2100"/>
              <a:buFont typeface="Roboto"/>
              <a:buNone/>
              <a:defRPr sz="2100" b="1">
                <a:latin typeface="Roboto"/>
                <a:ea typeface="Roboto"/>
                <a:cs typeface="Roboto"/>
                <a:sym typeface="Roboto"/>
              </a:defRPr>
            </a:lvl8pPr>
            <a:lvl9pPr lvl="8" algn="ctr" rtl="0">
              <a:lnSpc>
                <a:spcPct val="100000"/>
              </a:lnSpc>
              <a:spcBef>
                <a:spcPts val="0"/>
              </a:spcBef>
              <a:spcAft>
                <a:spcPts val="0"/>
              </a:spcAft>
              <a:buSzPts val="2100"/>
              <a:buFont typeface="Roboto"/>
              <a:buNone/>
              <a:defRPr sz="2100" b="1">
                <a:latin typeface="Roboto"/>
                <a:ea typeface="Roboto"/>
                <a:cs typeface="Roboto"/>
                <a:sym typeface="Roboto"/>
              </a:defRPr>
            </a:lvl9pPr>
          </a:lstStyle>
          <a:p>
            <a:endParaRPr/>
          </a:p>
        </p:txBody>
      </p:sp>
      <p:sp>
        <p:nvSpPr>
          <p:cNvPr id="1072" name="Google Shape;1072;p36"/>
          <p:cNvSpPr txBox="1">
            <a:spLocks noGrp="1"/>
          </p:cNvSpPr>
          <p:nvPr>
            <p:ph type="subTitle" idx="2"/>
          </p:nvPr>
        </p:nvSpPr>
        <p:spPr>
          <a:xfrm>
            <a:off x="2642550" y="2185074"/>
            <a:ext cx="3858900" cy="705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2pPr>
            <a:lvl3pPr lvl="2"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3pPr>
            <a:lvl4pPr lvl="3"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4pPr>
            <a:lvl5pPr lvl="4"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5pPr>
            <a:lvl6pPr lvl="5"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6pPr>
            <a:lvl7pPr lvl="6"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7pPr>
            <a:lvl8pPr lvl="7"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8pPr>
            <a:lvl9pPr lvl="8"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9pPr>
          </a:lstStyle>
          <a:p>
            <a:endParaRPr/>
          </a:p>
        </p:txBody>
      </p:sp>
      <p:sp>
        <p:nvSpPr>
          <p:cNvPr id="1073" name="Google Shape;1073;p36"/>
          <p:cNvSpPr txBox="1"/>
          <p:nvPr/>
        </p:nvSpPr>
        <p:spPr>
          <a:xfrm>
            <a:off x="2737800" y="3611875"/>
            <a:ext cx="3668400" cy="705000"/>
          </a:xfrm>
          <a:prstGeom prst="rect">
            <a:avLst/>
          </a:prstGeom>
          <a:noFill/>
          <a:ln>
            <a:noFill/>
          </a:ln>
        </p:spPr>
        <p:txBody>
          <a:bodyPr spcFirstLastPara="1" wrap="square" lIns="0" tIns="0" rIns="0" bIns="0" anchor="t" anchorCtr="0">
            <a:noAutofit/>
          </a:bodyPr>
          <a:lstStyle/>
          <a:p>
            <a:pPr marL="0" lvl="0" indent="0" algn="ctr" rtl="0">
              <a:spcBef>
                <a:spcPts val="300"/>
              </a:spcBef>
              <a:spcAft>
                <a:spcPts val="0"/>
              </a:spcAft>
              <a:buClr>
                <a:schemeClr val="dk1"/>
              </a:buClr>
              <a:buSzPts val="1100"/>
              <a:buFont typeface="Arial"/>
              <a:buNone/>
            </a:pPr>
            <a:r>
              <a:rPr lang="en" sz="1200">
                <a:solidFill>
                  <a:schemeClr val="dk1"/>
                </a:solidFill>
                <a:latin typeface="Libre Franklin"/>
                <a:ea typeface="Libre Franklin"/>
                <a:cs typeface="Libre Franklin"/>
                <a:sym typeface="Libre Franklin"/>
              </a:rPr>
              <a:t>CREDITS: This presentation template was created by </a:t>
            </a:r>
            <a:r>
              <a:rPr lang="en" sz="1200" b="1">
                <a:solidFill>
                  <a:schemeClr val="dk1"/>
                </a:solidFill>
                <a:uFill>
                  <a:noFill/>
                </a:uFill>
                <a:latin typeface="Libre Franklin"/>
                <a:ea typeface="Libre Franklin"/>
                <a:cs typeface="Libre Franklin"/>
                <a:sym typeface="Libre Franklin"/>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1"/>
                </a:solidFill>
                <a:latin typeface="Libre Franklin"/>
                <a:ea typeface="Libre Franklin"/>
                <a:cs typeface="Libre Franklin"/>
                <a:sym typeface="Libre Franklin"/>
              </a:rPr>
              <a:t>, including icons by </a:t>
            </a:r>
            <a:r>
              <a:rPr lang="en" sz="1200" b="1">
                <a:solidFill>
                  <a:schemeClr val="dk1"/>
                </a:solidFill>
                <a:uFill>
                  <a:noFill/>
                </a:uFill>
                <a:latin typeface="Libre Franklin"/>
                <a:ea typeface="Libre Franklin"/>
                <a:cs typeface="Libre Franklin"/>
                <a:sym typeface="Libre Franklin"/>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dk1"/>
                </a:solidFill>
                <a:latin typeface="Libre Franklin"/>
                <a:ea typeface="Libre Franklin"/>
                <a:cs typeface="Libre Franklin"/>
                <a:sym typeface="Libre Franklin"/>
              </a:rPr>
              <a:t>, and infographics &amp; images by </a:t>
            </a:r>
            <a:r>
              <a:rPr lang="en" sz="1200" b="1">
                <a:solidFill>
                  <a:schemeClr val="dk1"/>
                </a:solidFill>
                <a:uFill>
                  <a:noFill/>
                </a:uFill>
                <a:latin typeface="Libre Franklin"/>
                <a:ea typeface="Libre Franklin"/>
                <a:cs typeface="Libre Franklin"/>
                <a:sym typeface="Libre Franklin"/>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200">
                <a:solidFill>
                  <a:schemeClr val="dk1"/>
                </a:solidFill>
                <a:latin typeface="Libre Franklin"/>
                <a:ea typeface="Libre Franklin"/>
                <a:cs typeface="Libre Franklin"/>
                <a:sym typeface="Libre Franklin"/>
              </a:rPr>
              <a:t> </a:t>
            </a:r>
            <a:endParaRPr sz="1200">
              <a:solidFill>
                <a:schemeClr val="dk1"/>
              </a:solidFill>
              <a:latin typeface="Libre Franklin"/>
              <a:ea typeface="Libre Franklin"/>
              <a:cs typeface="Libre Franklin"/>
              <a:sym typeface="Libre Franklin"/>
            </a:endParaRPr>
          </a:p>
        </p:txBody>
      </p:sp>
      <p:grpSp>
        <p:nvGrpSpPr>
          <p:cNvPr id="1074" name="Google Shape;1074;p36"/>
          <p:cNvGrpSpPr/>
          <p:nvPr/>
        </p:nvGrpSpPr>
        <p:grpSpPr>
          <a:xfrm rot="-8100000">
            <a:off x="6660514" y="2137729"/>
            <a:ext cx="5098422" cy="4595786"/>
            <a:chOff x="-1155400" y="2779603"/>
            <a:chExt cx="3629811" cy="3271961"/>
          </a:xfrm>
        </p:grpSpPr>
        <p:sp>
          <p:nvSpPr>
            <p:cNvPr id="1075" name="Google Shape;1075;p36"/>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 name="Google Shape;1089;p36"/>
          <p:cNvSpPr/>
          <p:nvPr/>
        </p:nvSpPr>
        <p:spPr>
          <a:xfrm>
            <a:off x="-104775" y="3409950"/>
            <a:ext cx="8215050" cy="2714775"/>
          </a:xfrm>
          <a:custGeom>
            <a:avLst/>
            <a:gdLst/>
            <a:ahLst/>
            <a:cxnLst/>
            <a:rect l="l" t="t" r="r" b="b"/>
            <a:pathLst>
              <a:path w="328602" h="108591" extrusionOk="0">
                <a:moveTo>
                  <a:pt x="318516" y="0"/>
                </a:moveTo>
                <a:cubicBezTo>
                  <a:pt x="320501" y="9925"/>
                  <a:pt x="326121" y="18952"/>
                  <a:pt x="327660" y="28956"/>
                </a:cubicBezTo>
                <a:cubicBezTo>
                  <a:pt x="329940" y="43779"/>
                  <a:pt x="327950" y="59963"/>
                  <a:pt x="321564" y="73533"/>
                </a:cubicBezTo>
                <a:cubicBezTo>
                  <a:pt x="310512" y="97018"/>
                  <a:pt x="277766" y="106939"/>
                  <a:pt x="251841" y="108204"/>
                </a:cubicBezTo>
                <a:cubicBezTo>
                  <a:pt x="230348" y="109252"/>
                  <a:pt x="207696" y="108098"/>
                  <a:pt x="187833" y="99822"/>
                </a:cubicBezTo>
                <a:cubicBezTo>
                  <a:pt x="177388" y="95470"/>
                  <a:pt x="172421" y="83183"/>
                  <a:pt x="163830" y="75819"/>
                </a:cubicBezTo>
                <a:cubicBezTo>
                  <a:pt x="149143" y="63230"/>
                  <a:pt x="132421" y="51059"/>
                  <a:pt x="113538" y="46863"/>
                </a:cubicBezTo>
                <a:cubicBezTo>
                  <a:pt x="96508" y="43079"/>
                  <a:pt x="77676" y="44548"/>
                  <a:pt x="61341" y="50673"/>
                </a:cubicBezTo>
                <a:cubicBezTo>
                  <a:pt x="49162" y="55240"/>
                  <a:pt x="38366" y="62987"/>
                  <a:pt x="26289" y="67818"/>
                </a:cubicBezTo>
                <a:cubicBezTo>
                  <a:pt x="18084" y="71100"/>
                  <a:pt x="8573" y="69104"/>
                  <a:pt x="0" y="71247"/>
                </a:cubicBezTo>
              </a:path>
            </a:pathLst>
          </a:custGeom>
          <a:noFill/>
          <a:ln w="28575" cap="flat" cmpd="sng">
            <a:solidFill>
              <a:schemeClr val="lt1"/>
            </a:solidFill>
            <a:prstDash val="solid"/>
            <a:round/>
            <a:headEnd type="none" w="med" len="med"/>
            <a:tailEnd type="none" w="med" len="med"/>
          </a:ln>
        </p:spPr>
      </p:sp>
      <p:grpSp>
        <p:nvGrpSpPr>
          <p:cNvPr id="1090" name="Google Shape;1090;p36"/>
          <p:cNvGrpSpPr/>
          <p:nvPr/>
        </p:nvGrpSpPr>
        <p:grpSpPr>
          <a:xfrm rot="-751281">
            <a:off x="6306622" y="1523710"/>
            <a:ext cx="1595406" cy="2096066"/>
            <a:chOff x="6835336" y="2503331"/>
            <a:chExt cx="1595431" cy="2096098"/>
          </a:xfrm>
        </p:grpSpPr>
        <p:sp>
          <p:nvSpPr>
            <p:cNvPr id="1091" name="Google Shape;1091;p36"/>
            <p:cNvSpPr/>
            <p:nvPr/>
          </p:nvSpPr>
          <p:spPr>
            <a:xfrm flipH="1">
              <a:off x="7228198" y="2847374"/>
              <a:ext cx="1188845" cy="1452218"/>
            </a:xfrm>
            <a:custGeom>
              <a:avLst/>
              <a:gdLst/>
              <a:ahLst/>
              <a:cxnLst/>
              <a:rect l="l" t="t" r="r" b="b"/>
              <a:pathLst>
                <a:path w="11348" h="13862" extrusionOk="0">
                  <a:moveTo>
                    <a:pt x="5815" y="0"/>
                  </a:moveTo>
                  <a:cubicBezTo>
                    <a:pt x="3450" y="0"/>
                    <a:pt x="1239" y="1604"/>
                    <a:pt x="477" y="4063"/>
                  </a:cubicBezTo>
                  <a:cubicBezTo>
                    <a:pt x="1" y="5622"/>
                    <a:pt x="239" y="6718"/>
                    <a:pt x="608" y="7777"/>
                  </a:cubicBezTo>
                  <a:cubicBezTo>
                    <a:pt x="1072" y="9135"/>
                    <a:pt x="1739" y="10432"/>
                    <a:pt x="1382" y="12635"/>
                  </a:cubicBezTo>
                  <a:lnTo>
                    <a:pt x="5013" y="13861"/>
                  </a:lnTo>
                  <a:cubicBezTo>
                    <a:pt x="6882" y="10373"/>
                    <a:pt x="9633" y="11123"/>
                    <a:pt x="10942" y="7611"/>
                  </a:cubicBezTo>
                  <a:cubicBezTo>
                    <a:pt x="11180" y="6956"/>
                    <a:pt x="11311" y="6289"/>
                    <a:pt x="11311" y="5634"/>
                  </a:cubicBezTo>
                  <a:cubicBezTo>
                    <a:pt x="11347" y="3265"/>
                    <a:pt x="9930" y="1050"/>
                    <a:pt x="7597" y="312"/>
                  </a:cubicBezTo>
                  <a:cubicBezTo>
                    <a:pt x="7007" y="100"/>
                    <a:pt x="6406" y="0"/>
                    <a:pt x="5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flipH="1">
              <a:off x="7228198" y="2845488"/>
              <a:ext cx="1188845" cy="993672"/>
            </a:xfrm>
            <a:custGeom>
              <a:avLst/>
              <a:gdLst/>
              <a:ahLst/>
              <a:cxnLst/>
              <a:rect l="l" t="t" r="r" b="b"/>
              <a:pathLst>
                <a:path w="11348" h="9485" extrusionOk="0">
                  <a:moveTo>
                    <a:pt x="5828" y="0"/>
                  </a:moveTo>
                  <a:cubicBezTo>
                    <a:pt x="3458" y="0"/>
                    <a:pt x="1240" y="1604"/>
                    <a:pt x="477" y="4057"/>
                  </a:cubicBezTo>
                  <a:cubicBezTo>
                    <a:pt x="1" y="5640"/>
                    <a:pt x="239" y="6736"/>
                    <a:pt x="608" y="7795"/>
                  </a:cubicBezTo>
                  <a:cubicBezTo>
                    <a:pt x="870" y="8045"/>
                    <a:pt x="1144" y="8272"/>
                    <a:pt x="1441" y="8462"/>
                  </a:cubicBezTo>
                  <a:cubicBezTo>
                    <a:pt x="2156" y="8926"/>
                    <a:pt x="2989" y="9236"/>
                    <a:pt x="3822" y="9379"/>
                  </a:cubicBezTo>
                  <a:cubicBezTo>
                    <a:pt x="3882" y="9391"/>
                    <a:pt x="3941" y="9391"/>
                    <a:pt x="4001" y="9403"/>
                  </a:cubicBezTo>
                  <a:cubicBezTo>
                    <a:pt x="4406" y="9455"/>
                    <a:pt x="4847" y="9484"/>
                    <a:pt x="5304" y="9484"/>
                  </a:cubicBezTo>
                  <a:cubicBezTo>
                    <a:pt x="7036" y="9484"/>
                    <a:pt x="9005" y="9063"/>
                    <a:pt x="10192" y="7867"/>
                  </a:cubicBezTo>
                  <a:cubicBezTo>
                    <a:pt x="10418" y="7652"/>
                    <a:pt x="10609" y="7414"/>
                    <a:pt x="10776" y="7129"/>
                  </a:cubicBezTo>
                  <a:cubicBezTo>
                    <a:pt x="11061" y="6640"/>
                    <a:pt x="11240" y="6140"/>
                    <a:pt x="11311" y="5640"/>
                  </a:cubicBezTo>
                  <a:cubicBezTo>
                    <a:pt x="11347" y="3271"/>
                    <a:pt x="9930" y="1056"/>
                    <a:pt x="7597" y="306"/>
                  </a:cubicBezTo>
                  <a:cubicBezTo>
                    <a:pt x="7011" y="98"/>
                    <a:pt x="6415" y="0"/>
                    <a:pt x="5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flipH="1">
              <a:off x="7293046" y="3182406"/>
              <a:ext cx="1059358" cy="804366"/>
            </a:xfrm>
            <a:custGeom>
              <a:avLst/>
              <a:gdLst/>
              <a:ahLst/>
              <a:cxnLst/>
              <a:rect l="l" t="t" r="r" b="b"/>
              <a:pathLst>
                <a:path w="10112" h="7678" extrusionOk="0">
                  <a:moveTo>
                    <a:pt x="4875" y="0"/>
                  </a:moveTo>
                  <a:cubicBezTo>
                    <a:pt x="2796" y="0"/>
                    <a:pt x="999" y="1773"/>
                    <a:pt x="634" y="3567"/>
                  </a:cubicBezTo>
                  <a:cubicBezTo>
                    <a:pt x="0" y="6223"/>
                    <a:pt x="2317" y="7678"/>
                    <a:pt x="4717" y="7678"/>
                  </a:cubicBezTo>
                  <a:cubicBezTo>
                    <a:pt x="6331" y="7678"/>
                    <a:pt x="7983" y="7020"/>
                    <a:pt x="8801" y="5627"/>
                  </a:cubicBezTo>
                  <a:cubicBezTo>
                    <a:pt x="10111" y="3043"/>
                    <a:pt x="7718" y="353"/>
                    <a:pt x="5349" y="31"/>
                  </a:cubicBezTo>
                  <a:cubicBezTo>
                    <a:pt x="5189" y="10"/>
                    <a:pt x="5031" y="0"/>
                    <a:pt x="4875"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flipH="1">
              <a:off x="7505190" y="2898708"/>
              <a:ext cx="682109" cy="247135"/>
            </a:xfrm>
            <a:custGeom>
              <a:avLst/>
              <a:gdLst/>
              <a:ahLst/>
              <a:cxnLst/>
              <a:rect l="l" t="t" r="r" b="b"/>
              <a:pathLst>
                <a:path w="6511" h="2359" extrusionOk="0">
                  <a:moveTo>
                    <a:pt x="3713" y="1"/>
                  </a:moveTo>
                  <a:cubicBezTo>
                    <a:pt x="2320" y="1"/>
                    <a:pt x="903" y="655"/>
                    <a:pt x="522" y="1263"/>
                  </a:cubicBezTo>
                  <a:cubicBezTo>
                    <a:pt x="0" y="2001"/>
                    <a:pt x="1029" y="2358"/>
                    <a:pt x="2333" y="2358"/>
                  </a:cubicBezTo>
                  <a:cubicBezTo>
                    <a:pt x="3469" y="2358"/>
                    <a:pt x="4813" y="2087"/>
                    <a:pt x="5523" y="1560"/>
                  </a:cubicBezTo>
                  <a:cubicBezTo>
                    <a:pt x="6511" y="727"/>
                    <a:pt x="5189" y="13"/>
                    <a:pt x="371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flipH="1">
              <a:off x="8131251" y="3131072"/>
              <a:ext cx="166049" cy="156201"/>
            </a:xfrm>
            <a:custGeom>
              <a:avLst/>
              <a:gdLst/>
              <a:ahLst/>
              <a:cxnLst/>
              <a:rect l="l" t="t" r="r" b="b"/>
              <a:pathLst>
                <a:path w="1585" h="1491" extrusionOk="0">
                  <a:moveTo>
                    <a:pt x="922" y="0"/>
                  </a:moveTo>
                  <a:cubicBezTo>
                    <a:pt x="796" y="0"/>
                    <a:pt x="669" y="28"/>
                    <a:pt x="560" y="81"/>
                  </a:cubicBezTo>
                  <a:cubicBezTo>
                    <a:pt x="167" y="283"/>
                    <a:pt x="1" y="783"/>
                    <a:pt x="108" y="1116"/>
                  </a:cubicBezTo>
                  <a:cubicBezTo>
                    <a:pt x="180" y="1382"/>
                    <a:pt x="368" y="1491"/>
                    <a:pt x="586" y="1491"/>
                  </a:cubicBezTo>
                  <a:cubicBezTo>
                    <a:pt x="1014" y="1491"/>
                    <a:pt x="1560" y="1070"/>
                    <a:pt x="1584" y="581"/>
                  </a:cubicBezTo>
                  <a:cubicBezTo>
                    <a:pt x="1575" y="185"/>
                    <a:pt x="1250" y="0"/>
                    <a:pt x="922"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flipH="1">
              <a:off x="7729696" y="3732308"/>
              <a:ext cx="449117" cy="268716"/>
            </a:xfrm>
            <a:custGeom>
              <a:avLst/>
              <a:gdLst/>
              <a:ahLst/>
              <a:cxnLst/>
              <a:rect l="l" t="t" r="r" b="b"/>
              <a:pathLst>
                <a:path w="4287" h="2565" extrusionOk="0">
                  <a:moveTo>
                    <a:pt x="1406" y="342"/>
                  </a:moveTo>
                  <a:cubicBezTo>
                    <a:pt x="1477" y="390"/>
                    <a:pt x="1537" y="426"/>
                    <a:pt x="1596" y="473"/>
                  </a:cubicBezTo>
                  <a:cubicBezTo>
                    <a:pt x="1727" y="592"/>
                    <a:pt x="1787" y="747"/>
                    <a:pt x="1787" y="878"/>
                  </a:cubicBezTo>
                  <a:cubicBezTo>
                    <a:pt x="1787" y="997"/>
                    <a:pt x="1751" y="1104"/>
                    <a:pt x="1656" y="1176"/>
                  </a:cubicBezTo>
                  <a:cubicBezTo>
                    <a:pt x="1595" y="1226"/>
                    <a:pt x="1501" y="1276"/>
                    <a:pt x="1401" y="1276"/>
                  </a:cubicBezTo>
                  <a:cubicBezTo>
                    <a:pt x="1383" y="1276"/>
                    <a:pt x="1364" y="1275"/>
                    <a:pt x="1346" y="1271"/>
                  </a:cubicBezTo>
                  <a:cubicBezTo>
                    <a:pt x="1215" y="1235"/>
                    <a:pt x="1132" y="1128"/>
                    <a:pt x="1108" y="1092"/>
                  </a:cubicBezTo>
                  <a:cubicBezTo>
                    <a:pt x="1036" y="949"/>
                    <a:pt x="1013" y="819"/>
                    <a:pt x="1060" y="688"/>
                  </a:cubicBezTo>
                  <a:cubicBezTo>
                    <a:pt x="1120" y="557"/>
                    <a:pt x="1239" y="414"/>
                    <a:pt x="1406" y="342"/>
                  </a:cubicBezTo>
                  <a:close/>
                  <a:moveTo>
                    <a:pt x="3013" y="854"/>
                  </a:moveTo>
                  <a:cubicBezTo>
                    <a:pt x="3156" y="1092"/>
                    <a:pt x="3203" y="1354"/>
                    <a:pt x="3096" y="1592"/>
                  </a:cubicBezTo>
                  <a:cubicBezTo>
                    <a:pt x="3043" y="1730"/>
                    <a:pt x="2925" y="1848"/>
                    <a:pt x="2766" y="1848"/>
                  </a:cubicBezTo>
                  <a:cubicBezTo>
                    <a:pt x="2746" y="1848"/>
                    <a:pt x="2725" y="1846"/>
                    <a:pt x="2703" y="1842"/>
                  </a:cubicBezTo>
                  <a:cubicBezTo>
                    <a:pt x="2584" y="1831"/>
                    <a:pt x="2489" y="1747"/>
                    <a:pt x="2441" y="1664"/>
                  </a:cubicBezTo>
                  <a:cubicBezTo>
                    <a:pt x="2406" y="1592"/>
                    <a:pt x="2406" y="1509"/>
                    <a:pt x="2418" y="1390"/>
                  </a:cubicBezTo>
                  <a:cubicBezTo>
                    <a:pt x="2441" y="1271"/>
                    <a:pt x="2537" y="914"/>
                    <a:pt x="2918" y="854"/>
                  </a:cubicBezTo>
                  <a:close/>
                  <a:moveTo>
                    <a:pt x="872" y="0"/>
                  </a:moveTo>
                  <a:cubicBezTo>
                    <a:pt x="631" y="0"/>
                    <a:pt x="401" y="67"/>
                    <a:pt x="239" y="223"/>
                  </a:cubicBezTo>
                  <a:cubicBezTo>
                    <a:pt x="84" y="390"/>
                    <a:pt x="1" y="628"/>
                    <a:pt x="48" y="890"/>
                  </a:cubicBezTo>
                  <a:cubicBezTo>
                    <a:pt x="84" y="1116"/>
                    <a:pt x="203" y="1342"/>
                    <a:pt x="322" y="1545"/>
                  </a:cubicBezTo>
                  <a:cubicBezTo>
                    <a:pt x="330" y="1577"/>
                    <a:pt x="359" y="1592"/>
                    <a:pt x="392" y="1592"/>
                  </a:cubicBezTo>
                  <a:cubicBezTo>
                    <a:pt x="408" y="1592"/>
                    <a:pt x="425" y="1588"/>
                    <a:pt x="441" y="1581"/>
                  </a:cubicBezTo>
                  <a:cubicBezTo>
                    <a:pt x="477" y="1557"/>
                    <a:pt x="501" y="1497"/>
                    <a:pt x="465" y="1461"/>
                  </a:cubicBezTo>
                  <a:cubicBezTo>
                    <a:pt x="346" y="1259"/>
                    <a:pt x="239" y="1069"/>
                    <a:pt x="215" y="866"/>
                  </a:cubicBezTo>
                  <a:cubicBezTo>
                    <a:pt x="203" y="747"/>
                    <a:pt x="179" y="521"/>
                    <a:pt x="358" y="342"/>
                  </a:cubicBezTo>
                  <a:cubicBezTo>
                    <a:pt x="489" y="226"/>
                    <a:pt x="673" y="172"/>
                    <a:pt x="868" y="172"/>
                  </a:cubicBezTo>
                  <a:cubicBezTo>
                    <a:pt x="991" y="172"/>
                    <a:pt x="1119" y="193"/>
                    <a:pt x="1239" y="235"/>
                  </a:cubicBezTo>
                  <a:cubicBezTo>
                    <a:pt x="1096" y="330"/>
                    <a:pt x="989" y="461"/>
                    <a:pt x="929" y="604"/>
                  </a:cubicBezTo>
                  <a:cubicBezTo>
                    <a:pt x="858" y="807"/>
                    <a:pt x="882" y="997"/>
                    <a:pt x="989" y="1176"/>
                  </a:cubicBezTo>
                  <a:cubicBezTo>
                    <a:pt x="1036" y="1247"/>
                    <a:pt x="1132" y="1378"/>
                    <a:pt x="1334" y="1426"/>
                  </a:cubicBezTo>
                  <a:cubicBezTo>
                    <a:pt x="1368" y="1434"/>
                    <a:pt x="1402" y="1437"/>
                    <a:pt x="1436" y="1437"/>
                  </a:cubicBezTo>
                  <a:cubicBezTo>
                    <a:pt x="1560" y="1437"/>
                    <a:pt x="1684" y="1388"/>
                    <a:pt x="1787" y="1295"/>
                  </a:cubicBezTo>
                  <a:cubicBezTo>
                    <a:pt x="1906" y="1176"/>
                    <a:pt x="1989" y="1021"/>
                    <a:pt x="1989" y="866"/>
                  </a:cubicBezTo>
                  <a:cubicBezTo>
                    <a:pt x="2001" y="664"/>
                    <a:pt x="1906" y="473"/>
                    <a:pt x="1751" y="330"/>
                  </a:cubicBezTo>
                  <a:cubicBezTo>
                    <a:pt x="1715" y="295"/>
                    <a:pt x="1691" y="283"/>
                    <a:pt x="1656" y="247"/>
                  </a:cubicBezTo>
                  <a:cubicBezTo>
                    <a:pt x="1727" y="234"/>
                    <a:pt x="1801" y="228"/>
                    <a:pt x="1877" y="228"/>
                  </a:cubicBezTo>
                  <a:cubicBezTo>
                    <a:pt x="2220" y="228"/>
                    <a:pt x="2593" y="356"/>
                    <a:pt x="2846" y="580"/>
                  </a:cubicBezTo>
                  <a:lnTo>
                    <a:pt x="2906" y="640"/>
                  </a:lnTo>
                  <a:cubicBezTo>
                    <a:pt x="2501" y="699"/>
                    <a:pt x="2310" y="1021"/>
                    <a:pt x="2263" y="1319"/>
                  </a:cubicBezTo>
                  <a:cubicBezTo>
                    <a:pt x="2251" y="1426"/>
                    <a:pt x="2239" y="1581"/>
                    <a:pt x="2310" y="1711"/>
                  </a:cubicBezTo>
                  <a:cubicBezTo>
                    <a:pt x="2382" y="1854"/>
                    <a:pt x="2537" y="1962"/>
                    <a:pt x="2703" y="1997"/>
                  </a:cubicBezTo>
                  <a:cubicBezTo>
                    <a:pt x="2726" y="2000"/>
                    <a:pt x="2748" y="2002"/>
                    <a:pt x="2770" y="2002"/>
                  </a:cubicBezTo>
                  <a:cubicBezTo>
                    <a:pt x="3013" y="2002"/>
                    <a:pt x="3211" y="1826"/>
                    <a:pt x="3299" y="1640"/>
                  </a:cubicBezTo>
                  <a:cubicBezTo>
                    <a:pt x="3394" y="1378"/>
                    <a:pt x="3382" y="1116"/>
                    <a:pt x="3263" y="866"/>
                  </a:cubicBezTo>
                  <a:lnTo>
                    <a:pt x="3263" y="866"/>
                  </a:lnTo>
                  <a:cubicBezTo>
                    <a:pt x="3453" y="926"/>
                    <a:pt x="3656" y="1045"/>
                    <a:pt x="3775" y="1176"/>
                  </a:cubicBezTo>
                  <a:cubicBezTo>
                    <a:pt x="3977" y="1402"/>
                    <a:pt x="4084" y="1640"/>
                    <a:pt x="4049" y="1866"/>
                  </a:cubicBezTo>
                  <a:cubicBezTo>
                    <a:pt x="4025" y="2104"/>
                    <a:pt x="3846" y="2295"/>
                    <a:pt x="3572" y="2378"/>
                  </a:cubicBezTo>
                  <a:cubicBezTo>
                    <a:pt x="3537" y="2402"/>
                    <a:pt x="3501" y="2462"/>
                    <a:pt x="3513" y="2497"/>
                  </a:cubicBezTo>
                  <a:cubicBezTo>
                    <a:pt x="3513" y="2534"/>
                    <a:pt x="3542" y="2564"/>
                    <a:pt x="3600" y="2564"/>
                  </a:cubicBezTo>
                  <a:cubicBezTo>
                    <a:pt x="3616" y="2564"/>
                    <a:pt x="3635" y="2562"/>
                    <a:pt x="3656" y="2557"/>
                  </a:cubicBezTo>
                  <a:lnTo>
                    <a:pt x="3668" y="2557"/>
                  </a:lnTo>
                  <a:cubicBezTo>
                    <a:pt x="3989" y="2438"/>
                    <a:pt x="4215" y="2188"/>
                    <a:pt x="4263" y="1890"/>
                  </a:cubicBezTo>
                  <a:cubicBezTo>
                    <a:pt x="4287" y="1604"/>
                    <a:pt x="4168" y="1307"/>
                    <a:pt x="3930" y="1057"/>
                  </a:cubicBezTo>
                  <a:cubicBezTo>
                    <a:pt x="3775" y="878"/>
                    <a:pt x="3489" y="699"/>
                    <a:pt x="3180" y="652"/>
                  </a:cubicBezTo>
                  <a:cubicBezTo>
                    <a:pt x="3132" y="580"/>
                    <a:pt x="3072" y="521"/>
                    <a:pt x="3001" y="461"/>
                  </a:cubicBezTo>
                  <a:cubicBezTo>
                    <a:pt x="2706" y="211"/>
                    <a:pt x="2269" y="68"/>
                    <a:pt x="1879" y="68"/>
                  </a:cubicBezTo>
                  <a:cubicBezTo>
                    <a:pt x="1749" y="68"/>
                    <a:pt x="1625" y="84"/>
                    <a:pt x="1513" y="116"/>
                  </a:cubicBezTo>
                  <a:cubicBezTo>
                    <a:pt x="1489" y="116"/>
                    <a:pt x="1477" y="128"/>
                    <a:pt x="1465" y="128"/>
                  </a:cubicBezTo>
                  <a:cubicBezTo>
                    <a:pt x="1281" y="47"/>
                    <a:pt x="1072" y="0"/>
                    <a:pt x="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p:nvPr/>
          </p:nvSpPr>
          <p:spPr>
            <a:xfrm flipH="1">
              <a:off x="8209928" y="3619688"/>
              <a:ext cx="21267" cy="567603"/>
            </a:xfrm>
            <a:custGeom>
              <a:avLst/>
              <a:gdLst/>
              <a:ahLst/>
              <a:cxnLst/>
              <a:rect l="l" t="t" r="r" b="b"/>
              <a:pathLst>
                <a:path w="203" h="5418" extrusionOk="0">
                  <a:moveTo>
                    <a:pt x="48" y="0"/>
                  </a:moveTo>
                  <a:cubicBezTo>
                    <a:pt x="12" y="0"/>
                    <a:pt x="1" y="24"/>
                    <a:pt x="1" y="48"/>
                  </a:cubicBezTo>
                  <a:lnTo>
                    <a:pt x="120" y="5382"/>
                  </a:lnTo>
                  <a:cubicBezTo>
                    <a:pt x="120" y="5406"/>
                    <a:pt x="132" y="5418"/>
                    <a:pt x="167" y="5418"/>
                  </a:cubicBezTo>
                  <a:cubicBezTo>
                    <a:pt x="191" y="5418"/>
                    <a:pt x="203" y="5394"/>
                    <a:pt x="203" y="5382"/>
                  </a:cubicBezTo>
                  <a:lnTo>
                    <a:pt x="84" y="48"/>
                  </a:lnTo>
                  <a:cubicBezTo>
                    <a:pt x="84" y="24"/>
                    <a:pt x="7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6"/>
            <p:cNvSpPr/>
            <p:nvPr/>
          </p:nvSpPr>
          <p:spPr>
            <a:xfrm flipH="1">
              <a:off x="7593715" y="3834557"/>
              <a:ext cx="360593" cy="443774"/>
            </a:xfrm>
            <a:custGeom>
              <a:avLst/>
              <a:gdLst/>
              <a:ahLst/>
              <a:cxnLst/>
              <a:rect l="l" t="t" r="r" b="b"/>
              <a:pathLst>
                <a:path w="3442" h="4236" extrusionOk="0">
                  <a:moveTo>
                    <a:pt x="3400" y="0"/>
                  </a:moveTo>
                  <a:cubicBezTo>
                    <a:pt x="3388" y="0"/>
                    <a:pt x="3376" y="3"/>
                    <a:pt x="3370" y="9"/>
                  </a:cubicBezTo>
                  <a:lnTo>
                    <a:pt x="25" y="4164"/>
                  </a:lnTo>
                  <a:cubicBezTo>
                    <a:pt x="1" y="4176"/>
                    <a:pt x="1" y="4200"/>
                    <a:pt x="25" y="4224"/>
                  </a:cubicBezTo>
                  <a:cubicBezTo>
                    <a:pt x="25" y="4236"/>
                    <a:pt x="36" y="4236"/>
                    <a:pt x="48" y="4236"/>
                  </a:cubicBezTo>
                  <a:cubicBezTo>
                    <a:pt x="60" y="4236"/>
                    <a:pt x="84" y="4236"/>
                    <a:pt x="84" y="4224"/>
                  </a:cubicBezTo>
                  <a:lnTo>
                    <a:pt x="3430" y="69"/>
                  </a:lnTo>
                  <a:cubicBezTo>
                    <a:pt x="3442" y="57"/>
                    <a:pt x="3442" y="21"/>
                    <a:pt x="3430" y="9"/>
                  </a:cubicBezTo>
                  <a:cubicBezTo>
                    <a:pt x="3424" y="3"/>
                    <a:pt x="3412" y="0"/>
                    <a:pt x="3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flipH="1">
              <a:off x="7900564" y="4174723"/>
              <a:ext cx="410459" cy="424707"/>
            </a:xfrm>
            <a:custGeom>
              <a:avLst/>
              <a:gdLst/>
              <a:ahLst/>
              <a:cxnLst/>
              <a:rect l="l" t="t" r="r" b="b"/>
              <a:pathLst>
                <a:path w="3918" h="4054" extrusionOk="0">
                  <a:moveTo>
                    <a:pt x="417" y="1"/>
                  </a:moveTo>
                  <a:lnTo>
                    <a:pt x="60" y="2763"/>
                  </a:lnTo>
                  <a:cubicBezTo>
                    <a:pt x="1" y="3215"/>
                    <a:pt x="393" y="3727"/>
                    <a:pt x="965" y="3954"/>
                  </a:cubicBezTo>
                  <a:cubicBezTo>
                    <a:pt x="989" y="3965"/>
                    <a:pt x="1001" y="3965"/>
                    <a:pt x="1013" y="3965"/>
                  </a:cubicBezTo>
                  <a:cubicBezTo>
                    <a:pt x="1192" y="4025"/>
                    <a:pt x="1374" y="4054"/>
                    <a:pt x="1548" y="4054"/>
                  </a:cubicBezTo>
                  <a:cubicBezTo>
                    <a:pt x="1965" y="4054"/>
                    <a:pt x="2336" y="3890"/>
                    <a:pt x="2513" y="3596"/>
                  </a:cubicBezTo>
                  <a:lnTo>
                    <a:pt x="3918" y="1191"/>
                  </a:lnTo>
                  <a:lnTo>
                    <a:pt x="2203" y="620"/>
                  </a:lnTo>
                  <a:lnTo>
                    <a:pt x="4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flipH="1">
              <a:off x="8080127" y="4174723"/>
              <a:ext cx="230897" cy="414231"/>
            </a:xfrm>
            <a:custGeom>
              <a:avLst/>
              <a:gdLst/>
              <a:ahLst/>
              <a:cxnLst/>
              <a:rect l="l" t="t" r="r" b="b"/>
              <a:pathLst>
                <a:path w="2204" h="3954" extrusionOk="0">
                  <a:moveTo>
                    <a:pt x="417" y="1"/>
                  </a:moveTo>
                  <a:lnTo>
                    <a:pt x="60" y="2763"/>
                  </a:lnTo>
                  <a:cubicBezTo>
                    <a:pt x="1" y="3215"/>
                    <a:pt x="393" y="3727"/>
                    <a:pt x="965" y="3954"/>
                  </a:cubicBezTo>
                  <a:lnTo>
                    <a:pt x="2203" y="620"/>
                  </a:lnTo>
                  <a:lnTo>
                    <a:pt x="4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flipH="1">
              <a:off x="7845668" y="4137322"/>
              <a:ext cx="470384" cy="187106"/>
            </a:xfrm>
            <a:custGeom>
              <a:avLst/>
              <a:gdLst/>
              <a:ahLst/>
              <a:cxnLst/>
              <a:rect l="l" t="t" r="r" b="b"/>
              <a:pathLst>
                <a:path w="4490" h="1786" extrusionOk="0">
                  <a:moveTo>
                    <a:pt x="276" y="1"/>
                  </a:moveTo>
                  <a:cubicBezTo>
                    <a:pt x="164" y="1"/>
                    <a:pt x="71" y="56"/>
                    <a:pt x="37" y="143"/>
                  </a:cubicBezTo>
                  <a:cubicBezTo>
                    <a:pt x="1" y="179"/>
                    <a:pt x="1" y="215"/>
                    <a:pt x="25" y="227"/>
                  </a:cubicBezTo>
                  <a:cubicBezTo>
                    <a:pt x="37" y="334"/>
                    <a:pt x="120" y="417"/>
                    <a:pt x="263" y="465"/>
                  </a:cubicBezTo>
                  <a:lnTo>
                    <a:pt x="1811" y="989"/>
                  </a:lnTo>
                  <a:lnTo>
                    <a:pt x="4097" y="1763"/>
                  </a:lnTo>
                  <a:cubicBezTo>
                    <a:pt x="4141" y="1779"/>
                    <a:pt x="4186" y="1786"/>
                    <a:pt x="4228" y="1786"/>
                  </a:cubicBezTo>
                  <a:cubicBezTo>
                    <a:pt x="4343" y="1786"/>
                    <a:pt x="4440" y="1731"/>
                    <a:pt x="4466" y="1644"/>
                  </a:cubicBezTo>
                  <a:cubicBezTo>
                    <a:pt x="4490" y="1608"/>
                    <a:pt x="4490" y="1596"/>
                    <a:pt x="4490" y="1572"/>
                  </a:cubicBezTo>
                  <a:cubicBezTo>
                    <a:pt x="4466" y="1465"/>
                    <a:pt x="4382" y="1370"/>
                    <a:pt x="4251" y="1334"/>
                  </a:cubicBezTo>
                  <a:lnTo>
                    <a:pt x="1965" y="560"/>
                  </a:lnTo>
                  <a:lnTo>
                    <a:pt x="406" y="24"/>
                  </a:lnTo>
                  <a:cubicBezTo>
                    <a:pt x="361" y="8"/>
                    <a:pt x="317" y="1"/>
                    <a:pt x="2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flipH="1">
              <a:off x="7894278" y="4230876"/>
              <a:ext cx="431726" cy="174639"/>
            </a:xfrm>
            <a:custGeom>
              <a:avLst/>
              <a:gdLst/>
              <a:ahLst/>
              <a:cxnLst/>
              <a:rect l="l" t="t" r="r" b="b"/>
              <a:pathLst>
                <a:path w="4121" h="1667" extrusionOk="0">
                  <a:moveTo>
                    <a:pt x="252" y="1"/>
                  </a:moveTo>
                  <a:cubicBezTo>
                    <a:pt x="140" y="1"/>
                    <a:pt x="47" y="56"/>
                    <a:pt x="13" y="143"/>
                  </a:cubicBezTo>
                  <a:cubicBezTo>
                    <a:pt x="1" y="155"/>
                    <a:pt x="1" y="179"/>
                    <a:pt x="1" y="215"/>
                  </a:cubicBezTo>
                  <a:cubicBezTo>
                    <a:pt x="13" y="322"/>
                    <a:pt x="96" y="405"/>
                    <a:pt x="239" y="453"/>
                  </a:cubicBezTo>
                  <a:lnTo>
                    <a:pt x="1584" y="917"/>
                  </a:lnTo>
                  <a:lnTo>
                    <a:pt x="3727" y="1644"/>
                  </a:lnTo>
                  <a:cubicBezTo>
                    <a:pt x="3772" y="1659"/>
                    <a:pt x="3817" y="1667"/>
                    <a:pt x="3859" y="1667"/>
                  </a:cubicBezTo>
                  <a:cubicBezTo>
                    <a:pt x="3975" y="1667"/>
                    <a:pt x="4073" y="1612"/>
                    <a:pt x="4108" y="1524"/>
                  </a:cubicBezTo>
                  <a:cubicBezTo>
                    <a:pt x="4120" y="1489"/>
                    <a:pt x="4120" y="1477"/>
                    <a:pt x="4120" y="1453"/>
                  </a:cubicBezTo>
                  <a:cubicBezTo>
                    <a:pt x="4108" y="1346"/>
                    <a:pt x="4013" y="1251"/>
                    <a:pt x="3882" y="1215"/>
                  </a:cubicBezTo>
                  <a:lnTo>
                    <a:pt x="1751" y="477"/>
                  </a:lnTo>
                  <a:lnTo>
                    <a:pt x="382" y="24"/>
                  </a:lnTo>
                  <a:cubicBezTo>
                    <a:pt x="337" y="8"/>
                    <a:pt x="293" y="1"/>
                    <a:pt x="2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flipH="1">
              <a:off x="7941736" y="4324429"/>
              <a:ext cx="395478" cy="162172"/>
            </a:xfrm>
            <a:custGeom>
              <a:avLst/>
              <a:gdLst/>
              <a:ahLst/>
              <a:cxnLst/>
              <a:rect l="l" t="t" r="r" b="b"/>
              <a:pathLst>
                <a:path w="3775" h="1548" extrusionOk="0">
                  <a:moveTo>
                    <a:pt x="257" y="1"/>
                  </a:moveTo>
                  <a:cubicBezTo>
                    <a:pt x="146" y="1"/>
                    <a:pt x="47" y="56"/>
                    <a:pt x="12" y="143"/>
                  </a:cubicBezTo>
                  <a:cubicBezTo>
                    <a:pt x="1" y="143"/>
                    <a:pt x="1" y="167"/>
                    <a:pt x="1" y="203"/>
                  </a:cubicBezTo>
                  <a:cubicBezTo>
                    <a:pt x="12" y="298"/>
                    <a:pt x="108" y="393"/>
                    <a:pt x="239" y="441"/>
                  </a:cubicBezTo>
                  <a:lnTo>
                    <a:pt x="1394" y="834"/>
                  </a:lnTo>
                  <a:lnTo>
                    <a:pt x="3394" y="1524"/>
                  </a:lnTo>
                  <a:cubicBezTo>
                    <a:pt x="3438" y="1540"/>
                    <a:pt x="3482" y="1548"/>
                    <a:pt x="3523" y="1548"/>
                  </a:cubicBezTo>
                  <a:cubicBezTo>
                    <a:pt x="3636" y="1548"/>
                    <a:pt x="3728" y="1493"/>
                    <a:pt x="3763" y="1405"/>
                  </a:cubicBezTo>
                  <a:cubicBezTo>
                    <a:pt x="3775" y="1370"/>
                    <a:pt x="3775" y="1358"/>
                    <a:pt x="3775" y="1334"/>
                  </a:cubicBezTo>
                  <a:cubicBezTo>
                    <a:pt x="3763" y="1227"/>
                    <a:pt x="3680" y="1132"/>
                    <a:pt x="3537" y="1096"/>
                  </a:cubicBezTo>
                  <a:lnTo>
                    <a:pt x="1560" y="417"/>
                  </a:lnTo>
                  <a:lnTo>
                    <a:pt x="382" y="24"/>
                  </a:lnTo>
                  <a:cubicBezTo>
                    <a:pt x="340" y="8"/>
                    <a:pt x="298"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flipH="1">
              <a:off x="7987831" y="4413059"/>
              <a:ext cx="360593" cy="149706"/>
            </a:xfrm>
            <a:custGeom>
              <a:avLst/>
              <a:gdLst/>
              <a:ahLst/>
              <a:cxnLst/>
              <a:rect l="l" t="t" r="r" b="b"/>
              <a:pathLst>
                <a:path w="3442" h="1429" extrusionOk="0">
                  <a:moveTo>
                    <a:pt x="262" y="0"/>
                  </a:moveTo>
                  <a:cubicBezTo>
                    <a:pt x="146" y="0"/>
                    <a:pt x="47" y="56"/>
                    <a:pt x="12" y="143"/>
                  </a:cubicBezTo>
                  <a:cubicBezTo>
                    <a:pt x="0" y="166"/>
                    <a:pt x="0" y="202"/>
                    <a:pt x="0" y="214"/>
                  </a:cubicBezTo>
                  <a:cubicBezTo>
                    <a:pt x="12" y="321"/>
                    <a:pt x="108" y="405"/>
                    <a:pt x="238" y="452"/>
                  </a:cubicBezTo>
                  <a:lnTo>
                    <a:pt x="1203" y="786"/>
                  </a:lnTo>
                  <a:lnTo>
                    <a:pt x="3048" y="1405"/>
                  </a:lnTo>
                  <a:cubicBezTo>
                    <a:pt x="3093" y="1421"/>
                    <a:pt x="3138" y="1428"/>
                    <a:pt x="3180" y="1428"/>
                  </a:cubicBezTo>
                  <a:cubicBezTo>
                    <a:pt x="3296" y="1428"/>
                    <a:pt x="3394" y="1373"/>
                    <a:pt x="3429" y="1286"/>
                  </a:cubicBezTo>
                  <a:cubicBezTo>
                    <a:pt x="3441" y="1262"/>
                    <a:pt x="3441" y="1238"/>
                    <a:pt x="3441" y="1214"/>
                  </a:cubicBezTo>
                  <a:cubicBezTo>
                    <a:pt x="3429" y="1107"/>
                    <a:pt x="3334" y="1024"/>
                    <a:pt x="3203" y="976"/>
                  </a:cubicBezTo>
                  <a:lnTo>
                    <a:pt x="1370" y="345"/>
                  </a:lnTo>
                  <a:lnTo>
                    <a:pt x="393" y="24"/>
                  </a:lnTo>
                  <a:cubicBezTo>
                    <a:pt x="349" y="8"/>
                    <a:pt x="304"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flipH="1">
              <a:off x="8111346" y="4138579"/>
              <a:ext cx="204706" cy="103610"/>
            </a:xfrm>
            <a:custGeom>
              <a:avLst/>
              <a:gdLst/>
              <a:ahLst/>
              <a:cxnLst/>
              <a:rect l="l" t="t" r="r" b="b"/>
              <a:pathLst>
                <a:path w="1954" h="989" extrusionOk="0">
                  <a:moveTo>
                    <a:pt x="262" y="1"/>
                  </a:moveTo>
                  <a:cubicBezTo>
                    <a:pt x="147" y="1"/>
                    <a:pt x="51" y="56"/>
                    <a:pt x="25" y="143"/>
                  </a:cubicBezTo>
                  <a:cubicBezTo>
                    <a:pt x="1" y="167"/>
                    <a:pt x="1" y="191"/>
                    <a:pt x="1" y="215"/>
                  </a:cubicBezTo>
                  <a:cubicBezTo>
                    <a:pt x="25" y="322"/>
                    <a:pt x="108" y="429"/>
                    <a:pt x="239" y="465"/>
                  </a:cubicBezTo>
                  <a:lnTo>
                    <a:pt x="1787" y="989"/>
                  </a:lnTo>
                  <a:lnTo>
                    <a:pt x="1954" y="560"/>
                  </a:lnTo>
                  <a:lnTo>
                    <a:pt x="394" y="24"/>
                  </a:lnTo>
                  <a:cubicBezTo>
                    <a:pt x="349" y="8"/>
                    <a:pt x="304"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flipH="1">
              <a:off x="8142565" y="4230876"/>
              <a:ext cx="183439" cy="96172"/>
            </a:xfrm>
            <a:custGeom>
              <a:avLst/>
              <a:gdLst/>
              <a:ahLst/>
              <a:cxnLst/>
              <a:rect l="l" t="t" r="r" b="b"/>
              <a:pathLst>
                <a:path w="1751" h="918" extrusionOk="0">
                  <a:moveTo>
                    <a:pt x="252" y="1"/>
                  </a:moveTo>
                  <a:cubicBezTo>
                    <a:pt x="140" y="1"/>
                    <a:pt x="47" y="56"/>
                    <a:pt x="13" y="143"/>
                  </a:cubicBezTo>
                  <a:cubicBezTo>
                    <a:pt x="1" y="167"/>
                    <a:pt x="1" y="179"/>
                    <a:pt x="1" y="215"/>
                  </a:cubicBezTo>
                  <a:cubicBezTo>
                    <a:pt x="13" y="322"/>
                    <a:pt x="96" y="405"/>
                    <a:pt x="239" y="453"/>
                  </a:cubicBezTo>
                  <a:lnTo>
                    <a:pt x="1584" y="917"/>
                  </a:lnTo>
                  <a:lnTo>
                    <a:pt x="1751" y="477"/>
                  </a:lnTo>
                  <a:lnTo>
                    <a:pt x="382" y="24"/>
                  </a:lnTo>
                  <a:cubicBezTo>
                    <a:pt x="337" y="8"/>
                    <a:pt x="293"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flipH="1">
              <a:off x="8173680" y="4322020"/>
              <a:ext cx="163534" cy="89781"/>
            </a:xfrm>
            <a:custGeom>
              <a:avLst/>
              <a:gdLst/>
              <a:ahLst/>
              <a:cxnLst/>
              <a:rect l="l" t="t" r="r" b="b"/>
              <a:pathLst>
                <a:path w="1561" h="857" extrusionOk="0">
                  <a:moveTo>
                    <a:pt x="257" y="0"/>
                  </a:moveTo>
                  <a:cubicBezTo>
                    <a:pt x="146" y="0"/>
                    <a:pt x="47" y="55"/>
                    <a:pt x="12" y="143"/>
                  </a:cubicBezTo>
                  <a:cubicBezTo>
                    <a:pt x="1" y="178"/>
                    <a:pt x="1" y="190"/>
                    <a:pt x="1" y="226"/>
                  </a:cubicBezTo>
                  <a:cubicBezTo>
                    <a:pt x="12" y="309"/>
                    <a:pt x="108" y="416"/>
                    <a:pt x="239" y="464"/>
                  </a:cubicBezTo>
                  <a:lnTo>
                    <a:pt x="1394" y="857"/>
                  </a:lnTo>
                  <a:lnTo>
                    <a:pt x="1560" y="428"/>
                  </a:lnTo>
                  <a:lnTo>
                    <a:pt x="382" y="23"/>
                  </a:lnTo>
                  <a:cubicBezTo>
                    <a:pt x="340" y="8"/>
                    <a:pt x="298"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flipH="1">
              <a:off x="8204899" y="4413059"/>
              <a:ext cx="143525" cy="82343"/>
            </a:xfrm>
            <a:custGeom>
              <a:avLst/>
              <a:gdLst/>
              <a:ahLst/>
              <a:cxnLst/>
              <a:rect l="l" t="t" r="r" b="b"/>
              <a:pathLst>
                <a:path w="1370" h="786" extrusionOk="0">
                  <a:moveTo>
                    <a:pt x="262" y="0"/>
                  </a:moveTo>
                  <a:cubicBezTo>
                    <a:pt x="146" y="0"/>
                    <a:pt x="47" y="56"/>
                    <a:pt x="12" y="143"/>
                  </a:cubicBezTo>
                  <a:cubicBezTo>
                    <a:pt x="0" y="166"/>
                    <a:pt x="0" y="202"/>
                    <a:pt x="0" y="214"/>
                  </a:cubicBezTo>
                  <a:cubicBezTo>
                    <a:pt x="12" y="321"/>
                    <a:pt x="108" y="405"/>
                    <a:pt x="238" y="452"/>
                  </a:cubicBezTo>
                  <a:lnTo>
                    <a:pt x="1203" y="786"/>
                  </a:lnTo>
                  <a:lnTo>
                    <a:pt x="1370" y="345"/>
                  </a:lnTo>
                  <a:lnTo>
                    <a:pt x="393" y="24"/>
                  </a:lnTo>
                  <a:cubicBezTo>
                    <a:pt x="349" y="8"/>
                    <a:pt x="304"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 name="Google Shape;1109;p36"/>
            <p:cNvGrpSpPr/>
            <p:nvPr/>
          </p:nvGrpSpPr>
          <p:grpSpPr>
            <a:xfrm flipH="1">
              <a:off x="6835336" y="2503331"/>
              <a:ext cx="1595431" cy="1513094"/>
              <a:chOff x="844375" y="2446900"/>
              <a:chExt cx="1476977" cy="1400754"/>
            </a:xfrm>
          </p:grpSpPr>
          <p:sp>
            <p:nvSpPr>
              <p:cNvPr id="1110" name="Google Shape;1110;p36"/>
              <p:cNvSpPr/>
              <p:nvPr/>
            </p:nvSpPr>
            <p:spPr>
              <a:xfrm>
                <a:off x="1643429" y="2446900"/>
                <a:ext cx="205608" cy="321117"/>
              </a:xfrm>
              <a:custGeom>
                <a:avLst/>
                <a:gdLst/>
                <a:ahLst/>
                <a:cxnLst/>
                <a:rect l="l" t="t" r="r" b="b"/>
                <a:pathLst>
                  <a:path w="2120" h="3311" extrusionOk="0">
                    <a:moveTo>
                      <a:pt x="1" y="0"/>
                    </a:moveTo>
                    <a:lnTo>
                      <a:pt x="155" y="3191"/>
                    </a:lnTo>
                    <a:lnTo>
                      <a:pt x="584" y="3310"/>
                    </a:lnTo>
                    <a:lnTo>
                      <a:pt x="2120" y="8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1969103" y="3593553"/>
                <a:ext cx="352250" cy="254101"/>
              </a:xfrm>
              <a:custGeom>
                <a:avLst/>
                <a:gdLst/>
                <a:ahLst/>
                <a:cxnLst/>
                <a:rect l="l" t="t" r="r" b="b"/>
                <a:pathLst>
                  <a:path w="3632" h="2620" extrusionOk="0">
                    <a:moveTo>
                      <a:pt x="191" y="0"/>
                    </a:moveTo>
                    <a:lnTo>
                      <a:pt x="0" y="417"/>
                    </a:lnTo>
                    <a:lnTo>
                      <a:pt x="2286" y="2620"/>
                    </a:lnTo>
                    <a:lnTo>
                      <a:pt x="3632" y="1000"/>
                    </a:ln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6"/>
              <p:cNvSpPr/>
              <p:nvPr/>
            </p:nvSpPr>
            <p:spPr>
              <a:xfrm>
                <a:off x="1957562" y="2874119"/>
                <a:ext cx="311807" cy="201050"/>
              </a:xfrm>
              <a:custGeom>
                <a:avLst/>
                <a:gdLst/>
                <a:ahLst/>
                <a:cxnLst/>
                <a:rect l="l" t="t" r="r" b="b"/>
                <a:pathLst>
                  <a:path w="3215" h="2073" extrusionOk="0">
                    <a:moveTo>
                      <a:pt x="3120" y="1"/>
                    </a:moveTo>
                    <a:lnTo>
                      <a:pt x="0" y="1691"/>
                    </a:lnTo>
                    <a:lnTo>
                      <a:pt x="143" y="2072"/>
                    </a:lnTo>
                    <a:lnTo>
                      <a:pt x="3215" y="1239"/>
                    </a:lnTo>
                    <a:lnTo>
                      <a:pt x="3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1758938" y="2614296"/>
                <a:ext cx="219477" cy="221805"/>
              </a:xfrm>
              <a:custGeom>
                <a:avLst/>
                <a:gdLst/>
                <a:ahLst/>
                <a:cxnLst/>
                <a:rect l="l" t="t" r="r" b="b"/>
                <a:pathLst>
                  <a:path w="2263" h="2287" extrusionOk="0">
                    <a:moveTo>
                      <a:pt x="1822" y="1"/>
                    </a:moveTo>
                    <a:lnTo>
                      <a:pt x="0" y="1965"/>
                    </a:lnTo>
                    <a:lnTo>
                      <a:pt x="274" y="2287"/>
                    </a:lnTo>
                    <a:lnTo>
                      <a:pt x="2262" y="1168"/>
                    </a:lnTo>
                    <a:lnTo>
                      <a:pt x="18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6"/>
              <p:cNvSpPr/>
              <p:nvPr/>
            </p:nvSpPr>
            <p:spPr>
              <a:xfrm>
                <a:off x="844375" y="2498884"/>
                <a:ext cx="252937" cy="303757"/>
              </a:xfrm>
              <a:custGeom>
                <a:avLst/>
                <a:gdLst/>
                <a:ahLst/>
                <a:cxnLst/>
                <a:rect l="l" t="t" r="r" b="b"/>
                <a:pathLst>
                  <a:path w="2608" h="3132" extrusionOk="0">
                    <a:moveTo>
                      <a:pt x="1501" y="0"/>
                    </a:moveTo>
                    <a:lnTo>
                      <a:pt x="1" y="453"/>
                    </a:lnTo>
                    <a:lnTo>
                      <a:pt x="2251" y="3131"/>
                    </a:lnTo>
                    <a:lnTo>
                      <a:pt x="2608" y="2941"/>
                    </a:lnTo>
                    <a:lnTo>
                      <a:pt x="1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5" name="Google Shape;1115;p36"/>
          <p:cNvGrpSpPr/>
          <p:nvPr/>
        </p:nvGrpSpPr>
        <p:grpSpPr>
          <a:xfrm>
            <a:off x="3936544" y="3123705"/>
            <a:ext cx="286255" cy="286240"/>
            <a:chOff x="266768" y="1721375"/>
            <a:chExt cx="397907" cy="397887"/>
          </a:xfrm>
        </p:grpSpPr>
        <p:sp>
          <p:nvSpPr>
            <p:cNvPr id="1116" name="Google Shape;1116;p36"/>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6"/>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36"/>
          <p:cNvGrpSpPr/>
          <p:nvPr/>
        </p:nvGrpSpPr>
        <p:grpSpPr>
          <a:xfrm>
            <a:off x="4921231" y="3123705"/>
            <a:ext cx="286225" cy="286240"/>
            <a:chOff x="864491" y="1723250"/>
            <a:chExt cx="397866" cy="397887"/>
          </a:xfrm>
        </p:grpSpPr>
        <p:sp>
          <p:nvSpPr>
            <p:cNvPr id="1119" name="Google Shape;1119;p3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6"/>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36"/>
          <p:cNvSpPr/>
          <p:nvPr/>
        </p:nvSpPr>
        <p:spPr>
          <a:xfrm>
            <a:off x="4428457" y="3149737"/>
            <a:ext cx="287117" cy="234174"/>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6"/>
          <p:cNvSpPr/>
          <p:nvPr/>
        </p:nvSpPr>
        <p:spPr>
          <a:xfrm rot="10800000">
            <a:off x="3932067" y="444663"/>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2398950" y="-410555"/>
            <a:ext cx="4015181" cy="151871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p:nvPr/>
        </p:nvSpPr>
        <p:spPr>
          <a:xfrm>
            <a:off x="8110275" y="-634972"/>
            <a:ext cx="5201779" cy="1967557"/>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 name="Google Shape;1126;p36"/>
          <p:cNvGrpSpPr/>
          <p:nvPr/>
        </p:nvGrpSpPr>
        <p:grpSpPr>
          <a:xfrm>
            <a:off x="-2350133" y="1451913"/>
            <a:ext cx="5098433" cy="4595796"/>
            <a:chOff x="-1155400" y="2779603"/>
            <a:chExt cx="3629811" cy="3271961"/>
          </a:xfrm>
        </p:grpSpPr>
        <p:sp>
          <p:nvSpPr>
            <p:cNvPr id="1127" name="Google Shape;1127;p36"/>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6"/>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6"/>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6"/>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6"/>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 name="Google Shape;1141;p36"/>
          <p:cNvGrpSpPr/>
          <p:nvPr/>
        </p:nvGrpSpPr>
        <p:grpSpPr>
          <a:xfrm>
            <a:off x="-1674808" y="1286892"/>
            <a:ext cx="5036530" cy="3959856"/>
            <a:chOff x="6451063" y="-3"/>
            <a:chExt cx="2230626" cy="1753778"/>
          </a:xfrm>
        </p:grpSpPr>
        <p:sp>
          <p:nvSpPr>
            <p:cNvPr id="1142" name="Google Shape;1142;p36"/>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6"/>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6"/>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 name="Google Shape;1158;p36"/>
          <p:cNvGrpSpPr/>
          <p:nvPr/>
        </p:nvGrpSpPr>
        <p:grpSpPr>
          <a:xfrm>
            <a:off x="7380367" y="-495246"/>
            <a:ext cx="5036530" cy="3959856"/>
            <a:chOff x="6451063" y="-3"/>
            <a:chExt cx="2230626" cy="1753778"/>
          </a:xfrm>
        </p:grpSpPr>
        <p:sp>
          <p:nvSpPr>
            <p:cNvPr id="1159" name="Google Shape;1159;p36"/>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6"/>
        <p:cNvGrpSpPr/>
        <p:nvPr/>
      </p:nvGrpSpPr>
      <p:grpSpPr>
        <a:xfrm>
          <a:off x="0" y="0"/>
          <a:ext cx="0" cy="0"/>
          <a:chOff x="0" y="0"/>
          <a:chExt cx="0" cy="0"/>
        </a:xfrm>
      </p:grpSpPr>
      <p:sp>
        <p:nvSpPr>
          <p:cNvPr id="137" name="Google Shape;137;p6"/>
          <p:cNvSpPr/>
          <p:nvPr/>
        </p:nvSpPr>
        <p:spPr>
          <a:xfrm>
            <a:off x="6192650" y="2206890"/>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138" name="Google Shape;138;p6"/>
          <p:cNvSpPr/>
          <p:nvPr/>
        </p:nvSpPr>
        <p:spPr>
          <a:xfrm>
            <a:off x="7083225" y="371899"/>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139" name="Google Shape;139;p6"/>
          <p:cNvSpPr/>
          <p:nvPr/>
        </p:nvSpPr>
        <p:spPr>
          <a:xfrm>
            <a:off x="-2332524" y="-274923"/>
            <a:ext cx="2956653" cy="111841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rot="1368521">
            <a:off x="-3501241" y="-1722505"/>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sz="2500">
              <a:solidFill>
                <a:schemeClr val="dk2"/>
              </a:solidFill>
              <a:latin typeface="Lexend SemiBold"/>
              <a:ea typeface="Lexend SemiBold"/>
              <a:cs typeface="Lexend SemiBold"/>
              <a:sym typeface="Lexend SemiBold"/>
            </a:endParaRPr>
          </a:p>
        </p:txBody>
      </p:sp>
      <p:sp>
        <p:nvSpPr>
          <p:cNvPr id="141" name="Google Shape;141;p6"/>
          <p:cNvSpPr/>
          <p:nvPr/>
        </p:nvSpPr>
        <p:spPr>
          <a:xfrm rot="1368521">
            <a:off x="4827709" y="998745"/>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142" name="Google Shape;142;p6"/>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3" name="Google Shape;143;p6"/>
          <p:cNvSpPr/>
          <p:nvPr/>
        </p:nvSpPr>
        <p:spPr>
          <a:xfrm>
            <a:off x="-1125225" y="3905728"/>
            <a:ext cx="2546022" cy="96300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3856125" y="4599435"/>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23">
    <p:spTree>
      <p:nvGrpSpPr>
        <p:cNvPr id="1" name="Shape 1175"/>
        <p:cNvGrpSpPr/>
        <p:nvPr/>
      </p:nvGrpSpPr>
      <p:grpSpPr>
        <a:xfrm>
          <a:off x="0" y="0"/>
          <a:ext cx="0" cy="0"/>
          <a:chOff x="0" y="0"/>
          <a:chExt cx="0" cy="0"/>
        </a:xfrm>
      </p:grpSpPr>
      <p:sp>
        <p:nvSpPr>
          <p:cNvPr id="1176" name="Google Shape;1176;p37"/>
          <p:cNvSpPr/>
          <p:nvPr/>
        </p:nvSpPr>
        <p:spPr>
          <a:xfrm rot="2019062">
            <a:off x="7104558" y="-880088"/>
            <a:ext cx="6927405" cy="8060580"/>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rot="2019062">
            <a:off x="6947085" y="-684995"/>
            <a:ext cx="3225524" cy="6071310"/>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273198" y="3419909"/>
            <a:ext cx="151868" cy="202764"/>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601912" y="3656544"/>
            <a:ext cx="98282" cy="129989"/>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1625144" y="3531879"/>
            <a:ext cx="98574" cy="129989"/>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2477672" y="4473913"/>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1636260" y="4755827"/>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1516450" y="4905588"/>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195158" y="4622095"/>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1712895" y="3381475"/>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7"/>
          <p:cNvSpPr/>
          <p:nvPr/>
        </p:nvSpPr>
        <p:spPr>
          <a:xfrm>
            <a:off x="8737556" y="984902"/>
            <a:ext cx="98282" cy="130457"/>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7"/>
          <p:cNvSpPr/>
          <p:nvPr/>
        </p:nvSpPr>
        <p:spPr>
          <a:xfrm>
            <a:off x="6808210" y="75921"/>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7518640" y="598681"/>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7959558" y="-67405"/>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7420476" y="422770"/>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7856480" y="1381184"/>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6572699" y="3752850"/>
            <a:ext cx="5142597" cy="1945275"/>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23_1">
    <p:spTree>
      <p:nvGrpSpPr>
        <p:cNvPr id="1" name="Shape 1193"/>
        <p:cNvGrpSpPr/>
        <p:nvPr/>
      </p:nvGrpSpPr>
      <p:grpSpPr>
        <a:xfrm>
          <a:off x="0" y="0"/>
          <a:ext cx="0" cy="0"/>
          <a:chOff x="0" y="0"/>
          <a:chExt cx="0" cy="0"/>
        </a:xfrm>
      </p:grpSpPr>
      <p:sp>
        <p:nvSpPr>
          <p:cNvPr id="1194" name="Google Shape;1194;p38"/>
          <p:cNvSpPr/>
          <p:nvPr/>
        </p:nvSpPr>
        <p:spPr>
          <a:xfrm>
            <a:off x="6215386" y="-1276350"/>
            <a:ext cx="5142597" cy="1945275"/>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8"/>
          <p:cNvSpPr/>
          <p:nvPr/>
        </p:nvSpPr>
        <p:spPr>
          <a:xfrm>
            <a:off x="-809264" y="3699975"/>
            <a:ext cx="5142597" cy="1945275"/>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8"/>
          <p:cNvSpPr/>
          <p:nvPr/>
        </p:nvSpPr>
        <p:spPr>
          <a:xfrm>
            <a:off x="273198" y="3419909"/>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8"/>
          <p:cNvSpPr/>
          <p:nvPr/>
        </p:nvSpPr>
        <p:spPr>
          <a:xfrm>
            <a:off x="601912" y="3656544"/>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8"/>
          <p:cNvSpPr/>
          <p:nvPr/>
        </p:nvSpPr>
        <p:spPr>
          <a:xfrm>
            <a:off x="1636107" y="3511404"/>
            <a:ext cx="98573"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8"/>
          <p:cNvSpPr/>
          <p:nvPr/>
        </p:nvSpPr>
        <p:spPr>
          <a:xfrm>
            <a:off x="2477672" y="4473913"/>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8"/>
          <p:cNvSpPr/>
          <p:nvPr/>
        </p:nvSpPr>
        <p:spPr>
          <a:xfrm>
            <a:off x="1636260" y="4755827"/>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8"/>
          <p:cNvSpPr/>
          <p:nvPr/>
        </p:nvSpPr>
        <p:spPr>
          <a:xfrm>
            <a:off x="1516450" y="4905588"/>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8"/>
          <p:cNvSpPr/>
          <p:nvPr/>
        </p:nvSpPr>
        <p:spPr>
          <a:xfrm>
            <a:off x="195158" y="4622095"/>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8"/>
          <p:cNvSpPr/>
          <p:nvPr/>
        </p:nvSpPr>
        <p:spPr>
          <a:xfrm>
            <a:off x="1712895" y="3381475"/>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8"/>
          <p:cNvSpPr/>
          <p:nvPr/>
        </p:nvSpPr>
        <p:spPr>
          <a:xfrm>
            <a:off x="8737556" y="984902"/>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8"/>
          <p:cNvSpPr/>
          <p:nvPr/>
        </p:nvSpPr>
        <p:spPr>
          <a:xfrm>
            <a:off x="6808210" y="75921"/>
            <a:ext cx="98280" cy="130514"/>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8"/>
          <p:cNvSpPr/>
          <p:nvPr/>
        </p:nvSpPr>
        <p:spPr>
          <a:xfrm>
            <a:off x="7518640" y="598681"/>
            <a:ext cx="151924"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8"/>
          <p:cNvSpPr/>
          <p:nvPr/>
        </p:nvSpPr>
        <p:spPr>
          <a:xfrm>
            <a:off x="7959558" y="-67405"/>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8"/>
          <p:cNvSpPr/>
          <p:nvPr/>
        </p:nvSpPr>
        <p:spPr>
          <a:xfrm>
            <a:off x="7420476" y="422770"/>
            <a:ext cx="98924" cy="129987"/>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8"/>
          <p:cNvSpPr/>
          <p:nvPr/>
        </p:nvSpPr>
        <p:spPr>
          <a:xfrm>
            <a:off x="7856480" y="1381184"/>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13"/>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45"/>
        <p:cNvGrpSpPr/>
        <p:nvPr/>
      </p:nvGrpSpPr>
      <p:grpSpPr>
        <a:xfrm>
          <a:off x="0" y="0"/>
          <a:ext cx="0" cy="0"/>
          <a:chOff x="0" y="0"/>
          <a:chExt cx="0" cy="0"/>
        </a:xfrm>
      </p:grpSpPr>
      <p:sp>
        <p:nvSpPr>
          <p:cNvPr id="146" name="Google Shape;146;p7"/>
          <p:cNvSpPr/>
          <p:nvPr/>
        </p:nvSpPr>
        <p:spPr>
          <a:xfrm>
            <a:off x="-1984425" y="3731416"/>
            <a:ext cx="5122780" cy="1937627"/>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7"/>
          <p:cNvSpPr/>
          <p:nvPr/>
        </p:nvSpPr>
        <p:spPr>
          <a:xfrm>
            <a:off x="6196100" y="320715"/>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7"/>
          <p:cNvSpPr/>
          <p:nvPr/>
        </p:nvSpPr>
        <p:spPr>
          <a:xfrm>
            <a:off x="6557125" y="1071474"/>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7"/>
          <p:cNvSpPr/>
          <p:nvPr/>
        </p:nvSpPr>
        <p:spPr>
          <a:xfrm>
            <a:off x="237756" y="2223452"/>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7"/>
          <p:cNvSpPr/>
          <p:nvPr/>
        </p:nvSpPr>
        <p:spPr>
          <a:xfrm>
            <a:off x="258240" y="34779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7"/>
          <p:cNvSpPr/>
          <p:nvPr/>
        </p:nvSpPr>
        <p:spPr>
          <a:xfrm>
            <a:off x="-431850" y="-258787"/>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7"/>
          <p:cNvSpPr/>
          <p:nvPr/>
        </p:nvSpPr>
        <p:spPr>
          <a:xfrm>
            <a:off x="4381701" y="4379527"/>
            <a:ext cx="2956653" cy="111841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7"/>
          <p:cNvSpPr/>
          <p:nvPr/>
        </p:nvSpPr>
        <p:spPr>
          <a:xfrm rot="1368521">
            <a:off x="5130059" y="676070"/>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7"/>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5" name="Google Shape;155;p7"/>
          <p:cNvSpPr txBox="1">
            <a:spLocks noGrp="1"/>
          </p:cNvSpPr>
          <p:nvPr>
            <p:ph type="subTitle" idx="1"/>
          </p:nvPr>
        </p:nvSpPr>
        <p:spPr>
          <a:xfrm>
            <a:off x="2991575" y="1544050"/>
            <a:ext cx="4982100" cy="22590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accent1"/>
              </a:buClr>
              <a:buSzPts val="1600"/>
              <a:buChar char="●"/>
              <a:defRPr sz="1600"/>
            </a:lvl1pPr>
            <a:lvl2pPr lvl="1"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6"/>
        <p:cNvGrpSpPr/>
        <p:nvPr/>
      </p:nvGrpSpPr>
      <p:grpSpPr>
        <a:xfrm>
          <a:off x="0" y="0"/>
          <a:ext cx="0" cy="0"/>
          <a:chOff x="0" y="0"/>
          <a:chExt cx="0" cy="0"/>
        </a:xfrm>
      </p:grpSpPr>
      <p:sp>
        <p:nvSpPr>
          <p:cNvPr id="157" name="Google Shape;157;p8"/>
          <p:cNvSpPr/>
          <p:nvPr/>
        </p:nvSpPr>
        <p:spPr>
          <a:xfrm>
            <a:off x="6718050" y="-137697"/>
            <a:ext cx="5122780" cy="1937627"/>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rot="2019084">
            <a:off x="-4665900" y="-2592033"/>
            <a:ext cx="7848237" cy="7534256"/>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rot="2019084">
            <a:off x="471655" y="-1305294"/>
            <a:ext cx="2396574" cy="1883884"/>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rot="2019084">
            <a:off x="-1445208" y="-871491"/>
            <a:ext cx="4471047" cy="528650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rot="2019084">
            <a:off x="-1858500" y="-747393"/>
            <a:ext cx="4710138" cy="5516724"/>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rot="2019084">
            <a:off x="-2796257" y="-663466"/>
            <a:ext cx="5269834" cy="6131865"/>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rot="2019084">
            <a:off x="-2923287" y="-949811"/>
            <a:ext cx="2453729" cy="4618583"/>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rot="2019084">
            <a:off x="7789322" y="3518864"/>
            <a:ext cx="2423175" cy="2177353"/>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rot="2019084">
            <a:off x="5839035" y="4420128"/>
            <a:ext cx="2003430" cy="1580480"/>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rot="2019084">
            <a:off x="6257993" y="4581375"/>
            <a:ext cx="1202079" cy="1023990"/>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rot="2019084">
            <a:off x="6010007" y="4587285"/>
            <a:ext cx="1054544" cy="1069821"/>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rot="2019084">
            <a:off x="8092810" y="3526381"/>
            <a:ext cx="1759211" cy="1614239"/>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rot="2019084">
            <a:off x="7599306" y="4326145"/>
            <a:ext cx="1422154" cy="867587"/>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 name="Google Shape;170;p8"/>
          <p:cNvGrpSpPr/>
          <p:nvPr/>
        </p:nvGrpSpPr>
        <p:grpSpPr>
          <a:xfrm>
            <a:off x="-813315" y="1162150"/>
            <a:ext cx="3585731" cy="2819199"/>
            <a:chOff x="6451063" y="-3"/>
            <a:chExt cx="2230626" cy="1753778"/>
          </a:xfrm>
        </p:grpSpPr>
        <p:sp>
          <p:nvSpPr>
            <p:cNvPr id="171" name="Google Shape;171;p8"/>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8"/>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8"/>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8"/>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Google Shape;187;p8"/>
          <p:cNvSpPr txBox="1">
            <a:spLocks noGrp="1"/>
          </p:cNvSpPr>
          <p:nvPr>
            <p:ph type="title"/>
          </p:nvPr>
        </p:nvSpPr>
        <p:spPr>
          <a:xfrm>
            <a:off x="713250" y="1650000"/>
            <a:ext cx="7717500" cy="1843500"/>
          </a:xfrm>
          <a:prstGeom prst="rect">
            <a:avLst/>
          </a:prstGeom>
        </p:spPr>
        <p:txBody>
          <a:bodyPr spcFirstLastPara="1" wrap="square" lIns="0" tIns="0" rIns="0" bIns="0" anchor="t" anchorCtr="0">
            <a:noAutofit/>
          </a:bodyPr>
          <a:lstStyle>
            <a:lvl1pPr lvl="0">
              <a:lnSpc>
                <a:spcPct val="80000"/>
              </a:lnSpc>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88"/>
        <p:cNvGrpSpPr/>
        <p:nvPr/>
      </p:nvGrpSpPr>
      <p:grpSpPr>
        <a:xfrm>
          <a:off x="0" y="0"/>
          <a:ext cx="0" cy="0"/>
          <a:chOff x="0" y="0"/>
          <a:chExt cx="0" cy="0"/>
        </a:xfrm>
      </p:grpSpPr>
      <p:grpSp>
        <p:nvGrpSpPr>
          <p:cNvPr id="189" name="Google Shape;189;p9"/>
          <p:cNvGrpSpPr/>
          <p:nvPr/>
        </p:nvGrpSpPr>
        <p:grpSpPr>
          <a:xfrm>
            <a:off x="5841900" y="-2360872"/>
            <a:ext cx="3629811" cy="3271961"/>
            <a:chOff x="-1155400" y="2779603"/>
            <a:chExt cx="3629811" cy="3271961"/>
          </a:xfrm>
        </p:grpSpPr>
        <p:sp>
          <p:nvSpPr>
            <p:cNvPr id="190" name="Google Shape;190;p9"/>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9"/>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9"/>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9"/>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9"/>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9"/>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9"/>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9"/>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9"/>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9"/>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9"/>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9"/>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9"/>
          <p:cNvGrpSpPr/>
          <p:nvPr/>
        </p:nvGrpSpPr>
        <p:grpSpPr>
          <a:xfrm rot="7005741" flipH="1">
            <a:off x="-1814944" y="3808095"/>
            <a:ext cx="3629885" cy="3272027"/>
            <a:chOff x="-1155400" y="2779603"/>
            <a:chExt cx="3629811" cy="3271961"/>
          </a:xfrm>
        </p:grpSpPr>
        <p:sp>
          <p:nvSpPr>
            <p:cNvPr id="205" name="Google Shape;205;p9"/>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9"/>
          <p:cNvSpPr txBox="1">
            <a:spLocks noGrp="1"/>
          </p:cNvSpPr>
          <p:nvPr>
            <p:ph type="title"/>
          </p:nvPr>
        </p:nvSpPr>
        <p:spPr>
          <a:xfrm>
            <a:off x="3170275" y="1644900"/>
            <a:ext cx="5260500" cy="905700"/>
          </a:xfrm>
          <a:prstGeom prst="rect">
            <a:avLst/>
          </a:prstGeom>
        </p:spPr>
        <p:txBody>
          <a:bodyPr spcFirstLastPara="1" wrap="square" lIns="0" tIns="0" rIns="0" bIns="0" anchor="t" anchorCtr="0">
            <a:noAutofit/>
          </a:bodyPr>
          <a:lstStyle>
            <a:lvl1pPr lvl="0" algn="r">
              <a:spcBef>
                <a:spcPts val="0"/>
              </a:spcBef>
              <a:spcAft>
                <a:spcPts val="0"/>
              </a:spcAft>
              <a:buSzPts val="4200"/>
              <a:buNone/>
              <a:defRPr sz="6000"/>
            </a:lvl1pPr>
            <a:lvl2pPr lvl="1" algn="r">
              <a:spcBef>
                <a:spcPts val="0"/>
              </a:spcBef>
              <a:spcAft>
                <a:spcPts val="0"/>
              </a:spcAft>
              <a:buSzPts val="4200"/>
              <a:buNone/>
              <a:defRPr sz="4200"/>
            </a:lvl2pPr>
            <a:lvl3pPr lvl="2" algn="r">
              <a:spcBef>
                <a:spcPts val="0"/>
              </a:spcBef>
              <a:spcAft>
                <a:spcPts val="0"/>
              </a:spcAft>
              <a:buSzPts val="4200"/>
              <a:buNone/>
              <a:defRPr sz="4200"/>
            </a:lvl3pPr>
            <a:lvl4pPr lvl="3" algn="r">
              <a:spcBef>
                <a:spcPts val="0"/>
              </a:spcBef>
              <a:spcAft>
                <a:spcPts val="0"/>
              </a:spcAft>
              <a:buSzPts val="4200"/>
              <a:buNone/>
              <a:defRPr sz="4200"/>
            </a:lvl4pPr>
            <a:lvl5pPr lvl="4" algn="r">
              <a:spcBef>
                <a:spcPts val="0"/>
              </a:spcBef>
              <a:spcAft>
                <a:spcPts val="0"/>
              </a:spcAft>
              <a:buSzPts val="4200"/>
              <a:buNone/>
              <a:defRPr sz="4200"/>
            </a:lvl5pPr>
            <a:lvl6pPr lvl="5" algn="r">
              <a:spcBef>
                <a:spcPts val="0"/>
              </a:spcBef>
              <a:spcAft>
                <a:spcPts val="0"/>
              </a:spcAft>
              <a:buSzPts val="4200"/>
              <a:buNone/>
              <a:defRPr sz="4200"/>
            </a:lvl6pPr>
            <a:lvl7pPr lvl="6" algn="r">
              <a:spcBef>
                <a:spcPts val="0"/>
              </a:spcBef>
              <a:spcAft>
                <a:spcPts val="0"/>
              </a:spcAft>
              <a:buSzPts val="4200"/>
              <a:buNone/>
              <a:defRPr sz="4200"/>
            </a:lvl7pPr>
            <a:lvl8pPr lvl="7" algn="r">
              <a:spcBef>
                <a:spcPts val="0"/>
              </a:spcBef>
              <a:spcAft>
                <a:spcPts val="0"/>
              </a:spcAft>
              <a:buSzPts val="4200"/>
              <a:buNone/>
              <a:defRPr sz="4200"/>
            </a:lvl8pPr>
            <a:lvl9pPr lvl="8" algn="r">
              <a:spcBef>
                <a:spcPts val="0"/>
              </a:spcBef>
              <a:spcAft>
                <a:spcPts val="0"/>
              </a:spcAft>
              <a:buSzPts val="4200"/>
              <a:buNone/>
              <a:defRPr sz="4200"/>
            </a:lvl9pPr>
          </a:lstStyle>
          <a:p>
            <a:endParaRPr/>
          </a:p>
        </p:txBody>
      </p:sp>
      <p:sp>
        <p:nvSpPr>
          <p:cNvPr id="220" name="Google Shape;220;p9"/>
          <p:cNvSpPr txBox="1">
            <a:spLocks noGrp="1"/>
          </p:cNvSpPr>
          <p:nvPr>
            <p:ph type="subTitle" idx="1"/>
          </p:nvPr>
        </p:nvSpPr>
        <p:spPr>
          <a:xfrm>
            <a:off x="3172975" y="2700900"/>
            <a:ext cx="5257800" cy="7977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1600"/>
              <a:buNone/>
              <a:defRPr/>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a:endParaRPr/>
          </a:p>
        </p:txBody>
      </p:sp>
      <p:grpSp>
        <p:nvGrpSpPr>
          <p:cNvPr id="221" name="Google Shape;221;p9"/>
          <p:cNvGrpSpPr/>
          <p:nvPr/>
        </p:nvGrpSpPr>
        <p:grpSpPr>
          <a:xfrm>
            <a:off x="255006" y="-201648"/>
            <a:ext cx="1205051" cy="1444844"/>
            <a:chOff x="255006" y="-201648"/>
            <a:chExt cx="1205051" cy="1444844"/>
          </a:xfrm>
        </p:grpSpPr>
        <p:sp>
          <p:nvSpPr>
            <p:cNvPr id="222" name="Google Shape;222;p9"/>
            <p:cNvSpPr/>
            <p:nvPr/>
          </p:nvSpPr>
          <p:spPr>
            <a:xfrm>
              <a:off x="1209267" y="5334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1361075" y="782389"/>
              <a:ext cx="98982" cy="129929"/>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918110" y="-201648"/>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9"/>
            <p:cNvSpPr/>
            <p:nvPr/>
          </p:nvSpPr>
          <p:spPr>
            <a:xfrm>
              <a:off x="798300" y="-51887"/>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a:off x="255006" y="7169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a:off x="956427" y="9321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a:off x="400330" y="111320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29"/>
        <p:cNvGrpSpPr/>
        <p:nvPr/>
      </p:nvGrpSpPr>
      <p:grpSpPr>
        <a:xfrm>
          <a:off x="0" y="0"/>
          <a:ext cx="0" cy="0"/>
          <a:chOff x="0" y="0"/>
          <a:chExt cx="0" cy="0"/>
        </a:xfrm>
      </p:grpSpPr>
      <p:sp>
        <p:nvSpPr>
          <p:cNvPr id="230" name="Google Shape;230;p10"/>
          <p:cNvSpPr/>
          <p:nvPr/>
        </p:nvSpPr>
        <p:spPr>
          <a:xfrm rot="10800000">
            <a:off x="1310222" y="395550"/>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0"/>
          <p:cNvSpPr/>
          <p:nvPr/>
        </p:nvSpPr>
        <p:spPr>
          <a:xfrm rot="10800000">
            <a:off x="418154" y="1315550"/>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0"/>
          <p:cNvSpPr/>
          <p:nvPr/>
        </p:nvSpPr>
        <p:spPr>
          <a:xfrm>
            <a:off x="5591175" y="-243074"/>
            <a:ext cx="6355135" cy="8085875"/>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0"/>
          <p:cNvSpPr/>
          <p:nvPr/>
        </p:nvSpPr>
        <p:spPr>
          <a:xfrm rot="839032">
            <a:off x="5654001" y="629731"/>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0"/>
          <p:cNvSpPr/>
          <p:nvPr/>
        </p:nvSpPr>
        <p:spPr>
          <a:xfrm rot="994562">
            <a:off x="-1458819" y="-1664540"/>
            <a:ext cx="3668062" cy="4666949"/>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0"/>
          <p:cNvSpPr/>
          <p:nvPr/>
        </p:nvSpPr>
        <p:spPr>
          <a:xfrm rot="839032">
            <a:off x="-3810924" y="-1020531"/>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0"/>
          <p:cNvSpPr/>
          <p:nvPr/>
        </p:nvSpPr>
        <p:spPr>
          <a:xfrm>
            <a:off x="-2169212" y="3889403"/>
            <a:ext cx="5201779" cy="1967557"/>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 name="Google Shape;237;p10"/>
          <p:cNvGrpSpPr/>
          <p:nvPr/>
        </p:nvGrpSpPr>
        <p:grpSpPr>
          <a:xfrm>
            <a:off x="7993876" y="787"/>
            <a:ext cx="2973465" cy="2819199"/>
            <a:chOff x="6831944" y="-3"/>
            <a:chExt cx="1849745" cy="1753778"/>
          </a:xfrm>
        </p:grpSpPr>
        <p:sp>
          <p:nvSpPr>
            <p:cNvPr id="238" name="Google Shape;238;p10"/>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0"/>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0"/>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0"/>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0"/>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0"/>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0"/>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0"/>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0"/>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0"/>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0"/>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0"/>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0"/>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0"/>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0"/>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 name="Google Shape;253;p10"/>
          <p:cNvSpPr txBox="1">
            <a:spLocks noGrp="1"/>
          </p:cNvSpPr>
          <p:nvPr>
            <p:ph type="title"/>
          </p:nvPr>
        </p:nvSpPr>
        <p:spPr>
          <a:xfrm>
            <a:off x="713225" y="876525"/>
            <a:ext cx="3063000" cy="736200"/>
          </a:xfrm>
          <a:prstGeom prst="rect">
            <a:avLst/>
          </a:prstGeom>
        </p:spPr>
        <p:txBody>
          <a:bodyPr spcFirstLastPara="1" wrap="square" lIns="0" tIns="0" rIns="0" bIns="0" anchor="t" anchorCtr="0">
            <a:noAutofit/>
          </a:bodyPr>
          <a:lstStyle>
            <a:lvl1pPr lvl="0" algn="l" rtl="0">
              <a:lnSpc>
                <a:spcPct val="90000"/>
              </a:lnSpc>
              <a:spcBef>
                <a:spcPts val="0"/>
              </a:spcBef>
              <a:spcAft>
                <a:spcPts val="0"/>
              </a:spcAft>
              <a:buSzPts val="36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54"/>
        <p:cNvGrpSpPr/>
        <p:nvPr/>
      </p:nvGrpSpPr>
      <p:grpSpPr>
        <a:xfrm>
          <a:off x="0" y="0"/>
          <a:ext cx="0" cy="0"/>
          <a:chOff x="0" y="0"/>
          <a:chExt cx="0" cy="0"/>
        </a:xfrm>
      </p:grpSpPr>
      <p:sp>
        <p:nvSpPr>
          <p:cNvPr id="255" name="Google Shape;255;p11"/>
          <p:cNvSpPr/>
          <p:nvPr/>
        </p:nvSpPr>
        <p:spPr>
          <a:xfrm>
            <a:off x="4511950" y="-185478"/>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1"/>
          <p:cNvSpPr/>
          <p:nvPr/>
        </p:nvSpPr>
        <p:spPr>
          <a:xfrm>
            <a:off x="1019300" y="3361298"/>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1"/>
          <p:cNvSpPr/>
          <p:nvPr/>
        </p:nvSpPr>
        <p:spPr>
          <a:xfrm rot="10800000" flipH="1">
            <a:off x="-1646675" y="611634"/>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1"/>
          <p:cNvSpPr/>
          <p:nvPr/>
        </p:nvSpPr>
        <p:spPr>
          <a:xfrm rot="10800000" flipH="1">
            <a:off x="-1285650" y="1761438"/>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1"/>
          <p:cNvSpPr/>
          <p:nvPr/>
        </p:nvSpPr>
        <p:spPr>
          <a:xfrm rot="10800000" flipH="1">
            <a:off x="7400652" y="-784038"/>
            <a:ext cx="2408224" cy="3064031"/>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1"/>
          <p:cNvSpPr/>
          <p:nvPr/>
        </p:nvSpPr>
        <p:spPr>
          <a:xfrm rot="9431479" flipH="1">
            <a:off x="-3152891" y="-2058747"/>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1"/>
          <p:cNvSpPr/>
          <p:nvPr/>
        </p:nvSpPr>
        <p:spPr>
          <a:xfrm rot="9960968" flipH="1">
            <a:off x="5058376" y="-5240274"/>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1"/>
          <p:cNvSpPr/>
          <p:nvPr/>
        </p:nvSpPr>
        <p:spPr>
          <a:xfrm flipH="1">
            <a:off x="7823535" y="1761459"/>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1"/>
          <p:cNvSpPr/>
          <p:nvPr/>
        </p:nvSpPr>
        <p:spPr>
          <a:xfrm flipH="1">
            <a:off x="8271579" y="1532847"/>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1"/>
          <p:cNvSpPr/>
          <p:nvPr/>
        </p:nvSpPr>
        <p:spPr>
          <a:xfrm flipH="1">
            <a:off x="7887379" y="997834"/>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1"/>
          <p:cNvSpPr/>
          <p:nvPr/>
        </p:nvSpPr>
        <p:spPr>
          <a:xfrm flipH="1">
            <a:off x="1051260" y="3387759"/>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1"/>
          <p:cNvSpPr/>
          <p:nvPr/>
        </p:nvSpPr>
        <p:spPr>
          <a:xfrm flipH="1">
            <a:off x="1499304" y="3159147"/>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11"/>
          <p:cNvGrpSpPr/>
          <p:nvPr/>
        </p:nvGrpSpPr>
        <p:grpSpPr>
          <a:xfrm rot="10800000" flipH="1">
            <a:off x="-442540" y="-1503564"/>
            <a:ext cx="3585731" cy="2819199"/>
            <a:chOff x="6451063" y="-3"/>
            <a:chExt cx="2230626" cy="1753778"/>
          </a:xfrm>
        </p:grpSpPr>
        <p:sp>
          <p:nvSpPr>
            <p:cNvPr id="268" name="Google Shape;268;p1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 name="Google Shape;284;p11"/>
          <p:cNvGrpSpPr/>
          <p:nvPr/>
        </p:nvGrpSpPr>
        <p:grpSpPr>
          <a:xfrm rot="10800000" flipH="1">
            <a:off x="5363010" y="3387761"/>
            <a:ext cx="3585731" cy="2819199"/>
            <a:chOff x="6451063" y="-3"/>
            <a:chExt cx="2230626" cy="1753778"/>
          </a:xfrm>
        </p:grpSpPr>
        <p:sp>
          <p:nvSpPr>
            <p:cNvPr id="285" name="Google Shape;285;p1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 name="Google Shape;301;p11"/>
          <p:cNvSpPr/>
          <p:nvPr/>
        </p:nvSpPr>
        <p:spPr>
          <a:xfrm rot="2019084">
            <a:off x="7789322" y="3518864"/>
            <a:ext cx="2423175" cy="2177353"/>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1"/>
          <p:cNvSpPr/>
          <p:nvPr/>
        </p:nvSpPr>
        <p:spPr>
          <a:xfrm rot="2019084">
            <a:off x="5839035" y="4420128"/>
            <a:ext cx="2003430" cy="1580480"/>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1"/>
          <p:cNvSpPr/>
          <p:nvPr/>
        </p:nvSpPr>
        <p:spPr>
          <a:xfrm rot="2019084">
            <a:off x="6257993" y="4581375"/>
            <a:ext cx="1202079" cy="1023990"/>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1"/>
          <p:cNvSpPr/>
          <p:nvPr/>
        </p:nvSpPr>
        <p:spPr>
          <a:xfrm rot="2019084">
            <a:off x="6010007" y="4587285"/>
            <a:ext cx="1054544" cy="1069821"/>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1"/>
          <p:cNvSpPr/>
          <p:nvPr/>
        </p:nvSpPr>
        <p:spPr>
          <a:xfrm rot="2019084">
            <a:off x="8092810" y="3526381"/>
            <a:ext cx="1759211" cy="1614239"/>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1"/>
          <p:cNvSpPr/>
          <p:nvPr/>
        </p:nvSpPr>
        <p:spPr>
          <a:xfrm rot="2019084">
            <a:off x="7599306" y="4326145"/>
            <a:ext cx="1422154" cy="867587"/>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1"/>
          <p:cNvSpPr txBox="1">
            <a:spLocks noGrp="1"/>
          </p:cNvSpPr>
          <p:nvPr>
            <p:ph type="title" hasCustomPrompt="1"/>
          </p:nvPr>
        </p:nvSpPr>
        <p:spPr>
          <a:xfrm>
            <a:off x="1490625" y="1874401"/>
            <a:ext cx="5986200" cy="975900"/>
          </a:xfrm>
          <a:prstGeom prst="rect">
            <a:avLst/>
          </a:prstGeom>
        </p:spPr>
        <p:txBody>
          <a:bodyPr spcFirstLastPara="1" wrap="square" lIns="0" tIns="0" rIns="0" bIns="0" anchor="t" anchorCtr="0">
            <a:noAutofit/>
          </a:bodyPr>
          <a:lstStyle>
            <a:lvl1pPr lvl="0" algn="ctr">
              <a:spcBef>
                <a:spcPts val="0"/>
              </a:spcBef>
              <a:spcAft>
                <a:spcPts val="0"/>
              </a:spcAft>
              <a:buSzPts val="12000"/>
              <a:buNone/>
              <a:defRPr sz="6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08" name="Google Shape;308;p11"/>
          <p:cNvSpPr txBox="1">
            <a:spLocks noGrp="1"/>
          </p:cNvSpPr>
          <p:nvPr>
            <p:ph type="subTitle" idx="1"/>
          </p:nvPr>
        </p:nvSpPr>
        <p:spPr>
          <a:xfrm>
            <a:off x="1489125" y="2941500"/>
            <a:ext cx="5989200" cy="327600"/>
          </a:xfrm>
          <a:prstGeom prst="rect">
            <a:avLst/>
          </a:prstGeom>
        </p:spPr>
        <p:txBody>
          <a:bodyPr spcFirstLastPara="1" wrap="square" lIns="0" tIns="0" rIns="0" bIns="0" anchor="t" anchorCtr="0">
            <a:noAutofit/>
          </a:bodyPr>
          <a:lstStyle>
            <a:lvl1pPr marR="18288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09"/>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0" tIns="0" rIns="0" bIns="0" anchor="b" anchorCtr="0">
            <a:noAutofit/>
          </a:bodyPr>
          <a:lstStyle>
            <a:lvl1pPr lvl="0" algn="ctr">
              <a:spcBef>
                <a:spcPts val="0"/>
              </a:spcBef>
              <a:spcAft>
                <a:spcPts val="0"/>
              </a:spcAft>
              <a:buClr>
                <a:schemeClr val="dk2"/>
              </a:buClr>
              <a:buSzPts val="3600"/>
              <a:buFont typeface="Lexend"/>
              <a:buNone/>
              <a:defRPr sz="3600" b="1">
                <a:solidFill>
                  <a:schemeClr val="dk2"/>
                </a:solidFill>
                <a:latin typeface="Lexend"/>
                <a:ea typeface="Lexend"/>
                <a:cs typeface="Lexend"/>
                <a:sym typeface="Lexend"/>
              </a:defRPr>
            </a:lvl1pPr>
            <a:lvl2pPr lvl="1">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2pPr>
            <a:lvl3pPr lvl="2">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3pPr>
            <a:lvl4pPr lvl="3">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4pPr>
            <a:lvl5pPr lvl="4">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5pPr>
            <a:lvl6pPr lvl="5">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6pPr>
            <a:lvl7pPr lvl="6">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7pPr>
            <a:lvl8pPr lvl="7">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8pPr>
            <a:lvl9pPr lvl="8">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0" tIns="0" rIns="0" bIns="0" anchor="t" anchorCtr="0">
            <a:noAutofit/>
          </a:bodyPr>
          <a:lstStyle>
            <a:lvl1pPr marL="457200" lvl="0" indent="-330200">
              <a:lnSpc>
                <a:spcPct val="100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1pPr>
            <a:lvl2pPr marL="914400" lvl="1"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2pPr>
            <a:lvl3pPr marL="1371600" lvl="2"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3pPr>
            <a:lvl4pPr marL="1828800" lvl="3"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4pPr>
            <a:lvl5pPr marL="2286000" lvl="4"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5pPr>
            <a:lvl6pPr marL="2743200" lvl="5"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6pPr>
            <a:lvl7pPr marL="3200400" lvl="6"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7pPr>
            <a:lvl8pPr marL="3657600" lvl="7"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8pPr>
            <a:lvl9pPr marL="4114800" lvl="8"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1"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 id="2147483680" r:id="rId27"/>
    <p:sldLayoutId id="2147483681" r:id="rId28"/>
    <p:sldLayoutId id="2147483682" r:id="rId29"/>
    <p:sldLayoutId id="2147483683" r:id="rId30"/>
    <p:sldLayoutId id="2147483684"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210"/>
        <p:cNvGrpSpPr/>
        <p:nvPr/>
      </p:nvGrpSpPr>
      <p:grpSpPr>
        <a:xfrm>
          <a:off x="0" y="0"/>
          <a:ext cx="0" cy="0"/>
          <a:chOff x="0" y="0"/>
          <a:chExt cx="0" cy="0"/>
        </a:xfrm>
      </p:grpSpPr>
      <p:sp>
        <p:nvSpPr>
          <p:cNvPr id="1211" name="Google Shape;1211;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12" name="Google Shape;1212;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6.gif"/><Relationship Id="rId2" Type="http://schemas.openxmlformats.org/officeDocument/2006/relationships/image" Target="../media/image5.gif"/><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4.xml"/><Relationship Id="rId1" Type="http://schemas.openxmlformats.org/officeDocument/2006/relationships/vmlDrawing" Target="../drawings/vmlDrawing1.vml"/><Relationship Id="rId4" Type="http://schemas.openxmlformats.org/officeDocument/2006/relationships/image" Target="../media/image7.wmf"/></Relationships>
</file>

<file path=ppt/slides/_rels/slide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2.bin"/><Relationship Id="rId12" Type="http://schemas.openxmlformats.org/officeDocument/2006/relationships/image" Target="../media/image8.wmf"/><Relationship Id="rId2" Type="http://schemas.openxmlformats.org/officeDocument/2006/relationships/slideLayout" Target="../slideLayouts/slideLayout4.xml"/><Relationship Id="rId1" Type="http://schemas.openxmlformats.org/officeDocument/2006/relationships/vmlDrawing" Target="../drawings/vmlDrawing2.vml"/><Relationship Id="rId11" Type="http://schemas.openxmlformats.org/officeDocument/2006/relationships/oleObject" Target="../embeddings/oleObject3.bin"/><Relationship Id="rId5" Type="http://schemas.openxmlformats.org/officeDocument/2006/relationships/image" Target="../media/image9.png"/><Relationship Id="rId10" Type="http://schemas.openxmlformats.org/officeDocument/2006/relationships/image" Target="../media/image51.svg"/><Relationship Id="rId4" Type="http://schemas.openxmlformats.org/officeDocument/2006/relationships/image" Target="../media/image7.wmf"/></Relationships>
</file>

<file path=ppt/slides/_rels/slide21.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g"/><Relationship Id="rId1" Type="http://schemas.openxmlformats.org/officeDocument/2006/relationships/slideLayout" Target="../slideLayouts/slideLayout4.xml"/><Relationship Id="rId4" Type="http://schemas.microsoft.com/office/2007/relationships/hdphoto" Target="../media/hdphoto3.wdp"/></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2.pn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3.png"/><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image" Target="../media/image15.gif"/><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3.xml"/><Relationship Id="rId1" Type="http://schemas.openxmlformats.org/officeDocument/2006/relationships/vmlDrawing" Target="../drawings/vmlDrawing3.vml"/><Relationship Id="rId6" Type="http://schemas.openxmlformats.org/officeDocument/2006/relationships/image" Target="../media/image19.png"/><Relationship Id="rId5" Type="http://schemas.openxmlformats.org/officeDocument/2006/relationships/oleObject" Target="../embeddings/oleObject5.bin"/><Relationship Id="rId4" Type="http://schemas.openxmlformats.org/officeDocument/2006/relationships/image" Target="../media/image18.wmf"/></Relationships>
</file>

<file path=ppt/slides/_rels/slide32.xml.rels><?xml version="1.0" encoding="UTF-8" standalone="yes"?>
<Relationships xmlns="http://schemas.openxmlformats.org/package/2006/relationships"><Relationship Id="rId8" Type="http://schemas.openxmlformats.org/officeDocument/2006/relationships/image" Target="../media/image22.wmf"/><Relationship Id="rId3" Type="http://schemas.openxmlformats.org/officeDocument/2006/relationships/oleObject" Target="../embeddings/oleObject6.bin"/><Relationship Id="rId7" Type="http://schemas.openxmlformats.org/officeDocument/2006/relationships/oleObject" Target="../embeddings/oleObject8.bin"/><Relationship Id="rId12" Type="http://schemas.openxmlformats.org/officeDocument/2006/relationships/image" Target="../media/image24.wmf"/><Relationship Id="rId2" Type="http://schemas.openxmlformats.org/officeDocument/2006/relationships/slideLayout" Target="../slideLayouts/slideLayout3.xml"/><Relationship Id="rId1" Type="http://schemas.openxmlformats.org/officeDocument/2006/relationships/vmlDrawing" Target="../drawings/vmlDrawing4.vml"/><Relationship Id="rId6" Type="http://schemas.openxmlformats.org/officeDocument/2006/relationships/image" Target="../media/image21.wmf"/><Relationship Id="rId11" Type="http://schemas.openxmlformats.org/officeDocument/2006/relationships/oleObject" Target="../embeddings/oleObject10.bin"/><Relationship Id="rId5" Type="http://schemas.openxmlformats.org/officeDocument/2006/relationships/oleObject" Target="../embeddings/oleObject7.bin"/><Relationship Id="rId10" Type="http://schemas.openxmlformats.org/officeDocument/2006/relationships/image" Target="../media/image23.wmf"/><Relationship Id="rId4" Type="http://schemas.openxmlformats.org/officeDocument/2006/relationships/image" Target="../media/image20.wmf"/><Relationship Id="rId9" Type="http://schemas.openxmlformats.org/officeDocument/2006/relationships/oleObject" Target="../embeddings/oleObject9.bin"/></Relationships>
</file>

<file path=ppt/slides/_rels/slide3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26.jpeg"/><Relationship Id="rId1" Type="http://schemas.openxmlformats.org/officeDocument/2006/relationships/slideLayout" Target="../slideLayouts/slideLayout3.xml"/><Relationship Id="rId4" Type="http://schemas.openxmlformats.org/officeDocument/2006/relationships/image" Target="../media/image28.jpg"/></Relationships>
</file>

<file path=ppt/slides/_rels/slide3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3.xml"/><Relationship Id="rId1" Type="http://schemas.openxmlformats.org/officeDocument/2006/relationships/slideLayout" Target="../slideLayouts/slideLayout15.xml"/><Relationship Id="rId4" Type="http://schemas.openxmlformats.org/officeDocument/2006/relationships/image" Target="../media/image33.jp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3" Type="http://schemas.openxmlformats.org/officeDocument/2006/relationships/hyperlink" Target="https://docs.google.com/spreadsheets/d/1GyVZ-5Z78TCr7Smmlf2cGkissQVZB-AwtSM-3ppF3R8/copy" TargetMode="External"/><Relationship Id="rId2" Type="http://schemas.openxmlformats.org/officeDocument/2006/relationships/notesSlide" Target="../notesSlides/notesSlide18.xml"/><Relationship Id="rId1" Type="http://schemas.openxmlformats.org/officeDocument/2006/relationships/slideLayout" Target="../slideLayouts/slideLayout3.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34.png"/></Relationships>
</file>

<file path=ppt/slides/_rels/slide48.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60.xml.rels><?xml version="1.0" encoding="UTF-8" standalone="yes"?>
<Relationships xmlns="http://schemas.openxmlformats.org/package/2006/relationships"><Relationship Id="rId3" Type="http://schemas.openxmlformats.org/officeDocument/2006/relationships/hyperlink" Target="https://www.flaticon.es/packs/renewable-energy-26" TargetMode="External"/><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62.xml.rels><?xml version="1.0" encoding="UTF-8" standalone="yes"?>
<Relationships xmlns="http://schemas.openxmlformats.org/package/2006/relationships"><Relationship Id="rId8" Type="http://schemas.openxmlformats.org/officeDocument/2006/relationships/hyperlink" Target="https://www.freepik.com/free-vector/light-bulb-infographic-flat-design_2011060.htm/?utm_source=slidesgo_template&amp;utm_medium=referral-link&amp;utm_campaign=sg_resources&amp;utm_content=freepik" TargetMode="External"/><Relationship Id="rId13" Type="http://schemas.openxmlformats.org/officeDocument/2006/relationships/hyperlink" Target="https://www.freepik.com/free-vector/pack-flat-colorful-home-appliances_868293.htm/?utm_source=slidesgo_template&amp;utm_medium=referral-link&amp;utm_campaign=sg_resources&amp;utm_content=freepik" TargetMode="External"/><Relationship Id="rId3" Type="http://schemas.openxmlformats.org/officeDocument/2006/relationships/hyperlink" Target="https://www.freepik.com/free-vector/hand-drawn-banner-template_13895427.htm/?utm_source=slidesgo_template&amp;utm_medium=referral-link&amp;utm_campaign=sg_resources&amp;utm_content=freepik" TargetMode="External"/><Relationship Id="rId7" Type="http://schemas.openxmlformats.org/officeDocument/2006/relationships/hyperlink" Target="https://www.freepik.com/free-vector/outlet-background_3320057.htm/?utm_source=slidesgo_template&amp;utm_medium=referral-link&amp;utm_campaign=sg_resources&amp;utm_content=freepik" TargetMode="External"/><Relationship Id="rId12" Type="http://schemas.openxmlformats.org/officeDocument/2006/relationships/hyperlink" Target="https://www.freepik.com/free-vector/construction-equipment-collection_4620975.htm/?utm_source=slidesgo_template&amp;utm_medium=referral-link&amp;utm_campaign=sg_resources&amp;utm_content=freepik" TargetMode="External"/><Relationship Id="rId2" Type="http://schemas.openxmlformats.org/officeDocument/2006/relationships/notesSlide" Target="../notesSlides/notesSlide33.xml"/><Relationship Id="rId1" Type="http://schemas.openxmlformats.org/officeDocument/2006/relationships/slideLayout" Target="../slideLayouts/slideLayout28.xml"/><Relationship Id="rId6" Type="http://schemas.openxmlformats.org/officeDocument/2006/relationships/hyperlink" Target="https://www.freepik.com/free-vector/technology-devices-set_722489.htm/?utm_source=slidesgo_template&amp;utm_medium=referral-link&amp;utm_campaign=sg_resources&amp;utm_content=freepik" TargetMode="External"/><Relationship Id="rId11" Type="http://schemas.openxmlformats.org/officeDocument/2006/relationships/hyperlink" Target="https://www.freepik.com/free-vector/artificial-intelligence-elements-collection_2650477.htm/?utm_source=slidesgo_template&amp;utm_medium=referral-link&amp;utm_campaign=sg_resources&amp;utm_content=freepik" TargetMode="External"/><Relationship Id="rId5" Type="http://schemas.openxmlformats.org/officeDocument/2006/relationships/hyperlink" Target="https://www.freepik.com/free-vector/hand-drawn-earth-hour-illustration_12304114.htm/?utm_source=slidesgo_template&amp;utm_medium=referral-link&amp;utm_campaign=sg_resources&amp;utm_content=freepik" TargetMode="External"/><Relationship Id="rId15" Type="http://schemas.openxmlformats.org/officeDocument/2006/relationships/hyperlink" Target="https://www.freepik.com/free-vector/youtube-player-device-with-flat-design_2448063.htm/?utm_source=slidesgo_template&amp;utm_medium=referral-link&amp;utm_campaign=sg_resources&amp;utm_content=freepik" TargetMode="External"/><Relationship Id="rId10" Type="http://schemas.openxmlformats.org/officeDocument/2006/relationships/hyperlink" Target="https://www.freepik.com/free-vector/artificial-intelligence-elements-collection-flat-style_2640529.htm/?utm_source=slidesgo_template&amp;utm_medium=referral-link&amp;utm_campaign=sg_resources&amp;utm_content=freepik" TargetMode="External"/><Relationship Id="rId4" Type="http://schemas.openxmlformats.org/officeDocument/2006/relationships/hyperlink" Target="https://www.freepik.com/free-vector/hand-drawn-landing-page-template_13892361.htm/?utm_source=slidesgo_template&amp;utm_medium=referral-link&amp;utm_campaign=sg_resources&amp;utm_content=freepik" TargetMode="External"/><Relationship Id="rId9" Type="http://schemas.openxmlformats.org/officeDocument/2006/relationships/hyperlink" Target="https://www.freepik.com/free-vector/electric-car-infographic_3515437.htm/?utm_source=slidesgo_template&amp;utm_medium=referral-link&amp;utm_campaign=sg_resources&amp;utm_content=freepik" TargetMode="External"/><Relationship Id="rId14" Type="http://schemas.openxmlformats.org/officeDocument/2006/relationships/hyperlink" Target="https://www.freepik.com/free-vector/online-courses-tutorials_7973156.htm/?utm_source=slidesgo_template&amp;utm_medium=referral-link&amp;utm_campaign=sg_resources&amp;utm_content=freepik" TargetMode="External"/></Relationships>
</file>

<file path=ppt/slides/_rels/slide63.xml.rels><?xml version="1.0" encoding="UTF-8" standalone="yes"?>
<Relationships xmlns="http://schemas.openxmlformats.org/package/2006/relationships"><Relationship Id="rId3" Type="http://schemas.openxmlformats.org/officeDocument/2006/relationships/hyperlink" Target="https://www.freepik.com/free-photo/african-woman-teaching-children-class_13106488.htm/?utm_source=slidesgo_template&amp;utm_medium=referral-link&amp;utm_campaign=sg_resources&amp;utm_content=freepik" TargetMode="External"/><Relationship Id="rId7" Type="http://schemas.openxmlformats.org/officeDocument/2006/relationships/hyperlink" Target="https://www.freepik.com/free-photo/multimeter-tapes-table_1597466.htm/?utm_source=slidesgo_template&amp;utm_medium=referral-link&amp;utm_campaign=sg_resources&amp;utm_content=freepik" TargetMode="External"/><Relationship Id="rId2" Type="http://schemas.openxmlformats.org/officeDocument/2006/relationships/notesSlide" Target="../notesSlides/notesSlide34.xml"/><Relationship Id="rId1" Type="http://schemas.openxmlformats.org/officeDocument/2006/relationships/slideLayout" Target="../slideLayouts/slideLayout28.xml"/><Relationship Id="rId6" Type="http://schemas.openxmlformats.org/officeDocument/2006/relationships/hyperlink" Target="https://www.freepik.com/free-photo/girls-doing-science-experiments_11403749.htm/?utm_source=slidesgo_template&amp;utm_medium=referral-link&amp;utm_campaign=sg_resources&amp;utm_content=freepik" TargetMode="External"/><Relationship Id="rId5" Type="http://schemas.openxmlformats.org/officeDocument/2006/relationships/hyperlink" Target="https://www.flaticon.es/packs/renewable-energy-26/?utm_source=slidesgo_template&amp;utm_medium=referral-link&amp;utm_campaign=sg_resources&amp;utm_content=flaticon" TargetMode="External"/><Relationship Id="rId4" Type="http://schemas.openxmlformats.org/officeDocument/2006/relationships/hyperlink" Target="https://www.freepik.com/free-photo/portrait-smiling-young-male-technician-inserting-chip-computer-motherboard_3334153.htm/?utm_source=slidesgo_template&amp;utm_medium=referral-link&amp;utm_campaign=sg_resources&amp;utm_content=freepik" TargetMode="External"/></Relationships>
</file>

<file path=ppt/slides/_rels/slide6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5.xml"/><Relationship Id="rId1" Type="http://schemas.openxmlformats.org/officeDocument/2006/relationships/slideLayout" Target="../slideLayouts/slideLayout3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9.xml"/></Relationships>
</file>

<file path=ppt/slides/_rels/slide6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6.xml"/><Relationship Id="rId1" Type="http://schemas.openxmlformats.org/officeDocument/2006/relationships/slideLayout" Target="../slideLayouts/slideLayout3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66.xml.rels><?xml version="1.0" encoding="UTF-8" standalone="yes"?>
<Relationships xmlns="http://schemas.openxmlformats.org/package/2006/relationships"><Relationship Id="rId3" Type="http://schemas.openxmlformats.org/officeDocument/2006/relationships/hyperlink" Target="https://fonts.google.com/specimen/Lexend" TargetMode="External"/><Relationship Id="rId2" Type="http://schemas.openxmlformats.org/officeDocument/2006/relationships/notesSlide" Target="../notesSlides/notesSlide37.xml"/><Relationship Id="rId1" Type="http://schemas.openxmlformats.org/officeDocument/2006/relationships/slideLayout" Target="../slideLayouts/slideLayout32.xml"/><Relationship Id="rId4" Type="http://schemas.openxmlformats.org/officeDocument/2006/relationships/hyperlink" Target="https://fonts.google.com/specimen/Libre+Franklin" TargetMode="External"/></Relationships>
</file>

<file path=ppt/slides/_rels/slide67.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2.gif"/><Relationship Id="rId2" Type="http://schemas.openxmlformats.org/officeDocument/2006/relationships/notesSlide" Target="../notesSlides/notesSlide38.xml"/><Relationship Id="rId1" Type="http://schemas.openxmlformats.org/officeDocument/2006/relationships/slideLayout" Target="../slideLayouts/slideLayout3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4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0.gif"/><Relationship Id="rId4" Type="http://schemas.openxmlformats.org/officeDocument/2006/relationships/image" Target="../media/image38.gif"/><Relationship Id="rId9" Type="http://schemas.openxmlformats.org/officeDocument/2006/relationships/image" Target="../media/image39.gif"/></Relationships>
</file>

<file path=ppt/slides/_rels/slide6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7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2.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8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32.xml"/><Relationship Id="rId4" Type="http://schemas.openxmlformats.org/officeDocument/2006/relationships/image" Target="../media/image4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423" y="1757311"/>
            <a:ext cx="5469804" cy="1328700"/>
          </a:xfrm>
        </p:spPr>
        <p:txBody>
          <a:bodyPr/>
          <a:lstStyle/>
          <a:p>
            <a:pPr algn="ctr"/>
            <a:r>
              <a:rPr lang="en-US" sz="4000" i="1" dirty="0" err="1">
                <a:latin typeface="+mn-lt"/>
              </a:rPr>
              <a:t>Cường</a:t>
            </a:r>
            <a:r>
              <a:rPr lang="en-US" sz="4000" i="1" dirty="0">
                <a:latin typeface="+mn-lt"/>
              </a:rPr>
              <a:t> </a:t>
            </a:r>
            <a:r>
              <a:rPr lang="en-US" sz="4000" i="1" dirty="0" err="1">
                <a:latin typeface="+mn-lt"/>
              </a:rPr>
              <a:t>độ</a:t>
            </a:r>
            <a:r>
              <a:rPr lang="en-US" sz="4000" i="1" dirty="0">
                <a:latin typeface="+mn-lt"/>
              </a:rPr>
              <a:t> </a:t>
            </a:r>
            <a:r>
              <a:rPr lang="en-US" sz="4000" i="1" dirty="0" err="1">
                <a:latin typeface="+mn-lt"/>
              </a:rPr>
              <a:t>dòng</a:t>
            </a:r>
            <a:r>
              <a:rPr lang="en-US" sz="4000" i="1" dirty="0">
                <a:latin typeface="+mn-lt"/>
              </a:rPr>
              <a:t> </a:t>
            </a:r>
            <a:r>
              <a:rPr lang="en-US" sz="4000" i="1" dirty="0" err="1">
                <a:latin typeface="+mn-lt"/>
              </a:rPr>
              <a:t>điện</a:t>
            </a:r>
            <a:r>
              <a:rPr lang="en-US" sz="4000" i="1" dirty="0">
                <a:latin typeface="+mn-lt"/>
              </a:rPr>
              <a:t> </a:t>
            </a:r>
            <a:r>
              <a:rPr lang="en-US" sz="4000" i="1" dirty="0" err="1">
                <a:latin typeface="+mn-lt"/>
              </a:rPr>
              <a:t>là</a:t>
            </a:r>
            <a:r>
              <a:rPr lang="en-US" sz="4000" i="1" dirty="0">
                <a:latin typeface="+mn-lt"/>
              </a:rPr>
              <a:t> </a:t>
            </a:r>
            <a:r>
              <a:rPr lang="en-US" sz="4000" i="1" dirty="0" err="1">
                <a:latin typeface="+mn-lt"/>
              </a:rPr>
              <a:t>gì</a:t>
            </a:r>
            <a:r>
              <a:rPr lang="en-US" sz="4000" i="1" dirty="0">
                <a:latin typeface="+mn-lt"/>
              </a:rPr>
              <a:t> </a:t>
            </a:r>
            <a:r>
              <a:rPr lang="en-US" sz="4000" i="1" dirty="0" err="1">
                <a:latin typeface="+mn-lt"/>
              </a:rPr>
              <a:t>và</a:t>
            </a:r>
            <a:r>
              <a:rPr lang="en-US" sz="4000" i="1" dirty="0">
                <a:latin typeface="+mn-lt"/>
              </a:rPr>
              <a:t> </a:t>
            </a:r>
            <a:r>
              <a:rPr lang="en-US" sz="4000" i="1" dirty="0" err="1" smtClean="0">
                <a:latin typeface="+mn-lt"/>
              </a:rPr>
              <a:t>đặc</a:t>
            </a:r>
            <a:r>
              <a:rPr lang="en-US" sz="4000" i="1" dirty="0" smtClean="0">
                <a:latin typeface="+mn-lt"/>
              </a:rPr>
              <a:t> </a:t>
            </a:r>
            <a:r>
              <a:rPr lang="en-US" sz="4000" i="1" dirty="0" err="1">
                <a:latin typeface="+mn-lt"/>
              </a:rPr>
              <a:t>trưng</a:t>
            </a:r>
            <a:r>
              <a:rPr lang="en-US" sz="4000" i="1" dirty="0">
                <a:latin typeface="+mn-lt"/>
              </a:rPr>
              <a:t> </a:t>
            </a:r>
            <a:r>
              <a:rPr lang="en-US" sz="4000" i="1" dirty="0" err="1">
                <a:latin typeface="+mn-lt"/>
              </a:rPr>
              <a:t>cho</a:t>
            </a:r>
            <a:r>
              <a:rPr lang="en-US" sz="4000" i="1" dirty="0">
                <a:latin typeface="+mn-lt"/>
              </a:rPr>
              <a:t> </a:t>
            </a:r>
            <a:r>
              <a:rPr lang="en-US" sz="4000" i="1" dirty="0" err="1">
                <a:latin typeface="+mn-lt"/>
              </a:rPr>
              <a:t>tính</a:t>
            </a:r>
            <a:r>
              <a:rPr lang="en-US" sz="4000" i="1" dirty="0">
                <a:latin typeface="+mn-lt"/>
              </a:rPr>
              <a:t> </a:t>
            </a:r>
            <a:r>
              <a:rPr lang="en-US" sz="4000" i="1" dirty="0" err="1">
                <a:latin typeface="+mn-lt"/>
              </a:rPr>
              <a:t>chất</a:t>
            </a:r>
            <a:r>
              <a:rPr lang="en-US" sz="4000" i="1" dirty="0">
                <a:latin typeface="+mn-lt"/>
              </a:rPr>
              <a:t> </a:t>
            </a:r>
            <a:r>
              <a:rPr lang="en-US" sz="4000" i="1" dirty="0" err="1">
                <a:latin typeface="+mn-lt"/>
              </a:rPr>
              <a:t>nào</a:t>
            </a:r>
            <a:r>
              <a:rPr lang="en-US" sz="4000" i="1" dirty="0">
                <a:latin typeface="+mn-lt"/>
              </a:rPr>
              <a:t> </a:t>
            </a:r>
            <a:r>
              <a:rPr lang="en-US" sz="4000" i="1" dirty="0" err="1">
                <a:latin typeface="+mn-lt"/>
              </a:rPr>
              <a:t>của</a:t>
            </a:r>
            <a:r>
              <a:rPr lang="en-US" sz="4000" i="1" dirty="0">
                <a:latin typeface="+mn-lt"/>
              </a:rPr>
              <a:t> </a:t>
            </a:r>
            <a:r>
              <a:rPr lang="en-US" sz="4000" i="1" dirty="0" err="1">
                <a:latin typeface="+mn-lt"/>
              </a:rPr>
              <a:t>dòng</a:t>
            </a:r>
            <a:r>
              <a:rPr lang="en-US" sz="4000" i="1" dirty="0">
                <a:latin typeface="+mn-lt"/>
              </a:rPr>
              <a:t> </a:t>
            </a:r>
            <a:r>
              <a:rPr lang="en-US" sz="4000" i="1" dirty="0" err="1" smtClean="0">
                <a:latin typeface="+mn-lt"/>
              </a:rPr>
              <a:t>điện</a:t>
            </a:r>
            <a:r>
              <a:rPr lang="en-US" sz="4000" dirty="0" smtClean="0">
                <a:latin typeface="+mn-lt"/>
              </a:rPr>
              <a:t>?</a:t>
            </a:r>
            <a:endParaRPr lang="en-US" sz="4000" dirty="0">
              <a:latin typeface="+mn-lt"/>
            </a:endParaRPr>
          </a:p>
        </p:txBody>
      </p:sp>
      <p:sp>
        <p:nvSpPr>
          <p:cNvPr id="3" name="Title 2"/>
          <p:cNvSpPr>
            <a:spLocks noGrp="1"/>
          </p:cNvSpPr>
          <p:nvPr>
            <p:ph type="title" idx="2"/>
          </p:nvPr>
        </p:nvSpPr>
        <p:spPr/>
        <p:txBody>
          <a:bodyPr/>
          <a:lstStyle/>
          <a:p>
            <a:endParaRPr lang="en-US"/>
          </a:p>
        </p:txBody>
      </p:sp>
      <p:sp>
        <p:nvSpPr>
          <p:cNvPr id="4" name="Subtitle 3"/>
          <p:cNvSpPr>
            <a:spLocks noGrp="1"/>
          </p:cNvSpPr>
          <p:nvPr>
            <p:ph type="subTitle" idx="1"/>
          </p:nvPr>
        </p:nvSpPr>
        <p:spPr/>
        <p:txBody>
          <a:bodyPr/>
          <a:lstStyle/>
          <a:p>
            <a:endParaRPr lang="en-US"/>
          </a:p>
        </p:txBody>
      </p:sp>
      <p:pic>
        <p:nvPicPr>
          <p:cNvPr id="5" name="Picture 4"/>
          <p:cNvPicPr>
            <a:picLocks noChangeAspect="1"/>
          </p:cNvPicPr>
          <p:nvPr/>
        </p:nvPicPr>
        <p:blipFill>
          <a:blip r:embed="rId2">
            <a:extLst>
              <a:ext uri="{BEBA8EAE-BF5A-486C-A8C5-ECC9F3942E4B}">
                <a14:imgProps xmlns:a14="http://schemas.microsoft.com/office/drawing/2010/main">
                  <a14:imgLayer r:embed="rId3">
                    <a14:imgEffect>
                      <a14:backgroundRemoval t="0" b="100000" l="0" r="100000">
                        <a14:foregroundMark x1="6087" y1="8261" x2="15072" y2="13333"/>
                        <a14:foregroundMark x1="12754" y1="25507" x2="13768" y2="26087"/>
                        <a14:foregroundMark x1="22609" y1="1304" x2="28841" y2="3913"/>
                        <a14:foregroundMark x1="23188" y1="14058" x2="23768" y2="12609"/>
                        <a14:foregroundMark x1="38261" y1="32319" x2="75362" y2="45217"/>
                        <a14:foregroundMark x1="42899" y1="65362" x2="63333" y2="91449"/>
                        <a14:foregroundMark x1="43478" y1="28551" x2="40870" y2="46377"/>
                        <a14:foregroundMark x1="52464" y1="93043" x2="57391" y2="94928"/>
                        <a14:foregroundMark x1="51449" y1="95797" x2="33188" y2="90870"/>
                        <a14:foregroundMark x1="26667" y1="74348" x2="28986" y2="86377"/>
                        <a14:foregroundMark x1="6232" y1="9565" x2="2754" y2="13188"/>
                        <a14:foregroundMark x1="15362" y1="13478" x2="9710" y2="21884"/>
                        <a14:foregroundMark x1="1594" y1="12609" x2="2754" y2="15217"/>
                        <a14:foregroundMark x1="15217" y1="24493" x2="15362" y2="27101"/>
                        <a14:foregroundMark x1="23623" y1="9420" x2="30870" y2="6087"/>
                        <a14:foregroundMark x1="69855" y1="62174" x2="62899" y2="89855"/>
                      </a14:backgroundRemoval>
                    </a14:imgEffect>
                  </a14:imgLayer>
                </a14:imgProps>
              </a:ext>
              <a:ext uri="{28A0092B-C50C-407E-A947-70E740481C1C}">
                <a14:useLocalDpi xmlns:a14="http://schemas.microsoft.com/office/drawing/2010/main" val="0"/>
              </a:ext>
            </a:extLst>
          </a:blip>
          <a:stretch>
            <a:fillRect/>
          </a:stretch>
        </p:blipFill>
        <p:spPr>
          <a:xfrm>
            <a:off x="7067028" y="3181610"/>
            <a:ext cx="1899259" cy="1899259"/>
          </a:xfrm>
          <a:prstGeom prst="rect">
            <a:avLst/>
          </a:prstGeom>
        </p:spPr>
      </p:pic>
    </p:spTree>
    <p:extLst>
      <p:ext uri="{BB962C8B-B14F-4D97-AF65-F5344CB8AC3E}">
        <p14:creationId xmlns:p14="http://schemas.microsoft.com/office/powerpoint/2010/main" val="24289544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9220" y="547620"/>
            <a:ext cx="7051555" cy="884940"/>
          </a:xfrm>
        </p:spPr>
        <p:txBody>
          <a:bodyPr/>
          <a:lstStyle/>
          <a:p>
            <a:r>
              <a:rPr lang="en-US" dirty="0" smtClean="0"/>
              <a:t>Video </a:t>
            </a:r>
            <a:r>
              <a:rPr lang="en-US" dirty="0" err="1" smtClean="0"/>
              <a:t>tham</a:t>
            </a:r>
            <a:r>
              <a:rPr lang="en-US" dirty="0" smtClean="0"/>
              <a:t> </a:t>
            </a:r>
            <a:r>
              <a:rPr lang="en-US" dirty="0" err="1" smtClean="0"/>
              <a:t>khảo</a:t>
            </a:r>
            <a:r>
              <a:rPr lang="en-US" dirty="0" smtClean="0"/>
              <a:t> </a:t>
            </a:r>
            <a:r>
              <a:rPr lang="en-US" sz="3600" dirty="0" smtClean="0"/>
              <a:t>(</a:t>
            </a:r>
            <a:r>
              <a:rPr lang="en-US" sz="3600" dirty="0" err="1" smtClean="0"/>
              <a:t>bắt</a:t>
            </a:r>
            <a:r>
              <a:rPr lang="en-US" sz="3600" dirty="0" smtClean="0"/>
              <a:t> </a:t>
            </a:r>
            <a:r>
              <a:rPr lang="en-US" sz="3600" dirty="0" err="1" smtClean="0"/>
              <a:t>đầu</a:t>
            </a:r>
            <a:r>
              <a:rPr lang="en-US" sz="3600" dirty="0" smtClean="0"/>
              <a:t> </a:t>
            </a:r>
            <a:r>
              <a:rPr lang="en-US" sz="3600" dirty="0" err="1" smtClean="0"/>
              <a:t>từ</a:t>
            </a:r>
            <a:r>
              <a:rPr lang="en-US" sz="3600" dirty="0" smtClean="0"/>
              <a:t> 5s15)</a:t>
            </a:r>
            <a:endParaRPr lang="en-US" sz="3600" dirty="0"/>
          </a:p>
        </p:txBody>
      </p:sp>
      <p:sp>
        <p:nvSpPr>
          <p:cNvPr id="5" name="Rectangle 4"/>
          <p:cNvSpPr/>
          <p:nvPr/>
        </p:nvSpPr>
        <p:spPr>
          <a:xfrm>
            <a:off x="2286000" y="2310140"/>
            <a:ext cx="4572000" cy="523220"/>
          </a:xfrm>
          <a:prstGeom prst="rect">
            <a:avLst/>
          </a:prstGeom>
        </p:spPr>
        <p:txBody>
          <a:bodyPr>
            <a:spAutoFit/>
          </a:bodyPr>
          <a:lstStyle/>
          <a:p>
            <a:r>
              <a:rPr lang="en-US" dirty="0"/>
              <a:t>https://www.youtube.com/watch?v=WzgxD15-jIg&amp;t=357s</a:t>
            </a:r>
          </a:p>
        </p:txBody>
      </p:sp>
    </p:spTree>
    <p:extLst>
      <p:ext uri="{BB962C8B-B14F-4D97-AF65-F5344CB8AC3E}">
        <p14:creationId xmlns:p14="http://schemas.microsoft.com/office/powerpoint/2010/main" val="80576814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Subtitle 2"/>
          <p:cNvSpPr txBox="1">
            <a:spLocks/>
          </p:cNvSpPr>
          <p:nvPr/>
        </p:nvSpPr>
        <p:spPr>
          <a:xfrm>
            <a:off x="377945" y="1170900"/>
            <a:ext cx="5257800" cy="7977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1"/>
              </a:buClr>
              <a:buSzPts val="1600"/>
              <a:buFont typeface="Libre Franklin"/>
              <a:buNone/>
              <a:defRPr sz="1600" b="0" i="0" u="none" strike="noStrike" cap="none">
                <a:solidFill>
                  <a:schemeClr val="dk1"/>
                </a:solidFill>
                <a:latin typeface="Libre Franklin"/>
                <a:ea typeface="Libre Franklin"/>
                <a:cs typeface="Libre Franklin"/>
                <a:sym typeface="Libre Franklin"/>
              </a:defRPr>
            </a:lvl1pPr>
            <a:lvl2pPr marL="914400" marR="0" lvl="1"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2pPr>
            <a:lvl3pPr marL="1371600" marR="0" lvl="2"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3pPr>
            <a:lvl4pPr marL="1828800" marR="0" lvl="3"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4pPr>
            <a:lvl5pPr marL="2286000" marR="0" lvl="4"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5pPr>
            <a:lvl6pPr marL="2743200" marR="0" lvl="5"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6pPr>
            <a:lvl7pPr marL="3200400" marR="0" lvl="6"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7pPr>
            <a:lvl8pPr marL="3657600" marR="0" lvl="7"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8pPr>
            <a:lvl9pPr marL="4114800" marR="0" lvl="8"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9pPr>
          </a:lstStyle>
          <a:p>
            <a:r>
              <a:rPr lang="en-US" smtClean="0"/>
              <a:t>- </a:t>
            </a:r>
            <a:endParaRPr lang="en-US" dirty="0"/>
          </a:p>
        </p:txBody>
      </p:sp>
      <p:sp>
        <p:nvSpPr>
          <p:cNvPr id="6" name="Google Shape;1407;p47"/>
          <p:cNvSpPr txBox="1">
            <a:spLocks/>
          </p:cNvSpPr>
          <p:nvPr/>
        </p:nvSpPr>
        <p:spPr>
          <a:xfrm>
            <a:off x="377945" y="306292"/>
            <a:ext cx="7717500" cy="5727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l"/>
            <a:r>
              <a:rPr lang="en-US" sz="3200" dirty="0" err="1" smtClean="0"/>
              <a:t>Thí</a:t>
            </a:r>
            <a:r>
              <a:rPr lang="en-US" sz="3200" dirty="0" smtClean="0"/>
              <a:t> </a:t>
            </a:r>
            <a:r>
              <a:rPr lang="en-US" sz="3200" dirty="0" err="1" smtClean="0"/>
              <a:t>nghiệm</a:t>
            </a:r>
            <a:r>
              <a:rPr lang="en-US" sz="3200" dirty="0" smtClean="0"/>
              <a:t> 2</a:t>
            </a:r>
            <a:endParaRPr lang="en-US" sz="3200" dirty="0"/>
          </a:p>
        </p:txBody>
      </p:sp>
      <p:sp>
        <p:nvSpPr>
          <p:cNvPr id="7" name="Google Shape;1427;p47"/>
          <p:cNvSpPr txBox="1">
            <a:spLocks/>
          </p:cNvSpPr>
          <p:nvPr/>
        </p:nvSpPr>
        <p:spPr>
          <a:xfrm>
            <a:off x="281438" y="1498705"/>
            <a:ext cx="2997745" cy="210379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1"/>
              </a:buClr>
              <a:buSzPts val="1600"/>
              <a:buFont typeface="Libre Franklin"/>
              <a:buNone/>
              <a:defRPr sz="1600" b="0" i="0" u="none" strike="noStrike" cap="none">
                <a:solidFill>
                  <a:schemeClr val="dk1"/>
                </a:solidFill>
                <a:latin typeface="Libre Franklin"/>
                <a:ea typeface="Libre Franklin"/>
                <a:cs typeface="Libre Franklin"/>
                <a:sym typeface="Libre Franklin"/>
              </a:defRPr>
            </a:lvl1pPr>
            <a:lvl2pPr marL="914400" marR="0" lvl="1"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2pPr>
            <a:lvl3pPr marL="1371600" marR="0" lvl="2"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3pPr>
            <a:lvl4pPr marL="1828800" marR="0" lvl="3"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4pPr>
            <a:lvl5pPr marL="2286000" marR="0" lvl="4"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5pPr>
            <a:lvl6pPr marL="2743200" marR="0" lvl="5"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6pPr>
            <a:lvl7pPr marL="3200400" marR="0" lvl="6"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7pPr>
            <a:lvl8pPr marL="3657600" marR="0" lvl="7"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8pPr>
            <a:lvl9pPr marL="4114800" marR="0" lvl="8"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9pPr>
          </a:lstStyle>
          <a:p>
            <a:pPr marL="285750" indent="-285750" algn="l">
              <a:buSzPts val="1100"/>
              <a:buFontTx/>
              <a:buChar char="-"/>
            </a:pPr>
            <a:r>
              <a:rPr lang="en-US" b="1" dirty="0" err="1" smtClean="0">
                <a:latin typeface="Mali" panose="00000500000000000000" pitchFamily="2" charset="-34"/>
                <a:cs typeface="Mali" panose="00000500000000000000" pitchFamily="2" charset="-34"/>
              </a:rPr>
              <a:t>Dụng</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cụ</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smtClean="0">
                <a:latin typeface="Mali" panose="00000500000000000000" pitchFamily="2" charset="-34"/>
                <a:cs typeface="Mali" panose="00000500000000000000" pitchFamily="2" charset="-34"/>
              </a:rPr>
              <a:t>1 </a:t>
            </a:r>
            <a:r>
              <a:rPr lang="en-US" b="1" dirty="0" err="1" smtClean="0">
                <a:latin typeface="Mali" panose="00000500000000000000" pitchFamily="2" charset="-34"/>
                <a:cs typeface="Mali" panose="00000500000000000000" pitchFamily="2" charset="-34"/>
              </a:rPr>
              <a:t>Ampe</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kế</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smtClean="0">
                <a:latin typeface="Mali" panose="00000500000000000000" pitchFamily="2" charset="-34"/>
                <a:cs typeface="Mali" panose="00000500000000000000" pitchFamily="2" charset="-34"/>
              </a:rPr>
              <a:t>1 </a:t>
            </a:r>
            <a:r>
              <a:rPr lang="en-US" b="1" dirty="0" err="1" smtClean="0">
                <a:latin typeface="Mali" panose="00000500000000000000" pitchFamily="2" charset="-34"/>
                <a:cs typeface="Mali" panose="00000500000000000000" pitchFamily="2" charset="-34"/>
              </a:rPr>
              <a:t>biến</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trở</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smtClean="0">
                <a:latin typeface="Mali" panose="00000500000000000000" pitchFamily="2" charset="-34"/>
                <a:cs typeface="Mali" panose="00000500000000000000" pitchFamily="2" charset="-34"/>
              </a:rPr>
              <a:t>1 </a:t>
            </a:r>
            <a:r>
              <a:rPr lang="en-US" b="1" dirty="0" err="1" smtClean="0">
                <a:latin typeface="Mali" panose="00000500000000000000" pitchFamily="2" charset="-34"/>
                <a:cs typeface="Mali" panose="00000500000000000000" pitchFamily="2" charset="-34"/>
              </a:rPr>
              <a:t>nguồn</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điện</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err="1" smtClean="0">
                <a:latin typeface="Mali" panose="00000500000000000000" pitchFamily="2" charset="-34"/>
                <a:cs typeface="Mali" panose="00000500000000000000" pitchFamily="2" charset="-34"/>
              </a:rPr>
              <a:t>Dây</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nối</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err="1" smtClean="0">
                <a:latin typeface="Mali" panose="00000500000000000000" pitchFamily="2" charset="-34"/>
                <a:cs typeface="Mali" panose="00000500000000000000" pitchFamily="2" charset="-34"/>
              </a:rPr>
              <a:t>Khóa</a:t>
            </a:r>
            <a:r>
              <a:rPr lang="en-US" b="1" dirty="0" smtClean="0">
                <a:latin typeface="Mali" panose="00000500000000000000" pitchFamily="2" charset="-34"/>
                <a:cs typeface="Mali" panose="00000500000000000000" pitchFamily="2" charset="-34"/>
              </a:rPr>
              <a:t> K</a:t>
            </a:r>
          </a:p>
          <a:p>
            <a:pPr marL="285750" indent="-285750" algn="l">
              <a:buSzPts val="1100"/>
              <a:buFontTx/>
              <a:buChar char="-"/>
            </a:pPr>
            <a:r>
              <a:rPr lang="en-US" b="1" dirty="0" smtClean="0">
                <a:solidFill>
                  <a:srgbClr val="FF0000"/>
                </a:solidFill>
                <a:latin typeface="Mali" panose="00000500000000000000" pitchFamily="2" charset="-34"/>
                <a:cs typeface="Mali" panose="00000500000000000000" pitchFamily="2" charset="-34"/>
              </a:rPr>
              <a:t>Nam </a:t>
            </a:r>
            <a:r>
              <a:rPr lang="en-US" b="1" dirty="0" err="1" smtClean="0">
                <a:solidFill>
                  <a:srgbClr val="FF0000"/>
                </a:solidFill>
                <a:latin typeface="Mali" panose="00000500000000000000" pitchFamily="2" charset="-34"/>
                <a:cs typeface="Mali" panose="00000500000000000000" pitchFamily="2" charset="-34"/>
              </a:rPr>
              <a:t>châm</a:t>
            </a:r>
            <a:r>
              <a:rPr lang="en-US" b="1" dirty="0" smtClean="0">
                <a:solidFill>
                  <a:srgbClr val="FF0000"/>
                </a:solidFill>
                <a:latin typeface="Mali" panose="00000500000000000000" pitchFamily="2" charset="-34"/>
                <a:cs typeface="Mali" panose="00000500000000000000" pitchFamily="2" charset="-34"/>
              </a:rPr>
              <a:t> </a:t>
            </a:r>
            <a:r>
              <a:rPr lang="en-US" b="1" dirty="0" err="1" smtClean="0">
                <a:solidFill>
                  <a:srgbClr val="FF0000"/>
                </a:solidFill>
                <a:latin typeface="Mali" panose="00000500000000000000" pitchFamily="2" charset="-34"/>
                <a:cs typeface="Mali" panose="00000500000000000000" pitchFamily="2" charset="-34"/>
              </a:rPr>
              <a:t>điện</a:t>
            </a:r>
            <a:endParaRPr lang="en-US" b="1" dirty="0" smtClean="0">
              <a:solidFill>
                <a:srgbClr val="FF0000"/>
              </a:solidFill>
              <a:latin typeface="Mali" panose="00000500000000000000" pitchFamily="2" charset="-34"/>
              <a:cs typeface="Mali" panose="00000500000000000000" pitchFamily="2" charset="-34"/>
            </a:endParaRP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88091" y="1170900"/>
            <a:ext cx="5354444" cy="2979489"/>
          </a:xfrm>
          <a:prstGeom prst="rect">
            <a:avLst/>
          </a:prstGeom>
        </p:spPr>
      </p:pic>
    </p:spTree>
    <p:extLst>
      <p:ext uri="{BB962C8B-B14F-4D97-AF65-F5344CB8AC3E}">
        <p14:creationId xmlns:p14="http://schemas.microsoft.com/office/powerpoint/2010/main" val="279349106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553720" y="1145540"/>
            <a:ext cx="8197610" cy="229914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ctr"/>
            <a:r>
              <a:rPr lang="en-US" sz="3600" dirty="0" err="1" smtClean="0">
                <a:solidFill>
                  <a:srgbClr val="C00000"/>
                </a:solidFill>
              </a:rPr>
              <a:t>Quan</a:t>
            </a:r>
            <a:r>
              <a:rPr lang="en-US" sz="3600" dirty="0" smtClean="0">
                <a:solidFill>
                  <a:srgbClr val="C00000"/>
                </a:solidFill>
              </a:rPr>
              <a:t> </a:t>
            </a:r>
            <a:r>
              <a:rPr lang="en-US" sz="3600" dirty="0" err="1" smtClean="0">
                <a:solidFill>
                  <a:srgbClr val="C00000"/>
                </a:solidFill>
              </a:rPr>
              <a:t>sát</a:t>
            </a:r>
            <a:r>
              <a:rPr lang="en-US" sz="3600" dirty="0" smtClean="0">
                <a:solidFill>
                  <a:srgbClr val="C00000"/>
                </a:solidFill>
              </a:rPr>
              <a:t> </a:t>
            </a:r>
            <a:r>
              <a:rPr lang="en-US" sz="3600" dirty="0" err="1" smtClean="0">
                <a:solidFill>
                  <a:srgbClr val="C00000"/>
                </a:solidFill>
              </a:rPr>
              <a:t>thí</a:t>
            </a:r>
            <a:r>
              <a:rPr lang="en-US" sz="3600" dirty="0" smtClean="0">
                <a:solidFill>
                  <a:srgbClr val="C00000"/>
                </a:solidFill>
              </a:rPr>
              <a:t> </a:t>
            </a:r>
            <a:r>
              <a:rPr lang="en-US" sz="3600" dirty="0" err="1" smtClean="0">
                <a:solidFill>
                  <a:srgbClr val="C00000"/>
                </a:solidFill>
              </a:rPr>
              <a:t>nghiệm</a:t>
            </a:r>
            <a:r>
              <a:rPr lang="en-US" sz="3600" dirty="0" smtClean="0">
                <a:solidFill>
                  <a:srgbClr val="C00000"/>
                </a:solidFill>
              </a:rPr>
              <a:t> </a:t>
            </a:r>
            <a:r>
              <a:rPr lang="en-US" sz="3600" dirty="0" err="1" smtClean="0">
                <a:solidFill>
                  <a:srgbClr val="C00000"/>
                </a:solidFill>
              </a:rPr>
              <a:t>và</a:t>
            </a:r>
            <a:r>
              <a:rPr lang="en-US" sz="3600" dirty="0" smtClean="0">
                <a:solidFill>
                  <a:srgbClr val="C00000"/>
                </a:solidFill>
              </a:rPr>
              <a:t> </a:t>
            </a:r>
            <a:r>
              <a:rPr lang="en-US" sz="3600" dirty="0" err="1" smtClean="0">
                <a:solidFill>
                  <a:srgbClr val="C00000"/>
                </a:solidFill>
              </a:rPr>
              <a:t>trả</a:t>
            </a:r>
            <a:r>
              <a:rPr lang="en-US" sz="3600" dirty="0" smtClean="0">
                <a:solidFill>
                  <a:srgbClr val="C00000"/>
                </a:solidFill>
              </a:rPr>
              <a:t> </a:t>
            </a:r>
            <a:r>
              <a:rPr lang="en-US" sz="3600" dirty="0" err="1" smtClean="0">
                <a:solidFill>
                  <a:srgbClr val="C00000"/>
                </a:solidFill>
              </a:rPr>
              <a:t>lời</a:t>
            </a:r>
            <a:r>
              <a:rPr lang="en-US" sz="3600" dirty="0" smtClean="0">
                <a:solidFill>
                  <a:srgbClr val="C00000"/>
                </a:solidFill>
              </a:rPr>
              <a:t> </a:t>
            </a:r>
            <a:r>
              <a:rPr lang="en-US" sz="3600" dirty="0" err="1" smtClean="0">
                <a:solidFill>
                  <a:srgbClr val="C00000"/>
                </a:solidFill>
              </a:rPr>
              <a:t>câu</a:t>
            </a:r>
            <a:r>
              <a:rPr lang="en-US" sz="3600" dirty="0" smtClean="0">
                <a:solidFill>
                  <a:srgbClr val="C00000"/>
                </a:solidFill>
              </a:rPr>
              <a:t> </a:t>
            </a:r>
            <a:r>
              <a:rPr lang="en-US" sz="3600" dirty="0" err="1" smtClean="0">
                <a:solidFill>
                  <a:srgbClr val="C00000"/>
                </a:solidFill>
              </a:rPr>
              <a:t>hỏi</a:t>
            </a:r>
            <a:r>
              <a:rPr lang="en-US" sz="3600" dirty="0" smtClean="0">
                <a:solidFill>
                  <a:srgbClr val="C00000"/>
                </a:solidFill>
              </a:rPr>
              <a:t>:</a:t>
            </a:r>
            <a:br>
              <a:rPr lang="en-US" sz="3600" dirty="0" smtClean="0">
                <a:solidFill>
                  <a:srgbClr val="C00000"/>
                </a:solidFill>
              </a:rPr>
            </a:br>
            <a:r>
              <a:rPr lang="en-US" sz="3200" dirty="0" err="1" smtClean="0"/>
              <a:t>Khi</a:t>
            </a:r>
            <a:r>
              <a:rPr lang="en-US" sz="3200" dirty="0" smtClean="0"/>
              <a:t> </a:t>
            </a:r>
            <a:r>
              <a:rPr lang="en-US" sz="3200" dirty="0" err="1" smtClean="0"/>
              <a:t>tăng</a:t>
            </a:r>
            <a:r>
              <a:rPr lang="en-US" sz="3200" dirty="0" smtClean="0"/>
              <a:t> (</a:t>
            </a:r>
            <a:r>
              <a:rPr lang="en-US" sz="3200" dirty="0" err="1" smtClean="0"/>
              <a:t>giảm</a:t>
            </a:r>
            <a:r>
              <a:rPr lang="en-US" sz="3200" dirty="0"/>
              <a:t>) </a:t>
            </a:r>
            <a:r>
              <a:rPr lang="en-US" sz="3200" dirty="0" err="1"/>
              <a:t>số</a:t>
            </a:r>
            <a:r>
              <a:rPr lang="en-US" sz="3200" dirty="0"/>
              <a:t> </a:t>
            </a:r>
            <a:r>
              <a:rPr lang="en-US" sz="3200" dirty="0" err="1"/>
              <a:t>chỉ</a:t>
            </a:r>
            <a:r>
              <a:rPr lang="en-US" sz="3200" dirty="0"/>
              <a:t> </a:t>
            </a:r>
            <a:r>
              <a:rPr lang="en-US" sz="3200" dirty="0" err="1"/>
              <a:t>của</a:t>
            </a:r>
            <a:r>
              <a:rPr lang="en-US" sz="3200" dirty="0"/>
              <a:t> </a:t>
            </a:r>
            <a:r>
              <a:rPr lang="en-US" sz="3200" dirty="0" err="1"/>
              <a:t>Ampe</a:t>
            </a:r>
            <a:r>
              <a:rPr lang="en-US" sz="3200" dirty="0"/>
              <a:t> </a:t>
            </a:r>
            <a:r>
              <a:rPr lang="en-US" sz="3200" dirty="0" err="1"/>
              <a:t>kế</a:t>
            </a:r>
            <a:r>
              <a:rPr lang="en-US" sz="3200" dirty="0"/>
              <a:t> </a:t>
            </a:r>
            <a:r>
              <a:rPr lang="en-US" sz="3200" dirty="0" err="1"/>
              <a:t>thì</a:t>
            </a:r>
            <a:r>
              <a:rPr lang="en-US" sz="3200" dirty="0"/>
              <a:t> </a:t>
            </a:r>
            <a:r>
              <a:rPr lang="en-US" sz="3200" dirty="0" err="1"/>
              <a:t>số</a:t>
            </a:r>
            <a:r>
              <a:rPr lang="en-US" sz="3200" dirty="0"/>
              <a:t> </a:t>
            </a:r>
            <a:r>
              <a:rPr lang="en-US" sz="3200" dirty="0" err="1"/>
              <a:t>lượng</a:t>
            </a:r>
            <a:r>
              <a:rPr lang="en-US" sz="3200" dirty="0"/>
              <a:t> </a:t>
            </a:r>
            <a:r>
              <a:rPr lang="en-US" sz="3200" dirty="0" err="1"/>
              <a:t>ghim</a:t>
            </a:r>
            <a:r>
              <a:rPr lang="en-US" sz="3200" dirty="0"/>
              <a:t> </a:t>
            </a:r>
            <a:r>
              <a:rPr lang="en-US" sz="3200" dirty="0" err="1"/>
              <a:t>giấy</a:t>
            </a:r>
            <a:r>
              <a:rPr lang="en-US" sz="3200" dirty="0"/>
              <a:t> </a:t>
            </a:r>
            <a:r>
              <a:rPr lang="en-US" sz="3200" dirty="0" err="1"/>
              <a:t>bám</a:t>
            </a:r>
            <a:r>
              <a:rPr lang="en-US" sz="3200" dirty="0"/>
              <a:t> </a:t>
            </a:r>
            <a:r>
              <a:rPr lang="en-US" sz="3200" dirty="0" err="1"/>
              <a:t>vào</a:t>
            </a:r>
            <a:r>
              <a:rPr lang="en-US" sz="3200" dirty="0"/>
              <a:t> </a:t>
            </a:r>
            <a:r>
              <a:rPr lang="en-US" sz="3200" dirty="0" err="1"/>
              <a:t>nam</a:t>
            </a:r>
            <a:r>
              <a:rPr lang="en-US" sz="3200" dirty="0"/>
              <a:t> </a:t>
            </a:r>
            <a:r>
              <a:rPr lang="en-US" sz="3200" dirty="0" err="1"/>
              <a:t>châm</a:t>
            </a:r>
            <a:r>
              <a:rPr lang="en-US" sz="3200" dirty="0"/>
              <a:t> </a:t>
            </a:r>
            <a:r>
              <a:rPr lang="en-US" sz="3200" dirty="0" err="1"/>
              <a:t>điện</a:t>
            </a:r>
            <a:r>
              <a:rPr lang="en-US" sz="3200" dirty="0"/>
              <a:t> </a:t>
            </a:r>
            <a:r>
              <a:rPr lang="en-US" sz="3200" dirty="0" err="1"/>
              <a:t>thay</a:t>
            </a:r>
            <a:r>
              <a:rPr lang="en-US" sz="3200" dirty="0"/>
              <a:t> </a:t>
            </a:r>
            <a:r>
              <a:rPr lang="en-US" sz="3200" dirty="0" err="1"/>
              <a:t>đổi</a:t>
            </a:r>
            <a:r>
              <a:rPr lang="en-US" sz="3200" dirty="0"/>
              <a:t> </a:t>
            </a:r>
            <a:r>
              <a:rPr lang="en-US" sz="3200" dirty="0" err="1"/>
              <a:t>như</a:t>
            </a:r>
            <a:r>
              <a:rPr lang="en-US" sz="3200" dirty="0"/>
              <a:t> </a:t>
            </a:r>
            <a:r>
              <a:rPr lang="en-US" sz="3200" dirty="0" err="1"/>
              <a:t>thế</a:t>
            </a:r>
            <a:r>
              <a:rPr lang="en-US" sz="3200" dirty="0"/>
              <a:t> </a:t>
            </a:r>
            <a:r>
              <a:rPr lang="en-US" sz="3200" dirty="0" err="1"/>
              <a:t>nào</a:t>
            </a:r>
            <a:r>
              <a:rPr lang="en-US" sz="3200" dirty="0"/>
              <a:t>?</a:t>
            </a:r>
            <a:endParaRPr lang="en-US" sz="3200" dirty="0">
              <a:solidFill>
                <a:srgbClr val="C00000"/>
              </a:solidFill>
            </a:endParaRPr>
          </a:p>
        </p:txBody>
      </p:sp>
    </p:spTree>
    <p:extLst>
      <p:ext uri="{BB962C8B-B14F-4D97-AF65-F5344CB8AC3E}">
        <p14:creationId xmlns:p14="http://schemas.microsoft.com/office/powerpoint/2010/main" val="374243781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Tree>
    <p:extLst>
      <p:ext uri="{BB962C8B-B14F-4D97-AF65-F5344CB8AC3E}">
        <p14:creationId xmlns:p14="http://schemas.microsoft.com/office/powerpoint/2010/main" val="410315853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lstStyle/>
          <a:p>
            <a:endParaRPr lang="en-US"/>
          </a:p>
        </p:txBody>
      </p:sp>
      <p:sp>
        <p:nvSpPr>
          <p:cNvPr id="5" name="Title 1"/>
          <p:cNvSpPr txBox="1">
            <a:spLocks/>
          </p:cNvSpPr>
          <p:nvPr/>
        </p:nvSpPr>
        <p:spPr>
          <a:xfrm>
            <a:off x="1638176" y="737874"/>
            <a:ext cx="5469804" cy="13287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ctr"/>
            <a:r>
              <a:rPr lang="en-US" sz="4000" i="1" dirty="0" err="1" smtClean="0">
                <a:latin typeface="+mn-lt"/>
              </a:rPr>
              <a:t>Tại</a:t>
            </a:r>
            <a:r>
              <a:rPr lang="en-US" sz="4000" i="1" dirty="0" smtClean="0">
                <a:latin typeface="+mn-lt"/>
              </a:rPr>
              <a:t> </a:t>
            </a:r>
            <a:r>
              <a:rPr lang="en-US" sz="4000" i="1" dirty="0" err="1" smtClean="0">
                <a:latin typeface="+mn-lt"/>
              </a:rPr>
              <a:t>sao</a:t>
            </a:r>
            <a:r>
              <a:rPr lang="en-US" sz="4000" i="1" dirty="0" smtClean="0">
                <a:latin typeface="+mn-lt"/>
              </a:rPr>
              <a:t> </a:t>
            </a:r>
            <a:r>
              <a:rPr lang="en-US" sz="4000" i="1" dirty="0" err="1" smtClean="0">
                <a:latin typeface="+mn-lt"/>
              </a:rPr>
              <a:t>số</a:t>
            </a:r>
            <a:r>
              <a:rPr lang="en-US" sz="4000" i="1" dirty="0" smtClean="0">
                <a:latin typeface="+mn-lt"/>
              </a:rPr>
              <a:t> </a:t>
            </a:r>
            <a:r>
              <a:rPr lang="en-US" sz="4000" i="1" dirty="0" err="1" smtClean="0">
                <a:latin typeface="+mn-lt"/>
              </a:rPr>
              <a:t>chỉ</a:t>
            </a:r>
            <a:r>
              <a:rPr lang="en-US" sz="4000" i="1" dirty="0" smtClean="0">
                <a:latin typeface="+mn-lt"/>
              </a:rPr>
              <a:t> </a:t>
            </a:r>
            <a:r>
              <a:rPr lang="en-US" sz="4000" i="1" dirty="0" err="1" smtClean="0">
                <a:latin typeface="+mn-lt"/>
              </a:rPr>
              <a:t>của</a:t>
            </a:r>
            <a:r>
              <a:rPr lang="en-US" sz="4000" i="1" dirty="0" smtClean="0">
                <a:latin typeface="+mn-lt"/>
              </a:rPr>
              <a:t> </a:t>
            </a:r>
            <a:r>
              <a:rPr lang="en-US" sz="4000" i="1" dirty="0" err="1" smtClean="0">
                <a:latin typeface="+mn-lt"/>
              </a:rPr>
              <a:t>ampe</a:t>
            </a:r>
            <a:r>
              <a:rPr lang="en-US" sz="4000" i="1" dirty="0" smtClean="0">
                <a:latin typeface="+mn-lt"/>
              </a:rPr>
              <a:t> </a:t>
            </a:r>
            <a:r>
              <a:rPr lang="en-US" sz="4000" i="1" dirty="0" err="1" smtClean="0">
                <a:latin typeface="+mn-lt"/>
              </a:rPr>
              <a:t>kế</a:t>
            </a:r>
            <a:r>
              <a:rPr lang="en-US" sz="4000" i="1" dirty="0" smtClean="0">
                <a:latin typeface="+mn-lt"/>
              </a:rPr>
              <a:t> </a:t>
            </a:r>
            <a:r>
              <a:rPr lang="en-US" sz="4000" i="1" dirty="0" err="1" smtClean="0">
                <a:latin typeface="+mn-lt"/>
              </a:rPr>
              <a:t>thay</a:t>
            </a:r>
            <a:r>
              <a:rPr lang="en-US" sz="4000" i="1" dirty="0" smtClean="0">
                <a:latin typeface="+mn-lt"/>
              </a:rPr>
              <a:t> </a:t>
            </a:r>
            <a:r>
              <a:rPr lang="en-US" sz="4000" i="1" dirty="0" err="1" smtClean="0">
                <a:latin typeface="+mn-lt"/>
              </a:rPr>
              <a:t>đổi</a:t>
            </a:r>
            <a:r>
              <a:rPr lang="en-US" sz="4000" i="1" dirty="0" smtClean="0">
                <a:latin typeface="+mn-lt"/>
              </a:rPr>
              <a:t> </a:t>
            </a:r>
            <a:r>
              <a:rPr lang="en-US" sz="4000" i="1" dirty="0" err="1" smtClean="0">
                <a:latin typeface="+mn-lt"/>
              </a:rPr>
              <a:t>thì</a:t>
            </a:r>
            <a:r>
              <a:rPr lang="en-US" sz="4000" i="1" dirty="0" smtClean="0">
                <a:latin typeface="+mn-lt"/>
              </a:rPr>
              <a:t> </a:t>
            </a:r>
            <a:r>
              <a:rPr lang="en-US" sz="4000" i="1" dirty="0" err="1" smtClean="0">
                <a:latin typeface="+mn-lt"/>
              </a:rPr>
              <a:t>tác</a:t>
            </a:r>
            <a:r>
              <a:rPr lang="en-US" sz="4000" i="1" dirty="0" smtClean="0">
                <a:latin typeface="+mn-lt"/>
              </a:rPr>
              <a:t> </a:t>
            </a:r>
            <a:r>
              <a:rPr lang="en-US" sz="4000" i="1" dirty="0" err="1" smtClean="0">
                <a:latin typeface="+mn-lt"/>
              </a:rPr>
              <a:t>dụng</a:t>
            </a:r>
            <a:r>
              <a:rPr lang="en-US" sz="4000" i="1" dirty="0" smtClean="0">
                <a:latin typeface="+mn-lt"/>
              </a:rPr>
              <a:t> </a:t>
            </a:r>
            <a:r>
              <a:rPr lang="en-US" sz="4000" i="1" dirty="0" err="1" smtClean="0">
                <a:latin typeface="+mn-lt"/>
              </a:rPr>
              <a:t>của</a:t>
            </a:r>
            <a:r>
              <a:rPr lang="en-US" sz="4000" i="1" dirty="0" smtClean="0">
                <a:latin typeface="+mn-lt"/>
              </a:rPr>
              <a:t> </a:t>
            </a:r>
            <a:r>
              <a:rPr lang="en-US" sz="4000" i="1" dirty="0" err="1" smtClean="0">
                <a:latin typeface="+mn-lt"/>
              </a:rPr>
              <a:t>dòng</a:t>
            </a:r>
            <a:r>
              <a:rPr lang="en-US" sz="4000" i="1" dirty="0" smtClean="0">
                <a:latin typeface="+mn-lt"/>
              </a:rPr>
              <a:t> </a:t>
            </a:r>
            <a:r>
              <a:rPr lang="en-US" sz="4000" i="1" dirty="0" err="1" smtClean="0">
                <a:latin typeface="+mn-lt"/>
              </a:rPr>
              <a:t>điện</a:t>
            </a:r>
            <a:r>
              <a:rPr lang="en-US" sz="4000" i="1" dirty="0" smtClean="0">
                <a:latin typeface="+mn-lt"/>
              </a:rPr>
              <a:t> </a:t>
            </a:r>
            <a:r>
              <a:rPr lang="en-US" sz="4000" i="1" dirty="0" err="1" smtClean="0">
                <a:latin typeface="+mn-lt"/>
              </a:rPr>
              <a:t>thay</a:t>
            </a:r>
            <a:r>
              <a:rPr lang="en-US" sz="4000" i="1" dirty="0" smtClean="0">
                <a:latin typeface="+mn-lt"/>
              </a:rPr>
              <a:t> </a:t>
            </a:r>
            <a:r>
              <a:rPr lang="en-US" sz="4000" i="1" dirty="0" err="1" smtClean="0">
                <a:latin typeface="+mn-lt"/>
              </a:rPr>
              <a:t>đổi</a:t>
            </a:r>
            <a:r>
              <a:rPr lang="en-US" sz="4000" i="1" dirty="0" smtClean="0">
                <a:latin typeface="+mn-lt"/>
              </a:rPr>
              <a:t>?</a:t>
            </a:r>
            <a:endParaRPr lang="en-US" sz="4000" dirty="0">
              <a:latin typeface="+mn-lt"/>
            </a:endParaRPr>
          </a:p>
        </p:txBody>
      </p:sp>
      <p:pic>
        <p:nvPicPr>
          <p:cNvPr id="6" name="Picture 5"/>
          <p:cNvPicPr>
            <a:picLocks noChangeAspect="1"/>
          </p:cNvPicPr>
          <p:nvPr/>
        </p:nvPicPr>
        <p:blipFill>
          <a:blip r:embed="rId2">
            <a:extLst>
              <a:ext uri="{BEBA8EAE-BF5A-486C-A8C5-ECC9F3942E4B}">
                <a14:imgProps xmlns:a14="http://schemas.microsoft.com/office/drawing/2010/main">
                  <a14:imgLayer r:embed="rId3">
                    <a14:imgEffect>
                      <a14:backgroundRemoval t="0" b="100000" l="0" r="100000">
                        <a14:foregroundMark x1="6087" y1="8261" x2="15072" y2="13333"/>
                        <a14:foregroundMark x1="12754" y1="25507" x2="13768" y2="26087"/>
                        <a14:foregroundMark x1="22609" y1="1304" x2="28841" y2="3913"/>
                        <a14:foregroundMark x1="23188" y1="14058" x2="23768" y2="12609"/>
                        <a14:foregroundMark x1="38261" y1="32319" x2="75362" y2="45217"/>
                        <a14:foregroundMark x1="42899" y1="65362" x2="63333" y2="91449"/>
                        <a14:foregroundMark x1="43478" y1="28551" x2="40870" y2="46377"/>
                        <a14:foregroundMark x1="52464" y1="93043" x2="57391" y2="94928"/>
                        <a14:foregroundMark x1="51449" y1="95797" x2="33188" y2="90870"/>
                        <a14:foregroundMark x1="26667" y1="74348" x2="28986" y2="86377"/>
                        <a14:foregroundMark x1="6232" y1="9565" x2="2754" y2="13188"/>
                        <a14:foregroundMark x1="15362" y1="13478" x2="9710" y2="21884"/>
                        <a14:foregroundMark x1="1594" y1="12609" x2="2754" y2="15217"/>
                        <a14:foregroundMark x1="15217" y1="24493" x2="15362" y2="27101"/>
                        <a14:foregroundMark x1="23623" y1="9420" x2="30870" y2="6087"/>
                        <a14:foregroundMark x1="69855" y1="62174" x2="62899" y2="89855"/>
                      </a14:backgroundRemoval>
                    </a14:imgEffect>
                  </a14:imgLayer>
                </a14:imgProps>
              </a:ext>
              <a:ext uri="{28A0092B-C50C-407E-A947-70E740481C1C}">
                <a14:useLocalDpi xmlns:a14="http://schemas.microsoft.com/office/drawing/2010/main" val="0"/>
              </a:ext>
            </a:extLst>
          </a:blip>
          <a:stretch>
            <a:fillRect/>
          </a:stretch>
        </p:blipFill>
        <p:spPr>
          <a:xfrm flipH="1">
            <a:off x="382879" y="3322319"/>
            <a:ext cx="1583289" cy="1583289"/>
          </a:xfrm>
          <a:prstGeom prst="rect">
            <a:avLst/>
          </a:prstGeom>
        </p:spPr>
      </p:pic>
    </p:spTree>
    <p:extLst>
      <p:ext uri="{BB962C8B-B14F-4D97-AF65-F5344CB8AC3E}">
        <p14:creationId xmlns:p14="http://schemas.microsoft.com/office/powerpoint/2010/main" val="119405004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643890" y="2112729"/>
            <a:ext cx="8313420" cy="1502694"/>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ctr"/>
            <a:r>
              <a:rPr lang="en-US" sz="2800" i="1" dirty="0" err="1" smtClean="0">
                <a:latin typeface="+mn-lt"/>
              </a:rPr>
              <a:t>Khi</a:t>
            </a:r>
            <a:r>
              <a:rPr lang="en-US" sz="2800" i="1" dirty="0" smtClean="0">
                <a:latin typeface="+mn-lt"/>
              </a:rPr>
              <a:t> </a:t>
            </a:r>
            <a:r>
              <a:rPr lang="en-US" sz="2800" i="1" dirty="0" err="1" smtClean="0">
                <a:latin typeface="+mn-lt"/>
              </a:rPr>
              <a:t>số</a:t>
            </a:r>
            <a:r>
              <a:rPr lang="en-US" sz="2800" i="1" dirty="0" smtClean="0">
                <a:latin typeface="+mn-lt"/>
              </a:rPr>
              <a:t> </a:t>
            </a:r>
            <a:r>
              <a:rPr lang="en-US" sz="2800" i="1" dirty="0" err="1" smtClean="0">
                <a:latin typeface="+mn-lt"/>
              </a:rPr>
              <a:t>chỉ</a:t>
            </a:r>
            <a:r>
              <a:rPr lang="en-US" sz="2800" i="1" dirty="0" smtClean="0">
                <a:latin typeface="+mn-lt"/>
              </a:rPr>
              <a:t> </a:t>
            </a:r>
            <a:r>
              <a:rPr lang="en-US" sz="2800" i="1" dirty="0" err="1" smtClean="0">
                <a:latin typeface="+mn-lt"/>
              </a:rPr>
              <a:t>ampe</a:t>
            </a:r>
            <a:r>
              <a:rPr lang="en-US" sz="2800" i="1" dirty="0" smtClean="0">
                <a:latin typeface="+mn-lt"/>
              </a:rPr>
              <a:t> </a:t>
            </a:r>
            <a:r>
              <a:rPr lang="en-US" sz="2800" i="1" dirty="0" err="1" smtClean="0">
                <a:latin typeface="+mn-lt"/>
              </a:rPr>
              <a:t>kế</a:t>
            </a:r>
            <a:r>
              <a:rPr lang="en-US" sz="2800" i="1" dirty="0" smtClean="0">
                <a:latin typeface="+mn-lt"/>
              </a:rPr>
              <a:t> </a:t>
            </a:r>
            <a:r>
              <a:rPr lang="en-US" sz="2800" i="1" dirty="0" err="1" smtClean="0">
                <a:latin typeface="+mn-lt"/>
              </a:rPr>
              <a:t>tăng</a:t>
            </a:r>
            <a:r>
              <a:rPr lang="en-US" sz="2800" i="1" dirty="0" smtClean="0">
                <a:latin typeface="+mn-lt"/>
              </a:rPr>
              <a:t> =&gt; </a:t>
            </a:r>
            <a:r>
              <a:rPr lang="en-US" sz="2800" i="1" dirty="0" err="1" smtClean="0">
                <a:latin typeface="+mn-lt"/>
              </a:rPr>
              <a:t>cường</a:t>
            </a:r>
            <a:r>
              <a:rPr lang="en-US" sz="2800" i="1" dirty="0" smtClean="0">
                <a:latin typeface="+mn-lt"/>
              </a:rPr>
              <a:t> </a:t>
            </a:r>
            <a:r>
              <a:rPr lang="en-US" sz="2800" i="1" dirty="0" err="1" smtClean="0">
                <a:latin typeface="+mn-lt"/>
              </a:rPr>
              <a:t>độ</a:t>
            </a:r>
            <a:r>
              <a:rPr lang="en-US" sz="2800" i="1" dirty="0" smtClean="0">
                <a:latin typeface="+mn-lt"/>
              </a:rPr>
              <a:t> </a:t>
            </a:r>
            <a:r>
              <a:rPr lang="en-US" sz="2800" i="1" dirty="0" err="1" smtClean="0">
                <a:latin typeface="+mn-lt"/>
              </a:rPr>
              <a:t>dòng</a:t>
            </a:r>
            <a:r>
              <a:rPr lang="en-US" sz="2800" i="1" dirty="0" smtClean="0">
                <a:latin typeface="+mn-lt"/>
              </a:rPr>
              <a:t> </a:t>
            </a:r>
            <a:r>
              <a:rPr lang="en-US" sz="2800" i="1" dirty="0" err="1" smtClean="0">
                <a:latin typeface="+mn-lt"/>
              </a:rPr>
              <a:t>điện</a:t>
            </a:r>
            <a:r>
              <a:rPr lang="en-US" sz="2800" i="1" dirty="0" smtClean="0">
                <a:latin typeface="+mn-lt"/>
              </a:rPr>
              <a:t> </a:t>
            </a:r>
            <a:r>
              <a:rPr lang="en-US" sz="2800" i="1" dirty="0" err="1" smtClean="0">
                <a:latin typeface="+mn-lt"/>
              </a:rPr>
              <a:t>lớn</a:t>
            </a:r>
            <a:r>
              <a:rPr lang="en-US" sz="2800" i="1" dirty="0" smtClean="0">
                <a:latin typeface="+mn-lt"/>
              </a:rPr>
              <a:t> =&gt; </a:t>
            </a:r>
            <a:r>
              <a:rPr lang="en-US" sz="2800" i="1" dirty="0" err="1" smtClean="0">
                <a:latin typeface="+mn-lt"/>
              </a:rPr>
              <a:t>đèn</a:t>
            </a:r>
            <a:r>
              <a:rPr lang="en-US" sz="2800" i="1" dirty="0" smtClean="0">
                <a:latin typeface="+mn-lt"/>
              </a:rPr>
              <a:t> </a:t>
            </a:r>
            <a:r>
              <a:rPr lang="en-US" sz="2800" i="1" dirty="0" err="1" smtClean="0">
                <a:latin typeface="+mn-lt"/>
              </a:rPr>
              <a:t>sáng</a:t>
            </a:r>
            <a:r>
              <a:rPr lang="en-US" sz="2800" i="1" dirty="0" smtClean="0">
                <a:latin typeface="+mn-lt"/>
              </a:rPr>
              <a:t> </a:t>
            </a:r>
            <a:r>
              <a:rPr lang="en-US" sz="2800" i="1" dirty="0" err="1" smtClean="0">
                <a:latin typeface="+mn-lt"/>
              </a:rPr>
              <a:t>hơn</a:t>
            </a:r>
            <a:r>
              <a:rPr lang="en-US" sz="2800" i="1" dirty="0" smtClean="0">
                <a:latin typeface="+mn-lt"/>
              </a:rPr>
              <a:t> (</a:t>
            </a:r>
            <a:r>
              <a:rPr lang="en-US" sz="2800" i="1" dirty="0" err="1" smtClean="0">
                <a:latin typeface="+mn-lt"/>
              </a:rPr>
              <a:t>nam</a:t>
            </a:r>
            <a:r>
              <a:rPr lang="en-US" sz="2800" i="1" dirty="0" smtClean="0">
                <a:latin typeface="+mn-lt"/>
              </a:rPr>
              <a:t> </a:t>
            </a:r>
            <a:r>
              <a:rPr lang="en-US" sz="2800" i="1" dirty="0" err="1" smtClean="0">
                <a:latin typeface="+mn-lt"/>
              </a:rPr>
              <a:t>châm</a:t>
            </a:r>
            <a:r>
              <a:rPr lang="en-US" sz="2800" i="1" dirty="0" smtClean="0">
                <a:latin typeface="+mn-lt"/>
              </a:rPr>
              <a:t> </a:t>
            </a:r>
            <a:r>
              <a:rPr lang="en-US" sz="2800" i="1" dirty="0" err="1" smtClean="0">
                <a:latin typeface="+mn-lt"/>
              </a:rPr>
              <a:t>hút</a:t>
            </a:r>
            <a:r>
              <a:rPr lang="en-US" sz="2800" i="1" dirty="0" smtClean="0">
                <a:latin typeface="+mn-lt"/>
              </a:rPr>
              <a:t> </a:t>
            </a:r>
            <a:r>
              <a:rPr lang="en-US" sz="2800" i="1" dirty="0" err="1" smtClean="0">
                <a:latin typeface="+mn-lt"/>
              </a:rPr>
              <a:t>mạnh</a:t>
            </a:r>
            <a:r>
              <a:rPr lang="en-US" sz="2800" i="1" dirty="0" smtClean="0">
                <a:latin typeface="+mn-lt"/>
              </a:rPr>
              <a:t> </a:t>
            </a:r>
            <a:r>
              <a:rPr lang="en-US" sz="2800" i="1" dirty="0" err="1" smtClean="0">
                <a:latin typeface="+mn-lt"/>
              </a:rPr>
              <a:t>hơn</a:t>
            </a:r>
            <a:r>
              <a:rPr lang="en-US" sz="2800" i="1" dirty="0" smtClean="0">
                <a:latin typeface="+mn-lt"/>
              </a:rPr>
              <a:t>)</a:t>
            </a:r>
            <a:endParaRPr lang="en-US" sz="2800" dirty="0">
              <a:latin typeface="+mn-lt"/>
            </a:endParaRPr>
          </a:p>
        </p:txBody>
      </p:sp>
      <p:sp>
        <p:nvSpPr>
          <p:cNvPr id="5" name="Rounded Rectangle 4"/>
          <p:cNvSpPr/>
          <p:nvPr/>
        </p:nvSpPr>
        <p:spPr>
          <a:xfrm>
            <a:off x="643890" y="3771900"/>
            <a:ext cx="8168640" cy="98298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smtClean="0">
                <a:solidFill>
                  <a:schemeClr val="bg2"/>
                </a:solidFill>
              </a:rPr>
              <a:t>Cường</a:t>
            </a:r>
            <a:r>
              <a:rPr lang="en-US" sz="3200" b="1" dirty="0" smtClean="0">
                <a:solidFill>
                  <a:schemeClr val="bg2"/>
                </a:solidFill>
              </a:rPr>
              <a:t> </a:t>
            </a:r>
            <a:r>
              <a:rPr lang="en-US" sz="3200" b="1" dirty="0" err="1" smtClean="0">
                <a:solidFill>
                  <a:schemeClr val="bg2"/>
                </a:solidFill>
              </a:rPr>
              <a:t>độ</a:t>
            </a:r>
            <a:r>
              <a:rPr lang="en-US" sz="3200" b="1" dirty="0" smtClean="0">
                <a:solidFill>
                  <a:schemeClr val="bg2"/>
                </a:solidFill>
              </a:rPr>
              <a:t> </a:t>
            </a:r>
            <a:r>
              <a:rPr lang="en-US" sz="3200" b="1" dirty="0" err="1" smtClean="0">
                <a:solidFill>
                  <a:schemeClr val="bg2"/>
                </a:solidFill>
              </a:rPr>
              <a:t>dòng</a:t>
            </a:r>
            <a:r>
              <a:rPr lang="en-US" sz="3200" b="1" dirty="0" smtClean="0">
                <a:solidFill>
                  <a:schemeClr val="bg2"/>
                </a:solidFill>
              </a:rPr>
              <a:t> </a:t>
            </a:r>
            <a:r>
              <a:rPr lang="en-US" sz="3200" b="1" dirty="0" err="1" smtClean="0">
                <a:solidFill>
                  <a:schemeClr val="bg2"/>
                </a:solidFill>
              </a:rPr>
              <a:t>điện</a:t>
            </a:r>
            <a:r>
              <a:rPr lang="en-US" sz="3200" b="1" dirty="0" smtClean="0">
                <a:solidFill>
                  <a:schemeClr val="bg2"/>
                </a:solidFill>
              </a:rPr>
              <a:t> </a:t>
            </a:r>
            <a:r>
              <a:rPr lang="en-US" sz="3200" b="1" dirty="0" err="1" smtClean="0">
                <a:solidFill>
                  <a:schemeClr val="bg2"/>
                </a:solidFill>
              </a:rPr>
              <a:t>đặc</a:t>
            </a:r>
            <a:r>
              <a:rPr lang="en-US" sz="3200" b="1" dirty="0" smtClean="0">
                <a:solidFill>
                  <a:schemeClr val="bg2"/>
                </a:solidFill>
              </a:rPr>
              <a:t> </a:t>
            </a:r>
            <a:r>
              <a:rPr lang="en-US" sz="3200" b="1" dirty="0" err="1" smtClean="0">
                <a:solidFill>
                  <a:schemeClr val="bg2"/>
                </a:solidFill>
              </a:rPr>
              <a:t>trưng</a:t>
            </a:r>
            <a:r>
              <a:rPr lang="en-US" sz="3200" b="1" dirty="0" smtClean="0">
                <a:solidFill>
                  <a:schemeClr val="bg2"/>
                </a:solidFill>
              </a:rPr>
              <a:t> </a:t>
            </a:r>
            <a:r>
              <a:rPr lang="en-US" sz="3200" b="1" dirty="0" err="1" smtClean="0">
                <a:solidFill>
                  <a:schemeClr val="bg2"/>
                </a:solidFill>
              </a:rPr>
              <a:t>cho</a:t>
            </a:r>
            <a:r>
              <a:rPr lang="en-US" sz="3200" b="1" dirty="0" smtClean="0">
                <a:solidFill>
                  <a:schemeClr val="bg2"/>
                </a:solidFill>
              </a:rPr>
              <a:t> </a:t>
            </a:r>
            <a:r>
              <a:rPr lang="en-US" sz="3200" b="1" dirty="0" err="1" smtClean="0">
                <a:solidFill>
                  <a:schemeClr val="bg2"/>
                </a:solidFill>
              </a:rPr>
              <a:t>tính</a:t>
            </a:r>
            <a:r>
              <a:rPr lang="en-US" sz="3200" b="1" dirty="0" smtClean="0">
                <a:solidFill>
                  <a:schemeClr val="bg2"/>
                </a:solidFill>
              </a:rPr>
              <a:t> </a:t>
            </a:r>
            <a:r>
              <a:rPr lang="en-US" sz="3200" b="1" dirty="0" err="1" smtClean="0">
                <a:solidFill>
                  <a:srgbClr val="C00000"/>
                </a:solidFill>
              </a:rPr>
              <a:t>mạnh</a:t>
            </a:r>
            <a:r>
              <a:rPr lang="en-US" sz="3200" b="1" dirty="0" smtClean="0">
                <a:solidFill>
                  <a:srgbClr val="C00000"/>
                </a:solidFill>
              </a:rPr>
              <a:t>, </a:t>
            </a:r>
            <a:r>
              <a:rPr lang="en-US" sz="3200" b="1" dirty="0" err="1" smtClean="0">
                <a:solidFill>
                  <a:srgbClr val="C00000"/>
                </a:solidFill>
              </a:rPr>
              <a:t>yếu</a:t>
            </a:r>
            <a:r>
              <a:rPr lang="en-US" sz="3200" b="1" dirty="0" smtClean="0">
                <a:solidFill>
                  <a:srgbClr val="C00000"/>
                </a:solidFill>
              </a:rPr>
              <a:t> </a:t>
            </a:r>
            <a:r>
              <a:rPr lang="en-US" sz="3200" b="1" dirty="0" err="1" smtClean="0">
                <a:solidFill>
                  <a:schemeClr val="bg2"/>
                </a:solidFill>
              </a:rPr>
              <a:t>của</a:t>
            </a:r>
            <a:r>
              <a:rPr lang="en-US" sz="3200" b="1" dirty="0" smtClean="0">
                <a:solidFill>
                  <a:schemeClr val="bg2"/>
                </a:solidFill>
              </a:rPr>
              <a:t> </a:t>
            </a:r>
            <a:r>
              <a:rPr lang="en-US" sz="3200" b="1" dirty="0" err="1" smtClean="0">
                <a:solidFill>
                  <a:schemeClr val="bg2"/>
                </a:solidFill>
              </a:rPr>
              <a:t>dòng</a:t>
            </a:r>
            <a:r>
              <a:rPr lang="en-US" sz="3200" b="1" dirty="0" smtClean="0">
                <a:solidFill>
                  <a:schemeClr val="bg2"/>
                </a:solidFill>
              </a:rPr>
              <a:t> </a:t>
            </a:r>
            <a:r>
              <a:rPr lang="en-US" sz="3200" b="1" dirty="0" err="1" smtClean="0">
                <a:solidFill>
                  <a:schemeClr val="bg2"/>
                </a:solidFill>
              </a:rPr>
              <a:t>điện</a:t>
            </a:r>
            <a:endParaRPr lang="en-US" sz="3200" b="1" dirty="0">
              <a:solidFill>
                <a:schemeClr val="bg2"/>
              </a:solidFill>
            </a:endParaRPr>
          </a:p>
        </p:txBody>
      </p:sp>
      <p:sp>
        <p:nvSpPr>
          <p:cNvPr id="6" name="Rectangle 5"/>
          <p:cNvSpPr/>
          <p:nvPr/>
        </p:nvSpPr>
        <p:spPr>
          <a:xfrm>
            <a:off x="472440" y="1067272"/>
            <a:ext cx="8275320" cy="523220"/>
          </a:xfrm>
          <a:prstGeom prst="rect">
            <a:avLst/>
          </a:prstGeom>
        </p:spPr>
        <p:txBody>
          <a:bodyPr wrap="square">
            <a:spAutoFit/>
          </a:bodyPr>
          <a:lstStyle/>
          <a:p>
            <a:pPr algn="ctr"/>
            <a:r>
              <a:rPr lang="en-US" sz="2800" b="1" i="1" dirty="0" err="1">
                <a:solidFill>
                  <a:schemeClr val="bg2"/>
                </a:solidFill>
              </a:rPr>
              <a:t>Ampe</a:t>
            </a:r>
            <a:r>
              <a:rPr lang="en-US" sz="2800" b="1" i="1" dirty="0">
                <a:solidFill>
                  <a:schemeClr val="bg2"/>
                </a:solidFill>
              </a:rPr>
              <a:t> </a:t>
            </a:r>
            <a:r>
              <a:rPr lang="en-US" sz="2800" b="1" i="1" dirty="0" err="1">
                <a:solidFill>
                  <a:schemeClr val="bg2"/>
                </a:solidFill>
              </a:rPr>
              <a:t>kế</a:t>
            </a:r>
            <a:r>
              <a:rPr lang="en-US" sz="2800" b="1" i="1" dirty="0">
                <a:solidFill>
                  <a:schemeClr val="bg2"/>
                </a:solidFill>
              </a:rPr>
              <a:t> - </a:t>
            </a:r>
            <a:r>
              <a:rPr lang="en-US" sz="2800" b="1" i="1" dirty="0" err="1">
                <a:solidFill>
                  <a:schemeClr val="bg2"/>
                </a:solidFill>
              </a:rPr>
              <a:t>đo</a:t>
            </a:r>
            <a:r>
              <a:rPr lang="en-US" sz="2800" b="1" i="1" dirty="0">
                <a:solidFill>
                  <a:schemeClr val="bg2"/>
                </a:solidFill>
              </a:rPr>
              <a:t> </a:t>
            </a:r>
            <a:r>
              <a:rPr lang="en-US" sz="2800" b="1" i="1" dirty="0" err="1">
                <a:solidFill>
                  <a:schemeClr val="bg2"/>
                </a:solidFill>
              </a:rPr>
              <a:t>cường</a:t>
            </a:r>
            <a:r>
              <a:rPr lang="en-US" sz="2800" b="1" i="1" dirty="0">
                <a:solidFill>
                  <a:schemeClr val="bg2"/>
                </a:solidFill>
              </a:rPr>
              <a:t> </a:t>
            </a:r>
            <a:r>
              <a:rPr lang="en-US" sz="2800" b="1" i="1" dirty="0" err="1">
                <a:solidFill>
                  <a:schemeClr val="bg2"/>
                </a:solidFill>
              </a:rPr>
              <a:t>độ</a:t>
            </a:r>
            <a:r>
              <a:rPr lang="en-US" sz="2800" b="1" i="1" dirty="0">
                <a:solidFill>
                  <a:schemeClr val="bg2"/>
                </a:solidFill>
              </a:rPr>
              <a:t> </a:t>
            </a:r>
            <a:r>
              <a:rPr lang="en-US" sz="2800" b="1" i="1" dirty="0" err="1">
                <a:solidFill>
                  <a:schemeClr val="bg2"/>
                </a:solidFill>
              </a:rPr>
              <a:t>dòng</a:t>
            </a:r>
            <a:r>
              <a:rPr lang="en-US" sz="2800" b="1" i="1" dirty="0">
                <a:solidFill>
                  <a:schemeClr val="bg2"/>
                </a:solidFill>
              </a:rPr>
              <a:t> </a:t>
            </a:r>
            <a:r>
              <a:rPr lang="en-US" sz="2800" b="1" i="1" dirty="0" err="1">
                <a:solidFill>
                  <a:schemeClr val="bg2"/>
                </a:solidFill>
              </a:rPr>
              <a:t>điện</a:t>
            </a:r>
            <a:r>
              <a:rPr lang="en-US" sz="2800" b="1" i="1" dirty="0">
                <a:solidFill>
                  <a:schemeClr val="bg2"/>
                </a:solidFill>
              </a:rPr>
              <a:t> </a:t>
            </a:r>
            <a:r>
              <a:rPr lang="en-US" sz="2800" b="1" i="1" dirty="0" err="1">
                <a:solidFill>
                  <a:schemeClr val="bg2"/>
                </a:solidFill>
              </a:rPr>
              <a:t>trong</a:t>
            </a:r>
            <a:r>
              <a:rPr lang="en-US" sz="2800" b="1" i="1" dirty="0">
                <a:solidFill>
                  <a:schemeClr val="bg2"/>
                </a:solidFill>
              </a:rPr>
              <a:t> </a:t>
            </a:r>
            <a:r>
              <a:rPr lang="en-US" sz="2800" b="1" i="1" dirty="0" err="1">
                <a:solidFill>
                  <a:schemeClr val="bg2"/>
                </a:solidFill>
              </a:rPr>
              <a:t>mạch</a:t>
            </a:r>
            <a:endParaRPr lang="en-US" sz="2800" b="1" i="1" dirty="0">
              <a:solidFill>
                <a:schemeClr val="bg2"/>
              </a:solidFill>
            </a:endParaRPr>
          </a:p>
        </p:txBody>
      </p:sp>
    </p:spTree>
    <p:extLst>
      <p:ext uri="{BB962C8B-B14F-4D97-AF65-F5344CB8AC3E}">
        <p14:creationId xmlns:p14="http://schemas.microsoft.com/office/powerpoint/2010/main" val="3698663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380;p46"/>
          <p:cNvSpPr txBox="1">
            <a:spLocks/>
          </p:cNvSpPr>
          <p:nvPr/>
        </p:nvSpPr>
        <p:spPr>
          <a:xfrm>
            <a:off x="2863194" y="1639990"/>
            <a:ext cx="6006486" cy="1297342"/>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r>
              <a:rPr lang="en-US" sz="4400" dirty="0" smtClean="0"/>
              <a:t>2. </a:t>
            </a:r>
            <a:r>
              <a:rPr lang="en-US" sz="4400" dirty="0" err="1" smtClean="0"/>
              <a:t>Công</a:t>
            </a:r>
            <a:r>
              <a:rPr lang="en-US" sz="4400" dirty="0" smtClean="0"/>
              <a:t> </a:t>
            </a:r>
            <a:r>
              <a:rPr lang="en-US" sz="4400" dirty="0" err="1" smtClean="0"/>
              <a:t>thức</a:t>
            </a:r>
            <a:r>
              <a:rPr lang="en-US" sz="4400" dirty="0" smtClean="0"/>
              <a:t> </a:t>
            </a:r>
            <a:r>
              <a:rPr lang="en-US" sz="4400" dirty="0" err="1" smtClean="0"/>
              <a:t>tính</a:t>
            </a:r>
            <a:r>
              <a:rPr lang="en-US" sz="4400" dirty="0" smtClean="0"/>
              <a:t> </a:t>
            </a:r>
            <a:r>
              <a:rPr lang="en-US" sz="4400" dirty="0" err="1" smtClean="0"/>
              <a:t>cường</a:t>
            </a:r>
            <a:r>
              <a:rPr lang="en-US" sz="4400" dirty="0" smtClean="0"/>
              <a:t> </a:t>
            </a:r>
            <a:r>
              <a:rPr lang="en-US" sz="4400" dirty="0" err="1" smtClean="0"/>
              <a:t>độ</a:t>
            </a:r>
            <a:r>
              <a:rPr lang="en-US" sz="4400" dirty="0" smtClean="0"/>
              <a:t> </a:t>
            </a:r>
            <a:r>
              <a:rPr lang="en-US" sz="4400" dirty="0" err="1" smtClean="0"/>
              <a:t>dòng</a:t>
            </a:r>
            <a:r>
              <a:rPr lang="en-US" sz="4400" dirty="0" smtClean="0"/>
              <a:t> </a:t>
            </a:r>
            <a:r>
              <a:rPr lang="en-US" sz="4400" dirty="0" err="1" smtClean="0"/>
              <a:t>điện</a:t>
            </a:r>
            <a:r>
              <a:rPr lang="en-US" sz="4400" dirty="0" smtClean="0"/>
              <a:t> </a:t>
            </a:r>
            <a:endParaRPr lang="en-US" sz="4400" dirty="0"/>
          </a:p>
        </p:txBody>
      </p:sp>
      <p:grpSp>
        <p:nvGrpSpPr>
          <p:cNvPr id="5" name="Google Shape;1382;p46"/>
          <p:cNvGrpSpPr/>
          <p:nvPr/>
        </p:nvGrpSpPr>
        <p:grpSpPr>
          <a:xfrm>
            <a:off x="865623" y="1512174"/>
            <a:ext cx="2212805" cy="2792527"/>
            <a:chOff x="713223" y="1359774"/>
            <a:chExt cx="2212805" cy="2792527"/>
          </a:xfrm>
        </p:grpSpPr>
        <p:sp>
          <p:nvSpPr>
            <p:cNvPr id="6" name="Google Shape;1383;p46"/>
            <p:cNvSpPr/>
            <p:nvPr/>
          </p:nvSpPr>
          <p:spPr>
            <a:xfrm>
              <a:off x="713223" y="1381490"/>
              <a:ext cx="1449220" cy="1429892"/>
            </a:xfrm>
            <a:custGeom>
              <a:avLst/>
              <a:gdLst/>
              <a:ahLst/>
              <a:cxnLst/>
              <a:rect l="l" t="t" r="r" b="b"/>
              <a:pathLst>
                <a:path w="14348" h="14157" extrusionOk="0">
                  <a:moveTo>
                    <a:pt x="14300" y="9347"/>
                  </a:moveTo>
                  <a:lnTo>
                    <a:pt x="14347" y="346"/>
                  </a:lnTo>
                  <a:lnTo>
                    <a:pt x="13109" y="0"/>
                  </a:lnTo>
                  <a:cubicBezTo>
                    <a:pt x="13109" y="0"/>
                    <a:pt x="7692" y="500"/>
                    <a:pt x="5037" y="941"/>
                  </a:cubicBezTo>
                  <a:cubicBezTo>
                    <a:pt x="2393" y="1393"/>
                    <a:pt x="560" y="1822"/>
                    <a:pt x="560" y="1822"/>
                  </a:cubicBezTo>
                  <a:cubicBezTo>
                    <a:pt x="560" y="1822"/>
                    <a:pt x="0" y="6192"/>
                    <a:pt x="298" y="8990"/>
                  </a:cubicBezTo>
                  <a:cubicBezTo>
                    <a:pt x="595" y="11787"/>
                    <a:pt x="1453" y="14109"/>
                    <a:pt x="1453" y="14109"/>
                  </a:cubicBezTo>
                  <a:lnTo>
                    <a:pt x="2560" y="14157"/>
                  </a:lnTo>
                  <a:cubicBezTo>
                    <a:pt x="4870" y="13550"/>
                    <a:pt x="10644" y="11954"/>
                    <a:pt x="14300" y="93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4;p46"/>
            <p:cNvSpPr/>
            <p:nvPr/>
          </p:nvSpPr>
          <p:spPr>
            <a:xfrm>
              <a:off x="1261574" y="1784293"/>
              <a:ext cx="490783" cy="629044"/>
            </a:xfrm>
            <a:custGeom>
              <a:avLst/>
              <a:gdLst/>
              <a:ahLst/>
              <a:cxnLst/>
              <a:rect l="l" t="t" r="r" b="b"/>
              <a:pathLst>
                <a:path w="4859" h="6228" extrusionOk="0">
                  <a:moveTo>
                    <a:pt x="0" y="918"/>
                  </a:moveTo>
                  <a:lnTo>
                    <a:pt x="131" y="6228"/>
                  </a:lnTo>
                  <a:lnTo>
                    <a:pt x="4858" y="4751"/>
                  </a:lnTo>
                  <a:lnTo>
                    <a:pt x="4680" y="1"/>
                  </a:lnTo>
                  <a:cubicBezTo>
                    <a:pt x="4680" y="1"/>
                    <a:pt x="48" y="870"/>
                    <a:pt x="0"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5;p46"/>
            <p:cNvSpPr/>
            <p:nvPr/>
          </p:nvSpPr>
          <p:spPr>
            <a:xfrm>
              <a:off x="1401060" y="1929839"/>
              <a:ext cx="218979" cy="293513"/>
            </a:xfrm>
            <a:custGeom>
              <a:avLst/>
              <a:gdLst/>
              <a:ahLst/>
              <a:cxnLst/>
              <a:rect l="l" t="t" r="r" b="b"/>
              <a:pathLst>
                <a:path w="2168" h="2906" extrusionOk="0">
                  <a:moveTo>
                    <a:pt x="1" y="501"/>
                  </a:moveTo>
                  <a:lnTo>
                    <a:pt x="417" y="405"/>
                  </a:lnTo>
                  <a:lnTo>
                    <a:pt x="417" y="2822"/>
                  </a:lnTo>
                  <a:lnTo>
                    <a:pt x="1" y="2906"/>
                  </a:lnTo>
                  <a:close/>
                  <a:moveTo>
                    <a:pt x="1751" y="96"/>
                  </a:moveTo>
                  <a:lnTo>
                    <a:pt x="2167" y="1"/>
                  </a:lnTo>
                  <a:lnTo>
                    <a:pt x="2167" y="2418"/>
                  </a:lnTo>
                  <a:lnTo>
                    <a:pt x="1751" y="25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386;p46"/>
            <p:cNvGrpSpPr/>
            <p:nvPr/>
          </p:nvGrpSpPr>
          <p:grpSpPr>
            <a:xfrm>
              <a:off x="1801541" y="2283351"/>
              <a:ext cx="1124488" cy="1868950"/>
              <a:chOff x="1801541" y="2283351"/>
              <a:chExt cx="1124488" cy="1868950"/>
            </a:xfrm>
          </p:grpSpPr>
          <p:grpSp>
            <p:nvGrpSpPr>
              <p:cNvPr id="13" name="Google Shape;1387;p46"/>
              <p:cNvGrpSpPr/>
              <p:nvPr/>
            </p:nvGrpSpPr>
            <p:grpSpPr>
              <a:xfrm>
                <a:off x="1801541" y="2283351"/>
                <a:ext cx="451086" cy="346440"/>
                <a:chOff x="1801541" y="2283351"/>
                <a:chExt cx="451086" cy="346440"/>
              </a:xfrm>
            </p:grpSpPr>
            <p:sp>
              <p:nvSpPr>
                <p:cNvPr id="15" name="Google Shape;1388;p46"/>
                <p:cNvSpPr/>
                <p:nvPr/>
              </p:nvSpPr>
              <p:spPr>
                <a:xfrm>
                  <a:off x="1801541" y="2444553"/>
                  <a:ext cx="227362" cy="184128"/>
                </a:xfrm>
                <a:custGeom>
                  <a:avLst/>
                  <a:gdLst/>
                  <a:ahLst/>
                  <a:cxnLst/>
                  <a:rect l="l" t="t" r="r" b="b"/>
                  <a:pathLst>
                    <a:path w="2251" h="1823" extrusionOk="0">
                      <a:moveTo>
                        <a:pt x="0" y="0"/>
                      </a:moveTo>
                      <a:lnTo>
                        <a:pt x="2251" y="750"/>
                      </a:lnTo>
                      <a:lnTo>
                        <a:pt x="2251" y="1822"/>
                      </a:lnTo>
                      <a:lnTo>
                        <a:pt x="0" y="108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89;p46"/>
                <p:cNvSpPr/>
                <p:nvPr/>
              </p:nvSpPr>
              <p:spPr>
                <a:xfrm>
                  <a:off x="1801541" y="2433746"/>
                  <a:ext cx="252614" cy="196046"/>
                </a:xfrm>
                <a:custGeom>
                  <a:avLst/>
                  <a:gdLst/>
                  <a:ahLst/>
                  <a:cxnLst/>
                  <a:rect l="l" t="t" r="r" b="b"/>
                  <a:pathLst>
                    <a:path w="2501" h="1941" extrusionOk="0">
                      <a:moveTo>
                        <a:pt x="0" y="107"/>
                      </a:moveTo>
                      <a:lnTo>
                        <a:pt x="322" y="0"/>
                      </a:lnTo>
                      <a:lnTo>
                        <a:pt x="2465" y="679"/>
                      </a:lnTo>
                      <a:lnTo>
                        <a:pt x="2501" y="1834"/>
                      </a:lnTo>
                      <a:lnTo>
                        <a:pt x="2274" y="1941"/>
                      </a:lnTo>
                      <a:lnTo>
                        <a:pt x="2263" y="1929"/>
                      </a:lnTo>
                      <a:lnTo>
                        <a:pt x="2263" y="857"/>
                      </a:lnTo>
                      <a:lnTo>
                        <a:pt x="24" y="119"/>
                      </a:lnTo>
                      <a:cubicBezTo>
                        <a:pt x="12" y="107"/>
                        <a:pt x="0" y="107"/>
                        <a:pt x="0" y="1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0;p46"/>
                <p:cNvSpPr/>
                <p:nvPr/>
              </p:nvSpPr>
              <p:spPr>
                <a:xfrm>
                  <a:off x="1999912" y="2295472"/>
                  <a:ext cx="225039" cy="184027"/>
                </a:xfrm>
                <a:custGeom>
                  <a:avLst/>
                  <a:gdLst/>
                  <a:ahLst/>
                  <a:cxnLst/>
                  <a:rect l="l" t="t" r="r" b="b"/>
                  <a:pathLst>
                    <a:path w="2228" h="1822" extrusionOk="0">
                      <a:moveTo>
                        <a:pt x="1" y="0"/>
                      </a:moveTo>
                      <a:lnTo>
                        <a:pt x="2227" y="738"/>
                      </a:lnTo>
                      <a:lnTo>
                        <a:pt x="2227" y="1822"/>
                      </a:lnTo>
                      <a:lnTo>
                        <a:pt x="1" y="107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1;p46"/>
                <p:cNvSpPr/>
                <p:nvPr/>
              </p:nvSpPr>
              <p:spPr>
                <a:xfrm>
                  <a:off x="1999912" y="2283351"/>
                  <a:ext cx="252715" cy="196147"/>
                </a:xfrm>
                <a:custGeom>
                  <a:avLst/>
                  <a:gdLst/>
                  <a:ahLst/>
                  <a:cxnLst/>
                  <a:rect l="l" t="t" r="r" b="b"/>
                  <a:pathLst>
                    <a:path w="2502" h="1942" extrusionOk="0">
                      <a:moveTo>
                        <a:pt x="1" y="108"/>
                      </a:moveTo>
                      <a:lnTo>
                        <a:pt x="322" y="1"/>
                      </a:lnTo>
                      <a:lnTo>
                        <a:pt x="2465" y="680"/>
                      </a:lnTo>
                      <a:lnTo>
                        <a:pt x="2501" y="1835"/>
                      </a:lnTo>
                      <a:lnTo>
                        <a:pt x="2275" y="1942"/>
                      </a:lnTo>
                      <a:lnTo>
                        <a:pt x="2263" y="1942"/>
                      </a:lnTo>
                      <a:lnTo>
                        <a:pt x="2263" y="858"/>
                      </a:lnTo>
                      <a:lnTo>
                        <a:pt x="25" y="12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392;p46"/>
              <p:cNvSpPr/>
              <p:nvPr/>
            </p:nvSpPr>
            <p:spPr>
              <a:xfrm>
                <a:off x="1880930" y="2295472"/>
                <a:ext cx="1045099" cy="1856830"/>
              </a:xfrm>
              <a:custGeom>
                <a:avLst/>
                <a:gdLst/>
                <a:ahLst/>
                <a:cxnLst/>
                <a:rect l="l" t="t" r="r" b="b"/>
                <a:pathLst>
                  <a:path w="10347" h="18384" extrusionOk="0">
                    <a:moveTo>
                      <a:pt x="7739" y="14157"/>
                    </a:moveTo>
                    <a:cubicBezTo>
                      <a:pt x="7013" y="13656"/>
                      <a:pt x="6179" y="13085"/>
                      <a:pt x="5989" y="12132"/>
                    </a:cubicBezTo>
                    <a:cubicBezTo>
                      <a:pt x="5763" y="11061"/>
                      <a:pt x="6430" y="10585"/>
                      <a:pt x="7239" y="10001"/>
                    </a:cubicBezTo>
                    <a:cubicBezTo>
                      <a:pt x="7894" y="9525"/>
                      <a:pt x="8620" y="9013"/>
                      <a:pt x="9168" y="8132"/>
                    </a:cubicBezTo>
                    <a:cubicBezTo>
                      <a:pt x="10347" y="6227"/>
                      <a:pt x="9108" y="4834"/>
                      <a:pt x="8537" y="4334"/>
                    </a:cubicBezTo>
                    <a:cubicBezTo>
                      <a:pt x="8573" y="4262"/>
                      <a:pt x="8585" y="4179"/>
                      <a:pt x="8596" y="4143"/>
                    </a:cubicBezTo>
                    <a:lnTo>
                      <a:pt x="7263" y="2810"/>
                    </a:lnTo>
                    <a:cubicBezTo>
                      <a:pt x="7156" y="2738"/>
                      <a:pt x="6953" y="2655"/>
                      <a:pt x="6894" y="2631"/>
                    </a:cubicBezTo>
                    <a:cubicBezTo>
                      <a:pt x="6894" y="2072"/>
                      <a:pt x="6858" y="1464"/>
                      <a:pt x="6811" y="1298"/>
                    </a:cubicBezTo>
                    <a:cubicBezTo>
                      <a:pt x="6715" y="1024"/>
                      <a:pt x="3560" y="0"/>
                      <a:pt x="3560" y="0"/>
                    </a:cubicBezTo>
                    <a:lnTo>
                      <a:pt x="131" y="2191"/>
                    </a:lnTo>
                    <a:cubicBezTo>
                      <a:pt x="0" y="3191"/>
                      <a:pt x="369" y="3881"/>
                      <a:pt x="369" y="3881"/>
                    </a:cubicBezTo>
                    <a:lnTo>
                      <a:pt x="3453" y="4882"/>
                    </a:lnTo>
                    <a:lnTo>
                      <a:pt x="5477" y="4822"/>
                    </a:lnTo>
                    <a:cubicBezTo>
                      <a:pt x="5822" y="5048"/>
                      <a:pt x="7453" y="5227"/>
                      <a:pt x="7715" y="5251"/>
                    </a:cubicBezTo>
                    <a:cubicBezTo>
                      <a:pt x="7799" y="5274"/>
                      <a:pt x="7918" y="5191"/>
                      <a:pt x="8037" y="5072"/>
                    </a:cubicBezTo>
                    <a:cubicBezTo>
                      <a:pt x="8454" y="5477"/>
                      <a:pt x="9156" y="6406"/>
                      <a:pt x="8394" y="7620"/>
                    </a:cubicBezTo>
                    <a:cubicBezTo>
                      <a:pt x="7954" y="8346"/>
                      <a:pt x="7299" y="8811"/>
                      <a:pt x="6715" y="9227"/>
                    </a:cubicBezTo>
                    <a:cubicBezTo>
                      <a:pt x="5644" y="9989"/>
                      <a:pt x="4751" y="10632"/>
                      <a:pt x="5096" y="12287"/>
                    </a:cubicBezTo>
                    <a:cubicBezTo>
                      <a:pt x="5358" y="13609"/>
                      <a:pt x="6358" y="14288"/>
                      <a:pt x="7239" y="14883"/>
                    </a:cubicBezTo>
                    <a:cubicBezTo>
                      <a:pt x="7894" y="15335"/>
                      <a:pt x="8454" y="15716"/>
                      <a:pt x="8335" y="16228"/>
                    </a:cubicBezTo>
                    <a:cubicBezTo>
                      <a:pt x="8323" y="16312"/>
                      <a:pt x="8275" y="16407"/>
                      <a:pt x="8251" y="16490"/>
                    </a:cubicBezTo>
                    <a:cubicBezTo>
                      <a:pt x="8025" y="16907"/>
                      <a:pt x="7513" y="17169"/>
                      <a:pt x="6965" y="17300"/>
                    </a:cubicBezTo>
                    <a:cubicBezTo>
                      <a:pt x="6370" y="17443"/>
                      <a:pt x="5751" y="17443"/>
                      <a:pt x="5334" y="17359"/>
                    </a:cubicBezTo>
                    <a:cubicBezTo>
                      <a:pt x="5227" y="17335"/>
                      <a:pt x="5156" y="17312"/>
                      <a:pt x="5096" y="17276"/>
                    </a:cubicBezTo>
                    <a:cubicBezTo>
                      <a:pt x="4870" y="17169"/>
                      <a:pt x="4584" y="17252"/>
                      <a:pt x="4465" y="17478"/>
                    </a:cubicBezTo>
                    <a:cubicBezTo>
                      <a:pt x="4346" y="17693"/>
                      <a:pt x="4429" y="17978"/>
                      <a:pt x="4655" y="18097"/>
                    </a:cubicBezTo>
                    <a:cubicBezTo>
                      <a:pt x="4786" y="18157"/>
                      <a:pt x="4941" y="18217"/>
                      <a:pt x="5132" y="18264"/>
                    </a:cubicBezTo>
                    <a:cubicBezTo>
                      <a:pt x="5656" y="18383"/>
                      <a:pt x="6441" y="18383"/>
                      <a:pt x="7180" y="18205"/>
                    </a:cubicBezTo>
                    <a:cubicBezTo>
                      <a:pt x="7954" y="18014"/>
                      <a:pt x="8692" y="17621"/>
                      <a:pt x="9049" y="16919"/>
                    </a:cubicBezTo>
                    <a:cubicBezTo>
                      <a:pt x="9120" y="16776"/>
                      <a:pt x="9204" y="16609"/>
                      <a:pt x="9227" y="16419"/>
                    </a:cubicBezTo>
                    <a:cubicBezTo>
                      <a:pt x="9466" y="15335"/>
                      <a:pt x="8668" y="14799"/>
                      <a:pt x="7739" y="14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1393;p46"/>
            <p:cNvSpPr/>
            <p:nvPr/>
          </p:nvSpPr>
          <p:spPr>
            <a:xfrm>
              <a:off x="1367426" y="2796854"/>
              <a:ext cx="92622" cy="210590"/>
            </a:xfrm>
            <a:custGeom>
              <a:avLst/>
              <a:gdLst/>
              <a:ahLst/>
              <a:cxnLst/>
              <a:rect l="l" t="t" r="r" b="b"/>
              <a:pathLst>
                <a:path w="917" h="2085" extrusionOk="0">
                  <a:moveTo>
                    <a:pt x="0" y="13"/>
                  </a:moveTo>
                  <a:lnTo>
                    <a:pt x="0" y="2085"/>
                  </a:lnTo>
                  <a:lnTo>
                    <a:pt x="917" y="1918"/>
                  </a:lnTo>
                  <a:cubicBezTo>
                    <a:pt x="917" y="1918"/>
                    <a:pt x="12"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94;p46"/>
            <p:cNvSpPr/>
            <p:nvPr/>
          </p:nvSpPr>
          <p:spPr>
            <a:xfrm>
              <a:off x="1006640" y="2527477"/>
              <a:ext cx="241806" cy="257455"/>
            </a:xfrm>
            <a:custGeom>
              <a:avLst/>
              <a:gdLst/>
              <a:ahLst/>
              <a:cxnLst/>
              <a:rect l="l" t="t" r="r" b="b"/>
              <a:pathLst>
                <a:path w="2394" h="2549" extrusionOk="0">
                  <a:moveTo>
                    <a:pt x="2382" y="1"/>
                  </a:moveTo>
                  <a:lnTo>
                    <a:pt x="0" y="1954"/>
                  </a:lnTo>
                  <a:lnTo>
                    <a:pt x="1143" y="2525"/>
                  </a:lnTo>
                  <a:cubicBezTo>
                    <a:pt x="1143" y="2549"/>
                    <a:pt x="2393" y="60"/>
                    <a:pt x="2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95;p46"/>
            <p:cNvSpPr/>
            <p:nvPr/>
          </p:nvSpPr>
          <p:spPr>
            <a:xfrm>
              <a:off x="1987893" y="1359774"/>
              <a:ext cx="614615" cy="697624"/>
            </a:xfrm>
            <a:custGeom>
              <a:avLst/>
              <a:gdLst/>
              <a:ahLst/>
              <a:cxnLst/>
              <a:rect l="l" t="t" r="r" b="b"/>
              <a:pathLst>
                <a:path w="6085" h="6907" extrusionOk="0">
                  <a:moveTo>
                    <a:pt x="1" y="6907"/>
                  </a:moveTo>
                  <a:lnTo>
                    <a:pt x="2323" y="3728"/>
                  </a:lnTo>
                  <a:lnTo>
                    <a:pt x="1263" y="2358"/>
                  </a:lnTo>
                  <a:lnTo>
                    <a:pt x="6085" y="1"/>
                  </a:lnTo>
                  <a:lnTo>
                    <a:pt x="3704" y="3061"/>
                  </a:lnTo>
                  <a:lnTo>
                    <a:pt x="4525" y="4668"/>
                  </a:lnTo>
                  <a:cubicBezTo>
                    <a:pt x="4537" y="4668"/>
                    <a:pt x="37" y="6871"/>
                    <a:pt x="1" y="69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396;p46"/>
          <p:cNvGrpSpPr/>
          <p:nvPr/>
        </p:nvGrpSpPr>
        <p:grpSpPr>
          <a:xfrm>
            <a:off x="3981873" y="3948834"/>
            <a:ext cx="4404215" cy="795346"/>
            <a:chOff x="3829473" y="3644034"/>
            <a:chExt cx="4404215" cy="795346"/>
          </a:xfrm>
        </p:grpSpPr>
        <p:sp>
          <p:nvSpPr>
            <p:cNvPr id="20" name="Google Shape;1397;p46"/>
            <p:cNvSpPr/>
            <p:nvPr/>
          </p:nvSpPr>
          <p:spPr>
            <a:xfrm>
              <a:off x="3829473" y="36440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8;p46"/>
            <p:cNvSpPr/>
            <p:nvPr/>
          </p:nvSpPr>
          <p:spPr>
            <a:xfrm>
              <a:off x="4158187" y="3880669"/>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9;p46"/>
            <p:cNvSpPr/>
            <p:nvPr/>
          </p:nvSpPr>
          <p:spPr>
            <a:xfrm>
              <a:off x="5181419" y="3756004"/>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00;p46"/>
            <p:cNvSpPr/>
            <p:nvPr/>
          </p:nvSpPr>
          <p:spPr>
            <a:xfrm>
              <a:off x="8081822" y="40884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01;p46"/>
            <p:cNvSpPr/>
            <p:nvPr/>
          </p:nvSpPr>
          <p:spPr>
            <a:xfrm>
              <a:off x="5799308" y="42366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2;p46"/>
            <p:cNvSpPr/>
            <p:nvPr/>
          </p:nvSpPr>
          <p:spPr>
            <a:xfrm>
              <a:off x="6480070" y="3680450"/>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7799386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06"/>
        <p:cNvGrpSpPr/>
        <p:nvPr/>
      </p:nvGrpSpPr>
      <p:grpSpPr>
        <a:xfrm>
          <a:off x="0" y="0"/>
          <a:ext cx="0" cy="0"/>
          <a:chOff x="0" y="0"/>
          <a:chExt cx="0" cy="0"/>
        </a:xfrm>
      </p:grpSpPr>
      <p:sp>
        <p:nvSpPr>
          <p:cNvPr id="1407" name="Google Shape;1407;p47"/>
          <p:cNvSpPr txBox="1">
            <a:spLocks noGrp="1"/>
          </p:cNvSpPr>
          <p:nvPr>
            <p:ph type="title"/>
          </p:nvPr>
        </p:nvSpPr>
        <p:spPr>
          <a:xfrm>
            <a:off x="728927" y="365760"/>
            <a:ext cx="7717500" cy="1990149"/>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sz="2800" dirty="0" smtClean="0">
                <a:solidFill>
                  <a:srgbClr val="C00000"/>
                </a:solidFill>
              </a:rPr>
              <a:t>THCS: </a:t>
            </a:r>
            <a:r>
              <a:rPr lang="en" sz="2800" dirty="0" smtClean="0"/>
              <a:t/>
            </a:r>
            <a:br>
              <a:rPr lang="en" sz="2800" dirty="0" smtClean="0"/>
            </a:br>
            <a:r>
              <a:rPr lang="en" sz="2800" dirty="0" smtClean="0"/>
              <a:t>+ Dòng điện là dòng chuyển dời </a:t>
            </a:r>
            <a:r>
              <a:rPr lang="en" sz="2800" dirty="0" smtClean="0">
                <a:solidFill>
                  <a:srgbClr val="C00000"/>
                </a:solidFill>
              </a:rPr>
              <a:t>có hướng </a:t>
            </a:r>
            <a:r>
              <a:rPr lang="en" sz="2800" dirty="0" smtClean="0"/>
              <a:t>của các </a:t>
            </a:r>
            <a:r>
              <a:rPr lang="en" sz="2800" dirty="0" smtClean="0">
                <a:solidFill>
                  <a:srgbClr val="C00000"/>
                </a:solidFill>
              </a:rPr>
              <a:t>hạt mang điện</a:t>
            </a:r>
            <a:r>
              <a:rPr lang="en" sz="2800" dirty="0" smtClean="0"/>
              <a:t/>
            </a:r>
            <a:br>
              <a:rPr lang="en" sz="2800" dirty="0" smtClean="0"/>
            </a:br>
            <a:endParaRPr sz="2800" dirty="0"/>
          </a:p>
        </p:txBody>
      </p:sp>
      <p:grpSp>
        <p:nvGrpSpPr>
          <p:cNvPr id="1408" name="Google Shape;1408;p47"/>
          <p:cNvGrpSpPr/>
          <p:nvPr/>
        </p:nvGrpSpPr>
        <p:grpSpPr>
          <a:xfrm>
            <a:off x="7781975" y="3804305"/>
            <a:ext cx="1133972" cy="1605316"/>
            <a:chOff x="1056625" y="2254325"/>
            <a:chExt cx="1237978" cy="2309500"/>
          </a:xfrm>
        </p:grpSpPr>
        <p:sp>
          <p:nvSpPr>
            <p:cNvPr id="1409" name="Google Shape;1409;p47"/>
            <p:cNvSpPr/>
            <p:nvPr/>
          </p:nvSpPr>
          <p:spPr>
            <a:xfrm>
              <a:off x="1056625" y="2254325"/>
              <a:ext cx="882973" cy="823331"/>
            </a:xfrm>
            <a:custGeom>
              <a:avLst/>
              <a:gdLst/>
              <a:ahLst/>
              <a:cxnLst/>
              <a:rect l="l" t="t" r="r" b="b"/>
              <a:pathLst>
                <a:path w="6514" h="6074" extrusionOk="0">
                  <a:moveTo>
                    <a:pt x="3257" y="1"/>
                  </a:moveTo>
                  <a:cubicBezTo>
                    <a:pt x="1781" y="1"/>
                    <a:pt x="478" y="1072"/>
                    <a:pt x="251" y="2583"/>
                  </a:cubicBezTo>
                  <a:cubicBezTo>
                    <a:pt x="1" y="4238"/>
                    <a:pt x="1132" y="5786"/>
                    <a:pt x="2799" y="6036"/>
                  </a:cubicBezTo>
                  <a:cubicBezTo>
                    <a:pt x="2958" y="6061"/>
                    <a:pt x="3116" y="6074"/>
                    <a:pt x="3272" y="6074"/>
                  </a:cubicBezTo>
                  <a:cubicBezTo>
                    <a:pt x="4740" y="6074"/>
                    <a:pt x="6026" y="4996"/>
                    <a:pt x="6252" y="3500"/>
                  </a:cubicBezTo>
                  <a:cubicBezTo>
                    <a:pt x="6514" y="1845"/>
                    <a:pt x="5371" y="286"/>
                    <a:pt x="3716" y="35"/>
                  </a:cubicBezTo>
                  <a:cubicBezTo>
                    <a:pt x="3561" y="12"/>
                    <a:pt x="3408" y="1"/>
                    <a:pt x="32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7"/>
            <p:cNvSpPr/>
            <p:nvPr/>
          </p:nvSpPr>
          <p:spPr>
            <a:xfrm>
              <a:off x="1214811" y="2410479"/>
              <a:ext cx="564972" cy="512379"/>
            </a:xfrm>
            <a:custGeom>
              <a:avLst/>
              <a:gdLst/>
              <a:ahLst/>
              <a:cxnLst/>
              <a:rect l="l" t="t" r="r" b="b"/>
              <a:pathLst>
                <a:path w="4168" h="3780" extrusionOk="0">
                  <a:moveTo>
                    <a:pt x="2082" y="0"/>
                  </a:moveTo>
                  <a:cubicBezTo>
                    <a:pt x="1228" y="0"/>
                    <a:pt x="453" y="588"/>
                    <a:pt x="239" y="1455"/>
                  </a:cubicBezTo>
                  <a:cubicBezTo>
                    <a:pt x="1" y="2467"/>
                    <a:pt x="632" y="3491"/>
                    <a:pt x="1656" y="3729"/>
                  </a:cubicBezTo>
                  <a:cubicBezTo>
                    <a:pt x="1800" y="3763"/>
                    <a:pt x="1944" y="3780"/>
                    <a:pt x="2087" y="3780"/>
                  </a:cubicBezTo>
                  <a:cubicBezTo>
                    <a:pt x="2944" y="3780"/>
                    <a:pt x="3726" y="3190"/>
                    <a:pt x="3930" y="2312"/>
                  </a:cubicBezTo>
                  <a:cubicBezTo>
                    <a:pt x="4168" y="1300"/>
                    <a:pt x="3537" y="288"/>
                    <a:pt x="2513" y="50"/>
                  </a:cubicBezTo>
                  <a:cubicBezTo>
                    <a:pt x="2369" y="16"/>
                    <a:pt x="2224" y="0"/>
                    <a:pt x="2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7"/>
            <p:cNvSpPr/>
            <p:nvPr/>
          </p:nvSpPr>
          <p:spPr>
            <a:xfrm>
              <a:off x="1189057" y="2549553"/>
              <a:ext cx="1105546" cy="1689902"/>
            </a:xfrm>
            <a:custGeom>
              <a:avLst/>
              <a:gdLst/>
              <a:ahLst/>
              <a:cxnLst/>
              <a:rect l="l" t="t" r="r" b="b"/>
              <a:pathLst>
                <a:path w="8156" h="12467" extrusionOk="0">
                  <a:moveTo>
                    <a:pt x="2286" y="1"/>
                  </a:moveTo>
                  <a:cubicBezTo>
                    <a:pt x="1834" y="1"/>
                    <a:pt x="1453" y="370"/>
                    <a:pt x="1453" y="834"/>
                  </a:cubicBezTo>
                  <a:lnTo>
                    <a:pt x="1453" y="6037"/>
                  </a:lnTo>
                  <a:cubicBezTo>
                    <a:pt x="1453" y="6037"/>
                    <a:pt x="262" y="6751"/>
                    <a:pt x="131" y="7323"/>
                  </a:cubicBezTo>
                  <a:cubicBezTo>
                    <a:pt x="0" y="7883"/>
                    <a:pt x="226" y="8645"/>
                    <a:pt x="1143" y="10550"/>
                  </a:cubicBezTo>
                  <a:cubicBezTo>
                    <a:pt x="1905" y="12193"/>
                    <a:pt x="3143" y="12466"/>
                    <a:pt x="3143" y="12466"/>
                  </a:cubicBezTo>
                  <a:lnTo>
                    <a:pt x="7049" y="12466"/>
                  </a:lnTo>
                  <a:cubicBezTo>
                    <a:pt x="7049" y="12466"/>
                    <a:pt x="7989" y="12145"/>
                    <a:pt x="8156" y="11359"/>
                  </a:cubicBezTo>
                  <a:cubicBezTo>
                    <a:pt x="8144" y="11323"/>
                    <a:pt x="8120" y="11264"/>
                    <a:pt x="8108" y="11192"/>
                  </a:cubicBezTo>
                  <a:cubicBezTo>
                    <a:pt x="8120" y="11145"/>
                    <a:pt x="8120" y="11097"/>
                    <a:pt x="8120" y="11038"/>
                  </a:cubicBezTo>
                  <a:lnTo>
                    <a:pt x="8120" y="5382"/>
                  </a:lnTo>
                  <a:cubicBezTo>
                    <a:pt x="8120" y="4918"/>
                    <a:pt x="7751" y="4549"/>
                    <a:pt x="7287" y="4549"/>
                  </a:cubicBezTo>
                  <a:cubicBezTo>
                    <a:pt x="6834" y="4549"/>
                    <a:pt x="6453" y="4918"/>
                    <a:pt x="6453" y="5382"/>
                  </a:cubicBezTo>
                  <a:cubicBezTo>
                    <a:pt x="6453" y="4918"/>
                    <a:pt x="6084" y="4549"/>
                    <a:pt x="5620" y="4549"/>
                  </a:cubicBezTo>
                  <a:cubicBezTo>
                    <a:pt x="5168" y="4549"/>
                    <a:pt x="4787" y="4918"/>
                    <a:pt x="4787" y="5382"/>
                  </a:cubicBezTo>
                  <a:cubicBezTo>
                    <a:pt x="4787" y="4918"/>
                    <a:pt x="4417" y="4549"/>
                    <a:pt x="3953" y="4549"/>
                  </a:cubicBezTo>
                  <a:cubicBezTo>
                    <a:pt x="3501" y="4549"/>
                    <a:pt x="3120" y="4918"/>
                    <a:pt x="3120" y="5382"/>
                  </a:cubicBezTo>
                  <a:lnTo>
                    <a:pt x="3120" y="834"/>
                  </a:lnTo>
                  <a:cubicBezTo>
                    <a:pt x="3120" y="370"/>
                    <a:pt x="2751" y="1"/>
                    <a:pt x="2286" y="1"/>
                  </a:cubicBezTo>
                  <a:close/>
                </a:path>
              </a:pathLst>
            </a:custGeom>
            <a:solidFill>
              <a:srgbClr val="E8B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7"/>
            <p:cNvSpPr/>
            <p:nvPr/>
          </p:nvSpPr>
          <p:spPr>
            <a:xfrm>
              <a:off x="1610210" y="4066628"/>
              <a:ext cx="534338" cy="497197"/>
            </a:xfrm>
            <a:custGeom>
              <a:avLst/>
              <a:gdLst/>
              <a:ahLst/>
              <a:cxnLst/>
              <a:rect l="l" t="t" r="r" b="b"/>
              <a:pathLst>
                <a:path w="3942" h="3668" extrusionOk="0">
                  <a:moveTo>
                    <a:pt x="1060" y="0"/>
                  </a:moveTo>
                  <a:cubicBezTo>
                    <a:pt x="477" y="0"/>
                    <a:pt x="1" y="477"/>
                    <a:pt x="1" y="1048"/>
                  </a:cubicBezTo>
                  <a:lnTo>
                    <a:pt x="1" y="2620"/>
                  </a:lnTo>
                  <a:cubicBezTo>
                    <a:pt x="1" y="3191"/>
                    <a:pt x="477" y="3668"/>
                    <a:pt x="1060" y="3668"/>
                  </a:cubicBezTo>
                  <a:lnTo>
                    <a:pt x="2882" y="3668"/>
                  </a:lnTo>
                  <a:cubicBezTo>
                    <a:pt x="3465" y="3668"/>
                    <a:pt x="3942" y="3191"/>
                    <a:pt x="3942" y="2620"/>
                  </a:cubicBezTo>
                  <a:lnTo>
                    <a:pt x="3942" y="1048"/>
                  </a:lnTo>
                  <a:cubicBezTo>
                    <a:pt x="3942" y="477"/>
                    <a:pt x="3465" y="0"/>
                    <a:pt x="2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1432775" y="2607704"/>
              <a:ext cx="129179" cy="129179"/>
            </a:xfrm>
            <a:custGeom>
              <a:avLst/>
              <a:gdLst/>
              <a:ahLst/>
              <a:cxnLst/>
              <a:rect l="l" t="t" r="r" b="b"/>
              <a:pathLst>
                <a:path w="953" h="953" extrusionOk="0">
                  <a:moveTo>
                    <a:pt x="476" y="0"/>
                  </a:moveTo>
                  <a:cubicBezTo>
                    <a:pt x="214" y="0"/>
                    <a:pt x="0" y="203"/>
                    <a:pt x="0" y="476"/>
                  </a:cubicBezTo>
                  <a:cubicBezTo>
                    <a:pt x="0" y="738"/>
                    <a:pt x="226" y="953"/>
                    <a:pt x="476" y="953"/>
                  </a:cubicBezTo>
                  <a:cubicBezTo>
                    <a:pt x="738" y="953"/>
                    <a:pt x="953" y="727"/>
                    <a:pt x="953" y="476"/>
                  </a:cubicBezTo>
                  <a:cubicBezTo>
                    <a:pt x="953" y="226"/>
                    <a:pt x="750" y="12"/>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 name="Google Shape;1414;p47"/>
          <p:cNvSpPr/>
          <p:nvPr/>
        </p:nvSpPr>
        <p:spPr>
          <a:xfrm>
            <a:off x="777198" y="1609634"/>
            <a:ext cx="151868" cy="202764"/>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7"/>
          <p:cNvSpPr/>
          <p:nvPr/>
        </p:nvSpPr>
        <p:spPr>
          <a:xfrm>
            <a:off x="1105912" y="1846269"/>
            <a:ext cx="98282" cy="129989"/>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7"/>
          <p:cNvSpPr/>
          <p:nvPr/>
        </p:nvSpPr>
        <p:spPr>
          <a:xfrm>
            <a:off x="2129144" y="1721604"/>
            <a:ext cx="98574" cy="129989"/>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2685492" y="4084036"/>
            <a:ext cx="151866" cy="203054"/>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2405897" y="31317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7"/>
          <p:cNvSpPr/>
          <p:nvPr/>
        </p:nvSpPr>
        <p:spPr>
          <a:xfrm>
            <a:off x="2837350" y="4287089"/>
            <a:ext cx="98982" cy="129929"/>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7"/>
          <p:cNvSpPr/>
          <p:nvPr/>
        </p:nvSpPr>
        <p:spPr>
          <a:xfrm>
            <a:off x="2238472" y="2431614"/>
            <a:ext cx="98280" cy="130513"/>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7"/>
          <p:cNvSpPr/>
          <p:nvPr/>
        </p:nvSpPr>
        <p:spPr>
          <a:xfrm>
            <a:off x="2118663" y="2581376"/>
            <a:ext cx="98280" cy="130513"/>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7"/>
          <p:cNvSpPr/>
          <p:nvPr/>
        </p:nvSpPr>
        <p:spPr>
          <a:xfrm>
            <a:off x="2432702" y="4436850"/>
            <a:ext cx="98280" cy="129929"/>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7"/>
          <p:cNvSpPr/>
          <p:nvPr/>
        </p:nvSpPr>
        <p:spPr>
          <a:xfrm>
            <a:off x="699158" y="281182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7"/>
          <p:cNvSpPr/>
          <p:nvPr/>
        </p:nvSpPr>
        <p:spPr>
          <a:xfrm>
            <a:off x="160076" y="3301995"/>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7"/>
          <p:cNvSpPr/>
          <p:nvPr/>
        </p:nvSpPr>
        <p:spPr>
          <a:xfrm>
            <a:off x="1416405" y="430685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7"/>
          <p:cNvSpPr/>
          <p:nvPr/>
        </p:nvSpPr>
        <p:spPr>
          <a:xfrm>
            <a:off x="2216895" y="1571200"/>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Rectangle 1"/>
          <p:cNvSpPr/>
          <p:nvPr/>
        </p:nvSpPr>
        <p:spPr>
          <a:xfrm>
            <a:off x="699158" y="2310140"/>
            <a:ext cx="7589894" cy="1384995"/>
          </a:xfrm>
          <a:prstGeom prst="rect">
            <a:avLst/>
          </a:prstGeom>
        </p:spPr>
        <p:txBody>
          <a:bodyPr wrap="square">
            <a:spAutoFit/>
          </a:bodyPr>
          <a:lstStyle/>
          <a:p>
            <a:r>
              <a:rPr lang="en" sz="2800" b="1" dirty="0">
                <a:solidFill>
                  <a:schemeClr val="bg2"/>
                </a:solidFill>
              </a:rPr>
              <a:t>=&gt; Nếu số lượng hạt mang điện dịch chuyển qua tiết diện S trong 1 đơn vị thời gian càng lớn thì I càng lớn.</a:t>
            </a:r>
            <a:endParaRPr lang="en-US" sz="2800" b="1" dirty="0">
              <a:solidFill>
                <a:schemeClr val="bg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07"/>
                                        </p:tgtEl>
                                        <p:attrNameLst>
                                          <p:attrName>style.visibility</p:attrName>
                                        </p:attrNameLst>
                                      </p:cBhvr>
                                      <p:to>
                                        <p:strVal val="visible"/>
                                      </p:to>
                                    </p:set>
                                    <p:anim calcmode="lin" valueType="num">
                                      <p:cBhvr additive="base">
                                        <p:cTn id="7" dur="500" fill="hold"/>
                                        <p:tgtEl>
                                          <p:spTgt spid="1407"/>
                                        </p:tgtEl>
                                        <p:attrNameLst>
                                          <p:attrName>ppt_x</p:attrName>
                                        </p:attrNameLst>
                                      </p:cBhvr>
                                      <p:tavLst>
                                        <p:tav tm="0">
                                          <p:val>
                                            <p:strVal val="#ppt_x"/>
                                          </p:val>
                                        </p:tav>
                                        <p:tav tm="100000">
                                          <p:val>
                                            <p:strVal val="#ppt_x"/>
                                          </p:val>
                                        </p:tav>
                                      </p:tavLst>
                                    </p:anim>
                                    <p:anim calcmode="lin" valueType="num">
                                      <p:cBhvr additive="base">
                                        <p:cTn id="8" dur="500" fill="hold"/>
                                        <p:tgtEl>
                                          <p:spTgt spid="140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7" grpId="0"/>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1975" y="309217"/>
            <a:ext cx="4211582" cy="2997863"/>
          </a:xfrm>
          <a:prstGeom prst="rect">
            <a:avLst/>
          </a:prstGeom>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2365" y="309217"/>
            <a:ext cx="3986519" cy="2997863"/>
          </a:xfrm>
          <a:prstGeom prst="rect">
            <a:avLst/>
          </a:prstGeom>
        </p:spPr>
      </p:pic>
      <p:sp>
        <p:nvSpPr>
          <p:cNvPr id="6" name="Rectangle 5"/>
          <p:cNvSpPr/>
          <p:nvPr/>
        </p:nvSpPr>
        <p:spPr>
          <a:xfrm>
            <a:off x="548639" y="3541440"/>
            <a:ext cx="8368665" cy="1384995"/>
          </a:xfrm>
          <a:prstGeom prst="rect">
            <a:avLst/>
          </a:prstGeom>
        </p:spPr>
        <p:txBody>
          <a:bodyPr wrap="square">
            <a:spAutoFit/>
          </a:bodyPr>
          <a:lstStyle/>
          <a:p>
            <a:pPr algn="ctr"/>
            <a:r>
              <a:rPr lang="en-US" sz="2800" dirty="0" err="1" smtClean="0">
                <a:solidFill>
                  <a:srgbClr val="C00000"/>
                </a:solidFill>
                <a:latin typeface="Times New Roman" panose="02020603050405020304" pitchFamily="18" charset="0"/>
                <a:ea typeface="Calibri" panose="020F0502020204030204" pitchFamily="34" charset="0"/>
              </a:rPr>
              <a:t>Lượng</a:t>
            </a:r>
            <a:r>
              <a:rPr lang="en-US" sz="2800" dirty="0" smtClean="0">
                <a:solidFill>
                  <a:srgbClr val="C00000"/>
                </a:solidFill>
                <a:latin typeface="Times New Roman" panose="02020603050405020304" pitchFamily="18" charset="0"/>
                <a:ea typeface="Calibri" panose="020F0502020204030204" pitchFamily="34" charset="0"/>
              </a:rPr>
              <a:t> </a:t>
            </a:r>
            <a:r>
              <a:rPr lang="en-US" sz="2800" dirty="0" err="1" smtClean="0">
                <a:solidFill>
                  <a:srgbClr val="C00000"/>
                </a:solidFill>
                <a:latin typeface="Times New Roman" panose="02020603050405020304" pitchFamily="18" charset="0"/>
                <a:ea typeface="Calibri" panose="020F0502020204030204" pitchFamily="34" charset="0"/>
              </a:rPr>
              <a:t>điện</a:t>
            </a:r>
            <a:r>
              <a:rPr lang="en-US" sz="2800" dirty="0" smtClean="0">
                <a:solidFill>
                  <a:srgbClr val="C00000"/>
                </a:solidFill>
                <a:latin typeface="Times New Roman" panose="02020603050405020304" pitchFamily="18" charset="0"/>
                <a:ea typeface="Calibri" panose="020F0502020204030204" pitchFamily="34" charset="0"/>
              </a:rPr>
              <a:t> </a:t>
            </a:r>
            <a:r>
              <a:rPr lang="en-US" sz="2800" dirty="0" err="1" smtClean="0">
                <a:solidFill>
                  <a:srgbClr val="C00000"/>
                </a:solidFill>
                <a:latin typeface="Times New Roman" panose="02020603050405020304" pitchFamily="18" charset="0"/>
                <a:ea typeface="Calibri" panose="020F0502020204030204" pitchFamily="34" charset="0"/>
              </a:rPr>
              <a:t>tích</a:t>
            </a:r>
            <a:r>
              <a:rPr lang="en-US" sz="2800" dirty="0" smtClean="0">
                <a:solidFill>
                  <a:srgbClr val="C00000"/>
                </a:solidFill>
                <a:latin typeface="Times New Roman" panose="02020603050405020304" pitchFamily="18" charset="0"/>
                <a:ea typeface="Calibri" panose="020F0502020204030204" pitchFamily="34" charset="0"/>
              </a:rPr>
              <a:t> </a:t>
            </a:r>
            <a:r>
              <a:rPr lang="en-US" sz="2800" dirty="0" err="1" smtClean="0">
                <a:solidFill>
                  <a:srgbClr val="C00000"/>
                </a:solidFill>
                <a:latin typeface="Times New Roman" panose="02020603050405020304" pitchFamily="18" charset="0"/>
                <a:ea typeface="Calibri" panose="020F0502020204030204" pitchFamily="34" charset="0"/>
              </a:rPr>
              <a:t>dịch</a:t>
            </a:r>
            <a:r>
              <a:rPr lang="en-US" sz="2800" dirty="0" smtClean="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chuyển</a:t>
            </a:r>
            <a:r>
              <a:rPr lang="en-US" sz="2800" dirty="0">
                <a:solidFill>
                  <a:srgbClr val="C00000"/>
                </a:solidFill>
                <a:latin typeface="Times New Roman" panose="02020603050405020304" pitchFamily="18" charset="0"/>
                <a:ea typeface="Calibri" panose="020F0502020204030204" pitchFamily="34" charset="0"/>
              </a:rPr>
              <a:t> qua </a:t>
            </a:r>
            <a:r>
              <a:rPr lang="en-US" sz="2800" dirty="0" err="1">
                <a:solidFill>
                  <a:srgbClr val="C00000"/>
                </a:solidFill>
                <a:latin typeface="Times New Roman" panose="02020603050405020304" pitchFamily="18" charset="0"/>
                <a:ea typeface="Calibri" panose="020F0502020204030204" pitchFamily="34" charset="0"/>
              </a:rPr>
              <a:t>tiết</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diện</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thẳng</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của</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dây</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dẫn</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trong</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một</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đơn</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vị</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thời</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gian</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được</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gọi</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là</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cường</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độ</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dòng</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điện</a:t>
            </a:r>
            <a:endParaRPr lang="en-US" sz="2800" dirty="0">
              <a:solidFill>
                <a:srgbClr val="C00000"/>
              </a:solidFill>
            </a:endParaRPr>
          </a:p>
        </p:txBody>
      </p:sp>
    </p:spTree>
    <p:extLst>
      <p:ext uri="{BB962C8B-B14F-4D97-AF65-F5344CB8AC3E}">
        <p14:creationId xmlns:p14="http://schemas.microsoft.com/office/powerpoint/2010/main" val="207787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1725" y="734584"/>
            <a:ext cx="3218695" cy="2115295"/>
          </a:xfrm>
        </p:spPr>
        <p:txBody>
          <a:bodyPr/>
          <a:lstStyle/>
          <a:p>
            <a:r>
              <a:rPr lang="en-US" dirty="0" err="1" smtClean="0"/>
              <a:t>Cường</a:t>
            </a:r>
            <a:r>
              <a:rPr lang="en-US" dirty="0" smtClean="0"/>
              <a:t> </a:t>
            </a:r>
            <a:r>
              <a:rPr lang="en-US" dirty="0" err="1" smtClean="0"/>
              <a:t>độ</a:t>
            </a:r>
            <a:r>
              <a:rPr lang="en-US" dirty="0" smtClean="0"/>
              <a:t> </a:t>
            </a:r>
            <a:r>
              <a:rPr lang="en-US" dirty="0" err="1" smtClean="0"/>
              <a:t>dòng</a:t>
            </a:r>
            <a:r>
              <a:rPr lang="en-US" dirty="0" smtClean="0"/>
              <a:t> </a:t>
            </a:r>
            <a:r>
              <a:rPr lang="en-US" dirty="0" err="1" smtClean="0"/>
              <a:t>điện</a:t>
            </a:r>
            <a:endParaRPr lang="en-US" dirty="0"/>
          </a:p>
        </p:txBody>
      </p:sp>
      <p:sp>
        <p:nvSpPr>
          <p:cNvPr id="4" name="Rounded Rectangle 3"/>
          <p:cNvSpPr/>
          <p:nvPr/>
        </p:nvSpPr>
        <p:spPr>
          <a:xfrm>
            <a:off x="5021580" y="707632"/>
            <a:ext cx="2781300" cy="77064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solidFill>
                  <a:srgbClr val="C00000"/>
                </a:solidFill>
              </a:rPr>
              <a:t>Kí</a:t>
            </a:r>
            <a:r>
              <a:rPr lang="en-US" sz="2400" b="1" dirty="0" smtClean="0">
                <a:solidFill>
                  <a:srgbClr val="C00000"/>
                </a:solidFill>
              </a:rPr>
              <a:t> </a:t>
            </a:r>
            <a:r>
              <a:rPr lang="en-US" sz="2400" b="1" dirty="0" err="1" smtClean="0">
                <a:solidFill>
                  <a:srgbClr val="C00000"/>
                </a:solidFill>
              </a:rPr>
              <a:t>hiệu</a:t>
            </a:r>
            <a:r>
              <a:rPr lang="en-US" sz="2400" b="1" dirty="0" smtClean="0">
                <a:solidFill>
                  <a:srgbClr val="C00000"/>
                </a:solidFill>
              </a:rPr>
              <a:t>: </a:t>
            </a:r>
            <a:r>
              <a:rPr lang="en-US" sz="2400" b="1" dirty="0" smtClean="0">
                <a:solidFill>
                  <a:srgbClr val="C00000"/>
                </a:solidFill>
                <a:latin typeface="Mali" panose="00000500000000000000" pitchFamily="2" charset="-34"/>
                <a:cs typeface="Mali" panose="00000500000000000000" pitchFamily="2" charset="-34"/>
              </a:rPr>
              <a:t>I</a:t>
            </a:r>
            <a:endParaRPr lang="en-US" sz="2400" b="1" dirty="0">
              <a:solidFill>
                <a:srgbClr val="C00000"/>
              </a:solidFill>
            </a:endParaRPr>
          </a:p>
        </p:txBody>
      </p:sp>
      <p:sp>
        <p:nvSpPr>
          <p:cNvPr id="5" name="Rounded Rectangle 4"/>
          <p:cNvSpPr/>
          <p:nvPr/>
        </p:nvSpPr>
        <p:spPr>
          <a:xfrm>
            <a:off x="5021580" y="1741242"/>
            <a:ext cx="2781300" cy="77064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solidFill>
                  <a:srgbClr val="C00000"/>
                </a:solidFill>
              </a:rPr>
              <a:t>Đơn</a:t>
            </a:r>
            <a:r>
              <a:rPr lang="en-US" sz="2400" b="1" dirty="0" smtClean="0">
                <a:solidFill>
                  <a:srgbClr val="C00000"/>
                </a:solidFill>
              </a:rPr>
              <a:t> </a:t>
            </a:r>
            <a:r>
              <a:rPr lang="en-US" sz="2400" b="1" dirty="0" err="1" smtClean="0">
                <a:solidFill>
                  <a:srgbClr val="C00000"/>
                </a:solidFill>
              </a:rPr>
              <a:t>vị</a:t>
            </a:r>
            <a:r>
              <a:rPr lang="en-US" sz="2400" b="1" dirty="0" smtClean="0">
                <a:solidFill>
                  <a:srgbClr val="C00000"/>
                </a:solidFill>
              </a:rPr>
              <a:t>: </a:t>
            </a:r>
            <a:r>
              <a:rPr lang="en-US" sz="2400" b="1" dirty="0" err="1" smtClean="0">
                <a:solidFill>
                  <a:srgbClr val="C00000"/>
                </a:solidFill>
              </a:rPr>
              <a:t>Ampe</a:t>
            </a:r>
            <a:r>
              <a:rPr lang="en-US" sz="2400" b="1" dirty="0" smtClean="0">
                <a:solidFill>
                  <a:srgbClr val="C00000"/>
                </a:solidFill>
              </a:rPr>
              <a:t> (A)</a:t>
            </a:r>
            <a:endParaRPr lang="en-US" sz="2400" b="1" dirty="0">
              <a:solidFill>
                <a:srgbClr val="C00000"/>
              </a:solidFill>
            </a:endParaRPr>
          </a:p>
        </p:txBody>
      </p:sp>
      <p:sp>
        <p:nvSpPr>
          <p:cNvPr id="6" name="Rounded Rectangle 5"/>
          <p:cNvSpPr/>
          <p:nvPr/>
        </p:nvSpPr>
        <p:spPr>
          <a:xfrm>
            <a:off x="5021580" y="2774852"/>
            <a:ext cx="2781300" cy="113644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00000"/>
              </a:solidFill>
            </a:endParaRPr>
          </a:p>
        </p:txBody>
      </p:sp>
      <p:sp>
        <p:nvSpPr>
          <p:cNvPr id="7" name="Rectangle 2"/>
          <p:cNvSpPr>
            <a:spLocks noChangeArrowheads="1"/>
          </p:cNvSpPr>
          <p:nvPr/>
        </p:nvSpPr>
        <p:spPr bwMode="auto">
          <a:xfrm>
            <a:off x="0" y="-10183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8" name="Object 7"/>
          <p:cNvGraphicFramePr>
            <a:graphicFrameLocks noChangeAspect="1"/>
          </p:cNvGraphicFramePr>
          <p:nvPr>
            <p:extLst>
              <p:ext uri="{D42A27DB-BD31-4B8C-83A1-F6EECF244321}">
                <p14:modId xmlns:p14="http://schemas.microsoft.com/office/powerpoint/2010/main" val="1703351726"/>
              </p:ext>
            </p:extLst>
          </p:nvPr>
        </p:nvGraphicFramePr>
        <p:xfrm>
          <a:off x="5787216" y="2849879"/>
          <a:ext cx="1051908" cy="882473"/>
        </p:xfrm>
        <a:graphic>
          <a:graphicData uri="http://schemas.openxmlformats.org/presentationml/2006/ole">
            <mc:AlternateContent xmlns:mc="http://schemas.openxmlformats.org/markup-compatibility/2006">
              <mc:Choice xmlns:v="urn:schemas-microsoft-com:vml" Requires="v">
                <p:oleObj spid="_x0000_s1109" r:id="rId3" imgW="469696" imgH="393529" progId="Equation.DSMT4">
                  <p:embed/>
                </p:oleObj>
              </mc:Choice>
              <mc:Fallback>
                <p:oleObj r:id="rId3" imgW="469696" imgH="393529" progId="Equation.DSMT4">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87216" y="2849879"/>
                        <a:ext cx="1051908" cy="882473"/>
                      </a:xfrm>
                      <a:prstGeom prst="rect">
                        <a:avLst/>
                      </a:prstGeom>
                      <a:noFill/>
                    </p:spPr>
                  </p:pic>
                </p:oleObj>
              </mc:Fallback>
            </mc:AlternateContent>
          </a:graphicData>
        </a:graphic>
      </p:graphicFrame>
      <p:sp>
        <p:nvSpPr>
          <p:cNvPr id="3" name="Right Arrow 2"/>
          <p:cNvSpPr/>
          <p:nvPr/>
        </p:nvSpPr>
        <p:spPr>
          <a:xfrm rot="20087405">
            <a:off x="3280120" y="1497882"/>
            <a:ext cx="1082903" cy="2215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ight Arrow 8"/>
          <p:cNvSpPr/>
          <p:nvPr/>
        </p:nvSpPr>
        <p:spPr>
          <a:xfrm>
            <a:off x="3363365" y="2085363"/>
            <a:ext cx="1082903" cy="2215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Arrow 9"/>
          <p:cNvSpPr/>
          <p:nvPr/>
        </p:nvSpPr>
        <p:spPr>
          <a:xfrm rot="1652928">
            <a:off x="3354769" y="2655057"/>
            <a:ext cx="1082903" cy="2215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0556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circle(in)">
                                      <p:cBhvr>
                                        <p:cTn id="15" dur="2000"/>
                                        <p:tgtEl>
                                          <p:spTgt spid="9"/>
                                        </p:tgtEl>
                                      </p:cBhvr>
                                    </p:animEffect>
                                  </p:childTnLst>
                                </p:cTn>
                              </p:par>
                              <p:par>
                                <p:cTn id="16" presetID="6" presetClass="entr" presetSubtype="16"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ircle(in)">
                                      <p:cBhvr>
                                        <p:cTn id="18" dur="2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1000"/>
                                        <p:tgtEl>
                                          <p:spTgt spid="10"/>
                                        </p:tgtEl>
                                      </p:cBhvr>
                                    </p:animEffect>
                                    <p:anim calcmode="lin" valueType="num">
                                      <p:cBhvr>
                                        <p:cTn id="24" dur="1000" fill="hold"/>
                                        <p:tgtEl>
                                          <p:spTgt spid="10"/>
                                        </p:tgtEl>
                                        <p:attrNameLst>
                                          <p:attrName>ppt_x</p:attrName>
                                        </p:attrNameLst>
                                      </p:cBhvr>
                                      <p:tavLst>
                                        <p:tav tm="0">
                                          <p:val>
                                            <p:strVal val="#ppt_x"/>
                                          </p:val>
                                        </p:tav>
                                        <p:tav tm="100000">
                                          <p:val>
                                            <p:strVal val="#ppt_x"/>
                                          </p:val>
                                        </p:tav>
                                      </p:tavLst>
                                    </p:anim>
                                    <p:anim calcmode="lin" valueType="num">
                                      <p:cBhvr>
                                        <p:cTn id="25" dur="1000" fill="hold"/>
                                        <p:tgtEl>
                                          <p:spTgt spid="10"/>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3" grpId="0" animBg="1"/>
      <p:bldP spid="9" grpId="0" animBg="1"/>
      <p:bldP spid="1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Title 2"/>
          <p:cNvSpPr>
            <a:spLocks noGrp="1"/>
          </p:cNvSpPr>
          <p:nvPr>
            <p:ph type="title" idx="2"/>
          </p:nvPr>
        </p:nvSpPr>
        <p:spPr/>
        <p:txBody>
          <a:bodyPr/>
          <a:lstStyle/>
          <a:p>
            <a:endParaRPr lang="en-US"/>
          </a:p>
        </p:txBody>
      </p:sp>
      <p:sp>
        <p:nvSpPr>
          <p:cNvPr id="4" name="Subtitle 3"/>
          <p:cNvSpPr>
            <a:spLocks noGrp="1"/>
          </p:cNvSpPr>
          <p:nvPr>
            <p:ph type="subTitle" idx="1"/>
          </p:nvPr>
        </p:nvSpPr>
        <p:spPr/>
        <p:txBody>
          <a:bodyPr/>
          <a:lstStyle/>
          <a:p>
            <a:endParaRPr lang="en-US"/>
          </a:p>
        </p:txBody>
      </p:sp>
      <p:pic>
        <p:nvPicPr>
          <p:cNvPr id="5" name="Picture 4"/>
          <p:cNvPicPr>
            <a:picLocks noChangeAspect="1"/>
          </p:cNvPicPr>
          <p:nvPr/>
        </p:nvPicPr>
        <p:blipFill>
          <a:blip r:embed="rId2">
            <a:extLst>
              <a:ext uri="{BEBA8EAE-BF5A-486C-A8C5-ECC9F3942E4B}">
                <a14:imgProps xmlns:a14="http://schemas.microsoft.com/office/drawing/2010/main">
                  <a14:imgLayer r:embed="rId3">
                    <a14:imgEffect>
                      <a14:backgroundRemoval t="169" b="100000" l="0" r="100000">
                        <a14:foregroundMark x1="70488" y1="9106" x2="74756" y2="17201"/>
                        <a14:foregroundMark x1="84756" y1="9106" x2="89268" y2="21922"/>
                        <a14:foregroundMark x1="82805" y1="15683" x2="85610" y2="22597"/>
                        <a14:foregroundMark x1="79878" y1="13997" x2="92683" y2="18887"/>
                        <a14:foregroundMark x1="65122" y1="11298" x2="77561" y2="21079"/>
                        <a14:foregroundMark x1="4268" y1="76391" x2="13049" y2="99831"/>
                        <a14:foregroundMark x1="8415" y1="11973" x2="27561" y2="10455"/>
                        <a14:foregroundMark x1="1098" y1="31872" x2="732" y2="71838"/>
                        <a14:foregroundMark x1="488" y1="45194" x2="610" y2="64250"/>
                        <a14:foregroundMark x1="9268" y1="81956" x2="35122" y2="86847"/>
                        <a14:foregroundMark x1="30244" y1="90219" x2="25000" y2="96121"/>
                        <a14:foregroundMark x1="34146" y1="91737" x2="86829" y2="91906"/>
                        <a14:foregroundMark x1="11585" y1="89545" x2="15610" y2="90894"/>
                      </a14:backgroundRemoval>
                    </a14:imgEffect>
                  </a14:imgLayer>
                </a14:imgProps>
              </a:ext>
              <a:ext uri="{28A0092B-C50C-407E-A947-70E740481C1C}">
                <a14:useLocalDpi xmlns:a14="http://schemas.microsoft.com/office/drawing/2010/main" val="0"/>
              </a:ext>
            </a:extLst>
          </a:blip>
          <a:stretch>
            <a:fillRect/>
          </a:stretch>
        </p:blipFill>
        <p:spPr>
          <a:xfrm>
            <a:off x="893866" y="-106383"/>
            <a:ext cx="7259534" cy="5249883"/>
          </a:xfrm>
          <a:prstGeom prst="rect">
            <a:avLst/>
          </a:prstGeom>
        </p:spPr>
      </p:pic>
      <p:sp>
        <p:nvSpPr>
          <p:cNvPr id="6" name="Rectangle 5"/>
          <p:cNvSpPr/>
          <p:nvPr/>
        </p:nvSpPr>
        <p:spPr>
          <a:xfrm>
            <a:off x="1650892" y="1610617"/>
            <a:ext cx="6052927" cy="1815882"/>
          </a:xfrm>
          <a:prstGeom prst="rect">
            <a:avLst/>
          </a:prstGeom>
        </p:spPr>
        <p:txBody>
          <a:bodyPr wrap="square">
            <a:spAutoFit/>
          </a:bodyPr>
          <a:lstStyle/>
          <a:p>
            <a:pPr algn="ctr"/>
            <a:r>
              <a:rPr lang="en-US" sz="2800" b="1" dirty="0" err="1" smtClean="0"/>
              <a:t>Lớp</a:t>
            </a:r>
            <a:r>
              <a:rPr lang="en-US" sz="2800" b="1" dirty="0" smtClean="0"/>
              <a:t> 7</a:t>
            </a:r>
          </a:p>
          <a:p>
            <a:pPr algn="ctr"/>
            <a:r>
              <a:rPr lang="vi-VN" sz="2800" b="1" dirty="0" smtClean="0"/>
              <a:t>Cường </a:t>
            </a:r>
            <a:r>
              <a:rPr lang="vi-VN" sz="2800" b="1" dirty="0"/>
              <a:t>độ</a:t>
            </a:r>
            <a:r>
              <a:rPr lang="vi-VN" sz="2800" dirty="0"/>
              <a:t> </a:t>
            </a:r>
            <a:r>
              <a:rPr lang="vi-VN" sz="2800" b="1" dirty="0"/>
              <a:t>dòng điện</a:t>
            </a:r>
            <a:r>
              <a:rPr lang="vi-VN" sz="2800" dirty="0"/>
              <a:t> </a:t>
            </a:r>
            <a:r>
              <a:rPr lang="vi-VN" sz="2800" b="1" dirty="0"/>
              <a:t>là</a:t>
            </a:r>
            <a:r>
              <a:rPr lang="vi-VN" sz="2800" dirty="0"/>
              <a:t> đại lượng đặc trưng cho độ mạnh, yếu của </a:t>
            </a:r>
            <a:r>
              <a:rPr lang="vi-VN" sz="2800" b="1" dirty="0"/>
              <a:t>dòng điện</a:t>
            </a:r>
            <a:r>
              <a:rPr lang="vi-VN" sz="2800" dirty="0" smtClean="0"/>
              <a:t>.</a:t>
            </a:r>
            <a:endParaRPr lang="en-US" sz="2800" dirty="0">
              <a:solidFill>
                <a:srgbClr val="002060"/>
              </a:solidFill>
              <a:latin typeface="Sitka Display Semibold" pitchFamily="2" charset="0"/>
            </a:endParaRPr>
          </a:p>
        </p:txBody>
      </p:sp>
    </p:spTree>
    <p:extLst>
      <p:ext uri="{BB962C8B-B14F-4D97-AF65-F5344CB8AC3E}">
        <p14:creationId xmlns:p14="http://schemas.microsoft.com/office/powerpoint/2010/main" val="317527517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dirty="0"/>
          </a:p>
        </p:txBody>
      </p:sp>
      <p:sp>
        <p:nvSpPr>
          <p:cNvPr id="4" name="Rounded Rectangle 3"/>
          <p:cNvSpPr/>
          <p:nvPr/>
        </p:nvSpPr>
        <p:spPr>
          <a:xfrm>
            <a:off x="2881611" y="1474573"/>
            <a:ext cx="3642360" cy="1692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00000"/>
              </a:solidFill>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3457059148"/>
              </p:ext>
            </p:extLst>
          </p:nvPr>
        </p:nvGraphicFramePr>
        <p:xfrm>
          <a:off x="3880044" y="1627864"/>
          <a:ext cx="1566791" cy="1314422"/>
        </p:xfrm>
        <a:graphic>
          <a:graphicData uri="http://schemas.openxmlformats.org/presentationml/2006/ole">
            <mc:AlternateContent xmlns:mc="http://schemas.openxmlformats.org/markup-compatibility/2006">
              <mc:Choice xmlns:v="urn:schemas-microsoft-com:vml" Requires="v">
                <p:oleObj spid="_x0000_s2075" r:id="rId3" imgW="469696" imgH="393529" progId="Equation.DSMT4">
                  <p:embed/>
                </p:oleObj>
              </mc:Choice>
              <mc:Fallback>
                <p:oleObj r:id="rId3" imgW="469696" imgH="393529" progId="Equation.DSMT4">
                  <p:embed/>
                  <p:pic>
                    <p:nvPicPr>
                      <p:cNvPr id="8" name="Object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0044" y="1627864"/>
                        <a:ext cx="1566791" cy="1314422"/>
                      </a:xfrm>
                      <a:prstGeom prst="rect">
                        <a:avLst/>
                      </a:prstGeom>
                      <a:noFill/>
                    </p:spPr>
                  </p:pic>
                </p:oleObj>
              </mc:Fallback>
            </mc:AlternateContent>
          </a:graphicData>
        </a:graphic>
      </p:graphicFrame>
      <p:sp>
        <p:nvSpPr>
          <p:cNvPr id="6" name="TextBox 23">
            <a:extLst>
              <a:ext uri="{FF2B5EF4-FFF2-40B4-BE49-F238E27FC236}">
                <a16:creationId xmlns:a16="http://schemas.microsoft.com/office/drawing/2014/main" id="{F25AA3BD-9E0B-44B8-AD34-ABED72EAD69B}"/>
              </a:ext>
            </a:extLst>
          </p:cNvPr>
          <p:cNvSpPr txBox="1"/>
          <p:nvPr/>
        </p:nvSpPr>
        <p:spPr>
          <a:xfrm>
            <a:off x="6416605" y="1009979"/>
            <a:ext cx="2368522" cy="1069973"/>
          </a:xfrm>
          <a:prstGeom prst="rect">
            <a:avLst/>
          </a:prstGeom>
        </p:spPr>
        <p:txBody>
          <a:bodyPr wrap="square" lIns="0" tIns="0" rIns="0" bIns="0" rtlCol="0" anchor="t">
            <a:spAutoFit/>
          </a:bodyPr>
          <a:lstStyle/>
          <a:p>
            <a:pPr algn="ctr">
              <a:lnSpc>
                <a:spcPts val="4528"/>
              </a:lnSpc>
            </a:pPr>
            <a:r>
              <a:rPr lang="en-US" sz="2400" b="1" dirty="0" err="1">
                <a:solidFill>
                  <a:schemeClr val="accent5"/>
                </a:solidFill>
                <a:latin typeface="Times New Roman" panose="02020603050405020304" pitchFamily="18" charset="0"/>
                <a:cs typeface="Times New Roman" panose="02020603050405020304" pitchFamily="18" charset="0"/>
              </a:rPr>
              <a:t>Quãng</a:t>
            </a:r>
            <a:r>
              <a:rPr lang="en-US" sz="2000" b="1" dirty="0">
                <a:solidFill>
                  <a:schemeClr val="accent5"/>
                </a:solidFill>
                <a:latin typeface="Times New Roman" panose="02020603050405020304" pitchFamily="18" charset="0"/>
                <a:cs typeface="Times New Roman" panose="02020603050405020304" pitchFamily="18" charset="0"/>
              </a:rPr>
              <a:t> </a:t>
            </a:r>
            <a:r>
              <a:rPr lang="en-US" sz="2000" b="1" dirty="0" err="1" smtClean="0">
                <a:solidFill>
                  <a:schemeClr val="accent5"/>
                </a:solidFill>
                <a:latin typeface="Times New Roman" panose="02020603050405020304" pitchFamily="18" charset="0"/>
                <a:cs typeface="Times New Roman" panose="02020603050405020304" pitchFamily="18" charset="0"/>
              </a:rPr>
              <a:t>đường</a:t>
            </a:r>
            <a:endParaRPr lang="en-US" sz="2000" b="1" dirty="0">
              <a:solidFill>
                <a:schemeClr val="accent5"/>
              </a:solidFill>
              <a:latin typeface="Times New Roman" panose="02020603050405020304" pitchFamily="18" charset="0"/>
              <a:cs typeface="Times New Roman" panose="02020603050405020304" pitchFamily="18" charset="0"/>
            </a:endParaRPr>
          </a:p>
          <a:p>
            <a:pPr algn="ctr">
              <a:lnSpc>
                <a:spcPts val="4528"/>
              </a:lnSpc>
            </a:pPr>
            <a:r>
              <a:rPr lang="en-US" sz="2000" b="1" dirty="0" smtClean="0">
                <a:solidFill>
                  <a:schemeClr val="accent5"/>
                </a:solidFill>
                <a:latin typeface="Times New Roman" panose="02020603050405020304" pitchFamily="18" charset="0"/>
                <a:cs typeface="Times New Roman" panose="02020603050405020304" pitchFamily="18" charset="0"/>
              </a:rPr>
              <a:t>(km, m,…)</a:t>
            </a:r>
          </a:p>
        </p:txBody>
      </p:sp>
      <p:pic>
        <p:nvPicPr>
          <p:cNvPr id="7" name="Picture 18">
            <a:extLst>
              <a:ext uri="{FF2B5EF4-FFF2-40B4-BE49-F238E27FC236}">
                <a16:creationId xmlns:a16="http://schemas.microsoft.com/office/drawing/2014/main" id="{ECBD83F2-5447-4C77-B9B6-8B679F8A119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10"/>
              </a:ext>
            </a:extLst>
          </a:blip>
          <a:srcRect/>
          <a:stretch>
            <a:fillRect/>
          </a:stretch>
        </p:blipFill>
        <p:spPr>
          <a:xfrm rot="8798936" flipH="1" flipV="1">
            <a:off x="5407063" y="1337091"/>
            <a:ext cx="1179487" cy="475127"/>
          </a:xfrm>
          <a:prstGeom prst="rect">
            <a:avLst/>
          </a:prstGeom>
        </p:spPr>
      </p:pic>
      <p:sp>
        <p:nvSpPr>
          <p:cNvPr id="8" name="TextBox 23">
            <a:extLst>
              <a:ext uri="{FF2B5EF4-FFF2-40B4-BE49-F238E27FC236}">
                <a16:creationId xmlns:a16="http://schemas.microsoft.com/office/drawing/2014/main" id="{F25AA3BD-9E0B-44B8-AD34-ABED72EAD69B}"/>
              </a:ext>
            </a:extLst>
          </p:cNvPr>
          <p:cNvSpPr txBox="1"/>
          <p:nvPr/>
        </p:nvSpPr>
        <p:spPr>
          <a:xfrm>
            <a:off x="6116770" y="3505395"/>
            <a:ext cx="2368522" cy="1154162"/>
          </a:xfrm>
          <a:prstGeom prst="rect">
            <a:avLst/>
          </a:prstGeom>
        </p:spPr>
        <p:txBody>
          <a:bodyPr wrap="square" lIns="0" tIns="0" rIns="0" bIns="0" rtlCol="0" anchor="t">
            <a:spAutoFit/>
          </a:bodyPr>
          <a:lstStyle/>
          <a:p>
            <a:pPr algn="ctr">
              <a:lnSpc>
                <a:spcPts val="4528"/>
              </a:lnSpc>
            </a:pPr>
            <a:r>
              <a:rPr lang="en-US" sz="2400" b="1" dirty="0" err="1" smtClean="0">
                <a:solidFill>
                  <a:schemeClr val="accent5"/>
                </a:solidFill>
                <a:latin typeface="Times New Roman" panose="02020603050405020304" pitchFamily="18" charset="0"/>
                <a:cs typeface="Times New Roman" panose="02020603050405020304" pitchFamily="18" charset="0"/>
              </a:rPr>
              <a:t>Thời</a:t>
            </a:r>
            <a:r>
              <a:rPr lang="en-US" sz="2400" b="1" dirty="0" smtClean="0">
                <a:solidFill>
                  <a:schemeClr val="accent5"/>
                </a:solidFill>
                <a:latin typeface="Times New Roman" panose="02020603050405020304" pitchFamily="18" charset="0"/>
                <a:cs typeface="Times New Roman" panose="02020603050405020304" pitchFamily="18" charset="0"/>
              </a:rPr>
              <a:t> </a:t>
            </a:r>
            <a:r>
              <a:rPr lang="en-US" sz="2400" b="1" dirty="0" err="1" smtClean="0">
                <a:solidFill>
                  <a:schemeClr val="accent5"/>
                </a:solidFill>
                <a:latin typeface="Times New Roman" panose="02020603050405020304" pitchFamily="18" charset="0"/>
                <a:cs typeface="Times New Roman" panose="02020603050405020304" pitchFamily="18" charset="0"/>
              </a:rPr>
              <a:t>gian</a:t>
            </a:r>
            <a:endParaRPr lang="en-US" sz="2000" b="1" dirty="0">
              <a:solidFill>
                <a:schemeClr val="accent5"/>
              </a:solidFill>
              <a:latin typeface="Times New Roman" panose="02020603050405020304" pitchFamily="18" charset="0"/>
              <a:cs typeface="Times New Roman" panose="02020603050405020304" pitchFamily="18" charset="0"/>
            </a:endParaRPr>
          </a:p>
          <a:p>
            <a:pPr algn="ctr">
              <a:lnSpc>
                <a:spcPts val="4528"/>
              </a:lnSpc>
            </a:pPr>
            <a:r>
              <a:rPr lang="en-US" sz="2000" b="1" dirty="0" smtClean="0">
                <a:solidFill>
                  <a:schemeClr val="accent5"/>
                </a:solidFill>
                <a:latin typeface="Times New Roman" panose="02020603050405020304" pitchFamily="18" charset="0"/>
                <a:cs typeface="Times New Roman" panose="02020603050405020304" pitchFamily="18" charset="0"/>
              </a:rPr>
              <a:t>(</a:t>
            </a:r>
            <a:r>
              <a:rPr lang="en-US" sz="2000" b="1" dirty="0" err="1" smtClean="0">
                <a:solidFill>
                  <a:schemeClr val="accent5"/>
                </a:solidFill>
                <a:latin typeface="Times New Roman" panose="02020603050405020304" pitchFamily="18" charset="0"/>
                <a:cs typeface="Times New Roman" panose="02020603050405020304" pitchFamily="18" charset="0"/>
              </a:rPr>
              <a:t>giờ</a:t>
            </a:r>
            <a:r>
              <a:rPr lang="en-US" sz="2000" b="1" dirty="0" smtClean="0">
                <a:solidFill>
                  <a:schemeClr val="accent5"/>
                </a:solidFill>
                <a:latin typeface="Times New Roman" panose="02020603050405020304" pitchFamily="18" charset="0"/>
                <a:cs typeface="Times New Roman" panose="02020603050405020304" pitchFamily="18" charset="0"/>
              </a:rPr>
              <a:t>, </a:t>
            </a:r>
            <a:r>
              <a:rPr lang="en-US" sz="2000" b="1" dirty="0" err="1" smtClean="0">
                <a:solidFill>
                  <a:schemeClr val="accent5"/>
                </a:solidFill>
                <a:latin typeface="Times New Roman" panose="02020603050405020304" pitchFamily="18" charset="0"/>
                <a:cs typeface="Times New Roman" panose="02020603050405020304" pitchFamily="18" charset="0"/>
              </a:rPr>
              <a:t>phút</a:t>
            </a:r>
            <a:r>
              <a:rPr lang="en-US" sz="2000" b="1" dirty="0" smtClean="0">
                <a:solidFill>
                  <a:schemeClr val="accent5"/>
                </a:solidFill>
                <a:latin typeface="Times New Roman" panose="02020603050405020304" pitchFamily="18" charset="0"/>
                <a:cs typeface="Times New Roman" panose="02020603050405020304" pitchFamily="18" charset="0"/>
              </a:rPr>
              <a:t>, </a:t>
            </a:r>
            <a:r>
              <a:rPr lang="en-US" sz="2000" b="1" dirty="0" err="1" smtClean="0">
                <a:solidFill>
                  <a:schemeClr val="accent5"/>
                </a:solidFill>
                <a:latin typeface="Times New Roman" panose="02020603050405020304" pitchFamily="18" charset="0"/>
                <a:cs typeface="Times New Roman" panose="02020603050405020304" pitchFamily="18" charset="0"/>
              </a:rPr>
              <a:t>giây</a:t>
            </a:r>
            <a:r>
              <a:rPr lang="en-US" sz="2000" b="1" dirty="0" smtClean="0">
                <a:solidFill>
                  <a:schemeClr val="accent5"/>
                </a:solidFill>
                <a:latin typeface="Times New Roman" panose="02020603050405020304" pitchFamily="18" charset="0"/>
                <a:cs typeface="Times New Roman" panose="02020603050405020304" pitchFamily="18" charset="0"/>
              </a:rPr>
              <a:t>,…)</a:t>
            </a:r>
          </a:p>
        </p:txBody>
      </p:sp>
      <p:pic>
        <p:nvPicPr>
          <p:cNvPr id="9" name="Picture 18">
            <a:extLst>
              <a:ext uri="{FF2B5EF4-FFF2-40B4-BE49-F238E27FC236}">
                <a16:creationId xmlns:a16="http://schemas.microsoft.com/office/drawing/2014/main" id="{ECBD83F2-5447-4C77-B9B6-8B679F8A119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10"/>
              </a:ext>
            </a:extLst>
          </a:blip>
          <a:srcRect/>
          <a:stretch>
            <a:fillRect/>
          </a:stretch>
        </p:blipFill>
        <p:spPr>
          <a:xfrm rot="13268913" flipH="1">
            <a:off x="5118930" y="3095398"/>
            <a:ext cx="1131126" cy="602324"/>
          </a:xfrm>
          <a:prstGeom prst="rect">
            <a:avLst/>
          </a:prstGeom>
        </p:spPr>
      </p:pic>
      <p:sp>
        <p:nvSpPr>
          <p:cNvPr id="10" name="TextBox 23">
            <a:extLst>
              <a:ext uri="{FF2B5EF4-FFF2-40B4-BE49-F238E27FC236}">
                <a16:creationId xmlns:a16="http://schemas.microsoft.com/office/drawing/2014/main" id="{F25AA3BD-9E0B-44B8-AD34-ABED72EAD69B}"/>
              </a:ext>
            </a:extLst>
          </p:cNvPr>
          <p:cNvSpPr txBox="1"/>
          <p:nvPr/>
        </p:nvSpPr>
        <p:spPr>
          <a:xfrm>
            <a:off x="343710" y="1627864"/>
            <a:ext cx="2368522" cy="1154162"/>
          </a:xfrm>
          <a:prstGeom prst="rect">
            <a:avLst/>
          </a:prstGeom>
        </p:spPr>
        <p:txBody>
          <a:bodyPr wrap="square" lIns="0" tIns="0" rIns="0" bIns="0" rtlCol="0" anchor="t">
            <a:spAutoFit/>
          </a:bodyPr>
          <a:lstStyle/>
          <a:p>
            <a:pPr algn="ctr">
              <a:lnSpc>
                <a:spcPts val="4528"/>
              </a:lnSpc>
            </a:pPr>
            <a:r>
              <a:rPr lang="en-US" sz="2400" b="1" dirty="0" err="1" smtClean="0">
                <a:solidFill>
                  <a:srgbClr val="C00000"/>
                </a:solidFill>
                <a:latin typeface="Times New Roman" panose="02020603050405020304" pitchFamily="18" charset="0"/>
                <a:cs typeface="Times New Roman" panose="02020603050405020304" pitchFamily="18" charset="0"/>
              </a:rPr>
              <a:t>Cường</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độ</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dòng</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điện</a:t>
            </a:r>
            <a:r>
              <a:rPr lang="en-US" sz="2400" b="1" dirty="0" smtClean="0">
                <a:solidFill>
                  <a:srgbClr val="C00000"/>
                </a:solidFill>
                <a:latin typeface="Times New Roman" panose="02020603050405020304" pitchFamily="18" charset="0"/>
                <a:cs typeface="Times New Roman" panose="02020603050405020304" pitchFamily="18" charset="0"/>
              </a:rPr>
              <a:t> (A)</a:t>
            </a:r>
            <a:endParaRPr lang="en-US" sz="2000" b="1" dirty="0">
              <a:solidFill>
                <a:srgbClr val="C00000"/>
              </a:solidFill>
              <a:latin typeface="Times New Roman" panose="02020603050405020304" pitchFamily="18" charset="0"/>
              <a:cs typeface="Times New Roman" panose="02020603050405020304" pitchFamily="18" charset="0"/>
            </a:endParaRPr>
          </a:p>
        </p:txBody>
      </p:sp>
      <p:pic>
        <p:nvPicPr>
          <p:cNvPr id="11" name="Picture 18">
            <a:extLst>
              <a:ext uri="{FF2B5EF4-FFF2-40B4-BE49-F238E27FC236}">
                <a16:creationId xmlns:a16="http://schemas.microsoft.com/office/drawing/2014/main" id="{ECBD83F2-5447-4C77-B9B6-8B679F8A119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10"/>
              </a:ext>
            </a:extLst>
          </a:blip>
          <a:srcRect/>
          <a:stretch>
            <a:fillRect/>
          </a:stretch>
        </p:blipFill>
        <p:spPr>
          <a:xfrm rot="10800000">
            <a:off x="2645255" y="2216620"/>
            <a:ext cx="1179807" cy="835511"/>
          </a:xfrm>
          <a:prstGeom prst="rect">
            <a:avLst/>
          </a:prstGeom>
        </p:spPr>
      </p:pic>
      <p:sp>
        <p:nvSpPr>
          <p:cNvPr id="12" name="TextBox 23">
            <a:extLst>
              <a:ext uri="{FF2B5EF4-FFF2-40B4-BE49-F238E27FC236}">
                <a16:creationId xmlns:a16="http://schemas.microsoft.com/office/drawing/2014/main" id="{F25AA3BD-9E0B-44B8-AD34-ABED72EAD69B}"/>
              </a:ext>
            </a:extLst>
          </p:cNvPr>
          <p:cNvSpPr txBox="1"/>
          <p:nvPr/>
        </p:nvSpPr>
        <p:spPr>
          <a:xfrm>
            <a:off x="6671669" y="1051991"/>
            <a:ext cx="2700930" cy="577081"/>
          </a:xfrm>
          <a:prstGeom prst="rect">
            <a:avLst/>
          </a:prstGeom>
        </p:spPr>
        <p:txBody>
          <a:bodyPr wrap="square" lIns="0" tIns="0" rIns="0" bIns="0" rtlCol="0" anchor="t">
            <a:spAutoFit/>
          </a:bodyPr>
          <a:lstStyle/>
          <a:p>
            <a:pPr algn="ctr">
              <a:lnSpc>
                <a:spcPts val="4528"/>
              </a:lnSpc>
            </a:pPr>
            <a:r>
              <a:rPr lang="en-US" sz="2400" b="1" dirty="0" err="1" smtClean="0">
                <a:solidFill>
                  <a:srgbClr val="C00000"/>
                </a:solidFill>
                <a:latin typeface="Times New Roman" panose="02020603050405020304" pitchFamily="18" charset="0"/>
                <a:cs typeface="Times New Roman" panose="02020603050405020304" pitchFamily="18" charset="0"/>
              </a:rPr>
              <a:t>Điện</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lượng</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000" b="1" dirty="0" smtClean="0">
                <a:solidFill>
                  <a:srgbClr val="C00000"/>
                </a:solidFill>
                <a:latin typeface="Times New Roman" panose="02020603050405020304" pitchFamily="18" charset="0"/>
                <a:cs typeface="Times New Roman" panose="02020603050405020304" pitchFamily="18" charset="0"/>
              </a:rPr>
              <a:t>( C)</a:t>
            </a:r>
            <a:endParaRPr lang="en-US" sz="2000" b="1" dirty="0">
              <a:solidFill>
                <a:srgbClr val="C00000"/>
              </a:solidFill>
              <a:latin typeface="Times New Roman" panose="02020603050405020304" pitchFamily="18" charset="0"/>
              <a:cs typeface="Times New Roman" panose="02020603050405020304" pitchFamily="18" charset="0"/>
            </a:endParaRPr>
          </a:p>
        </p:txBody>
      </p:sp>
      <p:sp>
        <p:nvSpPr>
          <p:cNvPr id="13" name="TextBox 23">
            <a:extLst>
              <a:ext uri="{FF2B5EF4-FFF2-40B4-BE49-F238E27FC236}">
                <a16:creationId xmlns:a16="http://schemas.microsoft.com/office/drawing/2014/main" id="{F25AA3BD-9E0B-44B8-AD34-ABED72EAD69B}"/>
              </a:ext>
            </a:extLst>
          </p:cNvPr>
          <p:cNvSpPr txBox="1"/>
          <p:nvPr/>
        </p:nvSpPr>
        <p:spPr>
          <a:xfrm>
            <a:off x="6080468" y="3497775"/>
            <a:ext cx="3010192" cy="1154162"/>
          </a:xfrm>
          <a:prstGeom prst="rect">
            <a:avLst/>
          </a:prstGeom>
        </p:spPr>
        <p:txBody>
          <a:bodyPr wrap="square" lIns="0" tIns="0" rIns="0" bIns="0" rtlCol="0" anchor="t">
            <a:spAutoFit/>
          </a:bodyPr>
          <a:lstStyle/>
          <a:p>
            <a:pPr algn="ctr">
              <a:lnSpc>
                <a:spcPts val="4528"/>
              </a:lnSpc>
            </a:pPr>
            <a:r>
              <a:rPr lang="en-US" sz="2400" b="1" dirty="0" err="1" smtClean="0">
                <a:solidFill>
                  <a:srgbClr val="C00000"/>
                </a:solidFill>
                <a:latin typeface="Times New Roman" panose="02020603050405020304" pitchFamily="18" charset="0"/>
                <a:cs typeface="Times New Roman" panose="02020603050405020304" pitchFamily="18" charset="0"/>
              </a:rPr>
              <a:t>Thời</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gian</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để</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lượng</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điện</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tích</a:t>
            </a:r>
            <a:r>
              <a:rPr lang="en-US" sz="2400" b="1" dirty="0" smtClean="0">
                <a:solidFill>
                  <a:srgbClr val="C00000"/>
                </a:solidFill>
                <a:latin typeface="Times New Roman" panose="02020603050405020304" pitchFamily="18" charset="0"/>
                <a:cs typeface="Times New Roman" panose="02020603050405020304" pitchFamily="18" charset="0"/>
              </a:rPr>
              <a:t> </a:t>
            </a:r>
            <a:r>
              <a:rPr lang="en-US" sz="2400" b="1" dirty="0" err="1" smtClean="0">
                <a:solidFill>
                  <a:srgbClr val="C00000"/>
                </a:solidFill>
                <a:latin typeface="Times New Roman" panose="02020603050405020304" pitchFamily="18" charset="0"/>
                <a:cs typeface="Times New Roman" panose="02020603050405020304" pitchFamily="18" charset="0"/>
              </a:rPr>
              <a:t>đi</a:t>
            </a:r>
            <a:r>
              <a:rPr lang="en-US" sz="2400" b="1" dirty="0" smtClean="0">
                <a:solidFill>
                  <a:srgbClr val="C00000"/>
                </a:solidFill>
                <a:latin typeface="Times New Roman" panose="02020603050405020304" pitchFamily="18" charset="0"/>
                <a:cs typeface="Times New Roman" panose="02020603050405020304" pitchFamily="18" charset="0"/>
              </a:rPr>
              <a:t> qua (s)</a:t>
            </a:r>
            <a:endParaRPr lang="en-US" sz="2000" b="1" dirty="0">
              <a:solidFill>
                <a:srgbClr val="C00000"/>
              </a:solidFill>
              <a:latin typeface="Times New Roman" panose="02020603050405020304" pitchFamily="18" charset="0"/>
              <a:cs typeface="Times New Roman" panose="02020603050405020304" pitchFamily="18" charset="0"/>
            </a:endParaRPr>
          </a:p>
        </p:txBody>
      </p:sp>
      <p:sp>
        <p:nvSpPr>
          <p:cNvPr id="14" name="Rectangle 2"/>
          <p:cNvSpPr>
            <a:spLocks noChangeArrowheads="1"/>
          </p:cNvSpPr>
          <p:nvPr/>
        </p:nvSpPr>
        <p:spPr bwMode="auto">
          <a:xfrm>
            <a:off x="604754" y="4000362"/>
            <a:ext cx="18824699" cy="56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15" name="Object 14"/>
          <p:cNvGraphicFramePr>
            <a:graphicFrameLocks noChangeAspect="1"/>
          </p:cNvGraphicFramePr>
          <p:nvPr>
            <p:extLst>
              <p:ext uri="{D42A27DB-BD31-4B8C-83A1-F6EECF244321}">
                <p14:modId xmlns:p14="http://schemas.microsoft.com/office/powerpoint/2010/main" val="2151306785"/>
              </p:ext>
            </p:extLst>
          </p:nvPr>
        </p:nvGraphicFramePr>
        <p:xfrm>
          <a:off x="604755" y="4000363"/>
          <a:ext cx="2589986" cy="854564"/>
        </p:xfrm>
        <a:graphic>
          <a:graphicData uri="http://schemas.openxmlformats.org/presentationml/2006/ole">
            <mc:AlternateContent xmlns:mc="http://schemas.openxmlformats.org/markup-compatibility/2006">
              <mc:Choice xmlns:v="urn:schemas-microsoft-com:vml" Requires="v">
                <p:oleObj spid="_x0000_s2076" r:id="rId11" imgW="622030" imgH="203112" progId="Equation.DSMT4">
                  <p:embed/>
                </p:oleObj>
              </mc:Choice>
              <mc:Fallback>
                <p:oleObj r:id="rId11" imgW="622030" imgH="203112" progId="Equation.DSMT4">
                  <p:embed/>
                  <p:pic>
                    <p:nvPicPr>
                      <p:cNvPr id="0" name="Object 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04755" y="4000363"/>
                        <a:ext cx="2589986" cy="854564"/>
                      </a:xfrm>
                      <a:prstGeom prst="rect">
                        <a:avLst/>
                      </a:prstGeom>
                      <a:noFill/>
                    </p:spPr>
                  </p:pic>
                </p:oleObj>
              </mc:Fallback>
            </mc:AlternateContent>
          </a:graphicData>
        </a:graphic>
      </p:graphicFrame>
      <p:sp>
        <p:nvSpPr>
          <p:cNvPr id="16" name="Down Arrow 15"/>
          <p:cNvSpPr/>
          <p:nvPr/>
        </p:nvSpPr>
        <p:spPr>
          <a:xfrm rot="2498855">
            <a:off x="3407619" y="3077616"/>
            <a:ext cx="292131" cy="109302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95562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par>
                                <p:cTn id="8" presetID="14" presetClass="entr" presetSubtype="1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randombar(horizontal)">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randombar(horizontal)">
                                      <p:cBhvr>
                                        <p:cTn id="15" dur="500"/>
                                        <p:tgtEl>
                                          <p:spTgt spid="12"/>
                                        </p:tgtEl>
                                      </p:cBhvr>
                                    </p:animEffect>
                                  </p:childTnLst>
                                </p:cTn>
                              </p:par>
                              <p:par>
                                <p:cTn id="16" presetID="14" presetClass="entr" presetSubtype="1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randombar(horizont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randombar(horizontal)">
                                      <p:cBhvr>
                                        <p:cTn id="23" dur="500"/>
                                        <p:tgtEl>
                                          <p:spTgt spid="13"/>
                                        </p:tgtEl>
                                      </p:cBhvr>
                                    </p:animEffect>
                                  </p:childTnLst>
                                </p:cTn>
                              </p:par>
                              <p:par>
                                <p:cTn id="24" presetID="14" presetClass="entr" presetSubtype="1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randombar(horizont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randombar(horizontal)">
                                      <p:cBhvr>
                                        <p:cTn id="31" dur="500"/>
                                        <p:tgtEl>
                                          <p:spTgt spid="16"/>
                                        </p:tgtEl>
                                      </p:cBhvr>
                                    </p:animEffect>
                                  </p:childTnLst>
                                </p:cTn>
                              </p:par>
                              <p:par>
                                <p:cTn id="32" presetID="14" presetClass="entr" presetSubtype="10"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randombar(horizontal)">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dirty="0"/>
          </a:p>
        </p:txBody>
      </p:sp>
      <p:sp>
        <p:nvSpPr>
          <p:cNvPr id="4" name="Title 1"/>
          <p:cNvSpPr txBox="1">
            <a:spLocks/>
          </p:cNvSpPr>
          <p:nvPr/>
        </p:nvSpPr>
        <p:spPr>
          <a:xfrm>
            <a:off x="159916" y="1634945"/>
            <a:ext cx="4457699" cy="3942895"/>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ctr"/>
            <a:r>
              <a:rPr lang="en-US" sz="2400" i="1" dirty="0" err="1" smtClean="0">
                <a:latin typeface="+mn-lt"/>
              </a:rPr>
              <a:t>Trên</a:t>
            </a:r>
            <a:r>
              <a:rPr lang="en-US" sz="2400" i="1" dirty="0" smtClean="0">
                <a:latin typeface="+mn-lt"/>
              </a:rPr>
              <a:t> </a:t>
            </a:r>
            <a:r>
              <a:rPr lang="en-US" sz="2400" i="1" dirty="0" err="1" smtClean="0">
                <a:latin typeface="+mn-lt"/>
              </a:rPr>
              <a:t>một</a:t>
            </a:r>
            <a:r>
              <a:rPr lang="en-US" sz="2400" i="1" dirty="0" smtClean="0">
                <a:latin typeface="+mn-lt"/>
              </a:rPr>
              <a:t> </a:t>
            </a:r>
            <a:r>
              <a:rPr lang="en-US" sz="2400" i="1" dirty="0" err="1" smtClean="0">
                <a:latin typeface="+mn-lt"/>
              </a:rPr>
              <a:t>thiết</a:t>
            </a:r>
            <a:r>
              <a:rPr lang="en-US" sz="2400" i="1" dirty="0" smtClean="0">
                <a:latin typeface="+mn-lt"/>
              </a:rPr>
              <a:t> </a:t>
            </a:r>
            <a:r>
              <a:rPr lang="en-US" sz="2400" i="1" dirty="0" err="1" smtClean="0">
                <a:latin typeface="+mn-lt"/>
              </a:rPr>
              <a:t>bị</a:t>
            </a:r>
            <a:r>
              <a:rPr lang="en-US" sz="2400" i="1" dirty="0">
                <a:latin typeface="+mn-lt"/>
              </a:rPr>
              <a:t> </a:t>
            </a:r>
            <a:r>
              <a:rPr lang="en-US" sz="2400" i="1" dirty="0" err="1" smtClean="0">
                <a:latin typeface="+mn-lt"/>
              </a:rPr>
              <a:t>dùng</a:t>
            </a:r>
            <a:r>
              <a:rPr lang="en-US" sz="2400" i="1" dirty="0" smtClean="0">
                <a:latin typeface="+mn-lt"/>
              </a:rPr>
              <a:t> </a:t>
            </a:r>
            <a:r>
              <a:rPr lang="en-US" sz="2400" i="1" dirty="0" err="1" smtClean="0">
                <a:latin typeface="+mn-lt"/>
              </a:rPr>
              <a:t>để</a:t>
            </a:r>
            <a:r>
              <a:rPr lang="en-US" sz="2400" i="1" dirty="0" smtClean="0">
                <a:latin typeface="+mn-lt"/>
              </a:rPr>
              <a:t> </a:t>
            </a:r>
            <a:r>
              <a:rPr lang="en-US" sz="2400" i="1" dirty="0" err="1" smtClean="0">
                <a:latin typeface="+mn-lt"/>
              </a:rPr>
              <a:t>nạp</a:t>
            </a:r>
            <a:r>
              <a:rPr lang="en-US" sz="2400" i="1" dirty="0" smtClean="0">
                <a:latin typeface="+mn-lt"/>
              </a:rPr>
              <a:t> </a:t>
            </a:r>
            <a:r>
              <a:rPr lang="en-US" sz="2400" i="1" dirty="0" err="1" smtClean="0">
                <a:latin typeface="+mn-lt"/>
              </a:rPr>
              <a:t>cho</a:t>
            </a:r>
            <a:r>
              <a:rPr lang="en-US" sz="2400" i="1" dirty="0" smtClean="0">
                <a:latin typeface="+mn-lt"/>
              </a:rPr>
              <a:t> </a:t>
            </a:r>
            <a:r>
              <a:rPr lang="en-US" sz="2400" i="1" dirty="0" err="1" smtClean="0">
                <a:latin typeface="+mn-lt"/>
              </a:rPr>
              <a:t>điện</a:t>
            </a:r>
            <a:r>
              <a:rPr lang="en-US" sz="2400" i="1" dirty="0" smtClean="0">
                <a:latin typeface="+mn-lt"/>
              </a:rPr>
              <a:t> </a:t>
            </a:r>
            <a:r>
              <a:rPr lang="en-US" sz="2400" i="1" dirty="0" err="1" smtClean="0">
                <a:latin typeface="+mn-lt"/>
              </a:rPr>
              <a:t>thoại</a:t>
            </a:r>
            <a:r>
              <a:rPr lang="en-US" sz="2400" i="1" dirty="0" smtClean="0">
                <a:latin typeface="+mn-lt"/>
              </a:rPr>
              <a:t> di </a:t>
            </a:r>
            <a:r>
              <a:rPr lang="en-US" sz="2400" i="1" dirty="0" err="1" smtClean="0">
                <a:latin typeface="+mn-lt"/>
              </a:rPr>
              <a:t>động</a:t>
            </a:r>
            <a:r>
              <a:rPr lang="en-US" sz="2400" i="1" dirty="0" smtClean="0">
                <a:latin typeface="+mn-lt"/>
              </a:rPr>
              <a:t> </a:t>
            </a:r>
            <a:r>
              <a:rPr lang="en-US" sz="2400" i="1" dirty="0" err="1" smtClean="0">
                <a:latin typeface="+mn-lt"/>
              </a:rPr>
              <a:t>có</a:t>
            </a:r>
            <a:r>
              <a:rPr lang="en-US" sz="2400" i="1" dirty="0" smtClean="0">
                <a:latin typeface="+mn-lt"/>
              </a:rPr>
              <a:t> </a:t>
            </a:r>
            <a:r>
              <a:rPr lang="en-US" sz="2400" i="1" dirty="0" err="1" smtClean="0">
                <a:latin typeface="+mn-lt"/>
              </a:rPr>
              <a:t>ghi</a:t>
            </a:r>
            <a:r>
              <a:rPr lang="en-US" sz="2400" i="1" dirty="0" smtClean="0">
                <a:latin typeface="+mn-lt"/>
              </a:rPr>
              <a:t> </a:t>
            </a:r>
            <a:r>
              <a:rPr lang="en-US" sz="2400" i="1" dirty="0" err="1" smtClean="0">
                <a:latin typeface="+mn-lt"/>
              </a:rPr>
              <a:t>thông</a:t>
            </a:r>
            <a:r>
              <a:rPr lang="en-US" sz="2400" i="1" dirty="0" smtClean="0">
                <a:latin typeface="+mn-lt"/>
              </a:rPr>
              <a:t> </a:t>
            </a:r>
            <a:r>
              <a:rPr lang="en-US" sz="2400" i="1" dirty="0" err="1" smtClean="0">
                <a:latin typeface="+mn-lt"/>
              </a:rPr>
              <a:t>số</a:t>
            </a:r>
            <a:r>
              <a:rPr lang="en-US" sz="2400" i="1" dirty="0" smtClean="0">
                <a:latin typeface="+mn-lt"/>
              </a:rPr>
              <a:t> 10 000 </a:t>
            </a:r>
            <a:r>
              <a:rPr lang="en-US" sz="2400" i="1" dirty="0" err="1" smtClean="0">
                <a:latin typeface="+mn-lt"/>
              </a:rPr>
              <a:t>mA.h</a:t>
            </a:r>
            <a:endParaRPr lang="en-US" sz="2400" i="1" dirty="0">
              <a:latin typeface="+mn-lt"/>
            </a:endParaRPr>
          </a:p>
          <a:p>
            <a:pPr algn="ctr"/>
            <a:r>
              <a:rPr lang="en-US" sz="2400" i="1" dirty="0" err="1" smtClean="0">
                <a:latin typeface="+mn-lt"/>
              </a:rPr>
              <a:t>Thông</a:t>
            </a:r>
            <a:r>
              <a:rPr lang="en-US" sz="2400" i="1" dirty="0" smtClean="0">
                <a:latin typeface="+mn-lt"/>
              </a:rPr>
              <a:t> </a:t>
            </a:r>
            <a:r>
              <a:rPr lang="en-US" sz="2400" i="1" dirty="0" err="1" smtClean="0">
                <a:latin typeface="+mn-lt"/>
              </a:rPr>
              <a:t>số</a:t>
            </a:r>
            <a:r>
              <a:rPr lang="en-US" sz="2400" i="1" dirty="0" smtClean="0">
                <a:latin typeface="+mn-lt"/>
              </a:rPr>
              <a:t> </a:t>
            </a:r>
            <a:r>
              <a:rPr lang="en-US" sz="2400" i="1" dirty="0" err="1" smtClean="0">
                <a:latin typeface="+mn-lt"/>
              </a:rPr>
              <a:t>đó</a:t>
            </a:r>
            <a:r>
              <a:rPr lang="en-US" sz="2400" i="1" dirty="0" smtClean="0">
                <a:latin typeface="+mn-lt"/>
              </a:rPr>
              <a:t> </a:t>
            </a:r>
            <a:r>
              <a:rPr lang="en-US" sz="2400" i="1" dirty="0" err="1" smtClean="0">
                <a:latin typeface="+mn-lt"/>
              </a:rPr>
              <a:t>cho</a:t>
            </a:r>
            <a:r>
              <a:rPr lang="en-US" sz="2400" i="1" dirty="0" smtClean="0">
                <a:latin typeface="+mn-lt"/>
              </a:rPr>
              <a:t> </a:t>
            </a:r>
            <a:r>
              <a:rPr lang="en-US" sz="2400" i="1" dirty="0" err="1" smtClean="0">
                <a:latin typeface="+mn-lt"/>
              </a:rPr>
              <a:t>biết</a:t>
            </a:r>
            <a:r>
              <a:rPr lang="en-US" sz="2400" i="1" dirty="0" smtClean="0">
                <a:latin typeface="+mn-lt"/>
              </a:rPr>
              <a:t> </a:t>
            </a:r>
            <a:r>
              <a:rPr lang="en-US" sz="2400" i="1" dirty="0" err="1" smtClean="0">
                <a:latin typeface="+mn-lt"/>
              </a:rPr>
              <a:t>điều</a:t>
            </a:r>
            <a:r>
              <a:rPr lang="en-US" sz="2400" i="1" dirty="0" smtClean="0">
                <a:latin typeface="+mn-lt"/>
              </a:rPr>
              <a:t> </a:t>
            </a:r>
            <a:r>
              <a:rPr lang="en-US" sz="2400" i="1" dirty="0" err="1" smtClean="0">
                <a:latin typeface="+mn-lt"/>
              </a:rPr>
              <a:t>gì</a:t>
            </a:r>
            <a:r>
              <a:rPr lang="en-US" sz="2400" i="1" dirty="0" smtClean="0">
                <a:latin typeface="+mn-lt"/>
              </a:rPr>
              <a:t>?</a:t>
            </a:r>
            <a:endParaRPr lang="en-US" sz="2400" i="1" dirty="0">
              <a:latin typeface="+mn-lt"/>
            </a:endParaRP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60620" y="905514"/>
            <a:ext cx="3695700" cy="3695700"/>
          </a:xfrm>
          <a:prstGeom prst="rect">
            <a:avLst/>
          </a:prstGeom>
        </p:spPr>
      </p:pic>
    </p:spTree>
    <p:extLst>
      <p:ext uri="{BB962C8B-B14F-4D97-AF65-F5344CB8AC3E}">
        <p14:creationId xmlns:p14="http://schemas.microsoft.com/office/powerpoint/2010/main" val="300386863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41520" y="905514"/>
            <a:ext cx="4114800" cy="3695700"/>
          </a:xfrm>
          <a:prstGeom prst="rect">
            <a:avLst/>
          </a:prstGeom>
        </p:spPr>
      </p:pic>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backgroundRemoval t="4118" b="97451" l="556" r="100000"/>
                    </a14:imgEffect>
                  </a14:imgLayer>
                </a14:imgProps>
              </a:ext>
              <a:ext uri="{28A0092B-C50C-407E-A947-70E740481C1C}">
                <a14:useLocalDpi xmlns:a14="http://schemas.microsoft.com/office/drawing/2010/main" val="0"/>
              </a:ext>
            </a:extLst>
          </a:blip>
          <a:stretch>
            <a:fillRect/>
          </a:stretch>
        </p:blipFill>
        <p:spPr>
          <a:xfrm>
            <a:off x="-603548" y="-220980"/>
            <a:ext cx="4565948" cy="5602676"/>
          </a:xfrm>
          <a:prstGeom prst="rect">
            <a:avLst/>
          </a:prstGeom>
        </p:spPr>
      </p:pic>
      <p:sp>
        <p:nvSpPr>
          <p:cNvPr id="20" name="Subtitle 19"/>
          <p:cNvSpPr>
            <a:spLocks noGrp="1"/>
          </p:cNvSpPr>
          <p:nvPr>
            <p:ph type="subTitle" idx="1"/>
          </p:nvPr>
        </p:nvSpPr>
        <p:spPr>
          <a:xfrm>
            <a:off x="234272" y="1336446"/>
            <a:ext cx="2890307" cy="2711916"/>
          </a:xfrm>
        </p:spPr>
        <p:txBody>
          <a:bodyPr/>
          <a:lstStyle/>
          <a:p>
            <a:pPr marL="127000" indent="0" algn="ctr">
              <a:buNone/>
            </a:pPr>
            <a:r>
              <a:rPr lang="vi-VN" sz="2400" b="1" dirty="0">
                <a:solidFill>
                  <a:schemeClr val="bg2"/>
                </a:solidFill>
              </a:rPr>
              <a:t>Thông số 10000 mAh có nghĩa là nó sẽ cung cấp dòng điện 10000 mA cho thiết bị của bạn hoạt động được trong 1 giờ.</a:t>
            </a:r>
          </a:p>
          <a:p>
            <a:pPr marL="127000" indent="0">
              <a:buNone/>
            </a:pPr>
            <a:r>
              <a:rPr lang="vi-VN" dirty="0"/>
              <a:t/>
            </a:r>
            <a:br>
              <a:rPr lang="vi-VN" dirty="0"/>
            </a:br>
            <a:endParaRPr lang="en-US" dirty="0"/>
          </a:p>
        </p:txBody>
      </p:sp>
    </p:spTree>
    <p:extLst>
      <p:ext uri="{BB962C8B-B14F-4D97-AF65-F5344CB8AC3E}">
        <p14:creationId xmlns:p14="http://schemas.microsoft.com/office/powerpoint/2010/main" val="384374849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13"/>
        <p:cNvGrpSpPr/>
        <p:nvPr/>
      </p:nvGrpSpPr>
      <p:grpSpPr>
        <a:xfrm>
          <a:off x="0" y="0"/>
          <a:ext cx="0" cy="0"/>
          <a:chOff x="0" y="0"/>
          <a:chExt cx="0" cy="0"/>
        </a:xfrm>
      </p:grpSpPr>
      <p:sp>
        <p:nvSpPr>
          <p:cNvPr id="1614" name="Google Shape;1614;p52"/>
          <p:cNvSpPr/>
          <p:nvPr/>
        </p:nvSpPr>
        <p:spPr>
          <a:xfrm rot="2019085">
            <a:off x="-4147717" y="-305008"/>
            <a:ext cx="2410568" cy="3583268"/>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2"/>
          <p:cNvSpPr/>
          <p:nvPr/>
        </p:nvSpPr>
        <p:spPr>
          <a:xfrm rot="2019085">
            <a:off x="-4655934" y="-581991"/>
            <a:ext cx="1487001" cy="3512011"/>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oogle Shape;1343;p45"/>
          <p:cNvGrpSpPr/>
          <p:nvPr/>
        </p:nvGrpSpPr>
        <p:grpSpPr>
          <a:xfrm>
            <a:off x="-452315" y="222338"/>
            <a:ext cx="8528828" cy="4908975"/>
            <a:chOff x="-452315" y="222338"/>
            <a:chExt cx="8528828" cy="4908975"/>
          </a:xfrm>
        </p:grpSpPr>
        <p:grpSp>
          <p:nvGrpSpPr>
            <p:cNvPr id="6" name="Google Shape;1344;p45"/>
            <p:cNvGrpSpPr/>
            <p:nvPr/>
          </p:nvGrpSpPr>
          <p:grpSpPr>
            <a:xfrm>
              <a:off x="-452315" y="3021550"/>
              <a:ext cx="3585731" cy="2109764"/>
              <a:chOff x="6451063" y="-3"/>
              <a:chExt cx="2230626" cy="1312450"/>
            </a:xfrm>
          </p:grpSpPr>
          <p:sp>
            <p:nvSpPr>
              <p:cNvPr id="23" name="Google Shape;1345;p4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46;p4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47;p4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48;p45"/>
              <p:cNvSpPr/>
              <p:nvPr/>
            </p:nvSpPr>
            <p:spPr>
              <a:xfrm>
                <a:off x="8244877" y="1137267"/>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49;p4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50;p4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51;p4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52;p4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53;p4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54;p45"/>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55;p4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56;p4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1357;p45"/>
            <p:cNvSpPr/>
            <p:nvPr/>
          </p:nvSpPr>
          <p:spPr>
            <a:xfrm>
              <a:off x="2952798" y="3644609"/>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58;p45"/>
            <p:cNvSpPr/>
            <p:nvPr/>
          </p:nvSpPr>
          <p:spPr>
            <a:xfrm>
              <a:off x="3281512" y="3881244"/>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59;p45"/>
            <p:cNvSpPr/>
            <p:nvPr/>
          </p:nvSpPr>
          <p:spPr>
            <a:xfrm>
              <a:off x="4304744" y="3756579"/>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60;p45"/>
            <p:cNvSpPr/>
            <p:nvPr/>
          </p:nvSpPr>
          <p:spPr>
            <a:xfrm>
              <a:off x="7374392" y="12393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61;p45"/>
            <p:cNvSpPr/>
            <p:nvPr/>
          </p:nvSpPr>
          <p:spPr>
            <a:xfrm>
              <a:off x="7924647" y="2223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62;p45"/>
            <p:cNvSpPr/>
            <p:nvPr/>
          </p:nvSpPr>
          <p:spPr>
            <a:xfrm>
              <a:off x="7526200" y="1488289"/>
              <a:ext cx="98982" cy="1299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63;p45"/>
            <p:cNvSpPr/>
            <p:nvPr/>
          </p:nvSpPr>
          <p:spPr>
            <a:xfrm>
              <a:off x="7083235" y="504252"/>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64;p45"/>
            <p:cNvSpPr/>
            <p:nvPr/>
          </p:nvSpPr>
          <p:spPr>
            <a:xfrm>
              <a:off x="6963425" y="654013"/>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65;p45"/>
            <p:cNvSpPr/>
            <p:nvPr/>
          </p:nvSpPr>
          <p:spPr>
            <a:xfrm>
              <a:off x="6420131" y="14228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66;p45"/>
            <p:cNvSpPr/>
            <p:nvPr/>
          </p:nvSpPr>
          <p:spPr>
            <a:xfrm>
              <a:off x="4490785" y="513846"/>
              <a:ext cx="98280" cy="130514"/>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67;p45"/>
            <p:cNvSpPr/>
            <p:nvPr/>
          </p:nvSpPr>
          <p:spPr>
            <a:xfrm>
              <a:off x="7121552" y="16380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68;p45"/>
            <p:cNvSpPr/>
            <p:nvPr/>
          </p:nvSpPr>
          <p:spPr>
            <a:xfrm>
              <a:off x="5201215" y="10366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69;p45"/>
            <p:cNvSpPr/>
            <p:nvPr/>
          </p:nvSpPr>
          <p:spPr>
            <a:xfrm>
              <a:off x="5642133" y="3705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70;p45"/>
            <p:cNvSpPr/>
            <p:nvPr/>
          </p:nvSpPr>
          <p:spPr>
            <a:xfrm>
              <a:off x="5103051" y="860695"/>
              <a:ext cx="98924" cy="129987"/>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71;p45"/>
            <p:cNvSpPr/>
            <p:nvPr/>
          </p:nvSpPr>
          <p:spPr>
            <a:xfrm>
              <a:off x="4572005" y="160020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72;p45"/>
            <p:cNvSpPr/>
            <p:nvPr/>
          </p:nvSpPr>
          <p:spPr>
            <a:xfrm>
              <a:off x="4392495" y="3606175"/>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1375;p45"/>
          <p:cNvSpPr/>
          <p:nvPr/>
        </p:nvSpPr>
        <p:spPr>
          <a:xfrm>
            <a:off x="865900" y="3557900"/>
            <a:ext cx="3015700" cy="1140743"/>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 name="Google Shape;1343;p45"/>
          <p:cNvGrpSpPr/>
          <p:nvPr/>
        </p:nvGrpSpPr>
        <p:grpSpPr>
          <a:xfrm>
            <a:off x="-542102" y="1828037"/>
            <a:ext cx="8528828" cy="4908975"/>
            <a:chOff x="-452315" y="222338"/>
            <a:chExt cx="8528828" cy="4908975"/>
          </a:xfrm>
        </p:grpSpPr>
        <p:grpSp>
          <p:nvGrpSpPr>
            <p:cNvPr id="39" name="Google Shape;1344;p45"/>
            <p:cNvGrpSpPr/>
            <p:nvPr/>
          </p:nvGrpSpPr>
          <p:grpSpPr>
            <a:xfrm>
              <a:off x="-452315" y="3021550"/>
              <a:ext cx="3585731" cy="2109764"/>
              <a:chOff x="6451063" y="-3"/>
              <a:chExt cx="2230626" cy="1312450"/>
            </a:xfrm>
          </p:grpSpPr>
          <p:sp>
            <p:nvSpPr>
              <p:cNvPr id="56" name="Google Shape;1345;p4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46;p4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47;p4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48;p45"/>
              <p:cNvSpPr/>
              <p:nvPr/>
            </p:nvSpPr>
            <p:spPr>
              <a:xfrm>
                <a:off x="8244877" y="1137267"/>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49;p4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50;p4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51;p4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52;p4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53;p4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54;p45"/>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55;p4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56;p4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1357;p45"/>
            <p:cNvSpPr/>
            <p:nvPr/>
          </p:nvSpPr>
          <p:spPr>
            <a:xfrm>
              <a:off x="2952798" y="3644609"/>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58;p45"/>
            <p:cNvSpPr/>
            <p:nvPr/>
          </p:nvSpPr>
          <p:spPr>
            <a:xfrm>
              <a:off x="3281512" y="3881244"/>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59;p45"/>
            <p:cNvSpPr/>
            <p:nvPr/>
          </p:nvSpPr>
          <p:spPr>
            <a:xfrm>
              <a:off x="4304744" y="3756579"/>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60;p45"/>
            <p:cNvSpPr/>
            <p:nvPr/>
          </p:nvSpPr>
          <p:spPr>
            <a:xfrm>
              <a:off x="7374392" y="12393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61;p45"/>
            <p:cNvSpPr/>
            <p:nvPr/>
          </p:nvSpPr>
          <p:spPr>
            <a:xfrm>
              <a:off x="7924647" y="2223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62;p45"/>
            <p:cNvSpPr/>
            <p:nvPr/>
          </p:nvSpPr>
          <p:spPr>
            <a:xfrm>
              <a:off x="7526200" y="1488289"/>
              <a:ext cx="98982" cy="1299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63;p45"/>
            <p:cNvSpPr/>
            <p:nvPr/>
          </p:nvSpPr>
          <p:spPr>
            <a:xfrm>
              <a:off x="7083235" y="504252"/>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64;p45"/>
            <p:cNvSpPr/>
            <p:nvPr/>
          </p:nvSpPr>
          <p:spPr>
            <a:xfrm>
              <a:off x="6963425" y="654013"/>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65;p45"/>
            <p:cNvSpPr/>
            <p:nvPr/>
          </p:nvSpPr>
          <p:spPr>
            <a:xfrm>
              <a:off x="6420131" y="14228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66;p45"/>
            <p:cNvSpPr/>
            <p:nvPr/>
          </p:nvSpPr>
          <p:spPr>
            <a:xfrm>
              <a:off x="4490785" y="513846"/>
              <a:ext cx="98280" cy="130514"/>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67;p45"/>
            <p:cNvSpPr/>
            <p:nvPr/>
          </p:nvSpPr>
          <p:spPr>
            <a:xfrm>
              <a:off x="7121552" y="16380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68;p45"/>
            <p:cNvSpPr/>
            <p:nvPr/>
          </p:nvSpPr>
          <p:spPr>
            <a:xfrm>
              <a:off x="5201215" y="10366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69;p45"/>
            <p:cNvSpPr/>
            <p:nvPr/>
          </p:nvSpPr>
          <p:spPr>
            <a:xfrm>
              <a:off x="5642133" y="3705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70;p45"/>
            <p:cNvSpPr/>
            <p:nvPr/>
          </p:nvSpPr>
          <p:spPr>
            <a:xfrm>
              <a:off x="5103051" y="860695"/>
              <a:ext cx="98924" cy="129987"/>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71;p45"/>
            <p:cNvSpPr/>
            <p:nvPr/>
          </p:nvSpPr>
          <p:spPr>
            <a:xfrm>
              <a:off x="4572005" y="160020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72;p45"/>
            <p:cNvSpPr/>
            <p:nvPr/>
          </p:nvSpPr>
          <p:spPr>
            <a:xfrm>
              <a:off x="4392495" y="3606175"/>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1373;p45"/>
          <p:cNvSpPr txBox="1">
            <a:spLocks/>
          </p:cNvSpPr>
          <p:nvPr/>
        </p:nvSpPr>
        <p:spPr>
          <a:xfrm>
            <a:off x="0" y="829236"/>
            <a:ext cx="8293140" cy="2779152"/>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2"/>
              </a:buClr>
              <a:buSzPts val="4800"/>
              <a:buFont typeface="Lexend"/>
              <a:buNone/>
              <a:defRPr sz="8000" b="1" i="0" u="none" strike="noStrike" cap="none">
                <a:solidFill>
                  <a:schemeClr val="dk2"/>
                </a:solidFill>
                <a:latin typeface="Lexend"/>
                <a:ea typeface="Lexend"/>
                <a:cs typeface="Lexend"/>
                <a:sym typeface="Lexend"/>
              </a:defRPr>
            </a:lvl1pPr>
            <a:lvl2pPr marR="0" lvl="1"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2pPr>
            <a:lvl3pPr marR="0" lvl="2"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3pPr>
            <a:lvl4pPr marR="0" lvl="3"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4pPr>
            <a:lvl5pPr marR="0" lvl="4"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5pPr>
            <a:lvl6pPr marR="0" lvl="5"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6pPr>
            <a:lvl7pPr marR="0" lvl="6"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7pPr>
            <a:lvl8pPr marR="0" lvl="7"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8pPr>
            <a:lvl9pPr marR="0" lvl="8"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9pPr>
          </a:lstStyle>
          <a:p>
            <a:r>
              <a:rPr lang="vi-VN" sz="4000" dirty="0" smtClean="0"/>
              <a:t>I</a:t>
            </a:r>
            <a:r>
              <a:rPr lang="en-US" sz="4000" dirty="0" smtClean="0"/>
              <a:t>I</a:t>
            </a:r>
            <a:r>
              <a:rPr lang="vi-VN" sz="4000" dirty="0" smtClean="0"/>
              <a:t>. </a:t>
            </a:r>
            <a:br>
              <a:rPr lang="vi-VN" sz="4000" dirty="0" smtClean="0"/>
            </a:br>
            <a:r>
              <a:rPr lang="en-US" sz="4000" dirty="0" err="1"/>
              <a:t>Liên</a:t>
            </a:r>
            <a:r>
              <a:rPr lang="en-US" sz="4000" dirty="0"/>
              <a:t> </a:t>
            </a:r>
            <a:r>
              <a:rPr lang="en-US" sz="4000" dirty="0" err="1"/>
              <a:t>hệ</a:t>
            </a:r>
            <a:r>
              <a:rPr lang="en-US" sz="4000" dirty="0"/>
              <a:t> </a:t>
            </a:r>
            <a:r>
              <a:rPr lang="en-US" sz="4000" dirty="0" err="1"/>
              <a:t>giữa</a:t>
            </a:r>
            <a:r>
              <a:rPr lang="en-US" sz="4000" dirty="0"/>
              <a:t> </a:t>
            </a:r>
            <a:r>
              <a:rPr lang="en-US" sz="4000" dirty="0" err="1"/>
              <a:t>cường</a:t>
            </a:r>
            <a:r>
              <a:rPr lang="en-US" sz="4000" dirty="0"/>
              <a:t> </a:t>
            </a:r>
            <a:r>
              <a:rPr lang="en-US" sz="4000" dirty="0" err="1"/>
              <a:t>độ</a:t>
            </a:r>
            <a:r>
              <a:rPr lang="en-US" sz="4000" dirty="0"/>
              <a:t> </a:t>
            </a:r>
            <a:r>
              <a:rPr lang="en-US" sz="4000" dirty="0" err="1"/>
              <a:t>dòng</a:t>
            </a:r>
            <a:r>
              <a:rPr lang="en-US" sz="4000" dirty="0"/>
              <a:t> </a:t>
            </a:r>
            <a:r>
              <a:rPr lang="en-US" sz="4000" dirty="0" err="1"/>
              <a:t>điện</a:t>
            </a:r>
            <a:r>
              <a:rPr lang="en-US" sz="4000" dirty="0"/>
              <a:t> </a:t>
            </a:r>
            <a:r>
              <a:rPr lang="en-US" sz="4000" dirty="0" err="1"/>
              <a:t>với</a:t>
            </a:r>
            <a:r>
              <a:rPr lang="en-US" sz="4000" dirty="0"/>
              <a:t> </a:t>
            </a:r>
            <a:r>
              <a:rPr lang="en-US" sz="4000" dirty="0" err="1"/>
              <a:t>mật</a:t>
            </a:r>
            <a:r>
              <a:rPr lang="en-US" sz="4000" dirty="0"/>
              <a:t> </a:t>
            </a:r>
            <a:r>
              <a:rPr lang="en-US" sz="4000" dirty="0" err="1"/>
              <a:t>độ</a:t>
            </a:r>
            <a:r>
              <a:rPr lang="en-US" sz="4000" dirty="0"/>
              <a:t> </a:t>
            </a:r>
            <a:r>
              <a:rPr lang="en-US" sz="4000" dirty="0" err="1"/>
              <a:t>và</a:t>
            </a:r>
            <a:r>
              <a:rPr lang="en-US" sz="4000" dirty="0"/>
              <a:t> </a:t>
            </a:r>
            <a:r>
              <a:rPr lang="en-US" sz="4000" dirty="0" err="1"/>
              <a:t>tốc</a:t>
            </a:r>
            <a:r>
              <a:rPr lang="en-US" sz="4000" dirty="0"/>
              <a:t> </a:t>
            </a:r>
            <a:r>
              <a:rPr lang="en-US" sz="4000" dirty="0" err="1"/>
              <a:t>độ</a:t>
            </a:r>
            <a:r>
              <a:rPr lang="en-US" sz="4000" dirty="0"/>
              <a:t> </a:t>
            </a:r>
            <a:r>
              <a:rPr lang="en-US" sz="4000" dirty="0" err="1"/>
              <a:t>các</a:t>
            </a:r>
            <a:r>
              <a:rPr lang="en-US" sz="4000" dirty="0"/>
              <a:t> </a:t>
            </a:r>
            <a:r>
              <a:rPr lang="en-US" sz="4000" dirty="0" err="1"/>
              <a:t>hạt</a:t>
            </a:r>
            <a:r>
              <a:rPr lang="en-US" sz="4000" dirty="0"/>
              <a:t> </a:t>
            </a:r>
            <a:r>
              <a:rPr lang="en-US" sz="4000" dirty="0" err="1"/>
              <a:t>mang</a:t>
            </a:r>
            <a:r>
              <a:rPr lang="en-US" sz="4000" dirty="0"/>
              <a:t> </a:t>
            </a:r>
            <a:r>
              <a:rPr lang="en-US" sz="4000" dirty="0" err="1"/>
              <a:t>điện</a:t>
            </a:r>
            <a:r>
              <a:rPr lang="vi-VN" sz="4000" dirty="0"/>
              <a:t>.</a:t>
            </a:r>
            <a:endParaRPr lang="vi-VN" sz="4000" dirty="0">
              <a:solidFill>
                <a:schemeClr val="lt2"/>
              </a:solidFill>
            </a:endParaRPr>
          </a:p>
        </p:txBody>
      </p:sp>
      <p:sp>
        <p:nvSpPr>
          <p:cNvPr id="69" name="Google Shape;1375;p45"/>
          <p:cNvSpPr/>
          <p:nvPr/>
        </p:nvSpPr>
        <p:spPr>
          <a:xfrm>
            <a:off x="776113" y="5163599"/>
            <a:ext cx="3015700" cy="1140743"/>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Google Shape;1380;p46"/>
          <p:cNvSpPr txBox="1">
            <a:spLocks/>
          </p:cNvSpPr>
          <p:nvPr/>
        </p:nvSpPr>
        <p:spPr>
          <a:xfrm>
            <a:off x="2668934" y="1871741"/>
            <a:ext cx="6606759" cy="188004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l"/>
            <a:r>
              <a:rPr lang="en-US" sz="4000" dirty="0" smtClean="0"/>
              <a:t>1. </a:t>
            </a:r>
            <a:r>
              <a:rPr lang="en-US" sz="4000" dirty="0" err="1" smtClean="0"/>
              <a:t>Dòng</a:t>
            </a:r>
            <a:r>
              <a:rPr lang="en-US" sz="4000" dirty="0" smtClean="0"/>
              <a:t> </a:t>
            </a:r>
            <a:r>
              <a:rPr lang="en-US" sz="4000" dirty="0" err="1" smtClean="0"/>
              <a:t>điện</a:t>
            </a:r>
            <a:r>
              <a:rPr lang="en-US" sz="4000" dirty="0" smtClean="0"/>
              <a:t> </a:t>
            </a:r>
            <a:r>
              <a:rPr lang="en-US" sz="4000" dirty="0" err="1" smtClean="0"/>
              <a:t>chạy</a:t>
            </a:r>
            <a:r>
              <a:rPr lang="en-US" sz="4000" dirty="0"/>
              <a:t> </a:t>
            </a:r>
            <a:r>
              <a:rPr lang="en-US" sz="4000" dirty="0" err="1" smtClean="0"/>
              <a:t>trong</a:t>
            </a:r>
            <a:r>
              <a:rPr lang="en-US" sz="4000" dirty="0" smtClean="0"/>
              <a:t> </a:t>
            </a:r>
            <a:r>
              <a:rPr lang="en-US" sz="4000" dirty="0" err="1" smtClean="0"/>
              <a:t>dây</a:t>
            </a:r>
            <a:r>
              <a:rPr lang="en-US" sz="4000" dirty="0" smtClean="0"/>
              <a:t> </a:t>
            </a:r>
            <a:r>
              <a:rPr lang="en-US" sz="4000" dirty="0" err="1" smtClean="0"/>
              <a:t>dẫn</a:t>
            </a:r>
            <a:r>
              <a:rPr lang="en-US" sz="4000" dirty="0" smtClean="0"/>
              <a:t> </a:t>
            </a:r>
            <a:r>
              <a:rPr lang="en-US" sz="4000" dirty="0" err="1" smtClean="0"/>
              <a:t>kim</a:t>
            </a:r>
            <a:r>
              <a:rPr lang="en-US" sz="4000" dirty="0" smtClean="0"/>
              <a:t> </a:t>
            </a:r>
            <a:r>
              <a:rPr lang="en-US" sz="4000" dirty="0" err="1" smtClean="0"/>
              <a:t>loại</a:t>
            </a:r>
            <a:endParaRPr lang="en-US" sz="4000" dirty="0"/>
          </a:p>
        </p:txBody>
      </p:sp>
      <p:grpSp>
        <p:nvGrpSpPr>
          <p:cNvPr id="5" name="Google Shape;1382;p46"/>
          <p:cNvGrpSpPr/>
          <p:nvPr/>
        </p:nvGrpSpPr>
        <p:grpSpPr>
          <a:xfrm>
            <a:off x="376739" y="1522929"/>
            <a:ext cx="2212805" cy="2792527"/>
            <a:chOff x="713223" y="1359774"/>
            <a:chExt cx="2212805" cy="2792527"/>
          </a:xfrm>
        </p:grpSpPr>
        <p:sp>
          <p:nvSpPr>
            <p:cNvPr id="6" name="Google Shape;1383;p46"/>
            <p:cNvSpPr/>
            <p:nvPr/>
          </p:nvSpPr>
          <p:spPr>
            <a:xfrm>
              <a:off x="713223" y="1381490"/>
              <a:ext cx="1449220" cy="1429892"/>
            </a:xfrm>
            <a:custGeom>
              <a:avLst/>
              <a:gdLst/>
              <a:ahLst/>
              <a:cxnLst/>
              <a:rect l="l" t="t" r="r" b="b"/>
              <a:pathLst>
                <a:path w="14348" h="14157" extrusionOk="0">
                  <a:moveTo>
                    <a:pt x="14300" y="9347"/>
                  </a:moveTo>
                  <a:lnTo>
                    <a:pt x="14347" y="346"/>
                  </a:lnTo>
                  <a:lnTo>
                    <a:pt x="13109" y="0"/>
                  </a:lnTo>
                  <a:cubicBezTo>
                    <a:pt x="13109" y="0"/>
                    <a:pt x="7692" y="500"/>
                    <a:pt x="5037" y="941"/>
                  </a:cubicBezTo>
                  <a:cubicBezTo>
                    <a:pt x="2393" y="1393"/>
                    <a:pt x="560" y="1822"/>
                    <a:pt x="560" y="1822"/>
                  </a:cubicBezTo>
                  <a:cubicBezTo>
                    <a:pt x="560" y="1822"/>
                    <a:pt x="0" y="6192"/>
                    <a:pt x="298" y="8990"/>
                  </a:cubicBezTo>
                  <a:cubicBezTo>
                    <a:pt x="595" y="11787"/>
                    <a:pt x="1453" y="14109"/>
                    <a:pt x="1453" y="14109"/>
                  </a:cubicBezTo>
                  <a:lnTo>
                    <a:pt x="2560" y="14157"/>
                  </a:lnTo>
                  <a:cubicBezTo>
                    <a:pt x="4870" y="13550"/>
                    <a:pt x="10644" y="11954"/>
                    <a:pt x="14300" y="93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4;p46"/>
            <p:cNvSpPr/>
            <p:nvPr/>
          </p:nvSpPr>
          <p:spPr>
            <a:xfrm>
              <a:off x="1261574" y="1784293"/>
              <a:ext cx="490783" cy="629044"/>
            </a:xfrm>
            <a:custGeom>
              <a:avLst/>
              <a:gdLst/>
              <a:ahLst/>
              <a:cxnLst/>
              <a:rect l="l" t="t" r="r" b="b"/>
              <a:pathLst>
                <a:path w="4859" h="6228" extrusionOk="0">
                  <a:moveTo>
                    <a:pt x="0" y="918"/>
                  </a:moveTo>
                  <a:lnTo>
                    <a:pt x="131" y="6228"/>
                  </a:lnTo>
                  <a:lnTo>
                    <a:pt x="4858" y="4751"/>
                  </a:lnTo>
                  <a:lnTo>
                    <a:pt x="4680" y="1"/>
                  </a:lnTo>
                  <a:cubicBezTo>
                    <a:pt x="4680" y="1"/>
                    <a:pt x="48" y="870"/>
                    <a:pt x="0"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5;p46"/>
            <p:cNvSpPr/>
            <p:nvPr/>
          </p:nvSpPr>
          <p:spPr>
            <a:xfrm>
              <a:off x="1401060" y="1929839"/>
              <a:ext cx="218979" cy="293513"/>
            </a:xfrm>
            <a:custGeom>
              <a:avLst/>
              <a:gdLst/>
              <a:ahLst/>
              <a:cxnLst/>
              <a:rect l="l" t="t" r="r" b="b"/>
              <a:pathLst>
                <a:path w="2168" h="2906" extrusionOk="0">
                  <a:moveTo>
                    <a:pt x="1" y="501"/>
                  </a:moveTo>
                  <a:lnTo>
                    <a:pt x="417" y="405"/>
                  </a:lnTo>
                  <a:lnTo>
                    <a:pt x="417" y="2822"/>
                  </a:lnTo>
                  <a:lnTo>
                    <a:pt x="1" y="2906"/>
                  </a:lnTo>
                  <a:close/>
                  <a:moveTo>
                    <a:pt x="1751" y="96"/>
                  </a:moveTo>
                  <a:lnTo>
                    <a:pt x="2167" y="1"/>
                  </a:lnTo>
                  <a:lnTo>
                    <a:pt x="2167" y="2418"/>
                  </a:lnTo>
                  <a:lnTo>
                    <a:pt x="1751" y="25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386;p46"/>
            <p:cNvGrpSpPr/>
            <p:nvPr/>
          </p:nvGrpSpPr>
          <p:grpSpPr>
            <a:xfrm>
              <a:off x="1801541" y="2283351"/>
              <a:ext cx="1124488" cy="1868950"/>
              <a:chOff x="1801541" y="2283351"/>
              <a:chExt cx="1124488" cy="1868950"/>
            </a:xfrm>
          </p:grpSpPr>
          <p:grpSp>
            <p:nvGrpSpPr>
              <p:cNvPr id="13" name="Google Shape;1387;p46"/>
              <p:cNvGrpSpPr/>
              <p:nvPr/>
            </p:nvGrpSpPr>
            <p:grpSpPr>
              <a:xfrm>
                <a:off x="1801541" y="2283351"/>
                <a:ext cx="451086" cy="346440"/>
                <a:chOff x="1801541" y="2283351"/>
                <a:chExt cx="451086" cy="346440"/>
              </a:xfrm>
            </p:grpSpPr>
            <p:sp>
              <p:nvSpPr>
                <p:cNvPr id="15" name="Google Shape;1388;p46"/>
                <p:cNvSpPr/>
                <p:nvPr/>
              </p:nvSpPr>
              <p:spPr>
                <a:xfrm>
                  <a:off x="1801541" y="2444553"/>
                  <a:ext cx="227362" cy="184128"/>
                </a:xfrm>
                <a:custGeom>
                  <a:avLst/>
                  <a:gdLst/>
                  <a:ahLst/>
                  <a:cxnLst/>
                  <a:rect l="l" t="t" r="r" b="b"/>
                  <a:pathLst>
                    <a:path w="2251" h="1823" extrusionOk="0">
                      <a:moveTo>
                        <a:pt x="0" y="0"/>
                      </a:moveTo>
                      <a:lnTo>
                        <a:pt x="2251" y="750"/>
                      </a:lnTo>
                      <a:lnTo>
                        <a:pt x="2251" y="1822"/>
                      </a:lnTo>
                      <a:lnTo>
                        <a:pt x="0" y="108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89;p46"/>
                <p:cNvSpPr/>
                <p:nvPr/>
              </p:nvSpPr>
              <p:spPr>
                <a:xfrm>
                  <a:off x="1801541" y="2433746"/>
                  <a:ext cx="252614" cy="196046"/>
                </a:xfrm>
                <a:custGeom>
                  <a:avLst/>
                  <a:gdLst/>
                  <a:ahLst/>
                  <a:cxnLst/>
                  <a:rect l="l" t="t" r="r" b="b"/>
                  <a:pathLst>
                    <a:path w="2501" h="1941" extrusionOk="0">
                      <a:moveTo>
                        <a:pt x="0" y="107"/>
                      </a:moveTo>
                      <a:lnTo>
                        <a:pt x="322" y="0"/>
                      </a:lnTo>
                      <a:lnTo>
                        <a:pt x="2465" y="679"/>
                      </a:lnTo>
                      <a:lnTo>
                        <a:pt x="2501" y="1834"/>
                      </a:lnTo>
                      <a:lnTo>
                        <a:pt x="2274" y="1941"/>
                      </a:lnTo>
                      <a:lnTo>
                        <a:pt x="2263" y="1929"/>
                      </a:lnTo>
                      <a:lnTo>
                        <a:pt x="2263" y="857"/>
                      </a:lnTo>
                      <a:lnTo>
                        <a:pt x="24" y="119"/>
                      </a:lnTo>
                      <a:cubicBezTo>
                        <a:pt x="12" y="107"/>
                        <a:pt x="0" y="107"/>
                        <a:pt x="0" y="1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0;p46"/>
                <p:cNvSpPr/>
                <p:nvPr/>
              </p:nvSpPr>
              <p:spPr>
                <a:xfrm>
                  <a:off x="1999912" y="2295472"/>
                  <a:ext cx="225039" cy="184027"/>
                </a:xfrm>
                <a:custGeom>
                  <a:avLst/>
                  <a:gdLst/>
                  <a:ahLst/>
                  <a:cxnLst/>
                  <a:rect l="l" t="t" r="r" b="b"/>
                  <a:pathLst>
                    <a:path w="2228" h="1822" extrusionOk="0">
                      <a:moveTo>
                        <a:pt x="1" y="0"/>
                      </a:moveTo>
                      <a:lnTo>
                        <a:pt x="2227" y="738"/>
                      </a:lnTo>
                      <a:lnTo>
                        <a:pt x="2227" y="1822"/>
                      </a:lnTo>
                      <a:lnTo>
                        <a:pt x="1" y="107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1;p46"/>
                <p:cNvSpPr/>
                <p:nvPr/>
              </p:nvSpPr>
              <p:spPr>
                <a:xfrm>
                  <a:off x="1999912" y="2283351"/>
                  <a:ext cx="252715" cy="196147"/>
                </a:xfrm>
                <a:custGeom>
                  <a:avLst/>
                  <a:gdLst/>
                  <a:ahLst/>
                  <a:cxnLst/>
                  <a:rect l="l" t="t" r="r" b="b"/>
                  <a:pathLst>
                    <a:path w="2502" h="1942" extrusionOk="0">
                      <a:moveTo>
                        <a:pt x="1" y="108"/>
                      </a:moveTo>
                      <a:lnTo>
                        <a:pt x="322" y="1"/>
                      </a:lnTo>
                      <a:lnTo>
                        <a:pt x="2465" y="680"/>
                      </a:lnTo>
                      <a:lnTo>
                        <a:pt x="2501" y="1835"/>
                      </a:lnTo>
                      <a:lnTo>
                        <a:pt x="2275" y="1942"/>
                      </a:lnTo>
                      <a:lnTo>
                        <a:pt x="2263" y="1942"/>
                      </a:lnTo>
                      <a:lnTo>
                        <a:pt x="2263" y="858"/>
                      </a:lnTo>
                      <a:lnTo>
                        <a:pt x="25" y="12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392;p46"/>
              <p:cNvSpPr/>
              <p:nvPr/>
            </p:nvSpPr>
            <p:spPr>
              <a:xfrm>
                <a:off x="1880930" y="2295472"/>
                <a:ext cx="1045099" cy="1856830"/>
              </a:xfrm>
              <a:custGeom>
                <a:avLst/>
                <a:gdLst/>
                <a:ahLst/>
                <a:cxnLst/>
                <a:rect l="l" t="t" r="r" b="b"/>
                <a:pathLst>
                  <a:path w="10347" h="18384" extrusionOk="0">
                    <a:moveTo>
                      <a:pt x="7739" y="14157"/>
                    </a:moveTo>
                    <a:cubicBezTo>
                      <a:pt x="7013" y="13656"/>
                      <a:pt x="6179" y="13085"/>
                      <a:pt x="5989" y="12132"/>
                    </a:cubicBezTo>
                    <a:cubicBezTo>
                      <a:pt x="5763" y="11061"/>
                      <a:pt x="6430" y="10585"/>
                      <a:pt x="7239" y="10001"/>
                    </a:cubicBezTo>
                    <a:cubicBezTo>
                      <a:pt x="7894" y="9525"/>
                      <a:pt x="8620" y="9013"/>
                      <a:pt x="9168" y="8132"/>
                    </a:cubicBezTo>
                    <a:cubicBezTo>
                      <a:pt x="10347" y="6227"/>
                      <a:pt x="9108" y="4834"/>
                      <a:pt x="8537" y="4334"/>
                    </a:cubicBezTo>
                    <a:cubicBezTo>
                      <a:pt x="8573" y="4262"/>
                      <a:pt x="8585" y="4179"/>
                      <a:pt x="8596" y="4143"/>
                    </a:cubicBezTo>
                    <a:lnTo>
                      <a:pt x="7263" y="2810"/>
                    </a:lnTo>
                    <a:cubicBezTo>
                      <a:pt x="7156" y="2738"/>
                      <a:pt x="6953" y="2655"/>
                      <a:pt x="6894" y="2631"/>
                    </a:cubicBezTo>
                    <a:cubicBezTo>
                      <a:pt x="6894" y="2072"/>
                      <a:pt x="6858" y="1464"/>
                      <a:pt x="6811" y="1298"/>
                    </a:cubicBezTo>
                    <a:cubicBezTo>
                      <a:pt x="6715" y="1024"/>
                      <a:pt x="3560" y="0"/>
                      <a:pt x="3560" y="0"/>
                    </a:cubicBezTo>
                    <a:lnTo>
                      <a:pt x="131" y="2191"/>
                    </a:lnTo>
                    <a:cubicBezTo>
                      <a:pt x="0" y="3191"/>
                      <a:pt x="369" y="3881"/>
                      <a:pt x="369" y="3881"/>
                    </a:cubicBezTo>
                    <a:lnTo>
                      <a:pt x="3453" y="4882"/>
                    </a:lnTo>
                    <a:lnTo>
                      <a:pt x="5477" y="4822"/>
                    </a:lnTo>
                    <a:cubicBezTo>
                      <a:pt x="5822" y="5048"/>
                      <a:pt x="7453" y="5227"/>
                      <a:pt x="7715" y="5251"/>
                    </a:cubicBezTo>
                    <a:cubicBezTo>
                      <a:pt x="7799" y="5274"/>
                      <a:pt x="7918" y="5191"/>
                      <a:pt x="8037" y="5072"/>
                    </a:cubicBezTo>
                    <a:cubicBezTo>
                      <a:pt x="8454" y="5477"/>
                      <a:pt x="9156" y="6406"/>
                      <a:pt x="8394" y="7620"/>
                    </a:cubicBezTo>
                    <a:cubicBezTo>
                      <a:pt x="7954" y="8346"/>
                      <a:pt x="7299" y="8811"/>
                      <a:pt x="6715" y="9227"/>
                    </a:cubicBezTo>
                    <a:cubicBezTo>
                      <a:pt x="5644" y="9989"/>
                      <a:pt x="4751" y="10632"/>
                      <a:pt x="5096" y="12287"/>
                    </a:cubicBezTo>
                    <a:cubicBezTo>
                      <a:pt x="5358" y="13609"/>
                      <a:pt x="6358" y="14288"/>
                      <a:pt x="7239" y="14883"/>
                    </a:cubicBezTo>
                    <a:cubicBezTo>
                      <a:pt x="7894" y="15335"/>
                      <a:pt x="8454" y="15716"/>
                      <a:pt x="8335" y="16228"/>
                    </a:cubicBezTo>
                    <a:cubicBezTo>
                      <a:pt x="8323" y="16312"/>
                      <a:pt x="8275" y="16407"/>
                      <a:pt x="8251" y="16490"/>
                    </a:cubicBezTo>
                    <a:cubicBezTo>
                      <a:pt x="8025" y="16907"/>
                      <a:pt x="7513" y="17169"/>
                      <a:pt x="6965" y="17300"/>
                    </a:cubicBezTo>
                    <a:cubicBezTo>
                      <a:pt x="6370" y="17443"/>
                      <a:pt x="5751" y="17443"/>
                      <a:pt x="5334" y="17359"/>
                    </a:cubicBezTo>
                    <a:cubicBezTo>
                      <a:pt x="5227" y="17335"/>
                      <a:pt x="5156" y="17312"/>
                      <a:pt x="5096" y="17276"/>
                    </a:cubicBezTo>
                    <a:cubicBezTo>
                      <a:pt x="4870" y="17169"/>
                      <a:pt x="4584" y="17252"/>
                      <a:pt x="4465" y="17478"/>
                    </a:cubicBezTo>
                    <a:cubicBezTo>
                      <a:pt x="4346" y="17693"/>
                      <a:pt x="4429" y="17978"/>
                      <a:pt x="4655" y="18097"/>
                    </a:cubicBezTo>
                    <a:cubicBezTo>
                      <a:pt x="4786" y="18157"/>
                      <a:pt x="4941" y="18217"/>
                      <a:pt x="5132" y="18264"/>
                    </a:cubicBezTo>
                    <a:cubicBezTo>
                      <a:pt x="5656" y="18383"/>
                      <a:pt x="6441" y="18383"/>
                      <a:pt x="7180" y="18205"/>
                    </a:cubicBezTo>
                    <a:cubicBezTo>
                      <a:pt x="7954" y="18014"/>
                      <a:pt x="8692" y="17621"/>
                      <a:pt x="9049" y="16919"/>
                    </a:cubicBezTo>
                    <a:cubicBezTo>
                      <a:pt x="9120" y="16776"/>
                      <a:pt x="9204" y="16609"/>
                      <a:pt x="9227" y="16419"/>
                    </a:cubicBezTo>
                    <a:cubicBezTo>
                      <a:pt x="9466" y="15335"/>
                      <a:pt x="8668" y="14799"/>
                      <a:pt x="7739" y="14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1393;p46"/>
            <p:cNvSpPr/>
            <p:nvPr/>
          </p:nvSpPr>
          <p:spPr>
            <a:xfrm>
              <a:off x="1367426" y="2796854"/>
              <a:ext cx="92622" cy="210590"/>
            </a:xfrm>
            <a:custGeom>
              <a:avLst/>
              <a:gdLst/>
              <a:ahLst/>
              <a:cxnLst/>
              <a:rect l="l" t="t" r="r" b="b"/>
              <a:pathLst>
                <a:path w="917" h="2085" extrusionOk="0">
                  <a:moveTo>
                    <a:pt x="0" y="13"/>
                  </a:moveTo>
                  <a:lnTo>
                    <a:pt x="0" y="2085"/>
                  </a:lnTo>
                  <a:lnTo>
                    <a:pt x="917" y="1918"/>
                  </a:lnTo>
                  <a:cubicBezTo>
                    <a:pt x="917" y="1918"/>
                    <a:pt x="12"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94;p46"/>
            <p:cNvSpPr/>
            <p:nvPr/>
          </p:nvSpPr>
          <p:spPr>
            <a:xfrm>
              <a:off x="1006640" y="2527477"/>
              <a:ext cx="241806" cy="257455"/>
            </a:xfrm>
            <a:custGeom>
              <a:avLst/>
              <a:gdLst/>
              <a:ahLst/>
              <a:cxnLst/>
              <a:rect l="l" t="t" r="r" b="b"/>
              <a:pathLst>
                <a:path w="2394" h="2549" extrusionOk="0">
                  <a:moveTo>
                    <a:pt x="2382" y="1"/>
                  </a:moveTo>
                  <a:lnTo>
                    <a:pt x="0" y="1954"/>
                  </a:lnTo>
                  <a:lnTo>
                    <a:pt x="1143" y="2525"/>
                  </a:lnTo>
                  <a:cubicBezTo>
                    <a:pt x="1143" y="2549"/>
                    <a:pt x="2393" y="60"/>
                    <a:pt x="2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95;p46"/>
            <p:cNvSpPr/>
            <p:nvPr/>
          </p:nvSpPr>
          <p:spPr>
            <a:xfrm>
              <a:off x="1987893" y="1359774"/>
              <a:ext cx="614615" cy="697624"/>
            </a:xfrm>
            <a:custGeom>
              <a:avLst/>
              <a:gdLst/>
              <a:ahLst/>
              <a:cxnLst/>
              <a:rect l="l" t="t" r="r" b="b"/>
              <a:pathLst>
                <a:path w="6085" h="6907" extrusionOk="0">
                  <a:moveTo>
                    <a:pt x="1" y="6907"/>
                  </a:moveTo>
                  <a:lnTo>
                    <a:pt x="2323" y="3728"/>
                  </a:lnTo>
                  <a:lnTo>
                    <a:pt x="1263" y="2358"/>
                  </a:lnTo>
                  <a:lnTo>
                    <a:pt x="6085" y="1"/>
                  </a:lnTo>
                  <a:lnTo>
                    <a:pt x="3704" y="3061"/>
                  </a:lnTo>
                  <a:lnTo>
                    <a:pt x="4525" y="4668"/>
                  </a:lnTo>
                  <a:cubicBezTo>
                    <a:pt x="4537" y="4668"/>
                    <a:pt x="37" y="6871"/>
                    <a:pt x="1" y="69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396;p46"/>
          <p:cNvGrpSpPr/>
          <p:nvPr/>
        </p:nvGrpSpPr>
        <p:grpSpPr>
          <a:xfrm>
            <a:off x="3981873" y="3948834"/>
            <a:ext cx="4404215" cy="795346"/>
            <a:chOff x="3829473" y="3644034"/>
            <a:chExt cx="4404215" cy="795346"/>
          </a:xfrm>
        </p:grpSpPr>
        <p:sp>
          <p:nvSpPr>
            <p:cNvPr id="20" name="Google Shape;1397;p46"/>
            <p:cNvSpPr/>
            <p:nvPr/>
          </p:nvSpPr>
          <p:spPr>
            <a:xfrm>
              <a:off x="3829473" y="36440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8;p46"/>
            <p:cNvSpPr/>
            <p:nvPr/>
          </p:nvSpPr>
          <p:spPr>
            <a:xfrm>
              <a:off x="4158187" y="3880669"/>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9;p46"/>
            <p:cNvSpPr/>
            <p:nvPr/>
          </p:nvSpPr>
          <p:spPr>
            <a:xfrm>
              <a:off x="5181419" y="3756004"/>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00;p46"/>
            <p:cNvSpPr/>
            <p:nvPr/>
          </p:nvSpPr>
          <p:spPr>
            <a:xfrm>
              <a:off x="8081822" y="40884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01;p46"/>
            <p:cNvSpPr/>
            <p:nvPr/>
          </p:nvSpPr>
          <p:spPr>
            <a:xfrm>
              <a:off x="5799308" y="42366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2;p46"/>
            <p:cNvSpPr/>
            <p:nvPr/>
          </p:nvSpPr>
          <p:spPr>
            <a:xfrm>
              <a:off x="6480070" y="3680450"/>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2668484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Google Shape;1622;p53"/>
          <p:cNvSpPr txBox="1">
            <a:spLocks/>
          </p:cNvSpPr>
          <p:nvPr/>
        </p:nvSpPr>
        <p:spPr>
          <a:xfrm>
            <a:off x="2294900" y="1603081"/>
            <a:ext cx="5766900" cy="1308000"/>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err="1" smtClean="0">
                <a:latin typeface="Mali" panose="00000500000000000000" pitchFamily="2" charset="-34"/>
                <a:cs typeface="Mali" panose="00000500000000000000" pitchFamily="2" charset="-34"/>
              </a:rPr>
              <a:t>Hãy</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kể</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tên</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một</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số</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kim</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loại</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dẫn</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điện</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tốt</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và</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cho</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biết</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các</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hạt</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dẫn</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điện</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trong</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các</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kim</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loại</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đó</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là</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hạt</a:t>
            </a:r>
            <a:r>
              <a:rPr lang="en-US" sz="2800" b="1" dirty="0" smtClean="0">
                <a:latin typeface="Mali" panose="00000500000000000000" pitchFamily="2" charset="-34"/>
                <a:cs typeface="Mali" panose="00000500000000000000" pitchFamily="2" charset="-34"/>
              </a:rPr>
              <a:t> </a:t>
            </a:r>
            <a:r>
              <a:rPr lang="en-US" sz="2800" b="1" dirty="0" err="1" smtClean="0">
                <a:latin typeface="Mali" panose="00000500000000000000" pitchFamily="2" charset="-34"/>
                <a:cs typeface="Mali" panose="00000500000000000000" pitchFamily="2" charset="-34"/>
              </a:rPr>
              <a:t>nào</a:t>
            </a:r>
            <a:r>
              <a:rPr lang="en-US" sz="2800" b="1" dirty="0" smtClean="0">
                <a:latin typeface="Mali" panose="00000500000000000000" pitchFamily="2" charset="-34"/>
                <a:cs typeface="Mali" panose="00000500000000000000" pitchFamily="2" charset="-34"/>
              </a:rPr>
              <a:t>?</a:t>
            </a:r>
            <a:endParaRPr lang="en-US" sz="2800" b="1" dirty="0">
              <a:latin typeface="Mali" panose="00000500000000000000" pitchFamily="2" charset="-34"/>
              <a:cs typeface="Mali" panose="00000500000000000000" pitchFamily="2" charset="-34"/>
            </a:endParaRPr>
          </a:p>
        </p:txBody>
      </p:sp>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backgroundRemoval t="4907" b="89848" l="3833" r="90000">
                        <a14:foregroundMark x1="8167" y1="37563" x2="25000" y2="43486"/>
                        <a14:foregroundMark x1="22000" y1="17090" x2="30667" y2="27411"/>
                        <a14:foregroundMark x1="50333" y1="6599" x2="53000" y2="21489"/>
                        <a14:foregroundMark x1="75833" y1="17428" x2="69167" y2="26227"/>
                        <a14:foregroundMark x1="88000" y1="43486" x2="74500" y2="48731"/>
                        <a14:foregroundMark x1="58333" y1="78849" x2="45833" y2="80880"/>
                      </a14:backgroundRemoval>
                    </a14:imgEffect>
                  </a14:imgLayer>
                </a14:imgProps>
              </a:ext>
              <a:ext uri="{28A0092B-C50C-407E-A947-70E740481C1C}">
                <a14:useLocalDpi xmlns:a14="http://schemas.microsoft.com/office/drawing/2010/main" val="0"/>
              </a:ext>
            </a:extLst>
          </a:blip>
          <a:stretch>
            <a:fillRect/>
          </a:stretch>
        </p:blipFill>
        <p:spPr>
          <a:xfrm>
            <a:off x="-1117394" y="-167640"/>
            <a:ext cx="3898965" cy="3840480"/>
          </a:xfrm>
          <a:prstGeom prst="rect">
            <a:avLst/>
          </a:prstGeom>
        </p:spPr>
      </p:pic>
    </p:spTree>
    <p:extLst>
      <p:ext uri="{BB962C8B-B14F-4D97-AF65-F5344CB8AC3E}">
        <p14:creationId xmlns:p14="http://schemas.microsoft.com/office/powerpoint/2010/main" val="1385729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0020" y="4346465"/>
            <a:ext cx="8488680" cy="515095"/>
          </a:xfrm>
        </p:spPr>
        <p:txBody>
          <a:bodyPr/>
          <a:lstStyle/>
          <a:p>
            <a:r>
              <a:rPr lang="en-US" dirty="0" err="1" smtClean="0"/>
              <a:t>Hạt</a:t>
            </a:r>
            <a:r>
              <a:rPr lang="en-US" dirty="0" smtClean="0"/>
              <a:t> </a:t>
            </a:r>
            <a:r>
              <a:rPr lang="en-US" dirty="0" err="1" smtClean="0"/>
              <a:t>tải</a:t>
            </a:r>
            <a:r>
              <a:rPr lang="en-US" dirty="0" smtClean="0"/>
              <a:t> </a:t>
            </a:r>
            <a:r>
              <a:rPr lang="en-US" dirty="0" err="1" smtClean="0"/>
              <a:t>điện</a:t>
            </a:r>
            <a:r>
              <a:rPr lang="en-US" dirty="0" smtClean="0"/>
              <a:t> </a:t>
            </a:r>
            <a:r>
              <a:rPr lang="en-US" dirty="0" err="1" smtClean="0"/>
              <a:t>trong</a:t>
            </a:r>
            <a:r>
              <a:rPr lang="en-US" dirty="0" smtClean="0"/>
              <a:t> KL: </a:t>
            </a:r>
            <a:r>
              <a:rPr lang="en-US" dirty="0" smtClean="0">
                <a:solidFill>
                  <a:srgbClr val="C00000"/>
                </a:solidFill>
              </a:rPr>
              <a:t>electron </a:t>
            </a:r>
            <a:r>
              <a:rPr lang="en-US" dirty="0" err="1" smtClean="0">
                <a:solidFill>
                  <a:srgbClr val="C00000"/>
                </a:solidFill>
              </a:rPr>
              <a:t>tự</a:t>
            </a:r>
            <a:r>
              <a:rPr lang="en-US" dirty="0" smtClean="0">
                <a:solidFill>
                  <a:srgbClr val="C00000"/>
                </a:solidFill>
              </a:rPr>
              <a:t> do</a:t>
            </a:r>
            <a:endParaRPr lang="en-US" dirty="0">
              <a:solidFill>
                <a:srgbClr val="C00000"/>
              </a:solidFill>
            </a:endParaRPr>
          </a:p>
        </p:txBody>
      </p:sp>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t="2765" r="49500"/>
          <a:stretch/>
        </p:blipFill>
        <p:spPr>
          <a:xfrm>
            <a:off x="5448300" y="640227"/>
            <a:ext cx="3200400" cy="2701581"/>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5772" y="640227"/>
            <a:ext cx="3613328" cy="2706508"/>
          </a:xfrm>
          <a:prstGeom prst="rect">
            <a:avLst/>
          </a:prstGeom>
        </p:spPr>
      </p:pic>
      <p:sp>
        <p:nvSpPr>
          <p:cNvPr id="5" name="Rounded Rectangle 4"/>
          <p:cNvSpPr/>
          <p:nvPr/>
        </p:nvSpPr>
        <p:spPr>
          <a:xfrm>
            <a:off x="1623060" y="3649980"/>
            <a:ext cx="1463040" cy="457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smtClean="0">
                <a:solidFill>
                  <a:srgbClr val="C00000"/>
                </a:solidFill>
              </a:rPr>
              <a:t>Đồng</a:t>
            </a:r>
            <a:endParaRPr lang="en-US" sz="1800" b="1" dirty="0">
              <a:solidFill>
                <a:srgbClr val="C00000"/>
              </a:solidFill>
            </a:endParaRPr>
          </a:p>
        </p:txBody>
      </p:sp>
      <p:sp>
        <p:nvSpPr>
          <p:cNvPr id="6" name="Rounded Rectangle 5"/>
          <p:cNvSpPr/>
          <p:nvPr/>
        </p:nvSpPr>
        <p:spPr>
          <a:xfrm>
            <a:off x="6553200" y="3649980"/>
            <a:ext cx="1463040" cy="457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a:solidFill>
                  <a:srgbClr val="C00000"/>
                </a:solidFill>
              </a:rPr>
              <a:t>Bạc</a:t>
            </a:r>
            <a:endParaRPr lang="en-US" sz="1800" b="1" dirty="0">
              <a:solidFill>
                <a:srgbClr val="C00000"/>
              </a:solidFill>
            </a:endParaRPr>
          </a:p>
        </p:txBody>
      </p:sp>
    </p:spTree>
    <p:extLst>
      <p:ext uri="{BB962C8B-B14F-4D97-AF65-F5344CB8AC3E}">
        <p14:creationId xmlns:p14="http://schemas.microsoft.com/office/powerpoint/2010/main" val="768665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1980" y="499514"/>
            <a:ext cx="8315325" cy="2547533"/>
          </a:xfrm>
          <a:prstGeom prst="rect">
            <a:avLst/>
          </a:prstGeom>
        </p:spPr>
      </p:pic>
      <p:sp>
        <p:nvSpPr>
          <p:cNvPr id="4" name="Title 1"/>
          <p:cNvSpPr txBox="1">
            <a:spLocks/>
          </p:cNvSpPr>
          <p:nvPr/>
        </p:nvSpPr>
        <p:spPr>
          <a:xfrm>
            <a:off x="428625" y="4399805"/>
            <a:ext cx="8488680" cy="515095"/>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3600"/>
              <a:buFont typeface="Lexend"/>
              <a:buNone/>
              <a:defRPr sz="3600" b="1" i="0" u="none" strike="noStrike" cap="none">
                <a:solidFill>
                  <a:schemeClr val="dk2"/>
                </a:solidFill>
                <a:latin typeface="Lexend"/>
                <a:ea typeface="Lexend"/>
                <a:cs typeface="Lexend"/>
                <a:sym typeface="Lexend"/>
              </a:defRPr>
            </a:lvl1pPr>
            <a:lvl2pPr marR="0" lvl="1"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2pPr>
            <a:lvl3pPr marR="0" lvl="2"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3pPr>
            <a:lvl4pPr marR="0" lvl="3"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4pPr>
            <a:lvl5pPr marR="0" lvl="4"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5pPr>
            <a:lvl6pPr marR="0" lvl="5"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6pPr>
            <a:lvl7pPr marR="0" lvl="6"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7pPr>
            <a:lvl8pPr marR="0" lvl="7"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8pPr>
            <a:lvl9pPr marR="0" lvl="8"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9pPr>
          </a:lstStyle>
          <a:p>
            <a:r>
              <a:rPr lang="en-US" sz="3200" dirty="0" err="1" smtClean="0"/>
              <a:t>Hãy</a:t>
            </a:r>
            <a:r>
              <a:rPr lang="en-US" sz="3200" dirty="0" smtClean="0"/>
              <a:t> </a:t>
            </a:r>
            <a:r>
              <a:rPr lang="en-US" sz="3200" dirty="0" err="1" smtClean="0"/>
              <a:t>nhận</a:t>
            </a:r>
            <a:r>
              <a:rPr lang="en-US" sz="3200" dirty="0" smtClean="0"/>
              <a:t> </a:t>
            </a:r>
            <a:r>
              <a:rPr lang="en-US" sz="3200" dirty="0" err="1" smtClean="0"/>
              <a:t>xét</a:t>
            </a:r>
            <a:r>
              <a:rPr lang="en-US" sz="3200" dirty="0" smtClean="0"/>
              <a:t> </a:t>
            </a:r>
            <a:r>
              <a:rPr lang="en-US" sz="3200" dirty="0" err="1" smtClean="0"/>
              <a:t>về</a:t>
            </a:r>
            <a:r>
              <a:rPr lang="en-US" sz="3200" dirty="0" smtClean="0"/>
              <a:t> </a:t>
            </a:r>
            <a:r>
              <a:rPr lang="en-US" sz="3200" dirty="0" err="1" smtClean="0"/>
              <a:t>chiều</a:t>
            </a:r>
            <a:r>
              <a:rPr lang="en-US" sz="3200" dirty="0" smtClean="0"/>
              <a:t> </a:t>
            </a:r>
            <a:r>
              <a:rPr lang="en-US" sz="3200" dirty="0" err="1" smtClean="0"/>
              <a:t>của</a:t>
            </a:r>
            <a:r>
              <a:rPr lang="en-US" sz="3200" dirty="0" smtClean="0"/>
              <a:t> </a:t>
            </a:r>
            <a:r>
              <a:rPr lang="en-US" sz="3200" dirty="0" err="1" smtClean="0"/>
              <a:t>điện</a:t>
            </a:r>
            <a:r>
              <a:rPr lang="en-US" sz="3200" dirty="0" smtClean="0"/>
              <a:t> </a:t>
            </a:r>
            <a:r>
              <a:rPr lang="en-US" sz="3200" dirty="0" err="1" smtClean="0"/>
              <a:t>trường</a:t>
            </a:r>
            <a:r>
              <a:rPr lang="en-US" sz="3200" dirty="0" smtClean="0"/>
              <a:t> </a:t>
            </a:r>
            <a:r>
              <a:rPr lang="en-US" sz="3200" dirty="0" err="1" smtClean="0"/>
              <a:t>và</a:t>
            </a:r>
            <a:r>
              <a:rPr lang="en-US" sz="3200" dirty="0" smtClean="0"/>
              <a:t> </a:t>
            </a:r>
            <a:r>
              <a:rPr lang="en-US" sz="3200" dirty="0" err="1" smtClean="0"/>
              <a:t>chiều</a:t>
            </a:r>
            <a:r>
              <a:rPr lang="en-US" sz="3200" dirty="0" smtClean="0"/>
              <a:t> </a:t>
            </a:r>
            <a:r>
              <a:rPr lang="en-US" sz="3200" dirty="0" err="1" smtClean="0"/>
              <a:t>dịch</a:t>
            </a:r>
            <a:r>
              <a:rPr lang="en-US" sz="3200" dirty="0" smtClean="0"/>
              <a:t> </a:t>
            </a:r>
            <a:r>
              <a:rPr lang="en-US" sz="3200" dirty="0" err="1" smtClean="0"/>
              <a:t>chuyển</a:t>
            </a:r>
            <a:r>
              <a:rPr lang="en-US" sz="3200" dirty="0" smtClean="0"/>
              <a:t> </a:t>
            </a:r>
            <a:r>
              <a:rPr lang="en-US" sz="3200" dirty="0" err="1" smtClean="0"/>
              <a:t>của</a:t>
            </a:r>
            <a:r>
              <a:rPr lang="en-US" sz="3200" dirty="0" smtClean="0"/>
              <a:t> electron?</a:t>
            </a:r>
            <a:endParaRPr lang="en-US" sz="3200" dirty="0"/>
          </a:p>
        </p:txBody>
      </p:sp>
      <p:sp>
        <p:nvSpPr>
          <p:cNvPr id="5" name="Rounded Rectangle 4"/>
          <p:cNvSpPr/>
          <p:nvPr/>
        </p:nvSpPr>
        <p:spPr>
          <a:xfrm>
            <a:off x="392405" y="3730198"/>
            <a:ext cx="8359140" cy="104394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smtClean="0">
                <a:solidFill>
                  <a:srgbClr val="C00000"/>
                </a:solidFill>
                <a:latin typeface="Mali" panose="00000500000000000000" pitchFamily="2" charset="-34"/>
                <a:cs typeface="Mali" panose="00000500000000000000" pitchFamily="2" charset="-34"/>
              </a:rPr>
              <a:t>Trong</a:t>
            </a:r>
            <a:r>
              <a:rPr lang="en-US" sz="2800" b="1" dirty="0" smtClean="0">
                <a:solidFill>
                  <a:srgbClr val="C00000"/>
                </a:solidFill>
                <a:latin typeface="Mali" panose="00000500000000000000" pitchFamily="2" charset="-34"/>
                <a:cs typeface="Mali" panose="00000500000000000000" pitchFamily="2" charset="-34"/>
              </a:rPr>
              <a:t> </a:t>
            </a:r>
            <a:r>
              <a:rPr lang="en-US" sz="2800" b="1" dirty="0" err="1" smtClean="0">
                <a:solidFill>
                  <a:srgbClr val="C00000"/>
                </a:solidFill>
                <a:latin typeface="Mali" panose="00000500000000000000" pitchFamily="2" charset="-34"/>
                <a:cs typeface="Mali" panose="00000500000000000000" pitchFamily="2" charset="-34"/>
              </a:rPr>
              <a:t>kim</a:t>
            </a:r>
            <a:r>
              <a:rPr lang="en-US" sz="2800" b="1" dirty="0" smtClean="0">
                <a:solidFill>
                  <a:srgbClr val="C00000"/>
                </a:solidFill>
                <a:latin typeface="Mali" panose="00000500000000000000" pitchFamily="2" charset="-34"/>
                <a:cs typeface="Mali" panose="00000500000000000000" pitchFamily="2" charset="-34"/>
              </a:rPr>
              <a:t> </a:t>
            </a:r>
            <a:r>
              <a:rPr lang="en-US" sz="2800" b="1" dirty="0" err="1" smtClean="0">
                <a:solidFill>
                  <a:srgbClr val="C00000"/>
                </a:solidFill>
                <a:latin typeface="Mali" panose="00000500000000000000" pitchFamily="2" charset="-34"/>
                <a:cs typeface="Mali" panose="00000500000000000000" pitchFamily="2" charset="-34"/>
              </a:rPr>
              <a:t>loại</a:t>
            </a:r>
            <a:r>
              <a:rPr lang="en-US" sz="2800" b="1" dirty="0" smtClean="0">
                <a:solidFill>
                  <a:srgbClr val="C00000"/>
                </a:solidFill>
                <a:latin typeface="Mali" panose="00000500000000000000" pitchFamily="2" charset="-34"/>
                <a:cs typeface="Mali" panose="00000500000000000000" pitchFamily="2" charset="-34"/>
              </a:rPr>
              <a:t> electron </a:t>
            </a:r>
            <a:r>
              <a:rPr lang="en-US" sz="2800" b="1" dirty="0" err="1" smtClean="0">
                <a:solidFill>
                  <a:srgbClr val="C00000"/>
                </a:solidFill>
                <a:latin typeface="Mali" panose="00000500000000000000" pitchFamily="2" charset="-34"/>
                <a:cs typeface="Mali" panose="00000500000000000000" pitchFamily="2" charset="-34"/>
              </a:rPr>
              <a:t>tự</a:t>
            </a:r>
            <a:r>
              <a:rPr lang="en-US" sz="2800" b="1" dirty="0" smtClean="0">
                <a:solidFill>
                  <a:srgbClr val="C00000"/>
                </a:solidFill>
                <a:latin typeface="Mali" panose="00000500000000000000" pitchFamily="2" charset="-34"/>
                <a:cs typeface="Mali" panose="00000500000000000000" pitchFamily="2" charset="-34"/>
              </a:rPr>
              <a:t> do </a:t>
            </a:r>
            <a:r>
              <a:rPr lang="en-US" sz="2800" b="1" dirty="0" err="1" smtClean="0">
                <a:solidFill>
                  <a:srgbClr val="C00000"/>
                </a:solidFill>
                <a:latin typeface="Mali" panose="00000500000000000000" pitchFamily="2" charset="-34"/>
                <a:cs typeface="Mali" panose="00000500000000000000" pitchFamily="2" charset="-34"/>
              </a:rPr>
              <a:t>chuyển</a:t>
            </a:r>
            <a:r>
              <a:rPr lang="en-US" sz="2800" b="1" dirty="0" smtClean="0">
                <a:solidFill>
                  <a:srgbClr val="C00000"/>
                </a:solidFill>
                <a:latin typeface="Mali" panose="00000500000000000000" pitchFamily="2" charset="-34"/>
                <a:cs typeface="Mali" panose="00000500000000000000" pitchFamily="2" charset="-34"/>
              </a:rPr>
              <a:t> </a:t>
            </a:r>
            <a:r>
              <a:rPr lang="en-US" sz="2800" b="1" dirty="0" err="1" smtClean="0">
                <a:solidFill>
                  <a:srgbClr val="C00000"/>
                </a:solidFill>
                <a:latin typeface="Mali" panose="00000500000000000000" pitchFamily="2" charset="-34"/>
                <a:cs typeface="Mali" panose="00000500000000000000" pitchFamily="2" charset="-34"/>
              </a:rPr>
              <a:t>động</a:t>
            </a:r>
            <a:r>
              <a:rPr lang="en-US" sz="2800" b="1" dirty="0" smtClean="0">
                <a:solidFill>
                  <a:srgbClr val="C00000"/>
                </a:solidFill>
                <a:latin typeface="Mali" panose="00000500000000000000" pitchFamily="2" charset="-34"/>
                <a:cs typeface="Mali" panose="00000500000000000000" pitchFamily="2" charset="-34"/>
              </a:rPr>
              <a:t> </a:t>
            </a:r>
            <a:r>
              <a:rPr lang="en-US" sz="2800" b="1" dirty="0" err="1" smtClean="0">
                <a:solidFill>
                  <a:srgbClr val="C00000"/>
                </a:solidFill>
                <a:latin typeface="Mali" panose="00000500000000000000" pitchFamily="2" charset="-34"/>
                <a:cs typeface="Mali" panose="00000500000000000000" pitchFamily="2" charset="-34"/>
              </a:rPr>
              <a:t>ngược</a:t>
            </a:r>
            <a:r>
              <a:rPr lang="en-US" sz="2800" b="1" dirty="0" smtClean="0">
                <a:solidFill>
                  <a:srgbClr val="C00000"/>
                </a:solidFill>
                <a:latin typeface="Mali" panose="00000500000000000000" pitchFamily="2" charset="-34"/>
                <a:cs typeface="Mali" panose="00000500000000000000" pitchFamily="2" charset="-34"/>
              </a:rPr>
              <a:t> </a:t>
            </a:r>
            <a:r>
              <a:rPr lang="en-US" sz="2800" b="1" dirty="0" err="1" smtClean="0">
                <a:solidFill>
                  <a:srgbClr val="C00000"/>
                </a:solidFill>
                <a:latin typeface="Mali" panose="00000500000000000000" pitchFamily="2" charset="-34"/>
                <a:cs typeface="Mali" panose="00000500000000000000" pitchFamily="2" charset="-34"/>
              </a:rPr>
              <a:t>chiều</a:t>
            </a:r>
            <a:r>
              <a:rPr lang="en-US" sz="2800" b="1" dirty="0" smtClean="0">
                <a:solidFill>
                  <a:srgbClr val="C00000"/>
                </a:solidFill>
                <a:latin typeface="Mali" panose="00000500000000000000" pitchFamily="2" charset="-34"/>
                <a:cs typeface="Mali" panose="00000500000000000000" pitchFamily="2" charset="-34"/>
              </a:rPr>
              <a:t> </a:t>
            </a:r>
            <a:r>
              <a:rPr lang="en-US" sz="2800" b="1" dirty="0" err="1" smtClean="0">
                <a:solidFill>
                  <a:srgbClr val="C00000"/>
                </a:solidFill>
                <a:latin typeface="Mali" panose="00000500000000000000" pitchFamily="2" charset="-34"/>
                <a:cs typeface="Mali" panose="00000500000000000000" pitchFamily="2" charset="-34"/>
              </a:rPr>
              <a:t>điện</a:t>
            </a:r>
            <a:r>
              <a:rPr lang="en-US" sz="2800" b="1" dirty="0" smtClean="0">
                <a:solidFill>
                  <a:srgbClr val="C00000"/>
                </a:solidFill>
                <a:latin typeface="Mali" panose="00000500000000000000" pitchFamily="2" charset="-34"/>
                <a:cs typeface="Mali" panose="00000500000000000000" pitchFamily="2" charset="-34"/>
              </a:rPr>
              <a:t> </a:t>
            </a:r>
            <a:r>
              <a:rPr lang="en-US" sz="2800" b="1" dirty="0" err="1" smtClean="0">
                <a:solidFill>
                  <a:srgbClr val="C00000"/>
                </a:solidFill>
                <a:latin typeface="Mali" panose="00000500000000000000" pitchFamily="2" charset="-34"/>
                <a:cs typeface="Mali" panose="00000500000000000000" pitchFamily="2" charset="-34"/>
              </a:rPr>
              <a:t>trường</a:t>
            </a:r>
            <a:endParaRPr lang="en-US" sz="2800" b="1" dirty="0">
              <a:solidFill>
                <a:srgbClr val="C00000"/>
              </a:solidFill>
              <a:latin typeface="Mali" panose="00000500000000000000" pitchFamily="2" charset="-34"/>
              <a:cs typeface="Mali" panose="00000500000000000000" pitchFamily="2" charset="-34"/>
            </a:endParaRPr>
          </a:p>
        </p:txBody>
      </p:sp>
    </p:spTree>
    <p:extLst>
      <p:ext uri="{BB962C8B-B14F-4D97-AF65-F5344CB8AC3E}">
        <p14:creationId xmlns:p14="http://schemas.microsoft.com/office/powerpoint/2010/main" val="1395980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1" nodeType="clickEffect">
                                  <p:stCondLst>
                                    <p:cond delay="0"/>
                                  </p:stCondLst>
                                  <p:childTnLst>
                                    <p:anim calcmode="lin" valueType="num">
                                      <p:cBhvr additive="base">
                                        <p:cTn id="12" dur="500"/>
                                        <p:tgtEl>
                                          <p:spTgt spid="4"/>
                                        </p:tgtEl>
                                        <p:attrNameLst>
                                          <p:attrName>ppt_x</p:attrName>
                                        </p:attrNameLst>
                                      </p:cBhvr>
                                      <p:tavLst>
                                        <p:tav tm="0">
                                          <p:val>
                                            <p:strVal val="ppt_x"/>
                                          </p:val>
                                        </p:tav>
                                        <p:tav tm="100000">
                                          <p:val>
                                            <p:strVal val="ppt_x"/>
                                          </p:val>
                                        </p:tav>
                                      </p:tavLst>
                                    </p:anim>
                                    <p:anim calcmode="lin" valueType="num">
                                      <p:cBhvr additive="base">
                                        <p:cTn id="13" dur="500"/>
                                        <p:tgtEl>
                                          <p:spTgt spid="4"/>
                                        </p:tgtEl>
                                        <p:attrNameLst>
                                          <p:attrName>ppt_y</p:attrName>
                                        </p:attrNameLst>
                                      </p:cBhvr>
                                      <p:tavLst>
                                        <p:tav tm="0">
                                          <p:val>
                                            <p:strVal val="ppt_y"/>
                                          </p:val>
                                        </p:tav>
                                        <p:tav tm="100000">
                                          <p:val>
                                            <p:strVal val="1+ppt_h/2"/>
                                          </p:val>
                                        </p:tav>
                                      </p:tavLst>
                                    </p:anim>
                                    <p:set>
                                      <p:cBhvr>
                                        <p:cTn id="14" dur="1" fill="hold">
                                          <p:stCondLst>
                                            <p:cond delay="499"/>
                                          </p:stCondLst>
                                        </p:cTn>
                                        <p:tgtEl>
                                          <p:spTgt spid="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346697" y="834018"/>
            <a:ext cx="8359140" cy="1294654"/>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800" b="1" dirty="0" err="1">
                <a:solidFill>
                  <a:srgbClr val="C00000"/>
                </a:solidFill>
                <a:latin typeface="Mali" panose="00000500000000000000" pitchFamily="2" charset="-34"/>
                <a:cs typeface="Mali" panose="00000500000000000000" pitchFamily="2" charset="-34"/>
              </a:rPr>
              <a:t>Quy</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ước</a:t>
            </a:r>
            <a:r>
              <a:rPr lang="en-US" sz="2800" b="1"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Chiều</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dòng</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điện</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là</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chiều</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dịch</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chuyển</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của</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các</a:t>
            </a:r>
            <a:r>
              <a:rPr lang="en-US" sz="2800"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điện</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tích</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dương</a:t>
            </a:r>
            <a:endParaRPr lang="en-US" sz="2800" b="1" dirty="0">
              <a:solidFill>
                <a:srgbClr val="C00000"/>
              </a:solidFill>
              <a:latin typeface="Mali" panose="00000500000000000000" pitchFamily="2" charset="-34"/>
              <a:cs typeface="Mali" panose="00000500000000000000" pitchFamily="2" charset="-34"/>
            </a:endParaRPr>
          </a:p>
        </p:txBody>
      </p:sp>
      <p:sp>
        <p:nvSpPr>
          <p:cNvPr id="4" name="Title 1"/>
          <p:cNvSpPr txBox="1">
            <a:spLocks/>
          </p:cNvSpPr>
          <p:nvPr/>
        </p:nvSpPr>
        <p:spPr>
          <a:xfrm>
            <a:off x="262864" y="2128672"/>
            <a:ext cx="8526805" cy="169926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3600"/>
              <a:buFont typeface="Lexend"/>
              <a:buNone/>
              <a:defRPr sz="3600" b="1" i="0" u="none" strike="noStrike" cap="none">
                <a:solidFill>
                  <a:schemeClr val="dk2"/>
                </a:solidFill>
                <a:latin typeface="Lexend"/>
                <a:ea typeface="Lexend"/>
                <a:cs typeface="Lexend"/>
                <a:sym typeface="Lexend"/>
              </a:defRPr>
            </a:lvl1pPr>
            <a:lvl2pPr marR="0" lvl="1"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2pPr>
            <a:lvl3pPr marR="0" lvl="2"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3pPr>
            <a:lvl4pPr marR="0" lvl="3"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4pPr>
            <a:lvl5pPr marR="0" lvl="4"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5pPr>
            <a:lvl6pPr marR="0" lvl="5"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6pPr>
            <a:lvl7pPr marR="0" lvl="6"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7pPr>
            <a:lvl8pPr marR="0" lvl="7"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8pPr>
            <a:lvl9pPr marR="0" lvl="8"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9pPr>
          </a:lstStyle>
          <a:p>
            <a:r>
              <a:rPr lang="en-US" sz="2800" dirty="0" err="1">
                <a:solidFill>
                  <a:schemeClr val="bg2"/>
                </a:solidFill>
                <a:latin typeface="Mali" panose="00000500000000000000" pitchFamily="2" charset="-34"/>
                <a:cs typeface="Mali" panose="00000500000000000000" pitchFamily="2" charset="-34"/>
              </a:rPr>
              <a:t>Trong</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dây</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dẫn</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kim</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loại</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chiều</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dòng</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điện</a:t>
            </a:r>
            <a:r>
              <a:rPr lang="en-US" sz="2800" dirty="0">
                <a:solidFill>
                  <a:schemeClr val="bg2"/>
                </a:solidFill>
                <a:latin typeface="Mali" panose="00000500000000000000" pitchFamily="2" charset="-34"/>
                <a:cs typeface="Mali" panose="00000500000000000000" pitchFamily="2" charset="-34"/>
              </a:rPr>
              <a:t> </a:t>
            </a:r>
            <a:r>
              <a:rPr lang="en-US" sz="2800" dirty="0" err="1" smtClean="0">
                <a:solidFill>
                  <a:schemeClr val="bg2"/>
                </a:solidFill>
                <a:latin typeface="Mali" panose="00000500000000000000" pitchFamily="2" charset="-34"/>
                <a:cs typeface="Mali" panose="00000500000000000000" pitchFamily="2" charset="-34"/>
              </a:rPr>
              <a:t>ngược</a:t>
            </a:r>
            <a:r>
              <a:rPr lang="en-US" sz="2800" dirty="0" smtClean="0">
                <a:solidFill>
                  <a:schemeClr val="bg2"/>
                </a:solidFill>
                <a:latin typeface="Mali" panose="00000500000000000000" pitchFamily="2" charset="-34"/>
                <a:cs typeface="Mali" panose="00000500000000000000" pitchFamily="2" charset="-34"/>
              </a:rPr>
              <a:t> </a:t>
            </a:r>
            <a:r>
              <a:rPr lang="en-US" sz="2800" dirty="0" err="1" smtClean="0">
                <a:solidFill>
                  <a:schemeClr val="bg2"/>
                </a:solidFill>
                <a:latin typeface="Mali" panose="00000500000000000000" pitchFamily="2" charset="-34"/>
                <a:cs typeface="Mali" panose="00000500000000000000" pitchFamily="2" charset="-34"/>
              </a:rPr>
              <a:t>với</a:t>
            </a:r>
            <a:r>
              <a:rPr lang="en-US" sz="2800" dirty="0" smtClean="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chiều</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dịch</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chuyển</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của</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các</a:t>
            </a:r>
            <a:r>
              <a:rPr lang="en-US" sz="2800" dirty="0">
                <a:solidFill>
                  <a:schemeClr val="bg2"/>
                </a:solidFill>
                <a:latin typeface="Mali" panose="00000500000000000000" pitchFamily="2" charset="-34"/>
                <a:cs typeface="Mali" panose="00000500000000000000" pitchFamily="2" charset="-34"/>
              </a:rPr>
              <a:t> e </a:t>
            </a:r>
            <a:r>
              <a:rPr lang="en-US" sz="2800" dirty="0" err="1">
                <a:solidFill>
                  <a:schemeClr val="bg2"/>
                </a:solidFill>
                <a:latin typeface="Mali" panose="00000500000000000000" pitchFamily="2" charset="-34"/>
                <a:cs typeface="Mali" panose="00000500000000000000" pitchFamily="2" charset="-34"/>
              </a:rPr>
              <a:t>tự</a:t>
            </a:r>
            <a:r>
              <a:rPr lang="en-US" sz="2800" dirty="0">
                <a:solidFill>
                  <a:schemeClr val="bg2"/>
                </a:solidFill>
                <a:latin typeface="Mali" panose="00000500000000000000" pitchFamily="2" charset="-34"/>
                <a:cs typeface="Mali" panose="00000500000000000000" pitchFamily="2" charset="-34"/>
              </a:rPr>
              <a:t> do </a:t>
            </a:r>
          </a:p>
        </p:txBody>
      </p:sp>
    </p:spTree>
    <p:extLst>
      <p:ext uri="{BB962C8B-B14F-4D97-AF65-F5344CB8AC3E}">
        <p14:creationId xmlns:p14="http://schemas.microsoft.com/office/powerpoint/2010/main" val="295192800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Google Shape;1380;p46"/>
          <p:cNvSpPr txBox="1">
            <a:spLocks/>
          </p:cNvSpPr>
          <p:nvPr/>
        </p:nvSpPr>
        <p:spPr>
          <a:xfrm>
            <a:off x="3170275" y="1417446"/>
            <a:ext cx="6123127" cy="188004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l"/>
            <a:r>
              <a:rPr lang="en-US" sz="3600" dirty="0"/>
              <a:t>2</a:t>
            </a:r>
            <a:r>
              <a:rPr lang="en-US" sz="3600" dirty="0" smtClean="0"/>
              <a:t>. </a:t>
            </a:r>
            <a:r>
              <a:rPr lang="en-US" sz="3600" dirty="0" err="1" smtClean="0"/>
              <a:t>Biểu</a:t>
            </a:r>
            <a:r>
              <a:rPr lang="en-US" sz="3600" dirty="0" smtClean="0"/>
              <a:t> </a:t>
            </a:r>
            <a:r>
              <a:rPr lang="en-US" sz="3600" dirty="0" err="1" smtClean="0"/>
              <a:t>thức</a:t>
            </a:r>
            <a:r>
              <a:rPr lang="en-US" sz="3600" dirty="0" smtClean="0"/>
              <a:t> </a:t>
            </a:r>
            <a:r>
              <a:rPr lang="en-US" sz="3600" dirty="0" err="1" smtClean="0"/>
              <a:t>liên</a:t>
            </a:r>
            <a:r>
              <a:rPr lang="en-US" sz="3600" dirty="0" smtClean="0"/>
              <a:t> </a:t>
            </a:r>
            <a:r>
              <a:rPr lang="en-US" sz="3600" dirty="0" err="1"/>
              <a:t>hệ</a:t>
            </a:r>
            <a:r>
              <a:rPr lang="en-US" sz="3600" dirty="0"/>
              <a:t> </a:t>
            </a:r>
            <a:r>
              <a:rPr lang="en-US" sz="3600" dirty="0" err="1"/>
              <a:t>giữa</a:t>
            </a:r>
            <a:r>
              <a:rPr lang="en-US" sz="3600" dirty="0"/>
              <a:t> </a:t>
            </a:r>
            <a:r>
              <a:rPr lang="en-US" sz="3600" dirty="0" err="1"/>
              <a:t>cường</a:t>
            </a:r>
            <a:r>
              <a:rPr lang="en-US" sz="3600" dirty="0"/>
              <a:t> </a:t>
            </a:r>
            <a:r>
              <a:rPr lang="en-US" sz="3600" dirty="0" err="1"/>
              <a:t>độ</a:t>
            </a:r>
            <a:r>
              <a:rPr lang="en-US" sz="3600" dirty="0"/>
              <a:t> </a:t>
            </a:r>
            <a:r>
              <a:rPr lang="en-US" sz="3600" dirty="0" err="1"/>
              <a:t>dòng</a:t>
            </a:r>
            <a:r>
              <a:rPr lang="en-US" sz="3600" dirty="0"/>
              <a:t> </a:t>
            </a:r>
            <a:r>
              <a:rPr lang="en-US" sz="3600" dirty="0" err="1"/>
              <a:t>điện</a:t>
            </a:r>
            <a:r>
              <a:rPr lang="en-US" sz="3600" dirty="0"/>
              <a:t> </a:t>
            </a:r>
            <a:r>
              <a:rPr lang="en-US" sz="3600" dirty="0" err="1"/>
              <a:t>với</a:t>
            </a:r>
            <a:r>
              <a:rPr lang="en-US" sz="3600" dirty="0"/>
              <a:t> </a:t>
            </a:r>
            <a:r>
              <a:rPr lang="en-US" sz="3600" dirty="0" err="1"/>
              <a:t>mật</a:t>
            </a:r>
            <a:r>
              <a:rPr lang="en-US" sz="3600" dirty="0"/>
              <a:t> </a:t>
            </a:r>
            <a:r>
              <a:rPr lang="en-US" sz="3600" dirty="0" err="1"/>
              <a:t>độ</a:t>
            </a:r>
            <a:r>
              <a:rPr lang="en-US" sz="3600" dirty="0"/>
              <a:t> </a:t>
            </a:r>
            <a:r>
              <a:rPr lang="en-US" sz="3600" dirty="0" err="1"/>
              <a:t>và</a:t>
            </a:r>
            <a:r>
              <a:rPr lang="en-US" sz="3600" dirty="0"/>
              <a:t> </a:t>
            </a:r>
            <a:r>
              <a:rPr lang="en-US" sz="3600" dirty="0" err="1"/>
              <a:t>tốc</a:t>
            </a:r>
            <a:r>
              <a:rPr lang="en-US" sz="3600" dirty="0"/>
              <a:t> </a:t>
            </a:r>
            <a:r>
              <a:rPr lang="en-US" sz="3600" dirty="0" err="1"/>
              <a:t>độ</a:t>
            </a:r>
            <a:r>
              <a:rPr lang="en-US" sz="3600" dirty="0"/>
              <a:t> </a:t>
            </a:r>
            <a:r>
              <a:rPr lang="en-US" sz="3600" dirty="0" err="1"/>
              <a:t>các</a:t>
            </a:r>
            <a:r>
              <a:rPr lang="en-US" sz="3600" dirty="0"/>
              <a:t> </a:t>
            </a:r>
            <a:r>
              <a:rPr lang="en-US" sz="3600" dirty="0" err="1"/>
              <a:t>hạt</a:t>
            </a:r>
            <a:r>
              <a:rPr lang="en-US" sz="3600" dirty="0"/>
              <a:t> </a:t>
            </a:r>
            <a:r>
              <a:rPr lang="en-US" sz="3600" dirty="0" err="1"/>
              <a:t>mang</a:t>
            </a:r>
            <a:r>
              <a:rPr lang="en-US" sz="3600" dirty="0"/>
              <a:t> </a:t>
            </a:r>
            <a:r>
              <a:rPr lang="en-US" sz="3600" dirty="0" err="1"/>
              <a:t>điện</a:t>
            </a:r>
            <a:r>
              <a:rPr lang="vi-VN" sz="3600" dirty="0"/>
              <a:t>.</a:t>
            </a:r>
            <a:endParaRPr lang="en-US" sz="3600" dirty="0"/>
          </a:p>
        </p:txBody>
      </p:sp>
      <p:grpSp>
        <p:nvGrpSpPr>
          <p:cNvPr id="5" name="Google Shape;1382;p46"/>
          <p:cNvGrpSpPr/>
          <p:nvPr/>
        </p:nvGrpSpPr>
        <p:grpSpPr>
          <a:xfrm>
            <a:off x="865623" y="1512174"/>
            <a:ext cx="2212805" cy="2792527"/>
            <a:chOff x="713223" y="1359774"/>
            <a:chExt cx="2212805" cy="2792527"/>
          </a:xfrm>
        </p:grpSpPr>
        <p:sp>
          <p:nvSpPr>
            <p:cNvPr id="6" name="Google Shape;1383;p46"/>
            <p:cNvSpPr/>
            <p:nvPr/>
          </p:nvSpPr>
          <p:spPr>
            <a:xfrm>
              <a:off x="713223" y="1381490"/>
              <a:ext cx="1449220" cy="1429892"/>
            </a:xfrm>
            <a:custGeom>
              <a:avLst/>
              <a:gdLst/>
              <a:ahLst/>
              <a:cxnLst/>
              <a:rect l="l" t="t" r="r" b="b"/>
              <a:pathLst>
                <a:path w="14348" h="14157" extrusionOk="0">
                  <a:moveTo>
                    <a:pt x="14300" y="9347"/>
                  </a:moveTo>
                  <a:lnTo>
                    <a:pt x="14347" y="346"/>
                  </a:lnTo>
                  <a:lnTo>
                    <a:pt x="13109" y="0"/>
                  </a:lnTo>
                  <a:cubicBezTo>
                    <a:pt x="13109" y="0"/>
                    <a:pt x="7692" y="500"/>
                    <a:pt x="5037" y="941"/>
                  </a:cubicBezTo>
                  <a:cubicBezTo>
                    <a:pt x="2393" y="1393"/>
                    <a:pt x="560" y="1822"/>
                    <a:pt x="560" y="1822"/>
                  </a:cubicBezTo>
                  <a:cubicBezTo>
                    <a:pt x="560" y="1822"/>
                    <a:pt x="0" y="6192"/>
                    <a:pt x="298" y="8990"/>
                  </a:cubicBezTo>
                  <a:cubicBezTo>
                    <a:pt x="595" y="11787"/>
                    <a:pt x="1453" y="14109"/>
                    <a:pt x="1453" y="14109"/>
                  </a:cubicBezTo>
                  <a:lnTo>
                    <a:pt x="2560" y="14157"/>
                  </a:lnTo>
                  <a:cubicBezTo>
                    <a:pt x="4870" y="13550"/>
                    <a:pt x="10644" y="11954"/>
                    <a:pt x="14300" y="93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4;p46"/>
            <p:cNvSpPr/>
            <p:nvPr/>
          </p:nvSpPr>
          <p:spPr>
            <a:xfrm>
              <a:off x="1261574" y="1784293"/>
              <a:ext cx="490783" cy="629044"/>
            </a:xfrm>
            <a:custGeom>
              <a:avLst/>
              <a:gdLst/>
              <a:ahLst/>
              <a:cxnLst/>
              <a:rect l="l" t="t" r="r" b="b"/>
              <a:pathLst>
                <a:path w="4859" h="6228" extrusionOk="0">
                  <a:moveTo>
                    <a:pt x="0" y="918"/>
                  </a:moveTo>
                  <a:lnTo>
                    <a:pt x="131" y="6228"/>
                  </a:lnTo>
                  <a:lnTo>
                    <a:pt x="4858" y="4751"/>
                  </a:lnTo>
                  <a:lnTo>
                    <a:pt x="4680" y="1"/>
                  </a:lnTo>
                  <a:cubicBezTo>
                    <a:pt x="4680" y="1"/>
                    <a:pt x="48" y="870"/>
                    <a:pt x="0"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5;p46"/>
            <p:cNvSpPr/>
            <p:nvPr/>
          </p:nvSpPr>
          <p:spPr>
            <a:xfrm>
              <a:off x="1401060" y="1929839"/>
              <a:ext cx="218979" cy="293513"/>
            </a:xfrm>
            <a:custGeom>
              <a:avLst/>
              <a:gdLst/>
              <a:ahLst/>
              <a:cxnLst/>
              <a:rect l="l" t="t" r="r" b="b"/>
              <a:pathLst>
                <a:path w="2168" h="2906" extrusionOk="0">
                  <a:moveTo>
                    <a:pt x="1" y="501"/>
                  </a:moveTo>
                  <a:lnTo>
                    <a:pt x="417" y="405"/>
                  </a:lnTo>
                  <a:lnTo>
                    <a:pt x="417" y="2822"/>
                  </a:lnTo>
                  <a:lnTo>
                    <a:pt x="1" y="2906"/>
                  </a:lnTo>
                  <a:close/>
                  <a:moveTo>
                    <a:pt x="1751" y="96"/>
                  </a:moveTo>
                  <a:lnTo>
                    <a:pt x="2167" y="1"/>
                  </a:lnTo>
                  <a:lnTo>
                    <a:pt x="2167" y="2418"/>
                  </a:lnTo>
                  <a:lnTo>
                    <a:pt x="1751" y="25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386;p46"/>
            <p:cNvGrpSpPr/>
            <p:nvPr/>
          </p:nvGrpSpPr>
          <p:grpSpPr>
            <a:xfrm>
              <a:off x="1801541" y="2283351"/>
              <a:ext cx="1124488" cy="1868950"/>
              <a:chOff x="1801541" y="2283351"/>
              <a:chExt cx="1124488" cy="1868950"/>
            </a:xfrm>
          </p:grpSpPr>
          <p:grpSp>
            <p:nvGrpSpPr>
              <p:cNvPr id="13" name="Google Shape;1387;p46"/>
              <p:cNvGrpSpPr/>
              <p:nvPr/>
            </p:nvGrpSpPr>
            <p:grpSpPr>
              <a:xfrm>
                <a:off x="1801541" y="2283351"/>
                <a:ext cx="451086" cy="346440"/>
                <a:chOff x="1801541" y="2283351"/>
                <a:chExt cx="451086" cy="346440"/>
              </a:xfrm>
            </p:grpSpPr>
            <p:sp>
              <p:nvSpPr>
                <p:cNvPr id="15" name="Google Shape;1388;p46"/>
                <p:cNvSpPr/>
                <p:nvPr/>
              </p:nvSpPr>
              <p:spPr>
                <a:xfrm>
                  <a:off x="1801541" y="2444553"/>
                  <a:ext cx="227362" cy="184128"/>
                </a:xfrm>
                <a:custGeom>
                  <a:avLst/>
                  <a:gdLst/>
                  <a:ahLst/>
                  <a:cxnLst/>
                  <a:rect l="l" t="t" r="r" b="b"/>
                  <a:pathLst>
                    <a:path w="2251" h="1823" extrusionOk="0">
                      <a:moveTo>
                        <a:pt x="0" y="0"/>
                      </a:moveTo>
                      <a:lnTo>
                        <a:pt x="2251" y="750"/>
                      </a:lnTo>
                      <a:lnTo>
                        <a:pt x="2251" y="1822"/>
                      </a:lnTo>
                      <a:lnTo>
                        <a:pt x="0" y="108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89;p46"/>
                <p:cNvSpPr/>
                <p:nvPr/>
              </p:nvSpPr>
              <p:spPr>
                <a:xfrm>
                  <a:off x="1801541" y="2433746"/>
                  <a:ext cx="252614" cy="196046"/>
                </a:xfrm>
                <a:custGeom>
                  <a:avLst/>
                  <a:gdLst/>
                  <a:ahLst/>
                  <a:cxnLst/>
                  <a:rect l="l" t="t" r="r" b="b"/>
                  <a:pathLst>
                    <a:path w="2501" h="1941" extrusionOk="0">
                      <a:moveTo>
                        <a:pt x="0" y="107"/>
                      </a:moveTo>
                      <a:lnTo>
                        <a:pt x="322" y="0"/>
                      </a:lnTo>
                      <a:lnTo>
                        <a:pt x="2465" y="679"/>
                      </a:lnTo>
                      <a:lnTo>
                        <a:pt x="2501" y="1834"/>
                      </a:lnTo>
                      <a:lnTo>
                        <a:pt x="2274" y="1941"/>
                      </a:lnTo>
                      <a:lnTo>
                        <a:pt x="2263" y="1929"/>
                      </a:lnTo>
                      <a:lnTo>
                        <a:pt x="2263" y="857"/>
                      </a:lnTo>
                      <a:lnTo>
                        <a:pt x="24" y="119"/>
                      </a:lnTo>
                      <a:cubicBezTo>
                        <a:pt x="12" y="107"/>
                        <a:pt x="0" y="107"/>
                        <a:pt x="0" y="1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0;p46"/>
                <p:cNvSpPr/>
                <p:nvPr/>
              </p:nvSpPr>
              <p:spPr>
                <a:xfrm>
                  <a:off x="1999912" y="2295472"/>
                  <a:ext cx="225039" cy="184027"/>
                </a:xfrm>
                <a:custGeom>
                  <a:avLst/>
                  <a:gdLst/>
                  <a:ahLst/>
                  <a:cxnLst/>
                  <a:rect l="l" t="t" r="r" b="b"/>
                  <a:pathLst>
                    <a:path w="2228" h="1822" extrusionOk="0">
                      <a:moveTo>
                        <a:pt x="1" y="0"/>
                      </a:moveTo>
                      <a:lnTo>
                        <a:pt x="2227" y="738"/>
                      </a:lnTo>
                      <a:lnTo>
                        <a:pt x="2227" y="1822"/>
                      </a:lnTo>
                      <a:lnTo>
                        <a:pt x="1" y="107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1;p46"/>
                <p:cNvSpPr/>
                <p:nvPr/>
              </p:nvSpPr>
              <p:spPr>
                <a:xfrm>
                  <a:off x="1999912" y="2283351"/>
                  <a:ext cx="252715" cy="196147"/>
                </a:xfrm>
                <a:custGeom>
                  <a:avLst/>
                  <a:gdLst/>
                  <a:ahLst/>
                  <a:cxnLst/>
                  <a:rect l="l" t="t" r="r" b="b"/>
                  <a:pathLst>
                    <a:path w="2502" h="1942" extrusionOk="0">
                      <a:moveTo>
                        <a:pt x="1" y="108"/>
                      </a:moveTo>
                      <a:lnTo>
                        <a:pt x="322" y="1"/>
                      </a:lnTo>
                      <a:lnTo>
                        <a:pt x="2465" y="680"/>
                      </a:lnTo>
                      <a:lnTo>
                        <a:pt x="2501" y="1835"/>
                      </a:lnTo>
                      <a:lnTo>
                        <a:pt x="2275" y="1942"/>
                      </a:lnTo>
                      <a:lnTo>
                        <a:pt x="2263" y="1942"/>
                      </a:lnTo>
                      <a:lnTo>
                        <a:pt x="2263" y="858"/>
                      </a:lnTo>
                      <a:lnTo>
                        <a:pt x="25" y="12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392;p46"/>
              <p:cNvSpPr/>
              <p:nvPr/>
            </p:nvSpPr>
            <p:spPr>
              <a:xfrm>
                <a:off x="1880930" y="2295472"/>
                <a:ext cx="1045099" cy="1856830"/>
              </a:xfrm>
              <a:custGeom>
                <a:avLst/>
                <a:gdLst/>
                <a:ahLst/>
                <a:cxnLst/>
                <a:rect l="l" t="t" r="r" b="b"/>
                <a:pathLst>
                  <a:path w="10347" h="18384" extrusionOk="0">
                    <a:moveTo>
                      <a:pt x="7739" y="14157"/>
                    </a:moveTo>
                    <a:cubicBezTo>
                      <a:pt x="7013" y="13656"/>
                      <a:pt x="6179" y="13085"/>
                      <a:pt x="5989" y="12132"/>
                    </a:cubicBezTo>
                    <a:cubicBezTo>
                      <a:pt x="5763" y="11061"/>
                      <a:pt x="6430" y="10585"/>
                      <a:pt x="7239" y="10001"/>
                    </a:cubicBezTo>
                    <a:cubicBezTo>
                      <a:pt x="7894" y="9525"/>
                      <a:pt x="8620" y="9013"/>
                      <a:pt x="9168" y="8132"/>
                    </a:cubicBezTo>
                    <a:cubicBezTo>
                      <a:pt x="10347" y="6227"/>
                      <a:pt x="9108" y="4834"/>
                      <a:pt x="8537" y="4334"/>
                    </a:cubicBezTo>
                    <a:cubicBezTo>
                      <a:pt x="8573" y="4262"/>
                      <a:pt x="8585" y="4179"/>
                      <a:pt x="8596" y="4143"/>
                    </a:cubicBezTo>
                    <a:lnTo>
                      <a:pt x="7263" y="2810"/>
                    </a:lnTo>
                    <a:cubicBezTo>
                      <a:pt x="7156" y="2738"/>
                      <a:pt x="6953" y="2655"/>
                      <a:pt x="6894" y="2631"/>
                    </a:cubicBezTo>
                    <a:cubicBezTo>
                      <a:pt x="6894" y="2072"/>
                      <a:pt x="6858" y="1464"/>
                      <a:pt x="6811" y="1298"/>
                    </a:cubicBezTo>
                    <a:cubicBezTo>
                      <a:pt x="6715" y="1024"/>
                      <a:pt x="3560" y="0"/>
                      <a:pt x="3560" y="0"/>
                    </a:cubicBezTo>
                    <a:lnTo>
                      <a:pt x="131" y="2191"/>
                    </a:lnTo>
                    <a:cubicBezTo>
                      <a:pt x="0" y="3191"/>
                      <a:pt x="369" y="3881"/>
                      <a:pt x="369" y="3881"/>
                    </a:cubicBezTo>
                    <a:lnTo>
                      <a:pt x="3453" y="4882"/>
                    </a:lnTo>
                    <a:lnTo>
                      <a:pt x="5477" y="4822"/>
                    </a:lnTo>
                    <a:cubicBezTo>
                      <a:pt x="5822" y="5048"/>
                      <a:pt x="7453" y="5227"/>
                      <a:pt x="7715" y="5251"/>
                    </a:cubicBezTo>
                    <a:cubicBezTo>
                      <a:pt x="7799" y="5274"/>
                      <a:pt x="7918" y="5191"/>
                      <a:pt x="8037" y="5072"/>
                    </a:cubicBezTo>
                    <a:cubicBezTo>
                      <a:pt x="8454" y="5477"/>
                      <a:pt x="9156" y="6406"/>
                      <a:pt x="8394" y="7620"/>
                    </a:cubicBezTo>
                    <a:cubicBezTo>
                      <a:pt x="7954" y="8346"/>
                      <a:pt x="7299" y="8811"/>
                      <a:pt x="6715" y="9227"/>
                    </a:cubicBezTo>
                    <a:cubicBezTo>
                      <a:pt x="5644" y="9989"/>
                      <a:pt x="4751" y="10632"/>
                      <a:pt x="5096" y="12287"/>
                    </a:cubicBezTo>
                    <a:cubicBezTo>
                      <a:pt x="5358" y="13609"/>
                      <a:pt x="6358" y="14288"/>
                      <a:pt x="7239" y="14883"/>
                    </a:cubicBezTo>
                    <a:cubicBezTo>
                      <a:pt x="7894" y="15335"/>
                      <a:pt x="8454" y="15716"/>
                      <a:pt x="8335" y="16228"/>
                    </a:cubicBezTo>
                    <a:cubicBezTo>
                      <a:pt x="8323" y="16312"/>
                      <a:pt x="8275" y="16407"/>
                      <a:pt x="8251" y="16490"/>
                    </a:cubicBezTo>
                    <a:cubicBezTo>
                      <a:pt x="8025" y="16907"/>
                      <a:pt x="7513" y="17169"/>
                      <a:pt x="6965" y="17300"/>
                    </a:cubicBezTo>
                    <a:cubicBezTo>
                      <a:pt x="6370" y="17443"/>
                      <a:pt x="5751" y="17443"/>
                      <a:pt x="5334" y="17359"/>
                    </a:cubicBezTo>
                    <a:cubicBezTo>
                      <a:pt x="5227" y="17335"/>
                      <a:pt x="5156" y="17312"/>
                      <a:pt x="5096" y="17276"/>
                    </a:cubicBezTo>
                    <a:cubicBezTo>
                      <a:pt x="4870" y="17169"/>
                      <a:pt x="4584" y="17252"/>
                      <a:pt x="4465" y="17478"/>
                    </a:cubicBezTo>
                    <a:cubicBezTo>
                      <a:pt x="4346" y="17693"/>
                      <a:pt x="4429" y="17978"/>
                      <a:pt x="4655" y="18097"/>
                    </a:cubicBezTo>
                    <a:cubicBezTo>
                      <a:pt x="4786" y="18157"/>
                      <a:pt x="4941" y="18217"/>
                      <a:pt x="5132" y="18264"/>
                    </a:cubicBezTo>
                    <a:cubicBezTo>
                      <a:pt x="5656" y="18383"/>
                      <a:pt x="6441" y="18383"/>
                      <a:pt x="7180" y="18205"/>
                    </a:cubicBezTo>
                    <a:cubicBezTo>
                      <a:pt x="7954" y="18014"/>
                      <a:pt x="8692" y="17621"/>
                      <a:pt x="9049" y="16919"/>
                    </a:cubicBezTo>
                    <a:cubicBezTo>
                      <a:pt x="9120" y="16776"/>
                      <a:pt x="9204" y="16609"/>
                      <a:pt x="9227" y="16419"/>
                    </a:cubicBezTo>
                    <a:cubicBezTo>
                      <a:pt x="9466" y="15335"/>
                      <a:pt x="8668" y="14799"/>
                      <a:pt x="7739" y="14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1393;p46"/>
            <p:cNvSpPr/>
            <p:nvPr/>
          </p:nvSpPr>
          <p:spPr>
            <a:xfrm>
              <a:off x="1367426" y="2796854"/>
              <a:ext cx="92622" cy="210590"/>
            </a:xfrm>
            <a:custGeom>
              <a:avLst/>
              <a:gdLst/>
              <a:ahLst/>
              <a:cxnLst/>
              <a:rect l="l" t="t" r="r" b="b"/>
              <a:pathLst>
                <a:path w="917" h="2085" extrusionOk="0">
                  <a:moveTo>
                    <a:pt x="0" y="13"/>
                  </a:moveTo>
                  <a:lnTo>
                    <a:pt x="0" y="2085"/>
                  </a:lnTo>
                  <a:lnTo>
                    <a:pt x="917" y="1918"/>
                  </a:lnTo>
                  <a:cubicBezTo>
                    <a:pt x="917" y="1918"/>
                    <a:pt x="12"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94;p46"/>
            <p:cNvSpPr/>
            <p:nvPr/>
          </p:nvSpPr>
          <p:spPr>
            <a:xfrm>
              <a:off x="1006640" y="2527477"/>
              <a:ext cx="241806" cy="257455"/>
            </a:xfrm>
            <a:custGeom>
              <a:avLst/>
              <a:gdLst/>
              <a:ahLst/>
              <a:cxnLst/>
              <a:rect l="l" t="t" r="r" b="b"/>
              <a:pathLst>
                <a:path w="2394" h="2549" extrusionOk="0">
                  <a:moveTo>
                    <a:pt x="2382" y="1"/>
                  </a:moveTo>
                  <a:lnTo>
                    <a:pt x="0" y="1954"/>
                  </a:lnTo>
                  <a:lnTo>
                    <a:pt x="1143" y="2525"/>
                  </a:lnTo>
                  <a:cubicBezTo>
                    <a:pt x="1143" y="2549"/>
                    <a:pt x="2393" y="60"/>
                    <a:pt x="2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95;p46"/>
            <p:cNvSpPr/>
            <p:nvPr/>
          </p:nvSpPr>
          <p:spPr>
            <a:xfrm>
              <a:off x="1987893" y="1359774"/>
              <a:ext cx="614615" cy="697624"/>
            </a:xfrm>
            <a:custGeom>
              <a:avLst/>
              <a:gdLst/>
              <a:ahLst/>
              <a:cxnLst/>
              <a:rect l="l" t="t" r="r" b="b"/>
              <a:pathLst>
                <a:path w="6085" h="6907" extrusionOk="0">
                  <a:moveTo>
                    <a:pt x="1" y="6907"/>
                  </a:moveTo>
                  <a:lnTo>
                    <a:pt x="2323" y="3728"/>
                  </a:lnTo>
                  <a:lnTo>
                    <a:pt x="1263" y="2358"/>
                  </a:lnTo>
                  <a:lnTo>
                    <a:pt x="6085" y="1"/>
                  </a:lnTo>
                  <a:lnTo>
                    <a:pt x="3704" y="3061"/>
                  </a:lnTo>
                  <a:lnTo>
                    <a:pt x="4525" y="4668"/>
                  </a:lnTo>
                  <a:cubicBezTo>
                    <a:pt x="4537" y="4668"/>
                    <a:pt x="37" y="6871"/>
                    <a:pt x="1" y="69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396;p46"/>
          <p:cNvGrpSpPr/>
          <p:nvPr/>
        </p:nvGrpSpPr>
        <p:grpSpPr>
          <a:xfrm>
            <a:off x="3981873" y="3948834"/>
            <a:ext cx="4404215" cy="795346"/>
            <a:chOff x="3829473" y="3644034"/>
            <a:chExt cx="4404215" cy="795346"/>
          </a:xfrm>
        </p:grpSpPr>
        <p:sp>
          <p:nvSpPr>
            <p:cNvPr id="20" name="Google Shape;1397;p46"/>
            <p:cNvSpPr/>
            <p:nvPr/>
          </p:nvSpPr>
          <p:spPr>
            <a:xfrm>
              <a:off x="3829473" y="36440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8;p46"/>
            <p:cNvSpPr/>
            <p:nvPr/>
          </p:nvSpPr>
          <p:spPr>
            <a:xfrm>
              <a:off x="4158187" y="3880669"/>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9;p46"/>
            <p:cNvSpPr/>
            <p:nvPr/>
          </p:nvSpPr>
          <p:spPr>
            <a:xfrm>
              <a:off x="5181419" y="3756004"/>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00;p46"/>
            <p:cNvSpPr/>
            <p:nvPr/>
          </p:nvSpPr>
          <p:spPr>
            <a:xfrm>
              <a:off x="8081822" y="40884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01;p46"/>
            <p:cNvSpPr/>
            <p:nvPr/>
          </p:nvSpPr>
          <p:spPr>
            <a:xfrm>
              <a:off x="5799308" y="42366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2;p46"/>
            <p:cNvSpPr/>
            <p:nvPr/>
          </p:nvSpPr>
          <p:spPr>
            <a:xfrm>
              <a:off x="6480070" y="3680450"/>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6582864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1266"/>
        <p:cNvGrpSpPr/>
        <p:nvPr/>
      </p:nvGrpSpPr>
      <p:grpSpPr>
        <a:xfrm>
          <a:off x="0" y="0"/>
          <a:ext cx="0" cy="0"/>
          <a:chOff x="0" y="0"/>
          <a:chExt cx="0" cy="0"/>
        </a:xfrm>
      </p:grpSpPr>
      <p:sp>
        <p:nvSpPr>
          <p:cNvPr id="1267" name="Google Shape;1267;p44"/>
          <p:cNvSpPr txBox="1">
            <a:spLocks noGrp="1"/>
          </p:cNvSpPr>
          <p:nvPr>
            <p:ph type="title"/>
          </p:nvPr>
        </p:nvSpPr>
        <p:spPr>
          <a:xfrm>
            <a:off x="1761374" y="2150849"/>
            <a:ext cx="5294617" cy="1426025"/>
          </a:xfrm>
          <a:prstGeom prst="rect">
            <a:avLst/>
          </a:prstGeom>
        </p:spPr>
        <p:txBody>
          <a:bodyPr spcFirstLastPara="1" wrap="square" lIns="0" tIns="0" rIns="0" bIns="0" anchor="ctr" anchorCtr="0">
            <a:noAutofit/>
          </a:bodyPr>
          <a:lstStyle/>
          <a:p>
            <a:pPr lvl="0" algn="ctr"/>
            <a:r>
              <a:rPr lang="en-US" sz="3200" dirty="0" err="1" smtClean="0"/>
              <a:t>Vậy</a:t>
            </a:r>
            <a:r>
              <a:rPr lang="en-US" sz="3200" dirty="0" smtClean="0"/>
              <a:t> </a:t>
            </a:r>
            <a:r>
              <a:rPr lang="en-US" sz="3200" dirty="0" err="1"/>
              <a:t>sự</a:t>
            </a:r>
            <a:r>
              <a:rPr lang="en-US" sz="3200" dirty="0"/>
              <a:t> </a:t>
            </a:r>
            <a:r>
              <a:rPr lang="en-US" sz="3200" dirty="0" err="1"/>
              <a:t>mạnh</a:t>
            </a:r>
            <a:r>
              <a:rPr lang="en-US" sz="3200" dirty="0"/>
              <a:t> hay </a:t>
            </a:r>
            <a:r>
              <a:rPr lang="en-US" sz="3200" dirty="0" err="1"/>
              <a:t>yếu</a:t>
            </a:r>
            <a:r>
              <a:rPr lang="en-US" sz="3200" dirty="0"/>
              <a:t> </a:t>
            </a:r>
            <a:r>
              <a:rPr lang="en-US" sz="3200" dirty="0" err="1"/>
              <a:t>của</a:t>
            </a:r>
            <a:r>
              <a:rPr lang="en-US" sz="3200" dirty="0"/>
              <a:t> </a:t>
            </a:r>
            <a:r>
              <a:rPr lang="en-US" sz="3200" dirty="0" err="1"/>
              <a:t>cường</a:t>
            </a:r>
            <a:r>
              <a:rPr lang="en-US" sz="3200" dirty="0"/>
              <a:t> </a:t>
            </a:r>
            <a:r>
              <a:rPr lang="en-US" sz="3200" dirty="0" err="1"/>
              <a:t>độ</a:t>
            </a:r>
            <a:r>
              <a:rPr lang="en-US" sz="3200" dirty="0"/>
              <a:t> </a:t>
            </a:r>
            <a:r>
              <a:rPr lang="en-US" sz="3200" dirty="0" err="1"/>
              <a:t>dòng</a:t>
            </a:r>
            <a:r>
              <a:rPr lang="en-US" sz="3200" dirty="0"/>
              <a:t> </a:t>
            </a:r>
            <a:r>
              <a:rPr lang="en-US" sz="3200" dirty="0" err="1"/>
              <a:t>điện</a:t>
            </a:r>
            <a:r>
              <a:rPr lang="en-US" sz="3200" dirty="0"/>
              <a:t> </a:t>
            </a:r>
            <a:r>
              <a:rPr lang="en-US" sz="3200" dirty="0" err="1"/>
              <a:t>trong</a:t>
            </a:r>
            <a:r>
              <a:rPr lang="en-US" sz="3200" dirty="0"/>
              <a:t> </a:t>
            </a:r>
            <a:r>
              <a:rPr lang="en-US" sz="3200" dirty="0" err="1"/>
              <a:t>thực</a:t>
            </a:r>
            <a:r>
              <a:rPr lang="en-US" sz="3200" dirty="0"/>
              <a:t> </a:t>
            </a:r>
            <a:r>
              <a:rPr lang="en-US" sz="3200" dirty="0" err="1"/>
              <a:t>tế</a:t>
            </a:r>
            <a:r>
              <a:rPr lang="en-US" sz="3200" dirty="0"/>
              <a:t> </a:t>
            </a:r>
            <a:r>
              <a:rPr lang="en-US" sz="3200" dirty="0" err="1"/>
              <a:t>sẽ</a:t>
            </a:r>
            <a:r>
              <a:rPr lang="en-US" sz="3200" dirty="0"/>
              <a:t> </a:t>
            </a:r>
            <a:r>
              <a:rPr lang="en-US" sz="3200" dirty="0" err="1"/>
              <a:t>được</a:t>
            </a:r>
            <a:r>
              <a:rPr lang="en-US" sz="3200" dirty="0"/>
              <a:t> </a:t>
            </a:r>
            <a:r>
              <a:rPr lang="en-US" sz="3200" dirty="0" err="1"/>
              <a:t>thể</a:t>
            </a:r>
            <a:r>
              <a:rPr lang="en-US" sz="3200" dirty="0"/>
              <a:t> </a:t>
            </a:r>
            <a:r>
              <a:rPr lang="en-US" sz="3200" dirty="0" err="1"/>
              <a:t>hiện</a:t>
            </a:r>
            <a:r>
              <a:rPr lang="en-US" sz="3200" dirty="0"/>
              <a:t> </a:t>
            </a:r>
            <a:r>
              <a:rPr lang="en-US" sz="3200" dirty="0" err="1"/>
              <a:t>như</a:t>
            </a:r>
            <a:r>
              <a:rPr lang="en-US" sz="3200" dirty="0"/>
              <a:t> </a:t>
            </a:r>
            <a:r>
              <a:rPr lang="en-US" sz="3200" dirty="0" err="1"/>
              <a:t>thế</a:t>
            </a:r>
            <a:r>
              <a:rPr lang="en-US" sz="3200" dirty="0"/>
              <a:t> </a:t>
            </a:r>
            <a:r>
              <a:rPr lang="en-US" sz="3200" dirty="0" err="1" smtClean="0"/>
              <a:t>nào</a:t>
            </a:r>
            <a:r>
              <a:rPr lang="en-US" sz="3200" dirty="0" smtClean="0"/>
              <a:t> </a:t>
            </a:r>
            <a:r>
              <a:rPr lang="en-US" sz="3200" dirty="0" err="1"/>
              <a:t>và</a:t>
            </a:r>
            <a:r>
              <a:rPr lang="en-US" sz="3200" dirty="0"/>
              <a:t> </a:t>
            </a:r>
            <a:r>
              <a:rPr lang="en-US" sz="3200" dirty="0" err="1"/>
              <a:t>cường</a:t>
            </a:r>
            <a:r>
              <a:rPr lang="en-US" sz="3200" dirty="0"/>
              <a:t> </a:t>
            </a:r>
            <a:r>
              <a:rPr lang="en-US" sz="3200" dirty="0" err="1"/>
              <a:t>độ</a:t>
            </a:r>
            <a:r>
              <a:rPr lang="en-US" sz="3200" dirty="0"/>
              <a:t> </a:t>
            </a:r>
            <a:r>
              <a:rPr lang="en-US" sz="3200" dirty="0" err="1"/>
              <a:t>dòng</a:t>
            </a:r>
            <a:r>
              <a:rPr lang="en-US" sz="3200" dirty="0"/>
              <a:t> </a:t>
            </a:r>
            <a:r>
              <a:rPr lang="en-US" sz="3200" dirty="0" err="1"/>
              <a:t>điện</a:t>
            </a:r>
            <a:r>
              <a:rPr lang="en-US" sz="3200" dirty="0"/>
              <a:t> </a:t>
            </a:r>
            <a:r>
              <a:rPr lang="en-US" sz="3200" dirty="0" err="1"/>
              <a:t>phụ</a:t>
            </a:r>
            <a:r>
              <a:rPr lang="en-US" sz="3200" dirty="0"/>
              <a:t> </a:t>
            </a:r>
            <a:r>
              <a:rPr lang="en-US" sz="3200" dirty="0" err="1"/>
              <a:t>thuộc</a:t>
            </a:r>
            <a:r>
              <a:rPr lang="en-US" sz="3200" dirty="0"/>
              <a:t> </a:t>
            </a:r>
            <a:r>
              <a:rPr lang="en-US" sz="3200" dirty="0" err="1"/>
              <a:t>vào</a:t>
            </a:r>
            <a:r>
              <a:rPr lang="en-US" sz="3200" dirty="0"/>
              <a:t> </a:t>
            </a:r>
            <a:r>
              <a:rPr lang="en-US" sz="3200" dirty="0" err="1"/>
              <a:t>các</a:t>
            </a:r>
            <a:r>
              <a:rPr lang="en-US" sz="3200" dirty="0"/>
              <a:t> </a:t>
            </a:r>
            <a:r>
              <a:rPr lang="en-US" sz="3200" dirty="0" err="1"/>
              <a:t>yếu</a:t>
            </a:r>
            <a:r>
              <a:rPr lang="en-US" sz="3200" dirty="0"/>
              <a:t> </a:t>
            </a:r>
            <a:r>
              <a:rPr lang="en-US" sz="3200" dirty="0" err="1"/>
              <a:t>tố</a:t>
            </a:r>
            <a:r>
              <a:rPr lang="en-US" sz="3200" dirty="0"/>
              <a:t> </a:t>
            </a:r>
            <a:r>
              <a:rPr lang="en-US" sz="3200" dirty="0" err="1"/>
              <a:t>nào</a:t>
            </a:r>
            <a:r>
              <a:rPr lang="en-US" sz="3200" dirty="0"/>
              <a:t>?</a:t>
            </a:r>
            <a:endParaRPr sz="3200" dirty="0"/>
          </a:p>
        </p:txBody>
      </p:sp>
      <p:sp>
        <p:nvSpPr>
          <p:cNvPr id="1268" name="Google Shape;1268;p44"/>
          <p:cNvSpPr/>
          <p:nvPr/>
        </p:nvSpPr>
        <p:spPr>
          <a:xfrm>
            <a:off x="7135575" y="222047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4"/>
          <p:cNvSpPr/>
          <p:nvPr/>
        </p:nvSpPr>
        <p:spPr>
          <a:xfrm>
            <a:off x="586323" y="436063"/>
            <a:ext cx="1194000" cy="452275"/>
          </a:xfrm>
          <a:custGeom>
            <a:avLst/>
            <a:gdLst/>
            <a:ahLst/>
            <a:cxnLst/>
            <a:rect l="l" t="t" r="r" b="b"/>
            <a:pathLst>
              <a:path w="47760" h="18091" extrusionOk="0">
                <a:moveTo>
                  <a:pt x="27355" y="1"/>
                </a:moveTo>
                <a:cubicBezTo>
                  <a:pt x="27227" y="1"/>
                  <a:pt x="27097" y="4"/>
                  <a:pt x="26965" y="11"/>
                </a:cubicBezTo>
                <a:cubicBezTo>
                  <a:pt x="20493" y="345"/>
                  <a:pt x="19493" y="6482"/>
                  <a:pt x="19493" y="6482"/>
                </a:cubicBezTo>
                <a:cubicBezTo>
                  <a:pt x="19493" y="6482"/>
                  <a:pt x="18356" y="5630"/>
                  <a:pt x="17105" y="5630"/>
                </a:cubicBezTo>
                <a:cubicBezTo>
                  <a:pt x="17001" y="5630"/>
                  <a:pt x="16896" y="5636"/>
                  <a:pt x="16791" y="5648"/>
                </a:cubicBezTo>
                <a:cubicBezTo>
                  <a:pt x="15156" y="5849"/>
                  <a:pt x="14589" y="7750"/>
                  <a:pt x="14589" y="7750"/>
                </a:cubicBezTo>
                <a:cubicBezTo>
                  <a:pt x="14589" y="7750"/>
                  <a:pt x="13845" y="7085"/>
                  <a:pt x="11429" y="7085"/>
                </a:cubicBezTo>
                <a:cubicBezTo>
                  <a:pt x="11140" y="7085"/>
                  <a:pt x="10826" y="7095"/>
                  <a:pt x="10486" y="7116"/>
                </a:cubicBezTo>
                <a:cubicBezTo>
                  <a:pt x="7784" y="7316"/>
                  <a:pt x="6817" y="10619"/>
                  <a:pt x="6817" y="10619"/>
                </a:cubicBezTo>
                <a:cubicBezTo>
                  <a:pt x="6817" y="10619"/>
                  <a:pt x="6517" y="10485"/>
                  <a:pt x="6016" y="10452"/>
                </a:cubicBezTo>
                <a:cubicBezTo>
                  <a:pt x="5693" y="10401"/>
                  <a:pt x="5282" y="10359"/>
                  <a:pt x="4828" y="10359"/>
                </a:cubicBezTo>
                <a:cubicBezTo>
                  <a:pt x="3503" y="10359"/>
                  <a:pt x="1825" y="10721"/>
                  <a:pt x="979" y="12287"/>
                </a:cubicBezTo>
                <a:cubicBezTo>
                  <a:pt x="0" y="14117"/>
                  <a:pt x="2593" y="14915"/>
                  <a:pt x="4971" y="14915"/>
                </a:cubicBezTo>
                <a:cubicBezTo>
                  <a:pt x="6320" y="14915"/>
                  <a:pt x="7599" y="14659"/>
                  <a:pt x="8118" y="14188"/>
                </a:cubicBezTo>
                <a:cubicBezTo>
                  <a:pt x="8118" y="14188"/>
                  <a:pt x="9019" y="16590"/>
                  <a:pt x="14222" y="17457"/>
                </a:cubicBezTo>
                <a:cubicBezTo>
                  <a:pt x="14590" y="17524"/>
                  <a:pt x="14955" y="17554"/>
                  <a:pt x="15312" y="17554"/>
                </a:cubicBezTo>
                <a:cubicBezTo>
                  <a:pt x="18322" y="17554"/>
                  <a:pt x="20827" y="15422"/>
                  <a:pt x="20827" y="15422"/>
                </a:cubicBezTo>
                <a:cubicBezTo>
                  <a:pt x="20827" y="15422"/>
                  <a:pt x="21828" y="18091"/>
                  <a:pt x="28799" y="18091"/>
                </a:cubicBezTo>
                <a:cubicBezTo>
                  <a:pt x="34370" y="18091"/>
                  <a:pt x="36338" y="14822"/>
                  <a:pt x="36338" y="14822"/>
                </a:cubicBezTo>
                <a:cubicBezTo>
                  <a:pt x="36338" y="14822"/>
                  <a:pt x="37350" y="15895"/>
                  <a:pt x="38904" y="15895"/>
                </a:cubicBezTo>
                <a:cubicBezTo>
                  <a:pt x="38971" y="15895"/>
                  <a:pt x="39038" y="15893"/>
                  <a:pt x="39107" y="15889"/>
                </a:cubicBezTo>
                <a:cubicBezTo>
                  <a:pt x="40775" y="15789"/>
                  <a:pt x="41275" y="14288"/>
                  <a:pt x="41275" y="14288"/>
                </a:cubicBezTo>
                <a:cubicBezTo>
                  <a:pt x="41275" y="14288"/>
                  <a:pt x="41860" y="14371"/>
                  <a:pt x="42665" y="14371"/>
                </a:cubicBezTo>
                <a:cubicBezTo>
                  <a:pt x="44200" y="14371"/>
                  <a:pt x="46533" y="14070"/>
                  <a:pt x="47146" y="12320"/>
                </a:cubicBezTo>
                <a:cubicBezTo>
                  <a:pt x="47759" y="10502"/>
                  <a:pt x="45541" y="9551"/>
                  <a:pt x="43642" y="9551"/>
                </a:cubicBezTo>
                <a:cubicBezTo>
                  <a:pt x="42753" y="9551"/>
                  <a:pt x="41934" y="9760"/>
                  <a:pt x="41508" y="10185"/>
                </a:cubicBezTo>
                <a:cubicBezTo>
                  <a:pt x="40491" y="7683"/>
                  <a:pt x="38815" y="7058"/>
                  <a:pt x="37393" y="7058"/>
                </a:cubicBezTo>
                <a:cubicBezTo>
                  <a:pt x="35971" y="7058"/>
                  <a:pt x="34804" y="7683"/>
                  <a:pt x="34804" y="7683"/>
                </a:cubicBezTo>
                <a:cubicBezTo>
                  <a:pt x="34804" y="7683"/>
                  <a:pt x="33491" y="1"/>
                  <a:pt x="27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4"/>
          <p:cNvSpPr/>
          <p:nvPr/>
        </p:nvSpPr>
        <p:spPr>
          <a:xfrm rot="10800000">
            <a:off x="1922597" y="428975"/>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4"/>
          <p:cNvSpPr/>
          <p:nvPr/>
        </p:nvSpPr>
        <p:spPr>
          <a:xfrm rot="10800000">
            <a:off x="1076929" y="1251550"/>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4"/>
          <p:cNvSpPr/>
          <p:nvPr/>
        </p:nvSpPr>
        <p:spPr>
          <a:xfrm rot="10800000">
            <a:off x="3297104" y="1796725"/>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4"/>
          <p:cNvSpPr/>
          <p:nvPr/>
        </p:nvSpPr>
        <p:spPr>
          <a:xfrm>
            <a:off x="713225" y="2490675"/>
            <a:ext cx="7012554" cy="2128981"/>
          </a:xfrm>
          <a:custGeom>
            <a:avLst/>
            <a:gdLst/>
            <a:ahLst/>
            <a:cxnLst/>
            <a:rect l="l" t="t" r="r" b="b"/>
            <a:pathLst>
              <a:path w="250426" h="74297" extrusionOk="0">
                <a:moveTo>
                  <a:pt x="250152" y="42293"/>
                </a:moveTo>
                <a:cubicBezTo>
                  <a:pt x="252003" y="34887"/>
                  <a:pt x="241780" y="25664"/>
                  <a:pt x="234150" y="25910"/>
                </a:cubicBezTo>
                <a:cubicBezTo>
                  <a:pt x="224297" y="26228"/>
                  <a:pt x="214518" y="30931"/>
                  <a:pt x="206718" y="36959"/>
                </a:cubicBezTo>
                <a:cubicBezTo>
                  <a:pt x="178889" y="58463"/>
                  <a:pt x="143208" y="74297"/>
                  <a:pt x="108039" y="74297"/>
                </a:cubicBezTo>
                <a:cubicBezTo>
                  <a:pt x="71733" y="74297"/>
                  <a:pt x="26258" y="68903"/>
                  <a:pt x="4788" y="39626"/>
                </a:cubicBezTo>
                <a:cubicBezTo>
                  <a:pt x="-1982" y="30395"/>
                  <a:pt x="-1658" y="13166"/>
                  <a:pt x="6693" y="5336"/>
                </a:cubicBezTo>
                <a:cubicBezTo>
                  <a:pt x="14830" y="-2292"/>
                  <a:pt x="28686" y="764"/>
                  <a:pt x="39840" y="764"/>
                </a:cubicBezTo>
              </a:path>
            </a:pathLst>
          </a:custGeom>
          <a:noFill/>
          <a:ln w="28575" cap="flat" cmpd="sng">
            <a:solidFill>
              <a:schemeClr val="lt1"/>
            </a:solidFill>
            <a:prstDash val="solid"/>
            <a:round/>
            <a:headEnd type="none" w="med" len="med"/>
            <a:tailEnd type="none" w="med" len="med"/>
          </a:ln>
        </p:spPr>
      </p:sp>
      <p:grpSp>
        <p:nvGrpSpPr>
          <p:cNvPr id="1275" name="Google Shape;1275;p44"/>
          <p:cNvGrpSpPr/>
          <p:nvPr/>
        </p:nvGrpSpPr>
        <p:grpSpPr>
          <a:xfrm>
            <a:off x="7410413" y="3607825"/>
            <a:ext cx="819466" cy="1531125"/>
            <a:chOff x="6378250" y="3829050"/>
            <a:chExt cx="692175" cy="1531125"/>
          </a:xfrm>
        </p:grpSpPr>
        <p:sp>
          <p:nvSpPr>
            <p:cNvPr id="1276" name="Google Shape;1276;p44"/>
            <p:cNvSpPr/>
            <p:nvPr/>
          </p:nvSpPr>
          <p:spPr>
            <a:xfrm>
              <a:off x="6453300" y="3829050"/>
              <a:ext cx="374450" cy="567925"/>
            </a:xfrm>
            <a:custGeom>
              <a:avLst/>
              <a:gdLst/>
              <a:ahLst/>
              <a:cxnLst/>
              <a:rect l="l" t="t" r="r" b="b"/>
              <a:pathLst>
                <a:path w="14978" h="22717" extrusionOk="0">
                  <a:moveTo>
                    <a:pt x="2535" y="1"/>
                  </a:moveTo>
                  <a:cubicBezTo>
                    <a:pt x="1134" y="1"/>
                    <a:pt x="0" y="1168"/>
                    <a:pt x="0" y="2536"/>
                  </a:cubicBezTo>
                  <a:lnTo>
                    <a:pt x="0" y="20182"/>
                  </a:lnTo>
                  <a:cubicBezTo>
                    <a:pt x="0" y="21583"/>
                    <a:pt x="1168" y="22717"/>
                    <a:pt x="2535" y="22717"/>
                  </a:cubicBezTo>
                  <a:lnTo>
                    <a:pt x="12409" y="22717"/>
                  </a:lnTo>
                  <a:cubicBezTo>
                    <a:pt x="13844" y="22717"/>
                    <a:pt x="14978" y="21549"/>
                    <a:pt x="14978" y="20182"/>
                  </a:cubicBezTo>
                  <a:lnTo>
                    <a:pt x="14978" y="2536"/>
                  </a:lnTo>
                  <a:cubicBezTo>
                    <a:pt x="14978" y="1135"/>
                    <a:pt x="13844" y="1"/>
                    <a:pt x="12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4"/>
            <p:cNvSpPr/>
            <p:nvPr/>
          </p:nvSpPr>
          <p:spPr>
            <a:xfrm>
              <a:off x="6535850" y="4113425"/>
              <a:ext cx="210175" cy="167650"/>
            </a:xfrm>
            <a:custGeom>
              <a:avLst/>
              <a:gdLst/>
              <a:ahLst/>
              <a:cxnLst/>
              <a:rect l="l" t="t" r="r" b="b"/>
              <a:pathLst>
                <a:path w="8407" h="6706" extrusionOk="0">
                  <a:moveTo>
                    <a:pt x="1" y="1"/>
                  </a:moveTo>
                  <a:lnTo>
                    <a:pt x="1" y="5204"/>
                  </a:lnTo>
                  <a:lnTo>
                    <a:pt x="34" y="5204"/>
                  </a:lnTo>
                  <a:cubicBezTo>
                    <a:pt x="34" y="6038"/>
                    <a:pt x="668" y="6705"/>
                    <a:pt x="1435" y="6705"/>
                  </a:cubicBezTo>
                  <a:lnTo>
                    <a:pt x="7006" y="6705"/>
                  </a:lnTo>
                  <a:cubicBezTo>
                    <a:pt x="7773" y="6705"/>
                    <a:pt x="8407" y="6038"/>
                    <a:pt x="8407" y="5204"/>
                  </a:cubicBezTo>
                  <a:lnTo>
                    <a:pt x="84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4"/>
            <p:cNvSpPr/>
            <p:nvPr/>
          </p:nvSpPr>
          <p:spPr>
            <a:xfrm>
              <a:off x="6585900" y="4180975"/>
              <a:ext cx="125950" cy="100100"/>
            </a:xfrm>
            <a:custGeom>
              <a:avLst/>
              <a:gdLst/>
              <a:ahLst/>
              <a:cxnLst/>
              <a:rect l="l" t="t" r="r" b="b"/>
              <a:pathLst>
                <a:path w="5038" h="4004" extrusionOk="0">
                  <a:moveTo>
                    <a:pt x="2435" y="0"/>
                  </a:moveTo>
                  <a:cubicBezTo>
                    <a:pt x="0" y="0"/>
                    <a:pt x="0" y="4003"/>
                    <a:pt x="0" y="4003"/>
                  </a:cubicBezTo>
                  <a:lnTo>
                    <a:pt x="5037" y="4003"/>
                  </a:lnTo>
                  <a:cubicBezTo>
                    <a:pt x="5037" y="4003"/>
                    <a:pt x="4904" y="0"/>
                    <a:pt x="2435" y="0"/>
                  </a:cubicBezTo>
                  <a:close/>
                </a:path>
              </a:pathLst>
            </a:custGeom>
            <a:solidFill>
              <a:srgbClr val="CED0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4"/>
            <p:cNvSpPr/>
            <p:nvPr/>
          </p:nvSpPr>
          <p:spPr>
            <a:xfrm>
              <a:off x="6536700" y="4113425"/>
              <a:ext cx="210175" cy="14200"/>
            </a:xfrm>
            <a:custGeom>
              <a:avLst/>
              <a:gdLst/>
              <a:ahLst/>
              <a:cxnLst/>
              <a:rect l="l" t="t" r="r" b="b"/>
              <a:pathLst>
                <a:path w="8407" h="568" extrusionOk="0">
                  <a:moveTo>
                    <a:pt x="0" y="1"/>
                  </a:moveTo>
                  <a:lnTo>
                    <a:pt x="0" y="568"/>
                  </a:lnTo>
                  <a:lnTo>
                    <a:pt x="8406" y="568"/>
                  </a:lnTo>
                  <a:lnTo>
                    <a:pt x="8406" y="1"/>
                  </a:lnTo>
                  <a:close/>
                </a:path>
              </a:pathLst>
            </a:custGeom>
            <a:solidFill>
              <a:srgbClr val="CED0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4"/>
            <p:cNvSpPr/>
            <p:nvPr/>
          </p:nvSpPr>
          <p:spPr>
            <a:xfrm>
              <a:off x="6536700" y="3944975"/>
              <a:ext cx="210175" cy="167650"/>
            </a:xfrm>
            <a:custGeom>
              <a:avLst/>
              <a:gdLst/>
              <a:ahLst/>
              <a:cxnLst/>
              <a:rect l="l" t="t" r="r" b="b"/>
              <a:pathLst>
                <a:path w="8407" h="6706" extrusionOk="0">
                  <a:moveTo>
                    <a:pt x="1401" y="0"/>
                  </a:moveTo>
                  <a:cubicBezTo>
                    <a:pt x="634" y="0"/>
                    <a:pt x="0" y="668"/>
                    <a:pt x="0" y="1501"/>
                  </a:cubicBezTo>
                  <a:lnTo>
                    <a:pt x="0" y="6705"/>
                  </a:lnTo>
                  <a:lnTo>
                    <a:pt x="8406" y="6705"/>
                  </a:lnTo>
                  <a:lnTo>
                    <a:pt x="8406" y="1501"/>
                  </a:lnTo>
                  <a:cubicBezTo>
                    <a:pt x="8406" y="668"/>
                    <a:pt x="7739" y="0"/>
                    <a:pt x="7005" y="0"/>
                  </a:cubicBezTo>
                  <a:close/>
                </a:path>
              </a:pathLst>
            </a:custGeom>
            <a:solidFill>
              <a:srgbClr val="F4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4"/>
            <p:cNvSpPr/>
            <p:nvPr/>
          </p:nvSpPr>
          <p:spPr>
            <a:xfrm>
              <a:off x="6582550" y="4024200"/>
              <a:ext cx="47575" cy="53400"/>
            </a:xfrm>
            <a:custGeom>
              <a:avLst/>
              <a:gdLst/>
              <a:ahLst/>
              <a:cxnLst/>
              <a:rect l="l" t="t" r="r" b="b"/>
              <a:pathLst>
                <a:path w="1903" h="2136" extrusionOk="0">
                  <a:moveTo>
                    <a:pt x="968" y="234"/>
                  </a:moveTo>
                  <a:cubicBezTo>
                    <a:pt x="1168" y="234"/>
                    <a:pt x="1335" y="301"/>
                    <a:pt x="1435" y="467"/>
                  </a:cubicBezTo>
                  <a:cubicBezTo>
                    <a:pt x="1568" y="601"/>
                    <a:pt x="1635" y="801"/>
                    <a:pt x="1635" y="1068"/>
                  </a:cubicBezTo>
                  <a:cubicBezTo>
                    <a:pt x="1635" y="1335"/>
                    <a:pt x="1568" y="1535"/>
                    <a:pt x="1435" y="1668"/>
                  </a:cubicBezTo>
                  <a:cubicBezTo>
                    <a:pt x="1335" y="1835"/>
                    <a:pt x="1168" y="1902"/>
                    <a:pt x="968" y="1902"/>
                  </a:cubicBezTo>
                  <a:cubicBezTo>
                    <a:pt x="768" y="1902"/>
                    <a:pt x="601" y="1835"/>
                    <a:pt x="468" y="1668"/>
                  </a:cubicBezTo>
                  <a:cubicBezTo>
                    <a:pt x="368" y="1535"/>
                    <a:pt x="301" y="1335"/>
                    <a:pt x="301" y="1068"/>
                  </a:cubicBezTo>
                  <a:cubicBezTo>
                    <a:pt x="301" y="801"/>
                    <a:pt x="368" y="601"/>
                    <a:pt x="468" y="467"/>
                  </a:cubicBezTo>
                  <a:cubicBezTo>
                    <a:pt x="601" y="301"/>
                    <a:pt x="768" y="234"/>
                    <a:pt x="968" y="234"/>
                  </a:cubicBezTo>
                  <a:close/>
                  <a:moveTo>
                    <a:pt x="968" y="0"/>
                  </a:moveTo>
                  <a:cubicBezTo>
                    <a:pt x="668" y="0"/>
                    <a:pt x="434" y="100"/>
                    <a:pt x="268" y="301"/>
                  </a:cubicBezTo>
                  <a:cubicBezTo>
                    <a:pt x="101" y="501"/>
                    <a:pt x="1" y="734"/>
                    <a:pt x="1" y="1068"/>
                  </a:cubicBezTo>
                  <a:cubicBezTo>
                    <a:pt x="1" y="1401"/>
                    <a:pt x="101" y="1668"/>
                    <a:pt x="268" y="1835"/>
                  </a:cubicBezTo>
                  <a:cubicBezTo>
                    <a:pt x="434" y="2035"/>
                    <a:pt x="668" y="2135"/>
                    <a:pt x="968" y="2135"/>
                  </a:cubicBezTo>
                  <a:cubicBezTo>
                    <a:pt x="1268" y="2135"/>
                    <a:pt x="1468" y="2035"/>
                    <a:pt x="1669" y="1835"/>
                  </a:cubicBezTo>
                  <a:cubicBezTo>
                    <a:pt x="1835" y="1668"/>
                    <a:pt x="1902" y="1401"/>
                    <a:pt x="1902" y="1068"/>
                  </a:cubicBezTo>
                  <a:cubicBezTo>
                    <a:pt x="1902" y="734"/>
                    <a:pt x="1835" y="501"/>
                    <a:pt x="1669" y="301"/>
                  </a:cubicBezTo>
                  <a:cubicBezTo>
                    <a:pt x="1468" y="100"/>
                    <a:pt x="1268" y="0"/>
                    <a:pt x="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4"/>
            <p:cNvSpPr/>
            <p:nvPr/>
          </p:nvSpPr>
          <p:spPr>
            <a:xfrm>
              <a:off x="6640925" y="4025025"/>
              <a:ext cx="39225" cy="51725"/>
            </a:xfrm>
            <a:custGeom>
              <a:avLst/>
              <a:gdLst/>
              <a:ahLst/>
              <a:cxnLst/>
              <a:rect l="l" t="t" r="r" b="b"/>
              <a:pathLst>
                <a:path w="1569" h="2069" extrusionOk="0">
                  <a:moveTo>
                    <a:pt x="1" y="1"/>
                  </a:moveTo>
                  <a:lnTo>
                    <a:pt x="1" y="2069"/>
                  </a:lnTo>
                  <a:lnTo>
                    <a:pt x="268" y="2069"/>
                  </a:lnTo>
                  <a:lnTo>
                    <a:pt x="268" y="334"/>
                  </a:lnTo>
                  <a:lnTo>
                    <a:pt x="1202" y="2069"/>
                  </a:lnTo>
                  <a:lnTo>
                    <a:pt x="1568" y="2069"/>
                  </a:lnTo>
                  <a:lnTo>
                    <a:pt x="1568" y="1"/>
                  </a:lnTo>
                  <a:lnTo>
                    <a:pt x="1302" y="1"/>
                  </a:lnTo>
                  <a:lnTo>
                    <a:pt x="1302" y="1735"/>
                  </a:lnTo>
                  <a:lnTo>
                    <a:pt x="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4"/>
            <p:cNvSpPr/>
            <p:nvPr/>
          </p:nvSpPr>
          <p:spPr>
            <a:xfrm>
              <a:off x="6616750" y="3944975"/>
              <a:ext cx="48400" cy="55050"/>
            </a:xfrm>
            <a:custGeom>
              <a:avLst/>
              <a:gdLst/>
              <a:ahLst/>
              <a:cxnLst/>
              <a:rect l="l" t="t" r="r" b="b"/>
              <a:pathLst>
                <a:path w="1936" h="2202" extrusionOk="0">
                  <a:moveTo>
                    <a:pt x="0" y="0"/>
                  </a:moveTo>
                  <a:lnTo>
                    <a:pt x="0" y="1401"/>
                  </a:lnTo>
                  <a:cubicBezTo>
                    <a:pt x="0" y="1835"/>
                    <a:pt x="334" y="2202"/>
                    <a:pt x="801" y="2202"/>
                  </a:cubicBezTo>
                  <a:lnTo>
                    <a:pt x="1134" y="2202"/>
                  </a:lnTo>
                  <a:cubicBezTo>
                    <a:pt x="1535" y="2202"/>
                    <a:pt x="1935" y="1868"/>
                    <a:pt x="1935" y="1401"/>
                  </a:cubicBezTo>
                  <a:lnTo>
                    <a:pt x="19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4"/>
            <p:cNvSpPr/>
            <p:nvPr/>
          </p:nvSpPr>
          <p:spPr>
            <a:xfrm>
              <a:off x="6615900" y="4226000"/>
              <a:ext cx="47575" cy="55075"/>
            </a:xfrm>
            <a:custGeom>
              <a:avLst/>
              <a:gdLst/>
              <a:ahLst/>
              <a:cxnLst/>
              <a:rect l="l" t="t" r="r" b="b"/>
              <a:pathLst>
                <a:path w="1903" h="2203" extrusionOk="0">
                  <a:moveTo>
                    <a:pt x="802" y="1"/>
                  </a:moveTo>
                  <a:cubicBezTo>
                    <a:pt x="368" y="1"/>
                    <a:pt x="1" y="334"/>
                    <a:pt x="1" y="801"/>
                  </a:cubicBezTo>
                  <a:lnTo>
                    <a:pt x="1" y="2202"/>
                  </a:lnTo>
                  <a:lnTo>
                    <a:pt x="1902" y="2202"/>
                  </a:lnTo>
                  <a:lnTo>
                    <a:pt x="1902" y="801"/>
                  </a:lnTo>
                  <a:cubicBezTo>
                    <a:pt x="1902" y="368"/>
                    <a:pt x="1569" y="1"/>
                    <a:pt x="1135" y="1"/>
                  </a:cubicBezTo>
                  <a:close/>
                </a:path>
              </a:pathLst>
            </a:custGeom>
            <a:solidFill>
              <a:srgbClr val="D03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4"/>
            <p:cNvSpPr/>
            <p:nvPr/>
          </p:nvSpPr>
          <p:spPr>
            <a:xfrm>
              <a:off x="6378250" y="4182700"/>
              <a:ext cx="692175" cy="1027175"/>
            </a:xfrm>
            <a:custGeom>
              <a:avLst/>
              <a:gdLst/>
              <a:ahLst/>
              <a:cxnLst/>
              <a:rect l="l" t="t" r="r" b="b"/>
              <a:pathLst>
                <a:path w="27687" h="41087" extrusionOk="0">
                  <a:moveTo>
                    <a:pt x="11000" y="0"/>
                  </a:moveTo>
                  <a:cubicBezTo>
                    <a:pt x="10300" y="0"/>
                    <a:pt x="9622" y="787"/>
                    <a:pt x="9307" y="1566"/>
                  </a:cubicBezTo>
                  <a:cubicBezTo>
                    <a:pt x="8406" y="3434"/>
                    <a:pt x="9073" y="11240"/>
                    <a:pt x="9073" y="15943"/>
                  </a:cubicBezTo>
                  <a:cubicBezTo>
                    <a:pt x="9651" y="23394"/>
                    <a:pt x="8028" y="23894"/>
                    <a:pt x="7582" y="23894"/>
                  </a:cubicBezTo>
                  <a:cubicBezTo>
                    <a:pt x="7513" y="23894"/>
                    <a:pt x="7472" y="23882"/>
                    <a:pt x="7472" y="23882"/>
                  </a:cubicBezTo>
                  <a:cubicBezTo>
                    <a:pt x="5729" y="18271"/>
                    <a:pt x="3628" y="15839"/>
                    <a:pt x="2231" y="15839"/>
                  </a:cubicBezTo>
                  <a:cubicBezTo>
                    <a:pt x="1676" y="15839"/>
                    <a:pt x="1233" y="16223"/>
                    <a:pt x="968" y="16944"/>
                  </a:cubicBezTo>
                  <a:cubicBezTo>
                    <a:pt x="0" y="19512"/>
                    <a:pt x="3303" y="27451"/>
                    <a:pt x="4370" y="31888"/>
                  </a:cubicBezTo>
                  <a:cubicBezTo>
                    <a:pt x="5471" y="36291"/>
                    <a:pt x="11208" y="40761"/>
                    <a:pt x="11208" y="40761"/>
                  </a:cubicBezTo>
                  <a:cubicBezTo>
                    <a:pt x="11781" y="40975"/>
                    <a:pt x="12922" y="41087"/>
                    <a:pt x="14301" y="41087"/>
                  </a:cubicBezTo>
                  <a:cubicBezTo>
                    <a:pt x="18064" y="41087"/>
                    <a:pt x="23598" y="40257"/>
                    <a:pt x="24184" y="38426"/>
                  </a:cubicBezTo>
                  <a:cubicBezTo>
                    <a:pt x="26186" y="34756"/>
                    <a:pt x="27520" y="23715"/>
                    <a:pt x="27520" y="23715"/>
                  </a:cubicBezTo>
                  <a:cubicBezTo>
                    <a:pt x="27687" y="21614"/>
                    <a:pt x="27520" y="19112"/>
                    <a:pt x="27053" y="18345"/>
                  </a:cubicBezTo>
                  <a:cubicBezTo>
                    <a:pt x="26607" y="17822"/>
                    <a:pt x="26179" y="17636"/>
                    <a:pt x="25795" y="17636"/>
                  </a:cubicBezTo>
                  <a:cubicBezTo>
                    <a:pt x="24856" y="17636"/>
                    <a:pt x="24184" y="18745"/>
                    <a:pt x="24184" y="18745"/>
                  </a:cubicBezTo>
                  <a:cubicBezTo>
                    <a:pt x="24184" y="18745"/>
                    <a:pt x="23851" y="17211"/>
                    <a:pt x="22983" y="16277"/>
                  </a:cubicBezTo>
                  <a:cubicBezTo>
                    <a:pt x="22643" y="15929"/>
                    <a:pt x="22307" y="15792"/>
                    <a:pt x="21988" y="15792"/>
                  </a:cubicBezTo>
                  <a:cubicBezTo>
                    <a:pt x="20776" y="15792"/>
                    <a:pt x="19814" y="17778"/>
                    <a:pt x="19814" y="17778"/>
                  </a:cubicBezTo>
                  <a:cubicBezTo>
                    <a:pt x="19720" y="16991"/>
                    <a:pt x="19092" y="15020"/>
                    <a:pt x="17344" y="15020"/>
                  </a:cubicBezTo>
                  <a:cubicBezTo>
                    <a:pt x="17238" y="15020"/>
                    <a:pt x="17127" y="15027"/>
                    <a:pt x="17012" y="15042"/>
                  </a:cubicBezTo>
                  <a:cubicBezTo>
                    <a:pt x="15711" y="15242"/>
                    <a:pt x="14444" y="18044"/>
                    <a:pt x="14444" y="18044"/>
                  </a:cubicBezTo>
                  <a:cubicBezTo>
                    <a:pt x="14444" y="18044"/>
                    <a:pt x="13543" y="9038"/>
                    <a:pt x="13043" y="5002"/>
                  </a:cubicBezTo>
                  <a:cubicBezTo>
                    <a:pt x="12749" y="1181"/>
                    <a:pt x="11858" y="0"/>
                    <a:pt x="11000" y="0"/>
                  </a:cubicBezTo>
                  <a:close/>
                </a:path>
              </a:pathLst>
            </a:custGeom>
            <a:solidFill>
              <a:srgbClr val="E5B7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4"/>
            <p:cNvSpPr/>
            <p:nvPr/>
          </p:nvSpPr>
          <p:spPr>
            <a:xfrm>
              <a:off x="6615900" y="4196825"/>
              <a:ext cx="68425" cy="76975"/>
            </a:xfrm>
            <a:custGeom>
              <a:avLst/>
              <a:gdLst/>
              <a:ahLst/>
              <a:cxnLst/>
              <a:rect l="l" t="t" r="r" b="b"/>
              <a:pathLst>
                <a:path w="2737" h="3079" extrusionOk="0">
                  <a:moveTo>
                    <a:pt x="1469" y="0"/>
                  </a:moveTo>
                  <a:cubicBezTo>
                    <a:pt x="335" y="0"/>
                    <a:pt x="1" y="1968"/>
                    <a:pt x="1" y="2669"/>
                  </a:cubicBezTo>
                  <a:cubicBezTo>
                    <a:pt x="1" y="2968"/>
                    <a:pt x="499" y="3078"/>
                    <a:pt x="1071" y="3078"/>
                  </a:cubicBezTo>
                  <a:cubicBezTo>
                    <a:pt x="1838" y="3078"/>
                    <a:pt x="2736" y="2879"/>
                    <a:pt x="2736" y="2669"/>
                  </a:cubicBezTo>
                  <a:cubicBezTo>
                    <a:pt x="2736" y="2302"/>
                    <a:pt x="2469" y="0"/>
                    <a:pt x="1469" y="0"/>
                  </a:cubicBezTo>
                  <a:close/>
                </a:path>
              </a:pathLst>
            </a:custGeom>
            <a:solidFill>
              <a:srgbClr val="EDC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4"/>
            <p:cNvSpPr/>
            <p:nvPr/>
          </p:nvSpPr>
          <p:spPr>
            <a:xfrm>
              <a:off x="6404925" y="4594150"/>
              <a:ext cx="76750" cy="76825"/>
            </a:xfrm>
            <a:custGeom>
              <a:avLst/>
              <a:gdLst/>
              <a:ahLst/>
              <a:cxnLst/>
              <a:rect l="l" t="t" r="r" b="b"/>
              <a:pathLst>
                <a:path w="3070" h="3073" extrusionOk="0">
                  <a:moveTo>
                    <a:pt x="1066" y="1"/>
                  </a:moveTo>
                  <a:cubicBezTo>
                    <a:pt x="967" y="1"/>
                    <a:pt x="867" y="17"/>
                    <a:pt x="768" y="52"/>
                  </a:cubicBezTo>
                  <a:cubicBezTo>
                    <a:pt x="101" y="286"/>
                    <a:pt x="1" y="1620"/>
                    <a:pt x="234" y="2654"/>
                  </a:cubicBezTo>
                  <a:cubicBezTo>
                    <a:pt x="282" y="2958"/>
                    <a:pt x="527" y="3072"/>
                    <a:pt x="854" y="3072"/>
                  </a:cubicBezTo>
                  <a:cubicBezTo>
                    <a:pt x="1677" y="3072"/>
                    <a:pt x="3022" y="2349"/>
                    <a:pt x="3069" y="2087"/>
                  </a:cubicBezTo>
                  <a:cubicBezTo>
                    <a:pt x="3069" y="1752"/>
                    <a:pt x="2097" y="1"/>
                    <a:pt x="1066" y="1"/>
                  </a:cubicBezTo>
                  <a:close/>
                </a:path>
              </a:pathLst>
            </a:custGeom>
            <a:solidFill>
              <a:srgbClr val="EDC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4"/>
            <p:cNvSpPr/>
            <p:nvPr/>
          </p:nvSpPr>
          <p:spPr>
            <a:xfrm>
              <a:off x="6571725" y="5099975"/>
              <a:ext cx="427825" cy="260200"/>
            </a:xfrm>
            <a:custGeom>
              <a:avLst/>
              <a:gdLst/>
              <a:ahLst/>
              <a:cxnLst/>
              <a:rect l="l" t="t" r="r" b="b"/>
              <a:pathLst>
                <a:path w="17113" h="10408" extrusionOk="0">
                  <a:moveTo>
                    <a:pt x="0" y="0"/>
                  </a:moveTo>
                  <a:cubicBezTo>
                    <a:pt x="0" y="0"/>
                    <a:pt x="3169" y="3102"/>
                    <a:pt x="3469" y="4070"/>
                  </a:cubicBezTo>
                  <a:cubicBezTo>
                    <a:pt x="3503" y="4203"/>
                    <a:pt x="3603" y="6872"/>
                    <a:pt x="3736" y="10408"/>
                  </a:cubicBezTo>
                  <a:lnTo>
                    <a:pt x="17112" y="10408"/>
                  </a:lnTo>
                  <a:lnTo>
                    <a:pt x="16445" y="1601"/>
                  </a:lnTo>
                  <a:lnTo>
                    <a:pt x="14744" y="701"/>
                  </a:lnTo>
                  <a:lnTo>
                    <a:pt x="0" y="0"/>
                  </a:lnTo>
                  <a:close/>
                </a:path>
              </a:pathLst>
            </a:custGeom>
            <a:solidFill>
              <a:srgbClr val="E5B7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 name="Google Shape;1289;p44"/>
          <p:cNvSpPr/>
          <p:nvPr/>
        </p:nvSpPr>
        <p:spPr>
          <a:xfrm>
            <a:off x="4762500" y="1640829"/>
            <a:ext cx="4297680" cy="1045221"/>
          </a:xfrm>
          <a:custGeom>
            <a:avLst/>
            <a:gdLst/>
            <a:ahLst/>
            <a:cxnLst/>
            <a:rect l="l" t="t" r="r" b="b"/>
            <a:pathLst>
              <a:path w="65616" h="47625" extrusionOk="0">
                <a:moveTo>
                  <a:pt x="0" y="39624"/>
                </a:moveTo>
                <a:cubicBezTo>
                  <a:pt x="14203" y="44358"/>
                  <a:pt x="29225" y="47625"/>
                  <a:pt x="44196" y="47625"/>
                </a:cubicBezTo>
                <a:cubicBezTo>
                  <a:pt x="49710" y="47625"/>
                  <a:pt x="56167" y="47196"/>
                  <a:pt x="60198" y="43434"/>
                </a:cubicBezTo>
                <a:cubicBezTo>
                  <a:pt x="65679" y="38318"/>
                  <a:pt x="66683" y="28474"/>
                  <a:pt x="64389" y="21336"/>
                </a:cubicBezTo>
                <a:cubicBezTo>
                  <a:pt x="61863" y="13477"/>
                  <a:pt x="51816" y="8255"/>
                  <a:pt x="51816" y="0"/>
                </a:cubicBezTo>
              </a:path>
            </a:pathLst>
          </a:custGeom>
          <a:noFill/>
          <a:ln w="28575" cap="flat" cmpd="sng">
            <a:solidFill>
              <a:schemeClr val="lt1"/>
            </a:solidFill>
            <a:prstDash val="solid"/>
            <a:round/>
            <a:headEnd type="none" w="med" len="med"/>
            <a:tailEnd type="none" w="med" len="med"/>
          </a:ln>
        </p:spPr>
      </p:sp>
      <p:sp>
        <p:nvSpPr>
          <p:cNvPr id="1290" name="Google Shape;1290;p44"/>
          <p:cNvSpPr/>
          <p:nvPr/>
        </p:nvSpPr>
        <p:spPr>
          <a:xfrm rot="10800000">
            <a:off x="5952497" y="3628663"/>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4"/>
          <p:cNvSpPr/>
          <p:nvPr/>
        </p:nvSpPr>
        <p:spPr>
          <a:xfrm rot="10800000">
            <a:off x="7276929" y="4693888"/>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4"/>
          <p:cNvSpPr/>
          <p:nvPr/>
        </p:nvSpPr>
        <p:spPr>
          <a:xfrm rot="10800000">
            <a:off x="7135579" y="3817588"/>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4"/>
          <p:cNvSpPr/>
          <p:nvPr/>
        </p:nvSpPr>
        <p:spPr>
          <a:xfrm>
            <a:off x="7035617" y="1021361"/>
            <a:ext cx="151868" cy="203057"/>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4"/>
          <p:cNvSpPr/>
          <p:nvPr/>
        </p:nvSpPr>
        <p:spPr>
          <a:xfrm>
            <a:off x="7585872" y="4388"/>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4"/>
          <p:cNvSpPr/>
          <p:nvPr/>
        </p:nvSpPr>
        <p:spPr>
          <a:xfrm>
            <a:off x="7187425" y="1270339"/>
            <a:ext cx="98984" cy="129931"/>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4"/>
          <p:cNvSpPr/>
          <p:nvPr/>
        </p:nvSpPr>
        <p:spPr>
          <a:xfrm>
            <a:off x="6744460" y="286302"/>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4"/>
          <p:cNvSpPr/>
          <p:nvPr/>
        </p:nvSpPr>
        <p:spPr>
          <a:xfrm>
            <a:off x="6624650" y="436063"/>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4"/>
          <p:cNvSpPr/>
          <p:nvPr/>
        </p:nvSpPr>
        <p:spPr>
          <a:xfrm>
            <a:off x="6081356" y="1204877"/>
            <a:ext cx="98282" cy="130457"/>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4"/>
          <p:cNvSpPr/>
          <p:nvPr/>
        </p:nvSpPr>
        <p:spPr>
          <a:xfrm>
            <a:off x="4152010" y="295896"/>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4"/>
          <p:cNvSpPr/>
          <p:nvPr/>
        </p:nvSpPr>
        <p:spPr>
          <a:xfrm>
            <a:off x="6782777" y="1420100"/>
            <a:ext cx="98282" cy="129931"/>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4"/>
          <p:cNvSpPr/>
          <p:nvPr/>
        </p:nvSpPr>
        <p:spPr>
          <a:xfrm>
            <a:off x="4862440" y="818656"/>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4"/>
          <p:cNvSpPr/>
          <p:nvPr/>
        </p:nvSpPr>
        <p:spPr>
          <a:xfrm>
            <a:off x="5303358" y="15257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4"/>
          <p:cNvSpPr/>
          <p:nvPr/>
        </p:nvSpPr>
        <p:spPr>
          <a:xfrm>
            <a:off x="4764276" y="642745"/>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4"/>
          <p:cNvSpPr/>
          <p:nvPr/>
        </p:nvSpPr>
        <p:spPr>
          <a:xfrm>
            <a:off x="5200280" y="1601159"/>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 name="Google Shape;1306;p44"/>
          <p:cNvGrpSpPr/>
          <p:nvPr/>
        </p:nvGrpSpPr>
        <p:grpSpPr>
          <a:xfrm rot="-743781">
            <a:off x="7100462" y="405108"/>
            <a:ext cx="1047900" cy="1376745"/>
            <a:chOff x="6835336" y="2503331"/>
            <a:chExt cx="1595431" cy="2096098"/>
          </a:xfrm>
        </p:grpSpPr>
        <p:sp>
          <p:nvSpPr>
            <p:cNvPr id="1307" name="Google Shape;1307;p44"/>
            <p:cNvSpPr/>
            <p:nvPr/>
          </p:nvSpPr>
          <p:spPr>
            <a:xfrm flipH="1">
              <a:off x="7228198" y="2847374"/>
              <a:ext cx="1188845" cy="1452218"/>
            </a:xfrm>
            <a:custGeom>
              <a:avLst/>
              <a:gdLst/>
              <a:ahLst/>
              <a:cxnLst/>
              <a:rect l="l" t="t" r="r" b="b"/>
              <a:pathLst>
                <a:path w="11348" h="13862" extrusionOk="0">
                  <a:moveTo>
                    <a:pt x="5815" y="0"/>
                  </a:moveTo>
                  <a:cubicBezTo>
                    <a:pt x="3450" y="0"/>
                    <a:pt x="1239" y="1604"/>
                    <a:pt x="477" y="4063"/>
                  </a:cubicBezTo>
                  <a:cubicBezTo>
                    <a:pt x="1" y="5622"/>
                    <a:pt x="239" y="6718"/>
                    <a:pt x="608" y="7777"/>
                  </a:cubicBezTo>
                  <a:cubicBezTo>
                    <a:pt x="1072" y="9135"/>
                    <a:pt x="1739" y="10432"/>
                    <a:pt x="1382" y="12635"/>
                  </a:cubicBezTo>
                  <a:lnTo>
                    <a:pt x="5013" y="13861"/>
                  </a:lnTo>
                  <a:cubicBezTo>
                    <a:pt x="6882" y="10373"/>
                    <a:pt x="9633" y="11123"/>
                    <a:pt x="10942" y="7611"/>
                  </a:cubicBezTo>
                  <a:cubicBezTo>
                    <a:pt x="11180" y="6956"/>
                    <a:pt x="11311" y="6289"/>
                    <a:pt x="11311" y="5634"/>
                  </a:cubicBezTo>
                  <a:cubicBezTo>
                    <a:pt x="11347" y="3265"/>
                    <a:pt x="9930" y="1050"/>
                    <a:pt x="7597" y="312"/>
                  </a:cubicBezTo>
                  <a:cubicBezTo>
                    <a:pt x="7007" y="100"/>
                    <a:pt x="6406" y="0"/>
                    <a:pt x="5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4"/>
            <p:cNvSpPr/>
            <p:nvPr/>
          </p:nvSpPr>
          <p:spPr>
            <a:xfrm flipH="1">
              <a:off x="7228198" y="2845488"/>
              <a:ext cx="1188845" cy="993672"/>
            </a:xfrm>
            <a:custGeom>
              <a:avLst/>
              <a:gdLst/>
              <a:ahLst/>
              <a:cxnLst/>
              <a:rect l="l" t="t" r="r" b="b"/>
              <a:pathLst>
                <a:path w="11348" h="9485" extrusionOk="0">
                  <a:moveTo>
                    <a:pt x="5828" y="0"/>
                  </a:moveTo>
                  <a:cubicBezTo>
                    <a:pt x="3458" y="0"/>
                    <a:pt x="1240" y="1604"/>
                    <a:pt x="477" y="4057"/>
                  </a:cubicBezTo>
                  <a:cubicBezTo>
                    <a:pt x="1" y="5640"/>
                    <a:pt x="239" y="6736"/>
                    <a:pt x="608" y="7795"/>
                  </a:cubicBezTo>
                  <a:cubicBezTo>
                    <a:pt x="870" y="8045"/>
                    <a:pt x="1144" y="8272"/>
                    <a:pt x="1441" y="8462"/>
                  </a:cubicBezTo>
                  <a:cubicBezTo>
                    <a:pt x="2156" y="8926"/>
                    <a:pt x="2989" y="9236"/>
                    <a:pt x="3822" y="9379"/>
                  </a:cubicBezTo>
                  <a:cubicBezTo>
                    <a:pt x="3882" y="9391"/>
                    <a:pt x="3941" y="9391"/>
                    <a:pt x="4001" y="9403"/>
                  </a:cubicBezTo>
                  <a:cubicBezTo>
                    <a:pt x="4406" y="9455"/>
                    <a:pt x="4847" y="9484"/>
                    <a:pt x="5304" y="9484"/>
                  </a:cubicBezTo>
                  <a:cubicBezTo>
                    <a:pt x="7036" y="9484"/>
                    <a:pt x="9005" y="9063"/>
                    <a:pt x="10192" y="7867"/>
                  </a:cubicBezTo>
                  <a:cubicBezTo>
                    <a:pt x="10418" y="7652"/>
                    <a:pt x="10609" y="7414"/>
                    <a:pt x="10776" y="7129"/>
                  </a:cubicBezTo>
                  <a:cubicBezTo>
                    <a:pt x="11061" y="6640"/>
                    <a:pt x="11240" y="6140"/>
                    <a:pt x="11311" y="5640"/>
                  </a:cubicBezTo>
                  <a:cubicBezTo>
                    <a:pt x="11347" y="3271"/>
                    <a:pt x="9930" y="1056"/>
                    <a:pt x="7597" y="306"/>
                  </a:cubicBezTo>
                  <a:cubicBezTo>
                    <a:pt x="7011" y="98"/>
                    <a:pt x="6415" y="0"/>
                    <a:pt x="5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4"/>
            <p:cNvSpPr/>
            <p:nvPr/>
          </p:nvSpPr>
          <p:spPr>
            <a:xfrm flipH="1">
              <a:off x="7293046" y="3182406"/>
              <a:ext cx="1059358" cy="804366"/>
            </a:xfrm>
            <a:custGeom>
              <a:avLst/>
              <a:gdLst/>
              <a:ahLst/>
              <a:cxnLst/>
              <a:rect l="l" t="t" r="r" b="b"/>
              <a:pathLst>
                <a:path w="10112" h="7678" extrusionOk="0">
                  <a:moveTo>
                    <a:pt x="4875" y="0"/>
                  </a:moveTo>
                  <a:cubicBezTo>
                    <a:pt x="2796" y="0"/>
                    <a:pt x="999" y="1773"/>
                    <a:pt x="634" y="3567"/>
                  </a:cubicBezTo>
                  <a:cubicBezTo>
                    <a:pt x="0" y="6223"/>
                    <a:pt x="2317" y="7678"/>
                    <a:pt x="4717" y="7678"/>
                  </a:cubicBezTo>
                  <a:cubicBezTo>
                    <a:pt x="6331" y="7678"/>
                    <a:pt x="7983" y="7020"/>
                    <a:pt x="8801" y="5627"/>
                  </a:cubicBezTo>
                  <a:cubicBezTo>
                    <a:pt x="10111" y="3043"/>
                    <a:pt x="7718" y="353"/>
                    <a:pt x="5349" y="31"/>
                  </a:cubicBezTo>
                  <a:cubicBezTo>
                    <a:pt x="5189" y="10"/>
                    <a:pt x="5031" y="0"/>
                    <a:pt x="4875"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4"/>
            <p:cNvSpPr/>
            <p:nvPr/>
          </p:nvSpPr>
          <p:spPr>
            <a:xfrm flipH="1">
              <a:off x="7505190" y="2898708"/>
              <a:ext cx="682109" cy="247135"/>
            </a:xfrm>
            <a:custGeom>
              <a:avLst/>
              <a:gdLst/>
              <a:ahLst/>
              <a:cxnLst/>
              <a:rect l="l" t="t" r="r" b="b"/>
              <a:pathLst>
                <a:path w="6511" h="2359" extrusionOk="0">
                  <a:moveTo>
                    <a:pt x="3713" y="1"/>
                  </a:moveTo>
                  <a:cubicBezTo>
                    <a:pt x="2320" y="1"/>
                    <a:pt x="903" y="655"/>
                    <a:pt x="522" y="1263"/>
                  </a:cubicBezTo>
                  <a:cubicBezTo>
                    <a:pt x="0" y="2001"/>
                    <a:pt x="1029" y="2358"/>
                    <a:pt x="2333" y="2358"/>
                  </a:cubicBezTo>
                  <a:cubicBezTo>
                    <a:pt x="3469" y="2358"/>
                    <a:pt x="4813" y="2087"/>
                    <a:pt x="5523" y="1560"/>
                  </a:cubicBezTo>
                  <a:cubicBezTo>
                    <a:pt x="6511" y="727"/>
                    <a:pt x="5189" y="13"/>
                    <a:pt x="371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4"/>
            <p:cNvSpPr/>
            <p:nvPr/>
          </p:nvSpPr>
          <p:spPr>
            <a:xfrm flipH="1">
              <a:off x="8131251" y="3131072"/>
              <a:ext cx="166049" cy="156201"/>
            </a:xfrm>
            <a:custGeom>
              <a:avLst/>
              <a:gdLst/>
              <a:ahLst/>
              <a:cxnLst/>
              <a:rect l="l" t="t" r="r" b="b"/>
              <a:pathLst>
                <a:path w="1585" h="1491" extrusionOk="0">
                  <a:moveTo>
                    <a:pt x="922" y="0"/>
                  </a:moveTo>
                  <a:cubicBezTo>
                    <a:pt x="796" y="0"/>
                    <a:pt x="669" y="28"/>
                    <a:pt x="560" y="81"/>
                  </a:cubicBezTo>
                  <a:cubicBezTo>
                    <a:pt x="167" y="283"/>
                    <a:pt x="1" y="783"/>
                    <a:pt x="108" y="1116"/>
                  </a:cubicBezTo>
                  <a:cubicBezTo>
                    <a:pt x="180" y="1382"/>
                    <a:pt x="368" y="1491"/>
                    <a:pt x="586" y="1491"/>
                  </a:cubicBezTo>
                  <a:cubicBezTo>
                    <a:pt x="1014" y="1491"/>
                    <a:pt x="1560" y="1070"/>
                    <a:pt x="1584" y="581"/>
                  </a:cubicBezTo>
                  <a:cubicBezTo>
                    <a:pt x="1575" y="185"/>
                    <a:pt x="1250" y="0"/>
                    <a:pt x="922"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4"/>
            <p:cNvSpPr/>
            <p:nvPr/>
          </p:nvSpPr>
          <p:spPr>
            <a:xfrm flipH="1">
              <a:off x="7729696" y="3732308"/>
              <a:ext cx="449117" cy="268716"/>
            </a:xfrm>
            <a:custGeom>
              <a:avLst/>
              <a:gdLst/>
              <a:ahLst/>
              <a:cxnLst/>
              <a:rect l="l" t="t" r="r" b="b"/>
              <a:pathLst>
                <a:path w="4287" h="2565" extrusionOk="0">
                  <a:moveTo>
                    <a:pt x="1406" y="342"/>
                  </a:moveTo>
                  <a:cubicBezTo>
                    <a:pt x="1477" y="390"/>
                    <a:pt x="1537" y="426"/>
                    <a:pt x="1596" y="473"/>
                  </a:cubicBezTo>
                  <a:cubicBezTo>
                    <a:pt x="1727" y="592"/>
                    <a:pt x="1787" y="747"/>
                    <a:pt x="1787" y="878"/>
                  </a:cubicBezTo>
                  <a:cubicBezTo>
                    <a:pt x="1787" y="997"/>
                    <a:pt x="1751" y="1104"/>
                    <a:pt x="1656" y="1176"/>
                  </a:cubicBezTo>
                  <a:cubicBezTo>
                    <a:pt x="1595" y="1226"/>
                    <a:pt x="1501" y="1276"/>
                    <a:pt x="1401" y="1276"/>
                  </a:cubicBezTo>
                  <a:cubicBezTo>
                    <a:pt x="1383" y="1276"/>
                    <a:pt x="1364" y="1275"/>
                    <a:pt x="1346" y="1271"/>
                  </a:cubicBezTo>
                  <a:cubicBezTo>
                    <a:pt x="1215" y="1235"/>
                    <a:pt x="1132" y="1128"/>
                    <a:pt x="1108" y="1092"/>
                  </a:cubicBezTo>
                  <a:cubicBezTo>
                    <a:pt x="1036" y="949"/>
                    <a:pt x="1013" y="819"/>
                    <a:pt x="1060" y="688"/>
                  </a:cubicBezTo>
                  <a:cubicBezTo>
                    <a:pt x="1120" y="557"/>
                    <a:pt x="1239" y="414"/>
                    <a:pt x="1406" y="342"/>
                  </a:cubicBezTo>
                  <a:close/>
                  <a:moveTo>
                    <a:pt x="3013" y="854"/>
                  </a:moveTo>
                  <a:cubicBezTo>
                    <a:pt x="3156" y="1092"/>
                    <a:pt x="3203" y="1354"/>
                    <a:pt x="3096" y="1592"/>
                  </a:cubicBezTo>
                  <a:cubicBezTo>
                    <a:pt x="3043" y="1730"/>
                    <a:pt x="2925" y="1848"/>
                    <a:pt x="2766" y="1848"/>
                  </a:cubicBezTo>
                  <a:cubicBezTo>
                    <a:pt x="2746" y="1848"/>
                    <a:pt x="2725" y="1846"/>
                    <a:pt x="2703" y="1842"/>
                  </a:cubicBezTo>
                  <a:cubicBezTo>
                    <a:pt x="2584" y="1831"/>
                    <a:pt x="2489" y="1747"/>
                    <a:pt x="2441" y="1664"/>
                  </a:cubicBezTo>
                  <a:cubicBezTo>
                    <a:pt x="2406" y="1592"/>
                    <a:pt x="2406" y="1509"/>
                    <a:pt x="2418" y="1390"/>
                  </a:cubicBezTo>
                  <a:cubicBezTo>
                    <a:pt x="2441" y="1271"/>
                    <a:pt x="2537" y="914"/>
                    <a:pt x="2918" y="854"/>
                  </a:cubicBezTo>
                  <a:close/>
                  <a:moveTo>
                    <a:pt x="872" y="0"/>
                  </a:moveTo>
                  <a:cubicBezTo>
                    <a:pt x="631" y="0"/>
                    <a:pt x="401" y="67"/>
                    <a:pt x="239" y="223"/>
                  </a:cubicBezTo>
                  <a:cubicBezTo>
                    <a:pt x="84" y="390"/>
                    <a:pt x="1" y="628"/>
                    <a:pt x="48" y="890"/>
                  </a:cubicBezTo>
                  <a:cubicBezTo>
                    <a:pt x="84" y="1116"/>
                    <a:pt x="203" y="1342"/>
                    <a:pt x="322" y="1545"/>
                  </a:cubicBezTo>
                  <a:cubicBezTo>
                    <a:pt x="330" y="1577"/>
                    <a:pt x="359" y="1592"/>
                    <a:pt x="392" y="1592"/>
                  </a:cubicBezTo>
                  <a:cubicBezTo>
                    <a:pt x="408" y="1592"/>
                    <a:pt x="425" y="1588"/>
                    <a:pt x="441" y="1581"/>
                  </a:cubicBezTo>
                  <a:cubicBezTo>
                    <a:pt x="477" y="1557"/>
                    <a:pt x="501" y="1497"/>
                    <a:pt x="465" y="1461"/>
                  </a:cubicBezTo>
                  <a:cubicBezTo>
                    <a:pt x="346" y="1259"/>
                    <a:pt x="239" y="1069"/>
                    <a:pt x="215" y="866"/>
                  </a:cubicBezTo>
                  <a:cubicBezTo>
                    <a:pt x="203" y="747"/>
                    <a:pt x="179" y="521"/>
                    <a:pt x="358" y="342"/>
                  </a:cubicBezTo>
                  <a:cubicBezTo>
                    <a:pt x="489" y="226"/>
                    <a:pt x="673" y="172"/>
                    <a:pt x="868" y="172"/>
                  </a:cubicBezTo>
                  <a:cubicBezTo>
                    <a:pt x="991" y="172"/>
                    <a:pt x="1119" y="193"/>
                    <a:pt x="1239" y="235"/>
                  </a:cubicBezTo>
                  <a:cubicBezTo>
                    <a:pt x="1096" y="330"/>
                    <a:pt x="989" y="461"/>
                    <a:pt x="929" y="604"/>
                  </a:cubicBezTo>
                  <a:cubicBezTo>
                    <a:pt x="858" y="807"/>
                    <a:pt x="882" y="997"/>
                    <a:pt x="989" y="1176"/>
                  </a:cubicBezTo>
                  <a:cubicBezTo>
                    <a:pt x="1036" y="1247"/>
                    <a:pt x="1132" y="1378"/>
                    <a:pt x="1334" y="1426"/>
                  </a:cubicBezTo>
                  <a:cubicBezTo>
                    <a:pt x="1368" y="1434"/>
                    <a:pt x="1402" y="1437"/>
                    <a:pt x="1436" y="1437"/>
                  </a:cubicBezTo>
                  <a:cubicBezTo>
                    <a:pt x="1560" y="1437"/>
                    <a:pt x="1684" y="1388"/>
                    <a:pt x="1787" y="1295"/>
                  </a:cubicBezTo>
                  <a:cubicBezTo>
                    <a:pt x="1906" y="1176"/>
                    <a:pt x="1989" y="1021"/>
                    <a:pt x="1989" y="866"/>
                  </a:cubicBezTo>
                  <a:cubicBezTo>
                    <a:pt x="2001" y="664"/>
                    <a:pt x="1906" y="473"/>
                    <a:pt x="1751" y="330"/>
                  </a:cubicBezTo>
                  <a:cubicBezTo>
                    <a:pt x="1715" y="295"/>
                    <a:pt x="1691" y="283"/>
                    <a:pt x="1656" y="247"/>
                  </a:cubicBezTo>
                  <a:cubicBezTo>
                    <a:pt x="1727" y="234"/>
                    <a:pt x="1801" y="228"/>
                    <a:pt x="1877" y="228"/>
                  </a:cubicBezTo>
                  <a:cubicBezTo>
                    <a:pt x="2220" y="228"/>
                    <a:pt x="2593" y="356"/>
                    <a:pt x="2846" y="580"/>
                  </a:cubicBezTo>
                  <a:lnTo>
                    <a:pt x="2906" y="640"/>
                  </a:lnTo>
                  <a:cubicBezTo>
                    <a:pt x="2501" y="699"/>
                    <a:pt x="2310" y="1021"/>
                    <a:pt x="2263" y="1319"/>
                  </a:cubicBezTo>
                  <a:cubicBezTo>
                    <a:pt x="2251" y="1426"/>
                    <a:pt x="2239" y="1581"/>
                    <a:pt x="2310" y="1711"/>
                  </a:cubicBezTo>
                  <a:cubicBezTo>
                    <a:pt x="2382" y="1854"/>
                    <a:pt x="2537" y="1962"/>
                    <a:pt x="2703" y="1997"/>
                  </a:cubicBezTo>
                  <a:cubicBezTo>
                    <a:pt x="2726" y="2000"/>
                    <a:pt x="2748" y="2002"/>
                    <a:pt x="2770" y="2002"/>
                  </a:cubicBezTo>
                  <a:cubicBezTo>
                    <a:pt x="3013" y="2002"/>
                    <a:pt x="3211" y="1826"/>
                    <a:pt x="3299" y="1640"/>
                  </a:cubicBezTo>
                  <a:cubicBezTo>
                    <a:pt x="3394" y="1378"/>
                    <a:pt x="3382" y="1116"/>
                    <a:pt x="3263" y="866"/>
                  </a:cubicBezTo>
                  <a:lnTo>
                    <a:pt x="3263" y="866"/>
                  </a:lnTo>
                  <a:cubicBezTo>
                    <a:pt x="3453" y="926"/>
                    <a:pt x="3656" y="1045"/>
                    <a:pt x="3775" y="1176"/>
                  </a:cubicBezTo>
                  <a:cubicBezTo>
                    <a:pt x="3977" y="1402"/>
                    <a:pt x="4084" y="1640"/>
                    <a:pt x="4049" y="1866"/>
                  </a:cubicBezTo>
                  <a:cubicBezTo>
                    <a:pt x="4025" y="2104"/>
                    <a:pt x="3846" y="2295"/>
                    <a:pt x="3572" y="2378"/>
                  </a:cubicBezTo>
                  <a:cubicBezTo>
                    <a:pt x="3537" y="2402"/>
                    <a:pt x="3501" y="2462"/>
                    <a:pt x="3513" y="2497"/>
                  </a:cubicBezTo>
                  <a:cubicBezTo>
                    <a:pt x="3513" y="2534"/>
                    <a:pt x="3542" y="2564"/>
                    <a:pt x="3600" y="2564"/>
                  </a:cubicBezTo>
                  <a:cubicBezTo>
                    <a:pt x="3616" y="2564"/>
                    <a:pt x="3635" y="2562"/>
                    <a:pt x="3656" y="2557"/>
                  </a:cubicBezTo>
                  <a:lnTo>
                    <a:pt x="3668" y="2557"/>
                  </a:lnTo>
                  <a:cubicBezTo>
                    <a:pt x="3989" y="2438"/>
                    <a:pt x="4215" y="2188"/>
                    <a:pt x="4263" y="1890"/>
                  </a:cubicBezTo>
                  <a:cubicBezTo>
                    <a:pt x="4287" y="1604"/>
                    <a:pt x="4168" y="1307"/>
                    <a:pt x="3930" y="1057"/>
                  </a:cubicBezTo>
                  <a:cubicBezTo>
                    <a:pt x="3775" y="878"/>
                    <a:pt x="3489" y="699"/>
                    <a:pt x="3180" y="652"/>
                  </a:cubicBezTo>
                  <a:cubicBezTo>
                    <a:pt x="3132" y="580"/>
                    <a:pt x="3072" y="521"/>
                    <a:pt x="3001" y="461"/>
                  </a:cubicBezTo>
                  <a:cubicBezTo>
                    <a:pt x="2706" y="211"/>
                    <a:pt x="2269" y="68"/>
                    <a:pt x="1879" y="68"/>
                  </a:cubicBezTo>
                  <a:cubicBezTo>
                    <a:pt x="1749" y="68"/>
                    <a:pt x="1625" y="84"/>
                    <a:pt x="1513" y="116"/>
                  </a:cubicBezTo>
                  <a:cubicBezTo>
                    <a:pt x="1489" y="116"/>
                    <a:pt x="1477" y="128"/>
                    <a:pt x="1465" y="128"/>
                  </a:cubicBezTo>
                  <a:cubicBezTo>
                    <a:pt x="1281" y="47"/>
                    <a:pt x="1072" y="0"/>
                    <a:pt x="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4"/>
            <p:cNvSpPr/>
            <p:nvPr/>
          </p:nvSpPr>
          <p:spPr>
            <a:xfrm flipH="1">
              <a:off x="8209928" y="3619688"/>
              <a:ext cx="21267" cy="567603"/>
            </a:xfrm>
            <a:custGeom>
              <a:avLst/>
              <a:gdLst/>
              <a:ahLst/>
              <a:cxnLst/>
              <a:rect l="l" t="t" r="r" b="b"/>
              <a:pathLst>
                <a:path w="203" h="5418" extrusionOk="0">
                  <a:moveTo>
                    <a:pt x="48" y="0"/>
                  </a:moveTo>
                  <a:cubicBezTo>
                    <a:pt x="12" y="0"/>
                    <a:pt x="1" y="24"/>
                    <a:pt x="1" y="48"/>
                  </a:cubicBezTo>
                  <a:lnTo>
                    <a:pt x="120" y="5382"/>
                  </a:lnTo>
                  <a:cubicBezTo>
                    <a:pt x="120" y="5406"/>
                    <a:pt x="132" y="5418"/>
                    <a:pt x="167" y="5418"/>
                  </a:cubicBezTo>
                  <a:cubicBezTo>
                    <a:pt x="191" y="5418"/>
                    <a:pt x="203" y="5394"/>
                    <a:pt x="203" y="5382"/>
                  </a:cubicBezTo>
                  <a:lnTo>
                    <a:pt x="84" y="48"/>
                  </a:lnTo>
                  <a:cubicBezTo>
                    <a:pt x="84" y="24"/>
                    <a:pt x="7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4"/>
            <p:cNvSpPr/>
            <p:nvPr/>
          </p:nvSpPr>
          <p:spPr>
            <a:xfrm flipH="1">
              <a:off x="7593715" y="3834557"/>
              <a:ext cx="360593" cy="443774"/>
            </a:xfrm>
            <a:custGeom>
              <a:avLst/>
              <a:gdLst/>
              <a:ahLst/>
              <a:cxnLst/>
              <a:rect l="l" t="t" r="r" b="b"/>
              <a:pathLst>
                <a:path w="3442" h="4236" extrusionOk="0">
                  <a:moveTo>
                    <a:pt x="3400" y="0"/>
                  </a:moveTo>
                  <a:cubicBezTo>
                    <a:pt x="3388" y="0"/>
                    <a:pt x="3376" y="3"/>
                    <a:pt x="3370" y="9"/>
                  </a:cubicBezTo>
                  <a:lnTo>
                    <a:pt x="25" y="4164"/>
                  </a:lnTo>
                  <a:cubicBezTo>
                    <a:pt x="1" y="4176"/>
                    <a:pt x="1" y="4200"/>
                    <a:pt x="25" y="4224"/>
                  </a:cubicBezTo>
                  <a:cubicBezTo>
                    <a:pt x="25" y="4236"/>
                    <a:pt x="36" y="4236"/>
                    <a:pt x="48" y="4236"/>
                  </a:cubicBezTo>
                  <a:cubicBezTo>
                    <a:pt x="60" y="4236"/>
                    <a:pt x="84" y="4236"/>
                    <a:pt x="84" y="4224"/>
                  </a:cubicBezTo>
                  <a:lnTo>
                    <a:pt x="3430" y="69"/>
                  </a:lnTo>
                  <a:cubicBezTo>
                    <a:pt x="3442" y="57"/>
                    <a:pt x="3442" y="21"/>
                    <a:pt x="3430" y="9"/>
                  </a:cubicBezTo>
                  <a:cubicBezTo>
                    <a:pt x="3424" y="3"/>
                    <a:pt x="3412" y="0"/>
                    <a:pt x="3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4"/>
            <p:cNvSpPr/>
            <p:nvPr/>
          </p:nvSpPr>
          <p:spPr>
            <a:xfrm flipH="1">
              <a:off x="7900564" y="4174723"/>
              <a:ext cx="410459" cy="424707"/>
            </a:xfrm>
            <a:custGeom>
              <a:avLst/>
              <a:gdLst/>
              <a:ahLst/>
              <a:cxnLst/>
              <a:rect l="l" t="t" r="r" b="b"/>
              <a:pathLst>
                <a:path w="3918" h="4054" extrusionOk="0">
                  <a:moveTo>
                    <a:pt x="417" y="1"/>
                  </a:moveTo>
                  <a:lnTo>
                    <a:pt x="60" y="2763"/>
                  </a:lnTo>
                  <a:cubicBezTo>
                    <a:pt x="1" y="3215"/>
                    <a:pt x="393" y="3727"/>
                    <a:pt x="965" y="3954"/>
                  </a:cubicBezTo>
                  <a:cubicBezTo>
                    <a:pt x="989" y="3965"/>
                    <a:pt x="1001" y="3965"/>
                    <a:pt x="1013" y="3965"/>
                  </a:cubicBezTo>
                  <a:cubicBezTo>
                    <a:pt x="1192" y="4025"/>
                    <a:pt x="1374" y="4054"/>
                    <a:pt x="1548" y="4054"/>
                  </a:cubicBezTo>
                  <a:cubicBezTo>
                    <a:pt x="1965" y="4054"/>
                    <a:pt x="2336" y="3890"/>
                    <a:pt x="2513" y="3596"/>
                  </a:cubicBezTo>
                  <a:lnTo>
                    <a:pt x="3918" y="1191"/>
                  </a:lnTo>
                  <a:lnTo>
                    <a:pt x="2203" y="620"/>
                  </a:lnTo>
                  <a:lnTo>
                    <a:pt x="4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4"/>
            <p:cNvSpPr/>
            <p:nvPr/>
          </p:nvSpPr>
          <p:spPr>
            <a:xfrm flipH="1">
              <a:off x="8080127" y="4174723"/>
              <a:ext cx="230897" cy="414231"/>
            </a:xfrm>
            <a:custGeom>
              <a:avLst/>
              <a:gdLst/>
              <a:ahLst/>
              <a:cxnLst/>
              <a:rect l="l" t="t" r="r" b="b"/>
              <a:pathLst>
                <a:path w="2204" h="3954" extrusionOk="0">
                  <a:moveTo>
                    <a:pt x="417" y="1"/>
                  </a:moveTo>
                  <a:lnTo>
                    <a:pt x="60" y="2763"/>
                  </a:lnTo>
                  <a:cubicBezTo>
                    <a:pt x="1" y="3215"/>
                    <a:pt x="393" y="3727"/>
                    <a:pt x="965" y="3954"/>
                  </a:cubicBezTo>
                  <a:lnTo>
                    <a:pt x="2203" y="620"/>
                  </a:lnTo>
                  <a:lnTo>
                    <a:pt x="4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4"/>
            <p:cNvSpPr/>
            <p:nvPr/>
          </p:nvSpPr>
          <p:spPr>
            <a:xfrm flipH="1">
              <a:off x="7845668" y="4137322"/>
              <a:ext cx="470384" cy="187106"/>
            </a:xfrm>
            <a:custGeom>
              <a:avLst/>
              <a:gdLst/>
              <a:ahLst/>
              <a:cxnLst/>
              <a:rect l="l" t="t" r="r" b="b"/>
              <a:pathLst>
                <a:path w="4490" h="1786" extrusionOk="0">
                  <a:moveTo>
                    <a:pt x="276" y="1"/>
                  </a:moveTo>
                  <a:cubicBezTo>
                    <a:pt x="164" y="1"/>
                    <a:pt x="71" y="56"/>
                    <a:pt x="37" y="143"/>
                  </a:cubicBezTo>
                  <a:cubicBezTo>
                    <a:pt x="1" y="179"/>
                    <a:pt x="1" y="215"/>
                    <a:pt x="25" y="227"/>
                  </a:cubicBezTo>
                  <a:cubicBezTo>
                    <a:pt x="37" y="334"/>
                    <a:pt x="120" y="417"/>
                    <a:pt x="263" y="465"/>
                  </a:cubicBezTo>
                  <a:lnTo>
                    <a:pt x="1811" y="989"/>
                  </a:lnTo>
                  <a:lnTo>
                    <a:pt x="4097" y="1763"/>
                  </a:lnTo>
                  <a:cubicBezTo>
                    <a:pt x="4141" y="1779"/>
                    <a:pt x="4186" y="1786"/>
                    <a:pt x="4228" y="1786"/>
                  </a:cubicBezTo>
                  <a:cubicBezTo>
                    <a:pt x="4343" y="1786"/>
                    <a:pt x="4440" y="1731"/>
                    <a:pt x="4466" y="1644"/>
                  </a:cubicBezTo>
                  <a:cubicBezTo>
                    <a:pt x="4490" y="1608"/>
                    <a:pt x="4490" y="1596"/>
                    <a:pt x="4490" y="1572"/>
                  </a:cubicBezTo>
                  <a:cubicBezTo>
                    <a:pt x="4466" y="1465"/>
                    <a:pt x="4382" y="1370"/>
                    <a:pt x="4251" y="1334"/>
                  </a:cubicBezTo>
                  <a:lnTo>
                    <a:pt x="1965" y="560"/>
                  </a:lnTo>
                  <a:lnTo>
                    <a:pt x="406" y="24"/>
                  </a:lnTo>
                  <a:cubicBezTo>
                    <a:pt x="361" y="8"/>
                    <a:pt x="317" y="1"/>
                    <a:pt x="2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4"/>
            <p:cNvSpPr/>
            <p:nvPr/>
          </p:nvSpPr>
          <p:spPr>
            <a:xfrm flipH="1">
              <a:off x="7894278" y="4230876"/>
              <a:ext cx="431726" cy="174639"/>
            </a:xfrm>
            <a:custGeom>
              <a:avLst/>
              <a:gdLst/>
              <a:ahLst/>
              <a:cxnLst/>
              <a:rect l="l" t="t" r="r" b="b"/>
              <a:pathLst>
                <a:path w="4121" h="1667" extrusionOk="0">
                  <a:moveTo>
                    <a:pt x="252" y="1"/>
                  </a:moveTo>
                  <a:cubicBezTo>
                    <a:pt x="140" y="1"/>
                    <a:pt x="47" y="56"/>
                    <a:pt x="13" y="143"/>
                  </a:cubicBezTo>
                  <a:cubicBezTo>
                    <a:pt x="1" y="155"/>
                    <a:pt x="1" y="179"/>
                    <a:pt x="1" y="215"/>
                  </a:cubicBezTo>
                  <a:cubicBezTo>
                    <a:pt x="13" y="322"/>
                    <a:pt x="96" y="405"/>
                    <a:pt x="239" y="453"/>
                  </a:cubicBezTo>
                  <a:lnTo>
                    <a:pt x="1584" y="917"/>
                  </a:lnTo>
                  <a:lnTo>
                    <a:pt x="3727" y="1644"/>
                  </a:lnTo>
                  <a:cubicBezTo>
                    <a:pt x="3772" y="1659"/>
                    <a:pt x="3817" y="1667"/>
                    <a:pt x="3859" y="1667"/>
                  </a:cubicBezTo>
                  <a:cubicBezTo>
                    <a:pt x="3975" y="1667"/>
                    <a:pt x="4073" y="1612"/>
                    <a:pt x="4108" y="1524"/>
                  </a:cubicBezTo>
                  <a:cubicBezTo>
                    <a:pt x="4120" y="1489"/>
                    <a:pt x="4120" y="1477"/>
                    <a:pt x="4120" y="1453"/>
                  </a:cubicBezTo>
                  <a:cubicBezTo>
                    <a:pt x="4108" y="1346"/>
                    <a:pt x="4013" y="1251"/>
                    <a:pt x="3882" y="1215"/>
                  </a:cubicBezTo>
                  <a:lnTo>
                    <a:pt x="1751" y="477"/>
                  </a:lnTo>
                  <a:lnTo>
                    <a:pt x="382" y="24"/>
                  </a:lnTo>
                  <a:cubicBezTo>
                    <a:pt x="337" y="8"/>
                    <a:pt x="293" y="1"/>
                    <a:pt x="2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4"/>
            <p:cNvSpPr/>
            <p:nvPr/>
          </p:nvSpPr>
          <p:spPr>
            <a:xfrm flipH="1">
              <a:off x="7941736" y="4324429"/>
              <a:ext cx="395478" cy="162172"/>
            </a:xfrm>
            <a:custGeom>
              <a:avLst/>
              <a:gdLst/>
              <a:ahLst/>
              <a:cxnLst/>
              <a:rect l="l" t="t" r="r" b="b"/>
              <a:pathLst>
                <a:path w="3775" h="1548" extrusionOk="0">
                  <a:moveTo>
                    <a:pt x="257" y="1"/>
                  </a:moveTo>
                  <a:cubicBezTo>
                    <a:pt x="146" y="1"/>
                    <a:pt x="47" y="56"/>
                    <a:pt x="12" y="143"/>
                  </a:cubicBezTo>
                  <a:cubicBezTo>
                    <a:pt x="1" y="143"/>
                    <a:pt x="1" y="167"/>
                    <a:pt x="1" y="203"/>
                  </a:cubicBezTo>
                  <a:cubicBezTo>
                    <a:pt x="12" y="298"/>
                    <a:pt x="108" y="393"/>
                    <a:pt x="239" y="441"/>
                  </a:cubicBezTo>
                  <a:lnTo>
                    <a:pt x="1394" y="834"/>
                  </a:lnTo>
                  <a:lnTo>
                    <a:pt x="3394" y="1524"/>
                  </a:lnTo>
                  <a:cubicBezTo>
                    <a:pt x="3438" y="1540"/>
                    <a:pt x="3482" y="1548"/>
                    <a:pt x="3523" y="1548"/>
                  </a:cubicBezTo>
                  <a:cubicBezTo>
                    <a:pt x="3636" y="1548"/>
                    <a:pt x="3728" y="1493"/>
                    <a:pt x="3763" y="1405"/>
                  </a:cubicBezTo>
                  <a:cubicBezTo>
                    <a:pt x="3775" y="1370"/>
                    <a:pt x="3775" y="1358"/>
                    <a:pt x="3775" y="1334"/>
                  </a:cubicBezTo>
                  <a:cubicBezTo>
                    <a:pt x="3763" y="1227"/>
                    <a:pt x="3680" y="1132"/>
                    <a:pt x="3537" y="1096"/>
                  </a:cubicBezTo>
                  <a:lnTo>
                    <a:pt x="1560" y="417"/>
                  </a:lnTo>
                  <a:lnTo>
                    <a:pt x="382" y="24"/>
                  </a:lnTo>
                  <a:cubicBezTo>
                    <a:pt x="340" y="8"/>
                    <a:pt x="298"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4"/>
            <p:cNvSpPr/>
            <p:nvPr/>
          </p:nvSpPr>
          <p:spPr>
            <a:xfrm flipH="1">
              <a:off x="7987831" y="4413059"/>
              <a:ext cx="360593" cy="149706"/>
            </a:xfrm>
            <a:custGeom>
              <a:avLst/>
              <a:gdLst/>
              <a:ahLst/>
              <a:cxnLst/>
              <a:rect l="l" t="t" r="r" b="b"/>
              <a:pathLst>
                <a:path w="3442" h="1429" extrusionOk="0">
                  <a:moveTo>
                    <a:pt x="262" y="0"/>
                  </a:moveTo>
                  <a:cubicBezTo>
                    <a:pt x="146" y="0"/>
                    <a:pt x="47" y="56"/>
                    <a:pt x="12" y="143"/>
                  </a:cubicBezTo>
                  <a:cubicBezTo>
                    <a:pt x="0" y="166"/>
                    <a:pt x="0" y="202"/>
                    <a:pt x="0" y="214"/>
                  </a:cubicBezTo>
                  <a:cubicBezTo>
                    <a:pt x="12" y="321"/>
                    <a:pt x="108" y="405"/>
                    <a:pt x="238" y="452"/>
                  </a:cubicBezTo>
                  <a:lnTo>
                    <a:pt x="1203" y="786"/>
                  </a:lnTo>
                  <a:lnTo>
                    <a:pt x="3048" y="1405"/>
                  </a:lnTo>
                  <a:cubicBezTo>
                    <a:pt x="3093" y="1421"/>
                    <a:pt x="3138" y="1428"/>
                    <a:pt x="3180" y="1428"/>
                  </a:cubicBezTo>
                  <a:cubicBezTo>
                    <a:pt x="3296" y="1428"/>
                    <a:pt x="3394" y="1373"/>
                    <a:pt x="3429" y="1286"/>
                  </a:cubicBezTo>
                  <a:cubicBezTo>
                    <a:pt x="3441" y="1262"/>
                    <a:pt x="3441" y="1238"/>
                    <a:pt x="3441" y="1214"/>
                  </a:cubicBezTo>
                  <a:cubicBezTo>
                    <a:pt x="3429" y="1107"/>
                    <a:pt x="3334" y="1024"/>
                    <a:pt x="3203" y="976"/>
                  </a:cubicBezTo>
                  <a:lnTo>
                    <a:pt x="1370" y="345"/>
                  </a:lnTo>
                  <a:lnTo>
                    <a:pt x="393" y="24"/>
                  </a:lnTo>
                  <a:cubicBezTo>
                    <a:pt x="349" y="8"/>
                    <a:pt x="304"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flipH="1">
              <a:off x="8111346" y="4138579"/>
              <a:ext cx="204706" cy="103610"/>
            </a:xfrm>
            <a:custGeom>
              <a:avLst/>
              <a:gdLst/>
              <a:ahLst/>
              <a:cxnLst/>
              <a:rect l="l" t="t" r="r" b="b"/>
              <a:pathLst>
                <a:path w="1954" h="989" extrusionOk="0">
                  <a:moveTo>
                    <a:pt x="262" y="1"/>
                  </a:moveTo>
                  <a:cubicBezTo>
                    <a:pt x="147" y="1"/>
                    <a:pt x="51" y="56"/>
                    <a:pt x="25" y="143"/>
                  </a:cubicBezTo>
                  <a:cubicBezTo>
                    <a:pt x="1" y="167"/>
                    <a:pt x="1" y="191"/>
                    <a:pt x="1" y="215"/>
                  </a:cubicBezTo>
                  <a:cubicBezTo>
                    <a:pt x="25" y="322"/>
                    <a:pt x="108" y="429"/>
                    <a:pt x="239" y="465"/>
                  </a:cubicBezTo>
                  <a:lnTo>
                    <a:pt x="1787" y="989"/>
                  </a:lnTo>
                  <a:lnTo>
                    <a:pt x="1954" y="560"/>
                  </a:lnTo>
                  <a:lnTo>
                    <a:pt x="394" y="24"/>
                  </a:lnTo>
                  <a:cubicBezTo>
                    <a:pt x="349" y="8"/>
                    <a:pt x="304"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4"/>
            <p:cNvSpPr/>
            <p:nvPr/>
          </p:nvSpPr>
          <p:spPr>
            <a:xfrm flipH="1">
              <a:off x="8142565" y="4230876"/>
              <a:ext cx="183439" cy="96172"/>
            </a:xfrm>
            <a:custGeom>
              <a:avLst/>
              <a:gdLst/>
              <a:ahLst/>
              <a:cxnLst/>
              <a:rect l="l" t="t" r="r" b="b"/>
              <a:pathLst>
                <a:path w="1751" h="918" extrusionOk="0">
                  <a:moveTo>
                    <a:pt x="252" y="1"/>
                  </a:moveTo>
                  <a:cubicBezTo>
                    <a:pt x="140" y="1"/>
                    <a:pt x="47" y="56"/>
                    <a:pt x="13" y="143"/>
                  </a:cubicBezTo>
                  <a:cubicBezTo>
                    <a:pt x="1" y="167"/>
                    <a:pt x="1" y="179"/>
                    <a:pt x="1" y="215"/>
                  </a:cubicBezTo>
                  <a:cubicBezTo>
                    <a:pt x="13" y="322"/>
                    <a:pt x="96" y="405"/>
                    <a:pt x="239" y="453"/>
                  </a:cubicBezTo>
                  <a:lnTo>
                    <a:pt x="1584" y="917"/>
                  </a:lnTo>
                  <a:lnTo>
                    <a:pt x="1751" y="477"/>
                  </a:lnTo>
                  <a:lnTo>
                    <a:pt x="382" y="24"/>
                  </a:lnTo>
                  <a:cubicBezTo>
                    <a:pt x="337" y="8"/>
                    <a:pt x="293"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4"/>
            <p:cNvSpPr/>
            <p:nvPr/>
          </p:nvSpPr>
          <p:spPr>
            <a:xfrm flipH="1">
              <a:off x="8173680" y="4322020"/>
              <a:ext cx="163534" cy="89781"/>
            </a:xfrm>
            <a:custGeom>
              <a:avLst/>
              <a:gdLst/>
              <a:ahLst/>
              <a:cxnLst/>
              <a:rect l="l" t="t" r="r" b="b"/>
              <a:pathLst>
                <a:path w="1561" h="857" extrusionOk="0">
                  <a:moveTo>
                    <a:pt x="257" y="0"/>
                  </a:moveTo>
                  <a:cubicBezTo>
                    <a:pt x="146" y="0"/>
                    <a:pt x="47" y="55"/>
                    <a:pt x="12" y="143"/>
                  </a:cubicBezTo>
                  <a:cubicBezTo>
                    <a:pt x="1" y="178"/>
                    <a:pt x="1" y="190"/>
                    <a:pt x="1" y="226"/>
                  </a:cubicBezTo>
                  <a:cubicBezTo>
                    <a:pt x="12" y="309"/>
                    <a:pt x="108" y="416"/>
                    <a:pt x="239" y="464"/>
                  </a:cubicBezTo>
                  <a:lnTo>
                    <a:pt x="1394" y="857"/>
                  </a:lnTo>
                  <a:lnTo>
                    <a:pt x="1560" y="428"/>
                  </a:lnTo>
                  <a:lnTo>
                    <a:pt x="382" y="23"/>
                  </a:lnTo>
                  <a:cubicBezTo>
                    <a:pt x="340" y="8"/>
                    <a:pt x="298"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4"/>
            <p:cNvSpPr/>
            <p:nvPr/>
          </p:nvSpPr>
          <p:spPr>
            <a:xfrm flipH="1">
              <a:off x="8204899" y="4413059"/>
              <a:ext cx="143525" cy="82343"/>
            </a:xfrm>
            <a:custGeom>
              <a:avLst/>
              <a:gdLst/>
              <a:ahLst/>
              <a:cxnLst/>
              <a:rect l="l" t="t" r="r" b="b"/>
              <a:pathLst>
                <a:path w="1370" h="786" extrusionOk="0">
                  <a:moveTo>
                    <a:pt x="262" y="0"/>
                  </a:moveTo>
                  <a:cubicBezTo>
                    <a:pt x="146" y="0"/>
                    <a:pt x="47" y="56"/>
                    <a:pt x="12" y="143"/>
                  </a:cubicBezTo>
                  <a:cubicBezTo>
                    <a:pt x="0" y="166"/>
                    <a:pt x="0" y="202"/>
                    <a:pt x="0" y="214"/>
                  </a:cubicBezTo>
                  <a:cubicBezTo>
                    <a:pt x="12" y="321"/>
                    <a:pt x="108" y="405"/>
                    <a:pt x="238" y="452"/>
                  </a:cubicBezTo>
                  <a:lnTo>
                    <a:pt x="1203" y="786"/>
                  </a:lnTo>
                  <a:lnTo>
                    <a:pt x="1370" y="345"/>
                  </a:lnTo>
                  <a:lnTo>
                    <a:pt x="393" y="24"/>
                  </a:lnTo>
                  <a:cubicBezTo>
                    <a:pt x="349" y="8"/>
                    <a:pt x="304"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 name="Google Shape;1325;p44"/>
            <p:cNvGrpSpPr/>
            <p:nvPr/>
          </p:nvGrpSpPr>
          <p:grpSpPr>
            <a:xfrm flipH="1">
              <a:off x="6835336" y="2503331"/>
              <a:ext cx="1595431" cy="1513094"/>
              <a:chOff x="844375" y="2446900"/>
              <a:chExt cx="1476977" cy="1400754"/>
            </a:xfrm>
          </p:grpSpPr>
          <p:sp>
            <p:nvSpPr>
              <p:cNvPr id="1326" name="Google Shape;1326;p44"/>
              <p:cNvSpPr/>
              <p:nvPr/>
            </p:nvSpPr>
            <p:spPr>
              <a:xfrm>
                <a:off x="1643429" y="2446900"/>
                <a:ext cx="205608" cy="321117"/>
              </a:xfrm>
              <a:custGeom>
                <a:avLst/>
                <a:gdLst/>
                <a:ahLst/>
                <a:cxnLst/>
                <a:rect l="l" t="t" r="r" b="b"/>
                <a:pathLst>
                  <a:path w="2120" h="3311" extrusionOk="0">
                    <a:moveTo>
                      <a:pt x="1" y="0"/>
                    </a:moveTo>
                    <a:lnTo>
                      <a:pt x="155" y="3191"/>
                    </a:lnTo>
                    <a:lnTo>
                      <a:pt x="584" y="3310"/>
                    </a:lnTo>
                    <a:lnTo>
                      <a:pt x="2120" y="8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1969103" y="3593553"/>
                <a:ext cx="352250" cy="254101"/>
              </a:xfrm>
              <a:custGeom>
                <a:avLst/>
                <a:gdLst/>
                <a:ahLst/>
                <a:cxnLst/>
                <a:rect l="l" t="t" r="r" b="b"/>
                <a:pathLst>
                  <a:path w="3632" h="2620" extrusionOk="0">
                    <a:moveTo>
                      <a:pt x="191" y="0"/>
                    </a:moveTo>
                    <a:lnTo>
                      <a:pt x="0" y="417"/>
                    </a:lnTo>
                    <a:lnTo>
                      <a:pt x="2286" y="2620"/>
                    </a:lnTo>
                    <a:lnTo>
                      <a:pt x="3632" y="1000"/>
                    </a:ln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1957562" y="2874119"/>
                <a:ext cx="311807" cy="201050"/>
              </a:xfrm>
              <a:custGeom>
                <a:avLst/>
                <a:gdLst/>
                <a:ahLst/>
                <a:cxnLst/>
                <a:rect l="l" t="t" r="r" b="b"/>
                <a:pathLst>
                  <a:path w="3215" h="2073" extrusionOk="0">
                    <a:moveTo>
                      <a:pt x="3120" y="1"/>
                    </a:moveTo>
                    <a:lnTo>
                      <a:pt x="0" y="1691"/>
                    </a:lnTo>
                    <a:lnTo>
                      <a:pt x="143" y="2072"/>
                    </a:lnTo>
                    <a:lnTo>
                      <a:pt x="3215" y="1239"/>
                    </a:lnTo>
                    <a:lnTo>
                      <a:pt x="3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1758938" y="2614296"/>
                <a:ext cx="219477" cy="221805"/>
              </a:xfrm>
              <a:custGeom>
                <a:avLst/>
                <a:gdLst/>
                <a:ahLst/>
                <a:cxnLst/>
                <a:rect l="l" t="t" r="r" b="b"/>
                <a:pathLst>
                  <a:path w="2263" h="2287" extrusionOk="0">
                    <a:moveTo>
                      <a:pt x="1822" y="1"/>
                    </a:moveTo>
                    <a:lnTo>
                      <a:pt x="0" y="1965"/>
                    </a:lnTo>
                    <a:lnTo>
                      <a:pt x="274" y="2287"/>
                    </a:lnTo>
                    <a:lnTo>
                      <a:pt x="2262" y="1168"/>
                    </a:lnTo>
                    <a:lnTo>
                      <a:pt x="18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844375" y="2498884"/>
                <a:ext cx="252937" cy="303757"/>
              </a:xfrm>
              <a:custGeom>
                <a:avLst/>
                <a:gdLst/>
                <a:ahLst/>
                <a:cxnLst/>
                <a:rect l="l" t="t" r="r" b="b"/>
                <a:pathLst>
                  <a:path w="2608" h="3132" extrusionOk="0">
                    <a:moveTo>
                      <a:pt x="1501" y="0"/>
                    </a:moveTo>
                    <a:lnTo>
                      <a:pt x="1" y="453"/>
                    </a:lnTo>
                    <a:lnTo>
                      <a:pt x="2251" y="3131"/>
                    </a:lnTo>
                    <a:lnTo>
                      <a:pt x="2608" y="2941"/>
                    </a:lnTo>
                    <a:lnTo>
                      <a:pt x="1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1" name="Google Shape;1331;p44"/>
          <p:cNvSpPr/>
          <p:nvPr/>
        </p:nvSpPr>
        <p:spPr>
          <a:xfrm>
            <a:off x="431354" y="6022623"/>
            <a:ext cx="151868" cy="203057"/>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4"/>
          <p:cNvSpPr/>
          <p:nvPr/>
        </p:nvSpPr>
        <p:spPr>
          <a:xfrm>
            <a:off x="981610" y="5005650"/>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583163" y="6271601"/>
            <a:ext cx="98984" cy="129931"/>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4"/>
          <p:cNvSpPr/>
          <p:nvPr/>
        </p:nvSpPr>
        <p:spPr>
          <a:xfrm>
            <a:off x="140197" y="5287564"/>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20388" y="5437326"/>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178515" y="6421363"/>
            <a:ext cx="98282" cy="129931"/>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216833" y="3913212"/>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flipH="1">
            <a:off x="1051260" y="3387759"/>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Subtitle 2"/>
          <p:cNvSpPr>
            <a:spLocks noGrp="1"/>
          </p:cNvSpPr>
          <p:nvPr>
            <p:ph type="subTitle" idx="1"/>
          </p:nvPr>
        </p:nvSpPr>
        <p:spPr/>
        <p:txBody>
          <a:bodyPr/>
          <a:lstStyle/>
          <a:p>
            <a:endParaRPr lang="en-US"/>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itle 1"/>
              <p:cNvSpPr>
                <a:spLocks noGrp="1"/>
              </p:cNvSpPr>
              <p:nvPr>
                <p:ph type="title"/>
              </p:nvPr>
            </p:nvSpPr>
            <p:spPr>
              <a:xfrm>
                <a:off x="480060" y="-556260"/>
                <a:ext cx="4747260" cy="3703231"/>
              </a:xfrm>
            </p:spPr>
            <p:txBody>
              <a:bodyPr/>
              <a:lstStyle/>
              <a:p>
                <a:pPr algn="l"/>
                <a:r>
                  <a:rPr lang="en-US" sz="2400" b="0" dirty="0" smtClean="0">
                    <a:latin typeface="Mali" panose="00000500000000000000" pitchFamily="2" charset="-34"/>
                    <a:cs typeface="Mali" panose="00000500000000000000" pitchFamily="2" charset="-34"/>
                  </a:rPr>
                  <a:t>Xét 1 </a:t>
                </a:r>
                <a:r>
                  <a:rPr lang="en-US" sz="2400" b="0" dirty="0" err="1" smtClean="0">
                    <a:latin typeface="Mali" panose="00000500000000000000" pitchFamily="2" charset="-34"/>
                    <a:cs typeface="Mali" panose="00000500000000000000" pitchFamily="2" charset="-34"/>
                  </a:rPr>
                  <a:t>đoạn</a:t>
                </a:r>
                <a:r>
                  <a:rPr lang="en-US" sz="2400" b="0" dirty="0" smtClean="0">
                    <a:latin typeface="Mali" panose="00000500000000000000" pitchFamily="2" charset="-34"/>
                    <a:cs typeface="Mali" panose="00000500000000000000" pitchFamily="2" charset="-34"/>
                  </a:rPr>
                  <a:t> </a:t>
                </a:r>
                <a:r>
                  <a:rPr lang="en-US" sz="2400" b="0" dirty="0" err="1" smtClean="0">
                    <a:latin typeface="Mali" panose="00000500000000000000" pitchFamily="2" charset="-34"/>
                    <a:cs typeface="Mali" panose="00000500000000000000" pitchFamily="2" charset="-34"/>
                  </a:rPr>
                  <a:t>dây</a:t>
                </a:r>
                <a:r>
                  <a:rPr lang="en-US" sz="2400" b="0" dirty="0" smtClean="0">
                    <a:latin typeface="Mali" panose="00000500000000000000" pitchFamily="2" charset="-34"/>
                    <a:cs typeface="Mali" panose="00000500000000000000" pitchFamily="2" charset="-34"/>
                  </a:rPr>
                  <a:t> </a:t>
                </a:r>
                <a:r>
                  <a:rPr lang="en-US" sz="2400" b="0" dirty="0" err="1" smtClean="0">
                    <a:latin typeface="Mali" panose="00000500000000000000" pitchFamily="2" charset="-34"/>
                    <a:cs typeface="Mali" panose="00000500000000000000" pitchFamily="2" charset="-34"/>
                  </a:rPr>
                  <a:t>dẫn</a:t>
                </a:r>
                <a:r>
                  <a:rPr lang="en-US" sz="2400" b="0" dirty="0" smtClean="0">
                    <a:latin typeface="Mali" panose="00000500000000000000" pitchFamily="2" charset="-34"/>
                    <a:cs typeface="Mali" panose="00000500000000000000" pitchFamily="2" charset="-34"/>
                  </a:rPr>
                  <a:t> </a:t>
                </a:r>
                <a:r>
                  <a:rPr lang="en-US" sz="2400" b="0" dirty="0" err="1" smtClean="0">
                    <a:latin typeface="Mali" panose="00000500000000000000" pitchFamily="2" charset="-34"/>
                    <a:cs typeface="Mali" panose="00000500000000000000" pitchFamily="2" charset="-34"/>
                  </a:rPr>
                  <a:t>có</a:t>
                </a:r>
                <a:r>
                  <a:rPr lang="en-US" sz="2400" b="0" dirty="0" smtClean="0">
                    <a:latin typeface="Mali" panose="00000500000000000000" pitchFamily="2" charset="-34"/>
                    <a:cs typeface="Mali" panose="00000500000000000000" pitchFamily="2" charset="-34"/>
                  </a:rPr>
                  <a:t>:</a:t>
                </a:r>
                <a:br>
                  <a:rPr lang="en-US" sz="2400" b="0" dirty="0" smtClean="0">
                    <a:latin typeface="Mali" panose="00000500000000000000" pitchFamily="2" charset="-34"/>
                    <a:cs typeface="Mali" panose="00000500000000000000" pitchFamily="2" charset="-34"/>
                  </a:rPr>
                </a:br>
                <a:r>
                  <a:rPr lang="en-US" sz="2400" b="0" dirty="0" smtClean="0">
                    <a:latin typeface="Mali" panose="00000500000000000000" pitchFamily="2" charset="-34"/>
                    <a:cs typeface="Mali" panose="00000500000000000000" pitchFamily="2" charset="-34"/>
                  </a:rPr>
                  <a:t> + </a:t>
                </a:r>
                <a:r>
                  <a:rPr lang="en-US" sz="2400" b="0" dirty="0" err="1" smtClean="0">
                    <a:latin typeface="Mali" panose="00000500000000000000" pitchFamily="2" charset="-34"/>
                    <a:cs typeface="Mali" panose="00000500000000000000" pitchFamily="2" charset="-34"/>
                  </a:rPr>
                  <a:t>các</a:t>
                </a:r>
                <a:r>
                  <a:rPr lang="en-US" sz="2400" b="0" dirty="0" smtClean="0">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hạt</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mang</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điện</a:t>
                </a:r>
                <a:r>
                  <a:rPr lang="en-US" sz="2400" b="0" dirty="0" smtClean="0">
                    <a:solidFill>
                      <a:schemeClr val="bg2"/>
                    </a:solidFill>
                    <a:latin typeface="Mali" panose="00000500000000000000" pitchFamily="2" charset="-34"/>
                    <a:cs typeface="Mali" panose="00000500000000000000" pitchFamily="2" charset="-34"/>
                  </a:rPr>
                  <a:t> </a:t>
                </a:r>
                <a:r>
                  <a:rPr lang="en-US" sz="2400" b="0" dirty="0" smtClean="0">
                    <a:solidFill>
                      <a:srgbClr val="C00000"/>
                    </a:solidFill>
                    <a:latin typeface="Mali" panose="00000500000000000000" pitchFamily="2" charset="-34"/>
                    <a:cs typeface="Mali" panose="00000500000000000000" pitchFamily="2" charset="-34"/>
                  </a:rPr>
                  <a:t>e</a:t>
                </a:r>
                <a:r>
                  <a:rPr lang="en-US" sz="2400" b="0" dirty="0" smtClean="0">
                    <a:solidFill>
                      <a:schemeClr val="bg2"/>
                    </a:solidFill>
                    <a:latin typeface="Mali" panose="00000500000000000000" pitchFamily="2" charset="-34"/>
                    <a:cs typeface="Mali" panose="00000500000000000000" pitchFamily="2" charset="-34"/>
                  </a:rPr>
                  <a:t/>
                </a:r>
                <a:br>
                  <a:rPr lang="en-US" sz="2400" b="0" dirty="0" smtClean="0">
                    <a:solidFill>
                      <a:schemeClr val="bg2"/>
                    </a:solidFill>
                    <a:latin typeface="Mali" panose="00000500000000000000" pitchFamily="2" charset="-34"/>
                    <a:cs typeface="Mali" panose="00000500000000000000" pitchFamily="2" charset="-34"/>
                  </a:rPr>
                </a:br>
                <a:r>
                  <a:rPr lang="en-US" sz="2400" b="0" dirty="0" err="1" smtClean="0">
                    <a:solidFill>
                      <a:schemeClr val="bg2"/>
                    </a:solidFill>
                    <a:latin typeface="Mali" panose="00000500000000000000" pitchFamily="2" charset="-34"/>
                    <a:cs typeface="Mali" panose="00000500000000000000" pitchFamily="2" charset="-34"/>
                  </a:rPr>
                  <a:t>chuyển</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động</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với</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tốc</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độ</a:t>
                </a:r>
                <a:r>
                  <a:rPr lang="en-US" sz="2400" b="0" dirty="0" smtClean="0">
                    <a:solidFill>
                      <a:schemeClr val="bg2"/>
                    </a:solidFill>
                    <a:latin typeface="Mali" panose="00000500000000000000" pitchFamily="2" charset="-34"/>
                    <a:cs typeface="Mali" panose="00000500000000000000" pitchFamily="2" charset="-34"/>
                  </a:rPr>
                  <a:t> </a:t>
                </a:r>
                <a:r>
                  <a:rPr lang="en-US" sz="2400" b="0" dirty="0" smtClean="0">
                    <a:solidFill>
                      <a:srgbClr val="C00000"/>
                    </a:solidFill>
                    <a:latin typeface="Mali" panose="00000500000000000000" pitchFamily="2" charset="-34"/>
                    <a:cs typeface="Mali" panose="00000500000000000000" pitchFamily="2" charset="-34"/>
                  </a:rPr>
                  <a:t>v </a:t>
                </a:r>
                <a:r>
                  <a:rPr lang="en-US" sz="2400" b="0" dirty="0" smtClean="0">
                    <a:solidFill>
                      <a:schemeClr val="bg2"/>
                    </a:solidFill>
                    <a:latin typeface="Mali" panose="00000500000000000000" pitchFamily="2" charset="-34"/>
                    <a:cs typeface="Mali" panose="00000500000000000000" pitchFamily="2" charset="-34"/>
                  </a:rPr>
                  <a:t/>
                </a:r>
                <a:br>
                  <a:rPr lang="en-US" sz="2400" b="0" dirty="0" smtClean="0">
                    <a:solidFill>
                      <a:schemeClr val="bg2"/>
                    </a:solidFill>
                    <a:latin typeface="Mali" panose="00000500000000000000" pitchFamily="2" charset="-34"/>
                    <a:cs typeface="Mali" panose="00000500000000000000" pitchFamily="2" charset="-34"/>
                  </a:rPr>
                </a:b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Dây</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dẫn</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có</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chiều</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dài</a:t>
                </a:r>
                <a:r>
                  <a:rPr lang="en-US" sz="2400" b="0" dirty="0" smtClean="0">
                    <a:solidFill>
                      <a:schemeClr val="bg2"/>
                    </a:solidFill>
                    <a:latin typeface="Mali" panose="00000500000000000000" pitchFamily="2" charset="-34"/>
                    <a:cs typeface="Mali" panose="00000500000000000000" pitchFamily="2" charset="-34"/>
                  </a:rPr>
                  <a:t> </a:t>
                </a:r>
                <a:r>
                  <a:rPr lang="en-US" sz="2400" b="0" dirty="0" smtClean="0">
                    <a:solidFill>
                      <a:srgbClr val="C00000"/>
                    </a:solidFill>
                    <a:latin typeface="Mali" panose="00000500000000000000" pitchFamily="2" charset="-34"/>
                    <a:cs typeface="Mali" panose="00000500000000000000" pitchFamily="2" charset="-34"/>
                  </a:rPr>
                  <a:t>h</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và</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tiết</a:t>
                </a:r>
                <a:r>
                  <a:rPr lang="en-US" sz="2400" b="0" dirty="0" smtClean="0">
                    <a:solidFill>
                      <a:schemeClr val="bg2"/>
                    </a:solidFill>
                    <a:latin typeface="Mali" panose="00000500000000000000" pitchFamily="2" charset="-34"/>
                    <a:cs typeface="Mali" panose="00000500000000000000" pitchFamily="2" charset="-34"/>
                  </a:rPr>
                  <a:t> </a:t>
                </a:r>
                <a:r>
                  <a:rPr lang="en-US" sz="2400" b="0" dirty="0" err="1" smtClean="0">
                    <a:solidFill>
                      <a:schemeClr val="bg2"/>
                    </a:solidFill>
                    <a:latin typeface="Mali" panose="00000500000000000000" pitchFamily="2" charset="-34"/>
                    <a:cs typeface="Mali" panose="00000500000000000000" pitchFamily="2" charset="-34"/>
                  </a:rPr>
                  <a:t>diện</a:t>
                </a:r>
                <a:r>
                  <a:rPr lang="en-US" sz="2400" b="0" dirty="0" smtClean="0">
                    <a:solidFill>
                      <a:schemeClr val="bg2"/>
                    </a:solidFill>
                    <a:latin typeface="Mali" panose="00000500000000000000" pitchFamily="2" charset="-34"/>
                    <a:cs typeface="Mali" panose="00000500000000000000" pitchFamily="2" charset="-34"/>
                  </a:rPr>
                  <a:t> </a:t>
                </a:r>
                <a:r>
                  <a:rPr lang="en-US" sz="2400" b="0" dirty="0" smtClean="0">
                    <a:solidFill>
                      <a:srgbClr val="C00000"/>
                    </a:solidFill>
                    <a:latin typeface="Mali" panose="00000500000000000000" pitchFamily="2" charset="-34"/>
                    <a:cs typeface="Mali" panose="00000500000000000000" pitchFamily="2" charset="-34"/>
                  </a:rPr>
                  <a:t>S</a:t>
                </a:r>
                <a:r>
                  <a:rPr lang="en-US" sz="2400" b="0" dirty="0" smtClean="0">
                    <a:solidFill>
                      <a:schemeClr val="bg2"/>
                    </a:solidFill>
                    <a:latin typeface="Mali" panose="00000500000000000000" pitchFamily="2" charset="-34"/>
                    <a:cs typeface="Mali" panose="00000500000000000000" pitchFamily="2" charset="-34"/>
                  </a:rPr>
                  <a:t>. </a:t>
                </a:r>
                <a:r>
                  <a:rPr lang="en-US" sz="2400" b="0" dirty="0">
                    <a:latin typeface="Mali" panose="00000500000000000000" pitchFamily="2" charset="-34"/>
                    <a:cs typeface="Mali" panose="00000500000000000000" pitchFamily="2" charset="-34"/>
                  </a:rPr>
                  <a:t/>
                </a:r>
                <a:br>
                  <a:rPr lang="en-US" sz="2400" b="0" dirty="0">
                    <a:latin typeface="Mali" panose="00000500000000000000" pitchFamily="2" charset="-34"/>
                    <a:cs typeface="Mali" panose="00000500000000000000" pitchFamily="2" charset="-34"/>
                  </a:rPr>
                </a:br>
                <a:r>
                  <a:rPr lang="en-US" sz="2400" b="0" dirty="0" smtClean="0">
                    <a:latin typeface="Mali" panose="00000500000000000000" pitchFamily="2" charset="-34"/>
                    <a:cs typeface="Mali" panose="00000500000000000000" pitchFamily="2" charset="-34"/>
                  </a:rPr>
                  <a:t>+ </a:t>
                </a:r>
                <a:r>
                  <a:rPr lang="en-US" sz="2400" b="0" dirty="0" err="1" smtClean="0">
                    <a:latin typeface="Mali" panose="00000500000000000000" pitchFamily="2" charset="-34"/>
                    <a:cs typeface="Mali" panose="00000500000000000000" pitchFamily="2" charset="-34"/>
                  </a:rPr>
                  <a:t>mật</a:t>
                </a:r>
                <a:r>
                  <a:rPr lang="en-US" sz="2400" b="0" dirty="0" smtClean="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độ</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hạt</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tải</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điện</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trong</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dây</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dẫn</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là</a:t>
                </a:r>
                <a:r>
                  <a:rPr lang="en-US" sz="2400" b="0" dirty="0">
                    <a:latin typeface="Mali" panose="00000500000000000000" pitchFamily="2" charset="-34"/>
                    <a:cs typeface="Mali" panose="00000500000000000000" pitchFamily="2" charset="-34"/>
                  </a:rPr>
                  <a:t>: </a:t>
                </a:r>
                <a:r>
                  <a:rPr lang="en-US" sz="2400" b="0" dirty="0">
                    <a:solidFill>
                      <a:srgbClr val="C00000"/>
                    </a:solidFill>
                    <a:latin typeface="Mali" panose="00000500000000000000" pitchFamily="2" charset="-34"/>
                    <a:cs typeface="Mali" panose="00000500000000000000" pitchFamily="2" charset="-34"/>
                  </a:rPr>
                  <a:t>n</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số</a:t>
                </a:r>
                <a:r>
                  <a:rPr lang="en-US" sz="2400" b="0" dirty="0">
                    <a:latin typeface="Mali" panose="00000500000000000000" pitchFamily="2" charset="-34"/>
                    <a:cs typeface="Mali" panose="00000500000000000000" pitchFamily="2" charset="-34"/>
                  </a:rPr>
                  <a:t> e </a:t>
                </a:r>
                <a:r>
                  <a:rPr lang="en-US" sz="2400" b="0" dirty="0" err="1" smtClean="0">
                    <a:latin typeface="Mali" panose="00000500000000000000" pitchFamily="2" charset="-34"/>
                    <a:cs typeface="Mali" panose="00000500000000000000" pitchFamily="2" charset="-34"/>
                  </a:rPr>
                  <a:t>dẫn</a:t>
                </a:r>
                <a:r>
                  <a:rPr lang="en-US" sz="2400" b="0" dirty="0" smtClean="0">
                    <a:latin typeface="Mali" panose="00000500000000000000" pitchFamily="2" charset="-34"/>
                    <a:cs typeface="Mali" panose="00000500000000000000" pitchFamily="2" charset="-34"/>
                  </a:rPr>
                  <a:t>/</a:t>
                </a:r>
                <a14:m>
                  <m:oMath xmlns:m="http://schemas.openxmlformats.org/officeDocument/2006/math">
                    <m:sSup>
                      <m:sSupPr>
                        <m:ctrlPr>
                          <a:rPr lang="en-US" sz="2400" b="0" i="1" smtClean="0">
                            <a:latin typeface="Cambria Math" panose="02040503050406030204" pitchFamily="18" charset="0"/>
                            <a:cs typeface="Mali" panose="00000500000000000000" pitchFamily="2" charset="-34"/>
                          </a:rPr>
                        </m:ctrlPr>
                      </m:sSupPr>
                      <m:e>
                        <m:r>
                          <a:rPr lang="en-US" sz="2400" b="0" i="1" smtClean="0">
                            <a:latin typeface="Cambria Math" panose="02040503050406030204" pitchFamily="18" charset="0"/>
                            <a:cs typeface="Mali" panose="00000500000000000000" pitchFamily="2" charset="-34"/>
                          </a:rPr>
                          <m:t>𝑚</m:t>
                        </m:r>
                      </m:e>
                      <m:sup>
                        <m:r>
                          <a:rPr lang="en-US" sz="2400" b="0" i="1" smtClean="0">
                            <a:latin typeface="Cambria Math" panose="02040503050406030204" pitchFamily="18" charset="0"/>
                            <a:cs typeface="Mali" panose="00000500000000000000" pitchFamily="2" charset="-34"/>
                          </a:rPr>
                          <m:t>3</m:t>
                        </m:r>
                      </m:sup>
                    </m:sSup>
                  </m:oMath>
                </a14:m>
                <a:r>
                  <a:rPr lang="en-US" sz="2400" b="0" dirty="0" smtClean="0">
                    <a:latin typeface="Mali" panose="00000500000000000000" pitchFamily="2" charset="-34"/>
                    <a:cs typeface="Mali" panose="00000500000000000000" pitchFamily="2" charset="-34"/>
                  </a:rPr>
                  <a:t>) </a:t>
                </a:r>
                <a:endParaRPr lang="en-US" sz="2400" b="0" dirty="0">
                  <a:latin typeface="Mali" panose="00000500000000000000" pitchFamily="2" charset="-34"/>
                  <a:cs typeface="Mali" panose="00000500000000000000" pitchFamily="2" charset="-34"/>
                </a:endParaRPr>
              </a:p>
            </p:txBody>
          </p:sp>
        </mc:Choice>
        <mc:Fallback xmlns="">
          <p:sp>
            <p:nvSpPr>
              <p:cNvPr id="2" name="Title 1"/>
              <p:cNvSpPr>
                <a:spLocks noGrp="1" noRot="1" noChangeAspect="1" noMove="1" noResize="1" noEditPoints="1" noAdjustHandles="1" noChangeArrowheads="1" noChangeShapeType="1" noTextEdit="1"/>
              </p:cNvSpPr>
              <p:nvPr>
                <p:ph type="title"/>
              </p:nvPr>
            </p:nvSpPr>
            <p:spPr>
              <a:xfrm>
                <a:off x="480060" y="-556260"/>
                <a:ext cx="4747260" cy="3703231"/>
              </a:xfrm>
              <a:blipFill>
                <a:blip r:embed="rId2"/>
                <a:stretch>
                  <a:fillRect l="-3979" r="-3851" b="-5272"/>
                </a:stretch>
              </a:blipFill>
            </p:spPr>
            <p:txBody>
              <a:bodyPr/>
              <a:lstStyle/>
              <a:p>
                <a:r>
                  <a:rPr lang="en-US">
                    <a:noFill/>
                  </a:rPr>
                  <a:t> </a:t>
                </a:r>
              </a:p>
            </p:txBody>
          </p:sp>
        </mc:Fallback>
      </mc:AlternateContent>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94020" y="404765"/>
            <a:ext cx="3474720" cy="2623439"/>
          </a:xfrm>
          <a:prstGeom prst="rect">
            <a:avLst/>
          </a:prstGeom>
        </p:spPr>
      </p:pic>
      <p:sp>
        <p:nvSpPr>
          <p:cNvPr id="5" name="Rounded Rectangle 4"/>
          <p:cNvSpPr/>
          <p:nvPr/>
        </p:nvSpPr>
        <p:spPr>
          <a:xfrm>
            <a:off x="335280" y="3642360"/>
            <a:ext cx="8359140" cy="126492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solidFill>
                  <a:schemeClr val="bg2"/>
                </a:solidFill>
                <a:latin typeface="Mali" panose="00000500000000000000" pitchFamily="2" charset="-34"/>
                <a:cs typeface="Mali" panose="00000500000000000000" pitchFamily="2" charset="-34"/>
              </a:rPr>
              <a:t>Hãy</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lập</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biểu</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thức</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xác</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định</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cường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độ</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dòng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điện</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trong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dây</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dẫn</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đó</a:t>
            </a:r>
            <a:r>
              <a:rPr lang="en-US" sz="2400" b="1" dirty="0" smtClean="0">
                <a:solidFill>
                  <a:schemeClr val="bg2"/>
                </a:solidFill>
                <a:latin typeface="Mali" panose="00000500000000000000" pitchFamily="2" charset="-34"/>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dựa</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vào</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mật</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độ</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và</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tốc</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độ</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các</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hạt</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mang</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điện</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endParaRPr lang="en-US" sz="2400" b="1" dirty="0">
              <a:solidFill>
                <a:schemeClr val="bg2"/>
              </a:solidFill>
              <a:latin typeface="Mali" panose="00000500000000000000" pitchFamily="2" charset="-34"/>
              <a:cs typeface="Mali" panose="00000500000000000000" pitchFamily="2" charset="-34"/>
            </a:endParaRPr>
          </a:p>
        </p:txBody>
      </p:sp>
    </p:spTree>
    <p:extLst>
      <p:ext uri="{BB962C8B-B14F-4D97-AF65-F5344CB8AC3E}">
        <p14:creationId xmlns:p14="http://schemas.microsoft.com/office/powerpoint/2010/main" val="2018640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rot="10800000" flipV="1">
            <a:off x="579120" y="347313"/>
            <a:ext cx="6987540"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dirty="0" err="1"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Công</a:t>
            </a:r>
            <a:r>
              <a:rPr kumimoji="0" lang="en-US" altLang="en-US" sz="2800" b="0" i="0" u="none" strike="noStrike" cap="none" normalizeH="0" baseline="0" dirty="0"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thức</a:t>
            </a:r>
            <a:r>
              <a:rPr kumimoji="0" lang="en-US" altLang="en-US" sz="2800" b="0" i="0" u="none" strike="noStrike" cap="none" normalizeH="0" baseline="0" dirty="0"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tính</a:t>
            </a:r>
            <a:r>
              <a:rPr kumimoji="0" lang="en-US" altLang="en-US" sz="2800" b="0" i="0" u="none" strike="noStrike" cap="none" normalizeH="0" baseline="0" dirty="0"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cường</a:t>
            </a:r>
            <a:r>
              <a:rPr kumimoji="0" lang="en-US" altLang="en-US" sz="2800" b="0" i="0" u="none" strike="noStrike" cap="none" normalizeH="0" baseline="0" dirty="0"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độ</a:t>
            </a:r>
            <a:r>
              <a:rPr kumimoji="0" lang="en-US" altLang="en-US" sz="2800" b="0" i="0" u="none" strike="noStrike" cap="none" normalizeH="0" baseline="0" dirty="0"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dòng</a:t>
            </a:r>
            <a:r>
              <a:rPr kumimoji="0" lang="en-US" altLang="en-US" sz="2800" b="0" i="0" u="none" strike="noStrike" cap="none" normalizeH="0" baseline="0" dirty="0"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điện</a:t>
            </a:r>
            <a:r>
              <a:rPr kumimoji="0" lang="en-US" altLang="en-US" sz="2800" b="0" i="0" u="none" strike="noStrike" cap="none" normalizeH="0" baseline="0" dirty="0" smtClean="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dựa</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vào</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mật</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độ</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và</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tốc</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độ</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các</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hạt</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mang</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điện</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là</a:t>
            </a:r>
            <a:r>
              <a:rPr kumimoji="0" lang="en-US" altLang="en-US" sz="2800" b="0" i="0" u="none" strike="noStrike" cap="none" normalizeH="0" baseline="0" dirty="0" smtClean="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endParaRPr kumimoji="0" lang="en-US" altLang="en-US" sz="2800" b="0" i="0" u="none" strike="noStrike" cap="none" normalizeH="0" baseline="0" dirty="0" smtClean="0">
              <a:ln>
                <a:noFill/>
              </a:ln>
              <a:solidFill>
                <a:schemeClr val="tx1"/>
              </a:solidFill>
              <a:effectLst/>
              <a:latin typeface="Mali" panose="00000500000000000000" pitchFamily="2" charset="-34"/>
              <a:cs typeface="Mali" panose="00000500000000000000" pitchFamily="2" charset="-34"/>
            </a:endParaRPr>
          </a:p>
        </p:txBody>
      </p:sp>
      <p:graphicFrame>
        <p:nvGraphicFramePr>
          <p:cNvPr id="4" name="Object 3"/>
          <p:cNvGraphicFramePr>
            <a:graphicFrameLocks noChangeAspect="1"/>
          </p:cNvGraphicFramePr>
          <p:nvPr>
            <p:extLst>
              <p:ext uri="{D42A27DB-BD31-4B8C-83A1-F6EECF244321}">
                <p14:modId xmlns:p14="http://schemas.microsoft.com/office/powerpoint/2010/main" val="1468924304"/>
              </p:ext>
            </p:extLst>
          </p:nvPr>
        </p:nvGraphicFramePr>
        <p:xfrm>
          <a:off x="1" y="-91439"/>
          <a:ext cx="424590" cy="45719"/>
        </p:xfrm>
        <a:graphic>
          <a:graphicData uri="http://schemas.openxmlformats.org/presentationml/2006/ole">
            <mc:AlternateContent xmlns:mc="http://schemas.openxmlformats.org/markup-compatibility/2006">
              <mc:Choice xmlns:v="urn:schemas-microsoft-com:vml" Requires="v">
                <p:oleObj spid="_x0000_s4135" r:id="rId3" imgW="558558" imgH="177723" progId="Equation.DSMT4">
                  <p:embed/>
                </p:oleObj>
              </mc:Choice>
              <mc:Fallback>
                <p:oleObj r:id="rId3" imgW="558558" imgH="177723" progId="Equation.DSMT4">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91439"/>
                        <a:ext cx="424590" cy="45719"/>
                      </a:xfrm>
                      <a:prstGeom prst="rect">
                        <a:avLst/>
                      </a:prstGeom>
                      <a:noFill/>
                    </p:spPr>
                  </p:pic>
                </p:oleObj>
              </mc:Fallback>
            </mc:AlternateContent>
          </a:graphicData>
        </a:graphic>
      </p:graphicFrame>
      <p:sp>
        <p:nvSpPr>
          <p:cNvPr id="5" name="Rectangle 3"/>
          <p:cNvSpPr>
            <a:spLocks noChangeArrowheads="1"/>
          </p:cNvSpPr>
          <p:nvPr/>
        </p:nvSpPr>
        <p:spPr bwMode="auto">
          <a:xfrm>
            <a:off x="0" y="901312"/>
            <a:ext cx="698754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smtClean="0">
                <a:ln>
                  <a:noFill/>
                </a:ln>
                <a:solidFill>
                  <a:schemeClr val="tx1"/>
                </a:solidFill>
                <a:effectLst/>
                <a:latin typeface="Arial" panose="020B0604020202020204" pitchFamily="34" charset="0"/>
                <a:ea typeface="Times New Roman" panose="02020603050405020304" pitchFamily="18" charset="0"/>
              </a:rPr>
              <a:t>.</a:t>
            </a:r>
            <a:r>
              <a:rPr kumimoji="0" lang="en-US" altLang="en-US" sz="600" b="0" i="0" u="none" strike="noStrike" cap="none" normalizeH="0" baseline="0" smtClean="0">
                <a:ln>
                  <a:noFill/>
                </a:ln>
                <a:solidFill>
                  <a:schemeClr val="tx1"/>
                </a:solidFill>
                <a:effectLst/>
                <a:latin typeface="Arial" panose="020B0604020202020204" pitchFamily="34" charset="0"/>
              </a:rPr>
              <a:t>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6" name="Rectangle 6"/>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7" name="Object 6"/>
          <p:cNvGraphicFramePr>
            <a:graphicFrameLocks noChangeAspect="1"/>
          </p:cNvGraphicFramePr>
          <p:nvPr>
            <p:extLst>
              <p:ext uri="{D42A27DB-BD31-4B8C-83A1-F6EECF244321}">
                <p14:modId xmlns:p14="http://schemas.microsoft.com/office/powerpoint/2010/main" val="92250275"/>
              </p:ext>
            </p:extLst>
          </p:nvPr>
        </p:nvGraphicFramePr>
        <p:xfrm>
          <a:off x="1386840" y="2251197"/>
          <a:ext cx="3032718" cy="953140"/>
        </p:xfrm>
        <a:graphic>
          <a:graphicData uri="http://schemas.openxmlformats.org/presentationml/2006/ole">
            <mc:AlternateContent xmlns:mc="http://schemas.openxmlformats.org/markup-compatibility/2006">
              <mc:Choice xmlns:v="urn:schemas-microsoft-com:vml" Requires="v">
                <p:oleObj spid="_x0000_s4136" r:id="rId5" imgW="558558" imgH="177723" progId="Equation.DSMT4">
                  <p:embed/>
                </p:oleObj>
              </mc:Choice>
              <mc:Fallback>
                <p:oleObj r:id="rId5" imgW="558558" imgH="177723" progId="Equation.DSMT4">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86840" y="2251197"/>
                        <a:ext cx="3032718" cy="953140"/>
                      </a:xfrm>
                      <a:prstGeom prst="rect">
                        <a:avLst/>
                      </a:prstGeom>
                      <a:noFill/>
                    </p:spPr>
                  </p:pic>
                </p:oleObj>
              </mc:Fallback>
            </mc:AlternateContent>
          </a:graphicData>
        </a:graphic>
      </p:graphicFrame>
      <p:pic>
        <p:nvPicPr>
          <p:cNvPr id="22" name="Picture 2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65420" y="1661161"/>
            <a:ext cx="3652399" cy="2606040"/>
          </a:xfrm>
          <a:prstGeom prst="rect">
            <a:avLst/>
          </a:prstGeom>
        </p:spPr>
      </p:pic>
    </p:spTree>
    <p:extLst>
      <p:ext uri="{BB962C8B-B14F-4D97-AF65-F5344CB8AC3E}">
        <p14:creationId xmlns:p14="http://schemas.microsoft.com/office/powerpoint/2010/main" val="3821487261"/>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5065" y="54818"/>
            <a:ext cx="7717500" cy="2834930"/>
          </a:xfrm>
        </p:spPr>
        <p:txBody>
          <a:bodyPr/>
          <a:lstStyle/>
          <a:p>
            <a:pPr algn="l"/>
            <a:r>
              <a:rPr lang="en-US" sz="2400" b="0" i="1" dirty="0" smtClean="0">
                <a:solidFill>
                  <a:srgbClr val="C00000"/>
                </a:solidFill>
              </a:rPr>
              <a:t>BTVD/SGK/93</a:t>
            </a:r>
            <a:r>
              <a:rPr lang="en-US" sz="2400" dirty="0" smtClean="0"/>
              <a:t/>
            </a:r>
            <a:br>
              <a:rPr lang="en-US" sz="2400" dirty="0" smtClean="0"/>
            </a:br>
            <a:r>
              <a:rPr lang="en-US" sz="2400" dirty="0" err="1" smtClean="0"/>
              <a:t>Tóm</a:t>
            </a:r>
            <a:r>
              <a:rPr lang="en-US" sz="2400" dirty="0" smtClean="0"/>
              <a:t> </a:t>
            </a:r>
            <a:r>
              <a:rPr lang="en-US" sz="2400" dirty="0" err="1" smtClean="0"/>
              <a:t>tắt</a:t>
            </a:r>
            <a:r>
              <a:rPr lang="en-US" sz="2400" dirty="0" smtClean="0"/>
              <a:t>:</a:t>
            </a:r>
            <a:br>
              <a:rPr lang="en-US" sz="2400" dirty="0" smtClean="0"/>
            </a:br>
            <a:r>
              <a:rPr lang="en-US" sz="2400" dirty="0" smtClean="0"/>
              <a:t/>
            </a:r>
            <a:br>
              <a:rPr lang="en-US" sz="2400" dirty="0" smtClean="0"/>
            </a:br>
            <a:r>
              <a:rPr lang="en-US" sz="2400" dirty="0" smtClean="0"/>
              <a:t/>
            </a:r>
            <a:br>
              <a:rPr lang="en-US" sz="2400" dirty="0" smtClean="0"/>
            </a:br>
            <a:endParaRPr lang="en-US" sz="2400" dirty="0"/>
          </a:p>
        </p:txBody>
      </p:sp>
      <p:sp>
        <p:nvSpPr>
          <p:cNvPr id="3" name="Rounded Rectangle 2"/>
          <p:cNvSpPr/>
          <p:nvPr/>
        </p:nvSpPr>
        <p:spPr>
          <a:xfrm>
            <a:off x="2004060" y="170588"/>
            <a:ext cx="5349240" cy="731520"/>
          </a:xfrm>
          <a:prstGeom prst="round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2"/>
                </a:solidFill>
              </a:rPr>
              <a:t>BÀI TẬP VẬN DỤNG</a:t>
            </a:r>
            <a:endParaRPr lang="en-US" sz="2800" b="1" dirty="0">
              <a:solidFill>
                <a:schemeClr val="bg2"/>
              </a:solidFill>
            </a:endParaRPr>
          </a:p>
        </p:txBody>
      </p:sp>
      <p:graphicFrame>
        <p:nvGraphicFramePr>
          <p:cNvPr id="18" name="Object 17"/>
          <p:cNvGraphicFramePr>
            <a:graphicFrameLocks noChangeAspect="1"/>
          </p:cNvGraphicFramePr>
          <p:nvPr>
            <p:extLst>
              <p:ext uri="{D42A27DB-BD31-4B8C-83A1-F6EECF244321}">
                <p14:modId xmlns:p14="http://schemas.microsoft.com/office/powerpoint/2010/main" val="137910535"/>
              </p:ext>
            </p:extLst>
          </p:nvPr>
        </p:nvGraphicFramePr>
        <p:xfrm>
          <a:off x="195065" y="1988530"/>
          <a:ext cx="2009992" cy="340233"/>
        </p:xfrm>
        <a:graphic>
          <a:graphicData uri="http://schemas.openxmlformats.org/presentationml/2006/ole">
            <mc:AlternateContent xmlns:mc="http://schemas.openxmlformats.org/markup-compatibility/2006">
              <mc:Choice xmlns:v="urn:schemas-microsoft-com:vml" Requires="v">
                <p:oleObj spid="_x0000_s5191" r:id="rId3" imgW="1218671" imgH="203112" progId="Equation.DSMT4">
                  <p:embed/>
                </p:oleObj>
              </mc:Choice>
              <mc:Fallback>
                <p:oleObj r:id="rId3" imgW="1218671" imgH="203112" progId="Equation.DSMT4">
                  <p:embed/>
                  <p:pic>
                    <p:nvPicPr>
                      <p:cNvPr id="0" name="Object 1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065" y="1988530"/>
                        <a:ext cx="2009992" cy="340233"/>
                      </a:xfrm>
                      <a:prstGeom prst="rect">
                        <a:avLst/>
                      </a:prstGeom>
                      <a:noFill/>
                    </p:spPr>
                  </p:pic>
                </p:oleObj>
              </mc:Fallback>
            </mc:AlternateContent>
          </a:graphicData>
        </a:graphic>
      </p:graphicFrame>
      <p:graphicFrame>
        <p:nvGraphicFramePr>
          <p:cNvPr id="19" name="Object 18"/>
          <p:cNvGraphicFramePr>
            <a:graphicFrameLocks noChangeAspect="1"/>
          </p:cNvGraphicFramePr>
          <p:nvPr>
            <p:extLst>
              <p:ext uri="{D42A27DB-BD31-4B8C-83A1-F6EECF244321}">
                <p14:modId xmlns:p14="http://schemas.microsoft.com/office/powerpoint/2010/main" val="2974154785"/>
              </p:ext>
            </p:extLst>
          </p:nvPr>
        </p:nvGraphicFramePr>
        <p:xfrm>
          <a:off x="195065" y="2348956"/>
          <a:ext cx="727574" cy="287889"/>
        </p:xfrm>
        <a:graphic>
          <a:graphicData uri="http://schemas.openxmlformats.org/presentationml/2006/ole">
            <mc:AlternateContent xmlns:mc="http://schemas.openxmlformats.org/markup-compatibility/2006">
              <mc:Choice xmlns:v="urn:schemas-microsoft-com:vml" Requires="v">
                <p:oleObj spid="_x0000_s5192" r:id="rId5" imgW="444114" imgH="177646" progId="Equation.DSMT4">
                  <p:embed/>
                </p:oleObj>
              </mc:Choice>
              <mc:Fallback>
                <p:oleObj r:id="rId5" imgW="444114" imgH="177646" progId="Equation.DSMT4">
                  <p:embed/>
                  <p:pic>
                    <p:nvPicPr>
                      <p:cNvPr id="0" name="Object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5065" y="2348956"/>
                        <a:ext cx="727574" cy="287889"/>
                      </a:xfrm>
                      <a:prstGeom prst="rect">
                        <a:avLst/>
                      </a:prstGeom>
                      <a:noFill/>
                    </p:spPr>
                  </p:pic>
                </p:oleObj>
              </mc:Fallback>
            </mc:AlternateContent>
          </a:graphicData>
        </a:graphic>
      </p:graphicFrame>
      <p:graphicFrame>
        <p:nvGraphicFramePr>
          <p:cNvPr id="20" name="Object 19"/>
          <p:cNvGraphicFramePr>
            <a:graphicFrameLocks noChangeAspect="1"/>
          </p:cNvGraphicFramePr>
          <p:nvPr>
            <p:extLst>
              <p:ext uri="{D42A27DB-BD31-4B8C-83A1-F6EECF244321}">
                <p14:modId xmlns:p14="http://schemas.microsoft.com/office/powerpoint/2010/main" val="2484061478"/>
              </p:ext>
            </p:extLst>
          </p:nvPr>
        </p:nvGraphicFramePr>
        <p:xfrm>
          <a:off x="172840" y="2626250"/>
          <a:ext cx="2638111" cy="376873"/>
        </p:xfrm>
        <a:graphic>
          <a:graphicData uri="http://schemas.openxmlformats.org/presentationml/2006/ole">
            <mc:AlternateContent xmlns:mc="http://schemas.openxmlformats.org/markup-compatibility/2006">
              <mc:Choice xmlns:v="urn:schemas-microsoft-com:vml" Requires="v">
                <p:oleObj spid="_x0000_s5193" r:id="rId7" imgW="1600200" imgH="228600" progId="Equation.DSMT4">
                  <p:embed/>
                </p:oleObj>
              </mc:Choice>
              <mc:Fallback>
                <p:oleObj r:id="rId7" imgW="1600200" imgH="228600" progId="Equation.DSMT4">
                  <p:embed/>
                  <p:pic>
                    <p:nvPicPr>
                      <p:cNvPr id="0" name="Object 1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2840" y="2626250"/>
                        <a:ext cx="2638111" cy="376873"/>
                      </a:xfrm>
                      <a:prstGeom prst="rect">
                        <a:avLst/>
                      </a:prstGeom>
                      <a:noFill/>
                    </p:spPr>
                  </p:pic>
                </p:oleObj>
              </mc:Fallback>
            </mc:AlternateContent>
          </a:graphicData>
        </a:graphic>
      </p:graphicFrame>
      <p:sp>
        <p:nvSpPr>
          <p:cNvPr id="22" name="Rectangle 19"/>
          <p:cNvSpPr>
            <a:spLocks noChangeArrowheads="1"/>
          </p:cNvSpPr>
          <p:nvPr/>
        </p:nvSpPr>
        <p:spPr bwMode="auto">
          <a:xfrm>
            <a:off x="4564706" y="417213"/>
            <a:ext cx="22794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a:t>
            </a:r>
            <a:endParaRPr kumimoji="0" lang="en-US" altLang="en-US" sz="600" b="0" i="0" u="none" strike="noStrike" cap="none" normalizeH="0" baseline="0" dirty="0" smtClean="0">
              <a:ln>
                <a:noFill/>
              </a:ln>
              <a:solidFill>
                <a:schemeClr val="tx1"/>
              </a:solidFill>
              <a:effectLst/>
              <a:latin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25" name="Rectangle 23"/>
          <p:cNvSpPr>
            <a:spLocks noChangeArrowheads="1"/>
          </p:cNvSpPr>
          <p:nvPr/>
        </p:nvSpPr>
        <p:spPr bwMode="auto">
          <a:xfrm>
            <a:off x="0" y="149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26" name="Object 25"/>
          <p:cNvGraphicFramePr>
            <a:graphicFrameLocks noChangeAspect="1"/>
          </p:cNvGraphicFramePr>
          <p:nvPr>
            <p:extLst>
              <p:ext uri="{D42A27DB-BD31-4B8C-83A1-F6EECF244321}">
                <p14:modId xmlns:p14="http://schemas.microsoft.com/office/powerpoint/2010/main" val="421915642"/>
              </p:ext>
            </p:extLst>
          </p:nvPr>
        </p:nvGraphicFramePr>
        <p:xfrm>
          <a:off x="3833344" y="2321708"/>
          <a:ext cx="4559023" cy="1150768"/>
        </p:xfrm>
        <a:graphic>
          <a:graphicData uri="http://schemas.openxmlformats.org/presentationml/2006/ole">
            <mc:AlternateContent xmlns:mc="http://schemas.openxmlformats.org/markup-compatibility/2006">
              <mc:Choice xmlns:v="urn:schemas-microsoft-com:vml" Requires="v">
                <p:oleObj spid="_x0000_s5194" r:id="rId9" imgW="2628900" imgH="660400" progId="Equation.DSMT4">
                  <p:embed/>
                </p:oleObj>
              </mc:Choice>
              <mc:Fallback>
                <p:oleObj r:id="rId9" imgW="2628900" imgH="660400" progId="Equation.DSMT4">
                  <p:embed/>
                  <p:pic>
                    <p:nvPicPr>
                      <p:cNvPr id="0" name="Object 2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33344" y="2321708"/>
                        <a:ext cx="4559023" cy="1150768"/>
                      </a:xfrm>
                      <a:prstGeom prst="rect">
                        <a:avLst/>
                      </a:prstGeom>
                      <a:noFill/>
                    </p:spPr>
                  </p:pic>
                </p:oleObj>
              </mc:Fallback>
            </mc:AlternateContent>
          </a:graphicData>
        </a:graphic>
      </p:graphicFrame>
      <p:cxnSp>
        <p:nvCxnSpPr>
          <p:cNvPr id="28" name="Straight Connector 27"/>
          <p:cNvCxnSpPr/>
          <p:nvPr/>
        </p:nvCxnSpPr>
        <p:spPr>
          <a:xfrm>
            <a:off x="3105771" y="1836420"/>
            <a:ext cx="0" cy="2560320"/>
          </a:xfrm>
          <a:prstGeom prst="line">
            <a:avLst/>
          </a:prstGeom>
        </p:spPr>
        <p:style>
          <a:lnRef idx="1">
            <a:schemeClr val="dk1"/>
          </a:lnRef>
          <a:fillRef idx="0">
            <a:schemeClr val="dk1"/>
          </a:fillRef>
          <a:effectRef idx="0">
            <a:schemeClr val="dk1"/>
          </a:effectRef>
          <a:fontRef idx="minor">
            <a:schemeClr val="tx1"/>
          </a:fontRef>
        </p:style>
      </p:cxnSp>
      <p:sp>
        <p:nvSpPr>
          <p:cNvPr id="29" name="Title 1"/>
          <p:cNvSpPr txBox="1">
            <a:spLocks/>
          </p:cNvSpPr>
          <p:nvPr/>
        </p:nvSpPr>
        <p:spPr>
          <a:xfrm>
            <a:off x="5567165" y="1988530"/>
            <a:ext cx="1115575" cy="777344"/>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3600"/>
              <a:buFont typeface="Lexend"/>
              <a:buNone/>
              <a:defRPr sz="3600" b="1" i="0" u="none" strike="noStrike" cap="none">
                <a:solidFill>
                  <a:schemeClr val="dk2"/>
                </a:solidFill>
                <a:latin typeface="Lexend"/>
                <a:ea typeface="Lexend"/>
                <a:cs typeface="Lexend"/>
                <a:sym typeface="Lexend"/>
              </a:defRPr>
            </a:lvl1pPr>
            <a:lvl2pPr marR="0" lvl="1"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2pPr>
            <a:lvl3pPr marR="0" lvl="2"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3pPr>
            <a:lvl4pPr marR="0" lvl="3"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4pPr>
            <a:lvl5pPr marR="0" lvl="4"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5pPr>
            <a:lvl6pPr marR="0" lvl="5"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6pPr>
            <a:lvl7pPr marR="0" lvl="6"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7pPr>
            <a:lvl8pPr marR="0" lvl="7"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8pPr>
            <a:lvl9pPr marR="0" lvl="8"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9pPr>
          </a:lstStyle>
          <a:p>
            <a:pPr algn="l"/>
            <a:r>
              <a:rPr lang="en-US" sz="2400" dirty="0" err="1" smtClean="0"/>
              <a:t>Giải</a:t>
            </a:r>
            <a:r>
              <a:rPr lang="en-US" sz="2400" dirty="0" smtClean="0"/>
              <a:t/>
            </a:r>
            <a:br>
              <a:rPr lang="en-US" sz="2400" dirty="0" smtClean="0"/>
            </a:br>
            <a:r>
              <a:rPr lang="en-US" sz="2400" dirty="0" smtClean="0"/>
              <a:t/>
            </a:r>
            <a:br>
              <a:rPr lang="en-US" sz="2400" dirty="0" smtClean="0"/>
            </a:br>
            <a:r>
              <a:rPr lang="en-US" sz="2400" dirty="0" smtClean="0"/>
              <a:t/>
            </a:r>
            <a:br>
              <a:rPr lang="en-US" sz="2400" dirty="0" smtClean="0"/>
            </a:br>
            <a:endParaRPr lang="en-US" sz="2400" dirty="0"/>
          </a:p>
        </p:txBody>
      </p:sp>
      <p:sp>
        <p:nvSpPr>
          <p:cNvPr id="30" name="Google Shape;1653;p55"/>
          <p:cNvSpPr txBox="1">
            <a:spLocks/>
          </p:cNvSpPr>
          <p:nvPr/>
        </p:nvSpPr>
        <p:spPr>
          <a:xfrm>
            <a:off x="3400592" y="2053502"/>
            <a:ext cx="5146500" cy="647400"/>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smtClean="0"/>
              <a:t>Ta </a:t>
            </a:r>
            <a:r>
              <a:rPr lang="en-US" sz="1800" dirty="0" err="1" smtClean="0"/>
              <a:t>có</a:t>
            </a:r>
            <a:r>
              <a:rPr lang="en-US" sz="1800" dirty="0" smtClean="0"/>
              <a:t>:</a:t>
            </a:r>
            <a:endParaRPr lang="en-US" sz="1800" dirty="0"/>
          </a:p>
        </p:txBody>
      </p:sp>
      <p:sp>
        <p:nvSpPr>
          <p:cNvPr id="31" name="Google Shape;1653;p55"/>
          <p:cNvSpPr txBox="1">
            <a:spLocks/>
          </p:cNvSpPr>
          <p:nvPr/>
        </p:nvSpPr>
        <p:spPr>
          <a:xfrm>
            <a:off x="3332012" y="3600600"/>
            <a:ext cx="5146500" cy="647400"/>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err="1" smtClean="0"/>
              <a:t>Vậy</a:t>
            </a:r>
            <a:r>
              <a:rPr lang="en-US" sz="1800" dirty="0" smtClean="0"/>
              <a:t>: </a:t>
            </a:r>
            <a:endParaRPr lang="en-US" sz="1800" dirty="0"/>
          </a:p>
        </p:txBody>
      </p:sp>
      <p:sp>
        <p:nvSpPr>
          <p:cNvPr id="32" name="Rectangle 2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33" name="Object 32"/>
          <p:cNvGraphicFramePr>
            <a:graphicFrameLocks noChangeAspect="1"/>
          </p:cNvGraphicFramePr>
          <p:nvPr>
            <p:extLst>
              <p:ext uri="{D42A27DB-BD31-4B8C-83A1-F6EECF244321}">
                <p14:modId xmlns:p14="http://schemas.microsoft.com/office/powerpoint/2010/main" val="2820010631"/>
              </p:ext>
            </p:extLst>
          </p:nvPr>
        </p:nvGraphicFramePr>
        <p:xfrm>
          <a:off x="3833345" y="3525737"/>
          <a:ext cx="1622922" cy="398563"/>
        </p:xfrm>
        <a:graphic>
          <a:graphicData uri="http://schemas.openxmlformats.org/presentationml/2006/ole">
            <mc:AlternateContent xmlns:mc="http://schemas.openxmlformats.org/markup-compatibility/2006">
              <mc:Choice xmlns:v="urn:schemas-microsoft-com:vml" Requires="v">
                <p:oleObj spid="_x0000_s5195" r:id="rId11" imgW="901309" imgH="215806" progId="Equation.DSMT4">
                  <p:embed/>
                </p:oleObj>
              </mc:Choice>
              <mc:Fallback>
                <p:oleObj r:id="rId11" imgW="901309" imgH="215806" progId="Equation.DSMT4">
                  <p:embed/>
                  <p:pic>
                    <p:nvPicPr>
                      <p:cNvPr id="0" name="Object 2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833345" y="3525737"/>
                        <a:ext cx="1622922" cy="398563"/>
                      </a:xfrm>
                      <a:prstGeom prst="rect">
                        <a:avLst/>
                      </a:prstGeom>
                      <a:noFill/>
                    </p:spPr>
                  </p:pic>
                </p:oleObj>
              </mc:Fallback>
            </mc:AlternateContent>
          </a:graphicData>
        </a:graphic>
      </p:graphicFrame>
      <p:sp>
        <p:nvSpPr>
          <p:cNvPr id="17" name="Google Shape;1653;p55"/>
          <p:cNvSpPr txBox="1">
            <a:spLocks/>
          </p:cNvSpPr>
          <p:nvPr/>
        </p:nvSpPr>
        <p:spPr>
          <a:xfrm>
            <a:off x="237701" y="3086990"/>
            <a:ext cx="5146500" cy="647400"/>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err="1" smtClean="0"/>
              <a:t>Tính</a:t>
            </a:r>
            <a:r>
              <a:rPr lang="en-US" sz="1800" dirty="0" smtClean="0"/>
              <a:t> v =?</a:t>
            </a:r>
            <a:endParaRPr lang="en-US" sz="1800" dirty="0"/>
          </a:p>
        </p:txBody>
      </p:sp>
    </p:spTree>
    <p:extLst>
      <p:ext uri="{BB962C8B-B14F-4D97-AF65-F5344CB8AC3E}">
        <p14:creationId xmlns:p14="http://schemas.microsoft.com/office/powerpoint/2010/main" val="1133503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additive="base">
                                        <p:cTn id="41" dur="500" fill="hold"/>
                                        <p:tgtEl>
                                          <p:spTgt spid="33"/>
                                        </p:tgtEl>
                                        <p:attrNameLst>
                                          <p:attrName>ppt_x</p:attrName>
                                        </p:attrNameLst>
                                      </p:cBhvr>
                                      <p:tavLst>
                                        <p:tav tm="0">
                                          <p:val>
                                            <p:strVal val="#ppt_x"/>
                                          </p:val>
                                        </p:tav>
                                        <p:tav tm="100000">
                                          <p:val>
                                            <p:strVal val="#ppt_x"/>
                                          </p:val>
                                        </p:tav>
                                      </p:tavLst>
                                    </p:anim>
                                    <p:anim calcmode="lin" valueType="num">
                                      <p:cBhvr additive="base">
                                        <p:cTn id="42" dur="500" fill="hold"/>
                                        <p:tgtEl>
                                          <p:spTgt spid="3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500" fill="hold"/>
                                        <p:tgtEl>
                                          <p:spTgt spid="31"/>
                                        </p:tgtEl>
                                        <p:attrNameLst>
                                          <p:attrName>ppt_x</p:attrName>
                                        </p:attrNameLst>
                                      </p:cBhvr>
                                      <p:tavLst>
                                        <p:tav tm="0">
                                          <p:val>
                                            <p:strVal val="#ppt_x"/>
                                          </p:val>
                                        </p:tav>
                                        <p:tav tm="100000">
                                          <p:val>
                                            <p:strVal val="#ppt_x"/>
                                          </p:val>
                                        </p:tav>
                                      </p:tavLst>
                                    </p:anim>
                                    <p:anim calcmode="lin" valueType="num">
                                      <p:cBhvr additive="base">
                                        <p:cTn id="4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Tổng</a:t>
            </a:r>
            <a:r>
              <a:rPr lang="en-US" dirty="0" smtClean="0"/>
              <a:t> </a:t>
            </a:r>
            <a:r>
              <a:rPr lang="en-US" dirty="0" err="1" smtClean="0"/>
              <a:t>kết</a:t>
            </a:r>
            <a:endParaRPr lang="en-US"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3225" y="1417241"/>
            <a:ext cx="8314787" cy="2728039"/>
          </a:xfrm>
          <a:prstGeom prst="rect">
            <a:avLst/>
          </a:prstGeom>
        </p:spPr>
      </p:pic>
    </p:spTree>
    <p:extLst>
      <p:ext uri="{BB962C8B-B14F-4D97-AF65-F5344CB8AC3E}">
        <p14:creationId xmlns:p14="http://schemas.microsoft.com/office/powerpoint/2010/main" val="156369130"/>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980" y="64025"/>
            <a:ext cx="7717500" cy="572700"/>
          </a:xfrm>
        </p:spPr>
        <p:txBody>
          <a:bodyPr/>
          <a:lstStyle/>
          <a:p>
            <a:r>
              <a:rPr lang="en-US" dirty="0" err="1" smtClean="0"/>
              <a:t>Vận</a:t>
            </a:r>
            <a:r>
              <a:rPr lang="en-US" dirty="0" smtClean="0"/>
              <a:t> </a:t>
            </a:r>
            <a:r>
              <a:rPr lang="en-US" dirty="0" err="1" smtClean="0"/>
              <a:t>dụng</a:t>
            </a:r>
            <a:endParaRPr lang="en-US" dirty="0"/>
          </a:p>
        </p:txBody>
      </p:sp>
      <p:sp>
        <p:nvSpPr>
          <p:cNvPr id="3" name="Rounded Rectangle 2"/>
          <p:cNvSpPr/>
          <p:nvPr/>
        </p:nvSpPr>
        <p:spPr>
          <a:xfrm>
            <a:off x="518160" y="792480"/>
            <a:ext cx="8359140" cy="1028700"/>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b="1" dirty="0" err="1" smtClean="0">
                <a:solidFill>
                  <a:schemeClr val="bg2"/>
                </a:solidFill>
                <a:latin typeface="Mali" panose="00000500000000000000" pitchFamily="2" charset="-34"/>
                <a:cs typeface="Mali" panose="00000500000000000000" pitchFamily="2" charset="-34"/>
              </a:rPr>
              <a:t>Câu</a:t>
            </a:r>
            <a:r>
              <a:rPr lang="en-US" sz="2400" b="1" dirty="0" smtClean="0">
                <a:solidFill>
                  <a:schemeClr val="bg2"/>
                </a:solidFill>
                <a:latin typeface="Mali" panose="00000500000000000000" pitchFamily="2" charset="-34"/>
                <a:cs typeface="Mali" panose="00000500000000000000" pitchFamily="2" charset="-34"/>
              </a:rPr>
              <a:t> 1: </a:t>
            </a:r>
            <a:r>
              <a:rPr lang="vi-VN" sz="2400" b="1" dirty="0">
                <a:solidFill>
                  <a:schemeClr val="bg2"/>
                </a:solidFill>
                <a:latin typeface="Mali" panose="00000500000000000000" pitchFamily="2" charset="-34"/>
                <a:cs typeface="Mali" panose="00000500000000000000" pitchFamily="2" charset="-34"/>
              </a:rPr>
              <a:t>Hiểu được ý nghĩa của thông số mA.h ghi trên pin, acquy và sạc dự phòng.</a:t>
            </a:r>
            <a:endParaRPr lang="en-US" sz="2400" b="1" dirty="0">
              <a:solidFill>
                <a:schemeClr val="bg2"/>
              </a:solidFill>
              <a:latin typeface="Mali" panose="00000500000000000000" pitchFamily="2" charset="-34"/>
              <a:cs typeface="Mali" panose="00000500000000000000" pitchFamily="2" charset="-34"/>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49390" y="1908810"/>
            <a:ext cx="2510790" cy="2510790"/>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06585" y="3246120"/>
            <a:ext cx="2533860" cy="168924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5927" y="1994080"/>
            <a:ext cx="3068040" cy="1851051"/>
          </a:xfrm>
          <a:prstGeom prst="rect">
            <a:avLst/>
          </a:prstGeom>
        </p:spPr>
      </p:pic>
    </p:spTree>
    <p:extLst>
      <p:ext uri="{BB962C8B-B14F-4D97-AF65-F5344CB8AC3E}">
        <p14:creationId xmlns:p14="http://schemas.microsoft.com/office/powerpoint/2010/main" val="235786841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mc:AlternateContent xmlns:mc="http://schemas.openxmlformats.org/markup-compatibility/2006" xmlns:a14="http://schemas.microsoft.com/office/drawing/2010/main">
        <mc:Choice Requires="a14">
          <p:sp>
            <p:nvSpPr>
              <p:cNvPr id="3" name="Rounded Rectangle 2"/>
              <p:cNvSpPr/>
              <p:nvPr/>
            </p:nvSpPr>
            <p:spPr>
              <a:xfrm>
                <a:off x="121920" y="338345"/>
                <a:ext cx="8930640" cy="1592580"/>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b="1" dirty="0" err="1" smtClean="0">
                    <a:solidFill>
                      <a:schemeClr val="bg2"/>
                    </a:solidFill>
                    <a:latin typeface="Mali" panose="00000500000000000000" pitchFamily="2" charset="-34"/>
                    <a:cs typeface="Mali" panose="00000500000000000000" pitchFamily="2" charset="-34"/>
                  </a:rPr>
                  <a:t>Câu</a:t>
                </a:r>
                <a:r>
                  <a:rPr lang="en-US" sz="2400" b="1" dirty="0" smtClean="0">
                    <a:solidFill>
                      <a:schemeClr val="bg2"/>
                    </a:solidFill>
                    <a:latin typeface="Mali" panose="00000500000000000000" pitchFamily="2" charset="-34"/>
                    <a:cs typeface="Mali" panose="00000500000000000000" pitchFamily="2" charset="-34"/>
                  </a:rPr>
                  <a:t> 2: </a:t>
                </a:r>
                <a:r>
                  <a:rPr lang="en-US" sz="2400" b="1" dirty="0" err="1" smtClean="0">
                    <a:solidFill>
                      <a:schemeClr val="bg2"/>
                    </a:solidFill>
                    <a:latin typeface="Mali" panose="00000500000000000000" pitchFamily="2" charset="-34"/>
                    <a:cs typeface="Mali" panose="00000500000000000000" pitchFamily="2" charset="-34"/>
                  </a:rPr>
                  <a:t>Trong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các</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loại</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sét</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thường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thấy</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một</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lượng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điện</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tích</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âm</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có</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độ</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lớn</a:t>
                </a:r>
                <a:r>
                  <a:rPr lang="en-US" sz="2400" b="1" dirty="0" smtClean="0">
                    <a:solidFill>
                      <a:schemeClr val="bg2"/>
                    </a:solidFill>
                    <a:latin typeface="Mali" panose="00000500000000000000" pitchFamily="2" charset="-34"/>
                    <a:cs typeface="Mali" panose="00000500000000000000" pitchFamily="2" charset="-34"/>
                  </a:rPr>
                  <a:t> 1,5C </a:t>
                </a:r>
                <a:r>
                  <a:rPr lang="en-US" sz="2400" b="1" dirty="0" err="1" smtClean="0">
                    <a:solidFill>
                      <a:schemeClr val="bg2"/>
                    </a:solidFill>
                    <a:latin typeface="Mali" panose="00000500000000000000" pitchFamily="2" charset="-34"/>
                    <a:cs typeface="Mali" panose="00000500000000000000" pitchFamily="2" charset="-34"/>
                  </a:rPr>
                  <a:t>được</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phóng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xuống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mặt</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đất</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trong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thời</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gian</a:t>
                </a:r>
                <a:r>
                  <a:rPr lang="en-US" sz="2400" b="1" dirty="0" smtClean="0">
                    <a:solidFill>
                      <a:schemeClr val="bg2"/>
                    </a:solidFill>
                    <a:latin typeface="Mali" panose="00000500000000000000" pitchFamily="2" charset="-34"/>
                    <a:cs typeface="Mali" panose="00000500000000000000" pitchFamily="2" charset="-34"/>
                  </a:rPr>
                  <a:t> </a:t>
                </a:r>
                <a14:m>
                  <m:oMath xmlns:m="http://schemas.openxmlformats.org/officeDocument/2006/math">
                    <m:sSup>
                      <m:sSupPr>
                        <m:ctrlPr>
                          <a:rPr lang="en-US" sz="2400" b="1" i="1" smtClean="0">
                            <a:solidFill>
                              <a:schemeClr val="bg2"/>
                            </a:solidFill>
                            <a:latin typeface="Cambria Math" panose="02040503050406030204" pitchFamily="18" charset="0"/>
                            <a:cs typeface="Mali" panose="00000500000000000000" pitchFamily="2" charset="-34"/>
                          </a:rPr>
                        </m:ctrlPr>
                      </m:sSupPr>
                      <m:e>
                        <m:r>
                          <a:rPr lang="en-US" sz="2400" b="1" i="1" smtClean="0">
                            <a:solidFill>
                              <a:schemeClr val="bg2"/>
                            </a:solidFill>
                            <a:latin typeface="Cambria Math" panose="02040503050406030204" pitchFamily="18" charset="0"/>
                            <a:cs typeface="Mali" panose="00000500000000000000" pitchFamily="2" charset="-34"/>
                          </a:rPr>
                          <m:t>𝟓</m:t>
                        </m:r>
                        <m:r>
                          <a:rPr lang="en-US" sz="2400" b="1" i="1" smtClean="0">
                            <a:solidFill>
                              <a:schemeClr val="bg2"/>
                            </a:solidFill>
                            <a:latin typeface="Cambria Math" panose="02040503050406030204" pitchFamily="18" charset="0"/>
                            <a:cs typeface="Mali" panose="00000500000000000000" pitchFamily="2" charset="-34"/>
                          </a:rPr>
                          <m:t>.</m:t>
                        </m:r>
                        <m:r>
                          <a:rPr lang="en-US" sz="2400" b="1" i="1" smtClean="0">
                            <a:solidFill>
                              <a:schemeClr val="bg2"/>
                            </a:solidFill>
                            <a:latin typeface="Cambria Math" panose="02040503050406030204" pitchFamily="18" charset="0"/>
                            <a:cs typeface="Mali" panose="00000500000000000000" pitchFamily="2" charset="-34"/>
                          </a:rPr>
                          <m:t>𝟏𝟎</m:t>
                        </m:r>
                      </m:e>
                      <m:sup>
                        <m:r>
                          <a:rPr lang="en-US" sz="2400" b="1" i="1" smtClean="0">
                            <a:solidFill>
                              <a:schemeClr val="bg2"/>
                            </a:solidFill>
                            <a:latin typeface="Cambria Math" panose="02040503050406030204" pitchFamily="18" charset="0"/>
                            <a:cs typeface="Mali" panose="00000500000000000000" pitchFamily="2" charset="-34"/>
                          </a:rPr>
                          <m:t>−</m:t>
                        </m:r>
                        <m:r>
                          <a:rPr lang="en-US" sz="2400" b="1" i="1" smtClean="0">
                            <a:solidFill>
                              <a:schemeClr val="bg2"/>
                            </a:solidFill>
                            <a:latin typeface="Cambria Math" panose="02040503050406030204" pitchFamily="18" charset="0"/>
                            <a:cs typeface="Mali" panose="00000500000000000000" pitchFamily="2" charset="-34"/>
                          </a:rPr>
                          <m:t>𝟓</m:t>
                        </m:r>
                      </m:sup>
                    </m:sSup>
                  </m:oMath>
                </a14:m>
                <a:r>
                  <a:rPr lang="en-US" sz="2400" b="1" dirty="0" smtClean="0">
                    <a:solidFill>
                      <a:schemeClr val="bg2"/>
                    </a:solidFill>
                    <a:latin typeface="Mali" panose="00000500000000000000" pitchFamily="2" charset="-34"/>
                    <a:cs typeface="Mali" panose="00000500000000000000" pitchFamily="2" charset="-34"/>
                  </a:rPr>
                  <a:t>s. </a:t>
                </a:r>
                <a:r>
                  <a:rPr lang="en-US" sz="2400" b="1" dirty="0" err="1" smtClean="0">
                    <a:solidFill>
                      <a:schemeClr val="bg2"/>
                    </a:solidFill>
                    <a:latin typeface="Mali" panose="00000500000000000000" pitchFamily="2" charset="-34"/>
                    <a:cs typeface="Mali" panose="00000500000000000000" pitchFamily="2" charset="-34"/>
                  </a:rPr>
                  <a:t>Tính</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cường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độ</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dòng</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điện</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của</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tia</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sét</a:t>
                </a:r>
                <a:r>
                  <a:rPr lang="en-US" sz="2400" b="1" dirty="0" smtClean="0">
                    <a:solidFill>
                      <a:schemeClr val="bg2"/>
                    </a:solidFill>
                    <a:latin typeface="Mali" panose="00000500000000000000" pitchFamily="2" charset="-34"/>
                    <a:cs typeface="Mali" panose="00000500000000000000" pitchFamily="2" charset="-34"/>
                  </a:rPr>
                  <a:t>.</a:t>
                </a:r>
                <a:endParaRPr lang="en-US" sz="2400" b="1" dirty="0">
                  <a:solidFill>
                    <a:schemeClr val="bg2"/>
                  </a:solidFill>
                  <a:latin typeface="Mali" panose="00000500000000000000" pitchFamily="2" charset="-34"/>
                  <a:cs typeface="Mali" panose="00000500000000000000" pitchFamily="2" charset="-34"/>
                </a:endParaRPr>
              </a:p>
            </p:txBody>
          </p:sp>
        </mc:Choice>
        <mc:Fallback xmlns="">
          <p:sp>
            <p:nvSpPr>
              <p:cNvPr id="3" name="Rounded Rectangle 2"/>
              <p:cNvSpPr>
                <a:spLocks noRot="1" noChangeAspect="1" noMove="1" noResize="1" noEditPoints="1" noAdjustHandles="1" noChangeArrowheads="1" noChangeShapeType="1" noTextEdit="1"/>
              </p:cNvSpPr>
              <p:nvPr/>
            </p:nvSpPr>
            <p:spPr>
              <a:xfrm>
                <a:off x="121920" y="338345"/>
                <a:ext cx="8930640" cy="1592580"/>
              </a:xfrm>
              <a:prstGeom prst="roundRect">
                <a:avLst/>
              </a:prstGeom>
              <a:blipFill>
                <a:blip r:embed="rId2"/>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5769304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ounded Rectangle 2"/>
          <p:cNvSpPr/>
          <p:nvPr/>
        </p:nvSpPr>
        <p:spPr>
          <a:xfrm>
            <a:off x="632422" y="201185"/>
            <a:ext cx="7879105" cy="720835"/>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b="1" dirty="0" err="1" smtClean="0">
                <a:solidFill>
                  <a:schemeClr val="bg2"/>
                </a:solidFill>
                <a:latin typeface="Mali" panose="00000500000000000000" pitchFamily="2" charset="-34"/>
                <a:cs typeface="Mali" panose="00000500000000000000" pitchFamily="2" charset="-34"/>
              </a:rPr>
              <a:t>Câu</a:t>
            </a:r>
            <a:r>
              <a:rPr lang="en-US" sz="2400" b="1" dirty="0" smtClean="0">
                <a:solidFill>
                  <a:schemeClr val="bg2"/>
                </a:solidFill>
                <a:latin typeface="Mali" panose="00000500000000000000" pitchFamily="2" charset="-34"/>
                <a:cs typeface="Mali" panose="00000500000000000000" pitchFamily="2" charset="-34"/>
              </a:rPr>
              <a:t> 3: </a:t>
            </a:r>
            <a:r>
              <a:rPr lang="en-US" sz="2400" b="1" dirty="0" err="1" smtClean="0">
                <a:solidFill>
                  <a:schemeClr val="bg2"/>
                </a:solidFill>
                <a:latin typeface="Mali" panose="00000500000000000000" pitchFamily="2" charset="-34"/>
                <a:cs typeface="Mali" panose="00000500000000000000" pitchFamily="2" charset="-34"/>
              </a:rPr>
              <a:t>Giải</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thích</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nguyên</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tắc</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đo</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điện</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tâm</a:t>
            </a:r>
            <a:r>
              <a:rPr lang="en-US" sz="2400" b="1" dirty="0" smtClean="0">
                <a:solidFill>
                  <a:schemeClr val="bg2"/>
                </a:solidFill>
                <a:latin typeface="Mali" panose="00000500000000000000" pitchFamily="2" charset="-34"/>
                <a:cs typeface="Mali" panose="00000500000000000000" pitchFamily="2" charset="-34"/>
              </a:rPr>
              <a:t> </a:t>
            </a:r>
            <a:r>
              <a:rPr lang="en-US" sz="2400" b="1" dirty="0" err="1" smtClean="0">
                <a:solidFill>
                  <a:schemeClr val="bg2"/>
                </a:solidFill>
                <a:latin typeface="Mali" panose="00000500000000000000" pitchFamily="2" charset="-34"/>
                <a:cs typeface="Mali" panose="00000500000000000000" pitchFamily="2" charset="-34"/>
              </a:rPr>
              <a:t>đồ</a:t>
            </a:r>
            <a:r>
              <a:rPr lang="en-US" sz="2400" b="1" dirty="0" smtClean="0">
                <a:solidFill>
                  <a:schemeClr val="bg2"/>
                </a:solidFill>
                <a:latin typeface="Mali" panose="00000500000000000000" pitchFamily="2" charset="-34"/>
                <a:cs typeface="Mali" panose="00000500000000000000" pitchFamily="2" charset="-34"/>
              </a:rPr>
              <a:t>.</a:t>
            </a:r>
            <a:endParaRPr lang="en-US" sz="2400" b="1" dirty="0">
              <a:solidFill>
                <a:schemeClr val="bg2"/>
              </a:solidFill>
              <a:latin typeface="Mali" panose="00000500000000000000" pitchFamily="2" charset="-34"/>
              <a:cs typeface="Mali" panose="00000500000000000000" pitchFamily="2" charset="-34"/>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52900" y="1337765"/>
            <a:ext cx="4732020" cy="3572675"/>
          </a:xfrm>
          <a:prstGeom prst="rect">
            <a:avLst/>
          </a:prstGeom>
        </p:spPr>
      </p:pic>
    </p:spTree>
    <p:extLst>
      <p:ext uri="{BB962C8B-B14F-4D97-AF65-F5344CB8AC3E}">
        <p14:creationId xmlns:p14="http://schemas.microsoft.com/office/powerpoint/2010/main" val="3210274187"/>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44"/>
        <p:cNvGrpSpPr/>
        <p:nvPr/>
      </p:nvGrpSpPr>
      <p:grpSpPr>
        <a:xfrm>
          <a:off x="0" y="0"/>
          <a:ext cx="0" cy="0"/>
          <a:chOff x="0" y="0"/>
          <a:chExt cx="0" cy="0"/>
        </a:xfrm>
      </p:grpSpPr>
      <p:sp>
        <p:nvSpPr>
          <p:cNvPr id="1645" name="Google Shape;1645;p54"/>
          <p:cNvSpPr txBox="1">
            <a:spLocks noGrp="1"/>
          </p:cNvSpPr>
          <p:nvPr>
            <p:ph type="title"/>
          </p:nvPr>
        </p:nvSpPr>
        <p:spPr>
          <a:xfrm>
            <a:off x="713225" y="876525"/>
            <a:ext cx="3063000" cy="736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 picture is worth </a:t>
            </a:r>
            <a:r>
              <a:rPr lang="en" b="0">
                <a:solidFill>
                  <a:schemeClr val="lt2"/>
                </a:solidFill>
                <a:latin typeface="Lexend Medium"/>
                <a:ea typeface="Lexend Medium"/>
                <a:cs typeface="Lexend Medium"/>
                <a:sym typeface="Lexend Medium"/>
              </a:rPr>
              <a:t>a thousand words </a:t>
            </a:r>
            <a:endParaRPr b="0">
              <a:solidFill>
                <a:schemeClr val="lt2"/>
              </a:solidFill>
              <a:latin typeface="Lexend Medium"/>
              <a:ea typeface="Lexend Medium"/>
              <a:cs typeface="Lexend Medium"/>
              <a:sym typeface="Lexend Medium"/>
            </a:endParaRPr>
          </a:p>
        </p:txBody>
      </p:sp>
      <p:sp>
        <p:nvSpPr>
          <p:cNvPr id="1646" name="Google Shape;1646;p54"/>
          <p:cNvSpPr/>
          <p:nvPr/>
        </p:nvSpPr>
        <p:spPr>
          <a:xfrm rot="10800000">
            <a:off x="2705004" y="1603550"/>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650"/>
        <p:cNvGrpSpPr/>
        <p:nvPr/>
      </p:nvGrpSpPr>
      <p:grpSpPr>
        <a:xfrm>
          <a:off x="0" y="0"/>
          <a:ext cx="0" cy="0"/>
          <a:chOff x="0" y="0"/>
          <a:chExt cx="0" cy="0"/>
        </a:xfrm>
      </p:grpSpPr>
      <p:pic>
        <p:nvPicPr>
          <p:cNvPr id="1651" name="Google Shape;1651;p55"/>
          <p:cNvPicPr preferRelativeResize="0"/>
          <p:nvPr/>
        </p:nvPicPr>
        <p:blipFill rotWithShape="1">
          <a:blip r:embed="rId3">
            <a:alphaModFix/>
          </a:blip>
          <a:srcRect l="23228" t="3134" r="23223" b="32365"/>
          <a:stretch/>
        </p:blipFill>
        <p:spPr>
          <a:xfrm>
            <a:off x="6188125" y="0"/>
            <a:ext cx="5510700" cy="5143500"/>
          </a:xfrm>
          <a:prstGeom prst="ellipse">
            <a:avLst/>
          </a:prstGeom>
          <a:noFill/>
          <a:ln>
            <a:noFill/>
          </a:ln>
        </p:spPr>
      </p:pic>
      <p:sp>
        <p:nvSpPr>
          <p:cNvPr id="1652" name="Google Shape;1652;p55"/>
          <p:cNvSpPr txBox="1">
            <a:spLocks noGrp="1"/>
          </p:cNvSpPr>
          <p:nvPr>
            <p:ph type="title"/>
          </p:nvPr>
        </p:nvSpPr>
        <p:spPr>
          <a:xfrm>
            <a:off x="713225" y="1425625"/>
            <a:ext cx="6015000" cy="1128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 picture always reinforces </a:t>
            </a:r>
            <a:r>
              <a:rPr lang="en" b="0">
                <a:solidFill>
                  <a:schemeClr val="lt2"/>
                </a:solidFill>
                <a:latin typeface="Lexend Medium"/>
                <a:ea typeface="Lexend Medium"/>
                <a:cs typeface="Lexend Medium"/>
                <a:sym typeface="Lexend Medium"/>
              </a:rPr>
              <a:t>the concept</a:t>
            </a:r>
            <a:endParaRPr/>
          </a:p>
        </p:txBody>
      </p:sp>
      <p:sp>
        <p:nvSpPr>
          <p:cNvPr id="1653" name="Google Shape;1653;p55"/>
          <p:cNvSpPr txBox="1">
            <a:spLocks noGrp="1"/>
          </p:cNvSpPr>
          <p:nvPr>
            <p:ph type="subTitle" idx="1"/>
          </p:nvPr>
        </p:nvSpPr>
        <p:spPr>
          <a:xfrm>
            <a:off x="713225" y="2733700"/>
            <a:ext cx="5146500" cy="647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Images reveal large amounts of data, so remember: use an image instead of long texts</a:t>
            </a:r>
            <a:endParaRPr dirty="0"/>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657"/>
        <p:cNvGrpSpPr/>
        <p:nvPr/>
      </p:nvGrpSpPr>
      <p:grpSpPr>
        <a:xfrm>
          <a:off x="0" y="0"/>
          <a:ext cx="0" cy="0"/>
          <a:chOff x="0" y="0"/>
          <a:chExt cx="0" cy="0"/>
        </a:xfrm>
      </p:grpSpPr>
      <p:sp>
        <p:nvSpPr>
          <p:cNvPr id="1658" name="Google Shape;1658;p56"/>
          <p:cNvSpPr txBox="1">
            <a:spLocks noGrp="1"/>
          </p:cNvSpPr>
          <p:nvPr>
            <p:ph type="title"/>
          </p:nvPr>
        </p:nvSpPr>
        <p:spPr>
          <a:xfrm>
            <a:off x="1490625" y="1874401"/>
            <a:ext cx="5986200" cy="975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4,498,300,000</a:t>
            </a:r>
            <a:endParaRPr/>
          </a:p>
        </p:txBody>
      </p:sp>
      <p:sp>
        <p:nvSpPr>
          <p:cNvPr id="1659" name="Google Shape;1659;p56"/>
          <p:cNvSpPr txBox="1">
            <a:spLocks noGrp="1"/>
          </p:cNvSpPr>
          <p:nvPr>
            <p:ph type="subTitle" idx="1"/>
          </p:nvPr>
        </p:nvSpPr>
        <p:spPr>
          <a:xfrm>
            <a:off x="1489125" y="2941500"/>
            <a:ext cx="5989200" cy="327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1217"/>
        <p:cNvGrpSpPr/>
        <p:nvPr/>
      </p:nvGrpSpPr>
      <p:grpSpPr>
        <a:xfrm>
          <a:off x="0" y="0"/>
          <a:ext cx="0" cy="0"/>
          <a:chOff x="0" y="0"/>
          <a:chExt cx="0" cy="0"/>
        </a:xfrm>
      </p:grpSpPr>
      <p:sp>
        <p:nvSpPr>
          <p:cNvPr id="1218" name="Google Shape;1218;p41"/>
          <p:cNvSpPr txBox="1">
            <a:spLocks noGrp="1"/>
          </p:cNvSpPr>
          <p:nvPr>
            <p:ph type="ctrTitle"/>
          </p:nvPr>
        </p:nvSpPr>
        <p:spPr>
          <a:xfrm>
            <a:off x="251781" y="1298785"/>
            <a:ext cx="8272182" cy="2665015"/>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dirty="0" smtClean="0">
                <a:solidFill>
                  <a:schemeClr val="bg2"/>
                </a:solidFill>
              </a:rPr>
              <a:t>Bài 22:</a:t>
            </a:r>
            <a:br>
              <a:rPr lang="en" sz="6000" dirty="0" smtClean="0">
                <a:solidFill>
                  <a:schemeClr val="bg2"/>
                </a:solidFill>
              </a:rPr>
            </a:br>
            <a:r>
              <a:rPr lang="en" sz="6000" dirty="0" smtClean="0">
                <a:solidFill>
                  <a:schemeClr val="bg2"/>
                </a:solidFill>
              </a:rPr>
              <a:t>Cường độ dòng điện</a:t>
            </a:r>
            <a:endParaRPr sz="6000" b="0" dirty="0">
              <a:solidFill>
                <a:schemeClr val="bg2"/>
              </a:solidFill>
              <a:latin typeface="Lexend Medium"/>
              <a:ea typeface="Lexend Medium"/>
              <a:cs typeface="Lexend Medium"/>
              <a:sym typeface="Lexend Medium"/>
            </a:endParaRPr>
          </a:p>
        </p:txBody>
      </p:sp>
      <p:sp>
        <p:nvSpPr>
          <p:cNvPr id="1219" name="Google Shape;1219;p41"/>
          <p:cNvSpPr txBox="1">
            <a:spLocks noGrp="1"/>
          </p:cNvSpPr>
          <p:nvPr>
            <p:ph type="subTitle" idx="1"/>
          </p:nvPr>
        </p:nvSpPr>
        <p:spPr>
          <a:xfrm>
            <a:off x="1101900" y="3706100"/>
            <a:ext cx="6940200" cy="257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endParaRPr dirty="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663"/>
        <p:cNvGrpSpPr/>
        <p:nvPr/>
      </p:nvGrpSpPr>
      <p:grpSpPr>
        <a:xfrm>
          <a:off x="0" y="0"/>
          <a:ext cx="0" cy="0"/>
          <a:chOff x="0" y="0"/>
          <a:chExt cx="0" cy="0"/>
        </a:xfrm>
      </p:grpSpPr>
      <p:sp>
        <p:nvSpPr>
          <p:cNvPr id="1664" name="Google Shape;1664;p57"/>
          <p:cNvSpPr txBox="1">
            <a:spLocks noGrp="1"/>
          </p:cNvSpPr>
          <p:nvPr>
            <p:ph type="title"/>
          </p:nvPr>
        </p:nvSpPr>
        <p:spPr>
          <a:xfrm>
            <a:off x="2286000" y="748359"/>
            <a:ext cx="4572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9h 55m 23s</a:t>
            </a:r>
            <a:endParaRPr/>
          </a:p>
        </p:txBody>
      </p:sp>
      <p:sp>
        <p:nvSpPr>
          <p:cNvPr id="1665" name="Google Shape;1665;p57"/>
          <p:cNvSpPr txBox="1">
            <a:spLocks noGrp="1"/>
          </p:cNvSpPr>
          <p:nvPr>
            <p:ph type="subTitle" idx="1"/>
          </p:nvPr>
        </p:nvSpPr>
        <p:spPr>
          <a:xfrm>
            <a:off x="2286000" y="1379461"/>
            <a:ext cx="4572000" cy="27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Is Jupiter's rotation period</a:t>
            </a:r>
            <a:endParaRPr/>
          </a:p>
        </p:txBody>
      </p:sp>
      <p:sp>
        <p:nvSpPr>
          <p:cNvPr id="1666" name="Google Shape;1666;p57"/>
          <p:cNvSpPr txBox="1">
            <a:spLocks noGrp="1"/>
          </p:cNvSpPr>
          <p:nvPr>
            <p:ph type="title" idx="2"/>
          </p:nvPr>
        </p:nvSpPr>
        <p:spPr>
          <a:xfrm>
            <a:off x="2286000" y="2121389"/>
            <a:ext cx="4572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333,000.000</a:t>
            </a:r>
            <a:endParaRPr/>
          </a:p>
        </p:txBody>
      </p:sp>
      <p:sp>
        <p:nvSpPr>
          <p:cNvPr id="1667" name="Google Shape;1667;p57"/>
          <p:cNvSpPr txBox="1">
            <a:spLocks noGrp="1"/>
          </p:cNvSpPr>
          <p:nvPr>
            <p:ph type="subTitle" idx="3"/>
          </p:nvPr>
        </p:nvSpPr>
        <p:spPr>
          <a:xfrm>
            <a:off x="2286000" y="2751701"/>
            <a:ext cx="4572000" cy="27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Earths is the Sun’s mass</a:t>
            </a:r>
            <a:endParaRPr/>
          </a:p>
        </p:txBody>
      </p:sp>
      <p:sp>
        <p:nvSpPr>
          <p:cNvPr id="1668" name="Google Shape;1668;p57"/>
          <p:cNvSpPr txBox="1">
            <a:spLocks noGrp="1"/>
          </p:cNvSpPr>
          <p:nvPr>
            <p:ph type="title" idx="4"/>
          </p:nvPr>
        </p:nvSpPr>
        <p:spPr>
          <a:xfrm>
            <a:off x="2286000" y="3494420"/>
            <a:ext cx="4572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386,000 km</a:t>
            </a:r>
            <a:endParaRPr/>
          </a:p>
        </p:txBody>
      </p:sp>
      <p:sp>
        <p:nvSpPr>
          <p:cNvPr id="1669" name="Google Shape;1669;p57"/>
          <p:cNvSpPr txBox="1">
            <a:spLocks noGrp="1"/>
          </p:cNvSpPr>
          <p:nvPr>
            <p:ph type="subTitle" idx="5"/>
          </p:nvPr>
        </p:nvSpPr>
        <p:spPr>
          <a:xfrm>
            <a:off x="2286000" y="4123941"/>
            <a:ext cx="4572000" cy="27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Is the distance between Earth and the Moon</a:t>
            </a:r>
            <a:endParaRPr/>
          </a:p>
        </p:txBody>
      </p:sp>
      <p:grpSp>
        <p:nvGrpSpPr>
          <p:cNvPr id="1670" name="Google Shape;1670;p57"/>
          <p:cNvGrpSpPr/>
          <p:nvPr/>
        </p:nvGrpSpPr>
        <p:grpSpPr>
          <a:xfrm>
            <a:off x="-85095" y="1950125"/>
            <a:ext cx="2537460" cy="2819199"/>
            <a:chOff x="7103175" y="-3"/>
            <a:chExt cx="1578513" cy="1753778"/>
          </a:xfrm>
        </p:grpSpPr>
        <p:sp>
          <p:nvSpPr>
            <p:cNvPr id="1671" name="Google Shape;1671;p57"/>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7"/>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7"/>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7"/>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7"/>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7"/>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7"/>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7"/>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7"/>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7"/>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7"/>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7"/>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7"/>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57"/>
          <p:cNvGrpSpPr/>
          <p:nvPr/>
        </p:nvGrpSpPr>
        <p:grpSpPr>
          <a:xfrm>
            <a:off x="6482260" y="345950"/>
            <a:ext cx="2767367" cy="2819199"/>
            <a:chOff x="6451063" y="-3"/>
            <a:chExt cx="1721535" cy="1753778"/>
          </a:xfrm>
        </p:grpSpPr>
        <p:sp>
          <p:nvSpPr>
            <p:cNvPr id="1685" name="Google Shape;1685;p57"/>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7"/>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7"/>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7"/>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7"/>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7"/>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7"/>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7"/>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7"/>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7"/>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7"/>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7"/>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7"/>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701"/>
        <p:cNvGrpSpPr/>
        <p:nvPr/>
      </p:nvGrpSpPr>
      <p:grpSpPr>
        <a:xfrm>
          <a:off x="0" y="0"/>
          <a:ext cx="0" cy="0"/>
          <a:chOff x="0" y="0"/>
          <a:chExt cx="0" cy="0"/>
        </a:xfrm>
      </p:grpSpPr>
      <p:sp>
        <p:nvSpPr>
          <p:cNvPr id="1702" name="Google Shape;1702;p58"/>
          <p:cNvSpPr txBox="1">
            <a:spLocks noGrp="1"/>
          </p:cNvSpPr>
          <p:nvPr>
            <p:ph type="title" idx="8"/>
          </p:nvPr>
        </p:nvSpPr>
        <p:spPr>
          <a:xfrm>
            <a:off x="3384001" y="2602738"/>
            <a:ext cx="2376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50%</a:t>
            </a:r>
            <a:endParaRPr/>
          </a:p>
        </p:txBody>
      </p:sp>
      <p:sp>
        <p:nvSpPr>
          <p:cNvPr id="1703" name="Google Shape;1703;p58"/>
          <p:cNvSpPr txBox="1">
            <a:spLocks noGrp="1"/>
          </p:cNvSpPr>
          <p:nvPr>
            <p:ph type="title" idx="7"/>
          </p:nvPr>
        </p:nvSpPr>
        <p:spPr>
          <a:xfrm>
            <a:off x="715770" y="2602738"/>
            <a:ext cx="2376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20%</a:t>
            </a:r>
            <a:endParaRPr/>
          </a:p>
        </p:txBody>
      </p:sp>
      <p:sp>
        <p:nvSpPr>
          <p:cNvPr id="1704" name="Google Shape;1704;p58"/>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Let's use </a:t>
            </a:r>
            <a:r>
              <a:rPr lang="en" b="0">
                <a:solidFill>
                  <a:schemeClr val="lt2"/>
                </a:solidFill>
                <a:latin typeface="Lexend Medium"/>
                <a:ea typeface="Lexend Medium"/>
                <a:cs typeface="Lexend Medium"/>
                <a:sym typeface="Lexend Medium"/>
              </a:rPr>
              <a:t>some percentages</a:t>
            </a:r>
            <a:endParaRPr b="0">
              <a:solidFill>
                <a:schemeClr val="lt2"/>
              </a:solidFill>
              <a:latin typeface="Lexend Medium"/>
              <a:ea typeface="Lexend Medium"/>
              <a:cs typeface="Lexend Medium"/>
              <a:sym typeface="Lexend Medium"/>
            </a:endParaRPr>
          </a:p>
        </p:txBody>
      </p:sp>
      <p:sp>
        <p:nvSpPr>
          <p:cNvPr id="1705" name="Google Shape;1705;p58"/>
          <p:cNvSpPr txBox="1">
            <a:spLocks noGrp="1"/>
          </p:cNvSpPr>
          <p:nvPr>
            <p:ph type="subTitle" idx="1"/>
          </p:nvPr>
        </p:nvSpPr>
        <p:spPr>
          <a:xfrm>
            <a:off x="3383266" y="3630176"/>
            <a:ext cx="2377500" cy="774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706" name="Google Shape;1706;p58"/>
          <p:cNvSpPr txBox="1">
            <a:spLocks noGrp="1"/>
          </p:cNvSpPr>
          <p:nvPr>
            <p:ph type="subTitle" idx="2"/>
          </p:nvPr>
        </p:nvSpPr>
        <p:spPr>
          <a:xfrm>
            <a:off x="3383253" y="3195325"/>
            <a:ext cx="2377500" cy="360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Venus</a:t>
            </a:r>
            <a:endParaRPr/>
          </a:p>
        </p:txBody>
      </p:sp>
      <p:sp>
        <p:nvSpPr>
          <p:cNvPr id="1707" name="Google Shape;1707;p58"/>
          <p:cNvSpPr txBox="1">
            <a:spLocks noGrp="1"/>
          </p:cNvSpPr>
          <p:nvPr>
            <p:ph type="subTitle" idx="3"/>
          </p:nvPr>
        </p:nvSpPr>
        <p:spPr>
          <a:xfrm>
            <a:off x="715013" y="3630174"/>
            <a:ext cx="2377500" cy="773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1708" name="Google Shape;1708;p58"/>
          <p:cNvSpPr txBox="1">
            <a:spLocks noGrp="1"/>
          </p:cNvSpPr>
          <p:nvPr>
            <p:ph type="subTitle" idx="4"/>
          </p:nvPr>
        </p:nvSpPr>
        <p:spPr>
          <a:xfrm>
            <a:off x="715020" y="3195325"/>
            <a:ext cx="2377500" cy="360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1709" name="Google Shape;1709;p58"/>
          <p:cNvSpPr txBox="1">
            <a:spLocks noGrp="1"/>
          </p:cNvSpPr>
          <p:nvPr>
            <p:ph type="subTitle" idx="5"/>
          </p:nvPr>
        </p:nvSpPr>
        <p:spPr>
          <a:xfrm>
            <a:off x="6051487" y="3630179"/>
            <a:ext cx="2377500" cy="774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710" name="Google Shape;1710;p58"/>
          <p:cNvSpPr txBox="1">
            <a:spLocks noGrp="1"/>
          </p:cNvSpPr>
          <p:nvPr>
            <p:ph type="subTitle" idx="6"/>
          </p:nvPr>
        </p:nvSpPr>
        <p:spPr>
          <a:xfrm>
            <a:off x="6051482" y="3195325"/>
            <a:ext cx="2377500" cy="360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Mars</a:t>
            </a:r>
            <a:endParaRPr/>
          </a:p>
        </p:txBody>
      </p:sp>
      <p:sp>
        <p:nvSpPr>
          <p:cNvPr id="1711" name="Google Shape;1711;p58"/>
          <p:cNvSpPr txBox="1">
            <a:spLocks noGrp="1"/>
          </p:cNvSpPr>
          <p:nvPr>
            <p:ph type="title" idx="9"/>
          </p:nvPr>
        </p:nvSpPr>
        <p:spPr>
          <a:xfrm>
            <a:off x="6052232" y="2602738"/>
            <a:ext cx="2376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90%</a:t>
            </a:r>
            <a:endParaRPr/>
          </a:p>
        </p:txBody>
      </p:sp>
      <p:grpSp>
        <p:nvGrpSpPr>
          <p:cNvPr id="1712" name="Google Shape;1712;p58"/>
          <p:cNvGrpSpPr/>
          <p:nvPr/>
        </p:nvGrpSpPr>
        <p:grpSpPr>
          <a:xfrm>
            <a:off x="1462988" y="1600225"/>
            <a:ext cx="872100" cy="872100"/>
            <a:chOff x="1472650" y="1574050"/>
            <a:chExt cx="872100" cy="872100"/>
          </a:xfrm>
        </p:grpSpPr>
        <p:sp>
          <p:nvSpPr>
            <p:cNvPr id="1713" name="Google Shape;1713;p58"/>
            <p:cNvSpPr/>
            <p:nvPr/>
          </p:nvSpPr>
          <p:spPr>
            <a:xfrm>
              <a:off x="1472650" y="1574050"/>
              <a:ext cx="872100" cy="872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8"/>
            <p:cNvSpPr/>
            <p:nvPr/>
          </p:nvSpPr>
          <p:spPr>
            <a:xfrm>
              <a:off x="1517425" y="1614100"/>
              <a:ext cx="792000" cy="792000"/>
            </a:xfrm>
            <a:prstGeom prst="blockArc">
              <a:avLst>
                <a:gd name="adj1" fmla="val 16226531"/>
                <a:gd name="adj2" fmla="val 2406427"/>
                <a:gd name="adj3" fmla="val 25349"/>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58"/>
          <p:cNvGrpSpPr/>
          <p:nvPr/>
        </p:nvGrpSpPr>
        <p:grpSpPr>
          <a:xfrm>
            <a:off x="4135963" y="1600225"/>
            <a:ext cx="872100" cy="872100"/>
            <a:chOff x="4145625" y="1574050"/>
            <a:chExt cx="872100" cy="872100"/>
          </a:xfrm>
        </p:grpSpPr>
        <p:sp>
          <p:nvSpPr>
            <p:cNvPr id="1716" name="Google Shape;1716;p58"/>
            <p:cNvSpPr/>
            <p:nvPr/>
          </p:nvSpPr>
          <p:spPr>
            <a:xfrm>
              <a:off x="4145625" y="1574050"/>
              <a:ext cx="872100" cy="872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8"/>
            <p:cNvSpPr/>
            <p:nvPr/>
          </p:nvSpPr>
          <p:spPr>
            <a:xfrm>
              <a:off x="4190400" y="1614100"/>
              <a:ext cx="792000" cy="792000"/>
            </a:xfrm>
            <a:prstGeom prst="blockArc">
              <a:avLst>
                <a:gd name="adj1" fmla="val 16226531"/>
                <a:gd name="adj2" fmla="val 5424630"/>
                <a:gd name="adj3" fmla="val 26208"/>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58"/>
          <p:cNvGrpSpPr/>
          <p:nvPr/>
        </p:nvGrpSpPr>
        <p:grpSpPr>
          <a:xfrm>
            <a:off x="6804188" y="1600225"/>
            <a:ext cx="872100" cy="872100"/>
            <a:chOff x="6813850" y="1670475"/>
            <a:chExt cx="872100" cy="872100"/>
          </a:xfrm>
        </p:grpSpPr>
        <p:sp>
          <p:nvSpPr>
            <p:cNvPr id="1719" name="Google Shape;1719;p58"/>
            <p:cNvSpPr/>
            <p:nvPr/>
          </p:nvSpPr>
          <p:spPr>
            <a:xfrm>
              <a:off x="6813850" y="1670475"/>
              <a:ext cx="872100" cy="872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8"/>
            <p:cNvSpPr/>
            <p:nvPr/>
          </p:nvSpPr>
          <p:spPr>
            <a:xfrm>
              <a:off x="6858625" y="1710525"/>
              <a:ext cx="792000" cy="792000"/>
            </a:xfrm>
            <a:prstGeom prst="blockArc">
              <a:avLst>
                <a:gd name="adj1" fmla="val 16226531"/>
                <a:gd name="adj2" fmla="val 14262300"/>
                <a:gd name="adj3" fmla="val 2630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724"/>
        <p:cNvGrpSpPr/>
        <p:nvPr/>
      </p:nvGrpSpPr>
      <p:grpSpPr>
        <a:xfrm>
          <a:off x="0" y="0"/>
          <a:ext cx="0" cy="0"/>
          <a:chOff x="0" y="0"/>
          <a:chExt cx="0" cy="0"/>
        </a:xfrm>
      </p:grpSpPr>
      <p:sp>
        <p:nvSpPr>
          <p:cNvPr id="1725" name="Google Shape;1725;p59"/>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Our </a:t>
            </a:r>
            <a:r>
              <a:rPr lang="en" b="0">
                <a:solidFill>
                  <a:schemeClr val="lt2"/>
                </a:solidFill>
              </a:rPr>
              <a:t>team</a:t>
            </a:r>
            <a:endParaRPr b="0">
              <a:solidFill>
                <a:schemeClr val="lt2"/>
              </a:solidFill>
            </a:endParaRPr>
          </a:p>
        </p:txBody>
      </p:sp>
      <p:sp>
        <p:nvSpPr>
          <p:cNvPr id="1726" name="Google Shape;1726;p59"/>
          <p:cNvSpPr txBox="1">
            <a:spLocks noGrp="1"/>
          </p:cNvSpPr>
          <p:nvPr>
            <p:ph type="subTitle" idx="1"/>
          </p:nvPr>
        </p:nvSpPr>
        <p:spPr>
          <a:xfrm>
            <a:off x="1727957" y="3341125"/>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talk a bit about this person here</a:t>
            </a:r>
            <a:endParaRPr/>
          </a:p>
        </p:txBody>
      </p:sp>
      <p:sp>
        <p:nvSpPr>
          <p:cNvPr id="1727" name="Google Shape;1727;p59"/>
          <p:cNvSpPr txBox="1">
            <a:spLocks noGrp="1"/>
          </p:cNvSpPr>
          <p:nvPr>
            <p:ph type="subTitle" idx="2"/>
          </p:nvPr>
        </p:nvSpPr>
        <p:spPr>
          <a:xfrm>
            <a:off x="1727943" y="2869175"/>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Sofia </a:t>
            </a:r>
            <a:r>
              <a:rPr lang="en">
                <a:solidFill>
                  <a:schemeClr val="lt2"/>
                </a:solidFill>
                <a:latin typeface="Lexend"/>
                <a:ea typeface="Lexend"/>
                <a:cs typeface="Lexend"/>
                <a:sym typeface="Lexend"/>
              </a:rPr>
              <a:t>Hill</a:t>
            </a:r>
            <a:endParaRPr>
              <a:solidFill>
                <a:schemeClr val="lt2"/>
              </a:solidFill>
              <a:latin typeface="Lexend"/>
              <a:ea typeface="Lexend"/>
              <a:cs typeface="Lexend"/>
              <a:sym typeface="Lexend"/>
            </a:endParaRPr>
          </a:p>
        </p:txBody>
      </p:sp>
      <p:sp>
        <p:nvSpPr>
          <p:cNvPr id="1728" name="Google Shape;1728;p59"/>
          <p:cNvSpPr txBox="1">
            <a:spLocks noGrp="1"/>
          </p:cNvSpPr>
          <p:nvPr>
            <p:ph type="subTitle" idx="3"/>
          </p:nvPr>
        </p:nvSpPr>
        <p:spPr>
          <a:xfrm>
            <a:off x="4947057" y="3341125"/>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talk a bit about this person here</a:t>
            </a:r>
            <a:endParaRPr/>
          </a:p>
        </p:txBody>
      </p:sp>
      <p:sp>
        <p:nvSpPr>
          <p:cNvPr id="1729" name="Google Shape;1729;p59"/>
          <p:cNvSpPr txBox="1">
            <a:spLocks noGrp="1"/>
          </p:cNvSpPr>
          <p:nvPr>
            <p:ph type="subTitle" idx="4"/>
          </p:nvPr>
        </p:nvSpPr>
        <p:spPr>
          <a:xfrm>
            <a:off x="4947043" y="2869175"/>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Peter </a:t>
            </a:r>
            <a:r>
              <a:rPr lang="en">
                <a:solidFill>
                  <a:schemeClr val="lt2"/>
                </a:solidFill>
                <a:latin typeface="Lexend"/>
                <a:ea typeface="Lexend"/>
                <a:cs typeface="Lexend"/>
                <a:sym typeface="Lexend"/>
              </a:rPr>
              <a:t>Harris</a:t>
            </a:r>
            <a:endParaRPr/>
          </a:p>
        </p:txBody>
      </p:sp>
      <p:grpSp>
        <p:nvGrpSpPr>
          <p:cNvPr id="1730" name="Google Shape;1730;p59"/>
          <p:cNvGrpSpPr/>
          <p:nvPr/>
        </p:nvGrpSpPr>
        <p:grpSpPr>
          <a:xfrm>
            <a:off x="6624610" y="2835050"/>
            <a:ext cx="3585731" cy="2819199"/>
            <a:chOff x="6451063" y="-3"/>
            <a:chExt cx="2230626" cy="1753778"/>
          </a:xfrm>
        </p:grpSpPr>
        <p:sp>
          <p:nvSpPr>
            <p:cNvPr id="1731" name="Google Shape;1731;p59"/>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9"/>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9"/>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9"/>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9"/>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9"/>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9"/>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9"/>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9"/>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9"/>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9"/>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9"/>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9"/>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9"/>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9"/>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9"/>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7" name="Google Shape;1747;p59"/>
          <p:cNvPicPr preferRelativeResize="0"/>
          <p:nvPr/>
        </p:nvPicPr>
        <p:blipFill rotWithShape="1">
          <a:blip r:embed="rId3">
            <a:alphaModFix/>
          </a:blip>
          <a:srcRect l="15935" t="10644" r="15935" b="26331"/>
          <a:stretch/>
        </p:blipFill>
        <p:spPr>
          <a:xfrm>
            <a:off x="2228448" y="1280322"/>
            <a:ext cx="1371600" cy="1371600"/>
          </a:xfrm>
          <a:prstGeom prst="ellipse">
            <a:avLst/>
          </a:prstGeom>
          <a:noFill/>
          <a:ln>
            <a:noFill/>
          </a:ln>
        </p:spPr>
      </p:pic>
      <p:pic>
        <p:nvPicPr>
          <p:cNvPr id="1748" name="Google Shape;1748;p59"/>
          <p:cNvPicPr preferRelativeResize="0"/>
          <p:nvPr/>
        </p:nvPicPr>
        <p:blipFill rotWithShape="1">
          <a:blip r:embed="rId4">
            <a:alphaModFix/>
          </a:blip>
          <a:srcRect l="3660" r="3660"/>
          <a:stretch/>
        </p:blipFill>
        <p:spPr>
          <a:xfrm>
            <a:off x="5495748" y="1280322"/>
            <a:ext cx="1371600" cy="1371600"/>
          </a:xfrm>
          <a:prstGeom prst="ellipse">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752"/>
        <p:cNvGrpSpPr/>
        <p:nvPr/>
      </p:nvGrpSpPr>
      <p:grpSpPr>
        <a:xfrm>
          <a:off x="0" y="0"/>
          <a:ext cx="0" cy="0"/>
          <a:chOff x="0" y="0"/>
          <a:chExt cx="0" cy="0"/>
        </a:xfrm>
      </p:grpSpPr>
      <p:sp>
        <p:nvSpPr>
          <p:cNvPr id="1753" name="Google Shape;1753;p60"/>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This is </a:t>
            </a:r>
            <a:r>
              <a:rPr lang="en" b="0">
                <a:solidFill>
                  <a:schemeClr val="lt2"/>
                </a:solidFill>
              </a:rPr>
              <a:t>a map</a:t>
            </a:r>
            <a:endParaRPr b="0">
              <a:solidFill>
                <a:schemeClr val="lt2"/>
              </a:solidFill>
            </a:endParaRPr>
          </a:p>
        </p:txBody>
      </p:sp>
      <p:sp>
        <p:nvSpPr>
          <p:cNvPr id="1754" name="Google Shape;1754;p60"/>
          <p:cNvSpPr/>
          <p:nvPr/>
        </p:nvSpPr>
        <p:spPr>
          <a:xfrm>
            <a:off x="-359652" y="3602484"/>
            <a:ext cx="151868" cy="202764"/>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a:off x="-30938" y="3839119"/>
            <a:ext cx="98282" cy="129989"/>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a:off x="992294" y="3714454"/>
            <a:ext cx="98574" cy="129989"/>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a:off x="1844822" y="4656488"/>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a:off x="1003410" y="4938402"/>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a:off x="883600" y="5088163"/>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0"/>
          <p:cNvSpPr/>
          <p:nvPr/>
        </p:nvSpPr>
        <p:spPr>
          <a:xfrm>
            <a:off x="-437692" y="480467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0"/>
          <p:cNvSpPr/>
          <p:nvPr/>
        </p:nvSpPr>
        <p:spPr>
          <a:xfrm>
            <a:off x="1080045" y="3564050"/>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2" name="Google Shape;1762;p60"/>
          <p:cNvGrpSpPr/>
          <p:nvPr/>
        </p:nvGrpSpPr>
        <p:grpSpPr>
          <a:xfrm>
            <a:off x="3257291" y="1374851"/>
            <a:ext cx="4622525" cy="3039650"/>
            <a:chOff x="235800" y="830650"/>
            <a:chExt cx="6978450" cy="4588844"/>
          </a:xfrm>
        </p:grpSpPr>
        <p:sp>
          <p:nvSpPr>
            <p:cNvPr id="1763" name="Google Shape;1763;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9" name="Google Shape;1769;p60"/>
          <p:cNvSpPr txBox="1"/>
          <p:nvPr/>
        </p:nvSpPr>
        <p:spPr>
          <a:xfrm>
            <a:off x="1264934" y="1439750"/>
            <a:ext cx="1463100" cy="410700"/>
          </a:xfrm>
          <a:prstGeom prst="rect">
            <a:avLst/>
          </a:prstGeom>
          <a:noFill/>
          <a:ln>
            <a:noFill/>
          </a:ln>
        </p:spPr>
        <p:txBody>
          <a:bodyPr spcFirstLastPara="1" wrap="square" lIns="0" tIns="0" rIns="0" bIns="0" anchor="b" anchorCtr="0">
            <a:noAutofit/>
          </a:bodyPr>
          <a:lstStyle/>
          <a:p>
            <a:pPr marL="0" lvl="0" indent="0" algn="l" rtl="0">
              <a:spcBef>
                <a:spcPts val="0"/>
              </a:spcBef>
              <a:spcAft>
                <a:spcPts val="0"/>
              </a:spcAft>
              <a:buNone/>
            </a:pPr>
            <a:r>
              <a:rPr lang="en" sz="2500">
                <a:solidFill>
                  <a:schemeClr val="lt2"/>
                </a:solidFill>
                <a:latin typeface="Lexend SemiBold"/>
                <a:ea typeface="Lexend SemiBold"/>
                <a:cs typeface="Lexend SemiBold"/>
                <a:sym typeface="Lexend SemiBold"/>
              </a:rPr>
              <a:t>Saturn</a:t>
            </a:r>
            <a:endParaRPr sz="2500">
              <a:solidFill>
                <a:schemeClr val="lt2"/>
              </a:solidFill>
              <a:latin typeface="Lexend SemiBold"/>
              <a:ea typeface="Lexend SemiBold"/>
              <a:cs typeface="Lexend SemiBold"/>
              <a:sym typeface="Lexend SemiBold"/>
            </a:endParaRPr>
          </a:p>
        </p:txBody>
      </p:sp>
      <p:sp>
        <p:nvSpPr>
          <p:cNvPr id="1770" name="Google Shape;1770;p60"/>
          <p:cNvSpPr txBox="1"/>
          <p:nvPr/>
        </p:nvSpPr>
        <p:spPr>
          <a:xfrm>
            <a:off x="1264936" y="1948100"/>
            <a:ext cx="1463100" cy="8688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600">
                <a:solidFill>
                  <a:schemeClr val="dk1"/>
                </a:solidFill>
                <a:latin typeface="Libre Franklin"/>
                <a:ea typeface="Libre Franklin"/>
                <a:cs typeface="Libre Franklin"/>
                <a:sym typeface="Libre Franklin"/>
              </a:rPr>
              <a:t>Saturn is a gas giant and has several rings</a:t>
            </a:r>
            <a:endParaRPr sz="1600">
              <a:solidFill>
                <a:schemeClr val="accent6"/>
              </a:solidFill>
              <a:latin typeface="Libre Franklin"/>
              <a:ea typeface="Libre Franklin"/>
              <a:cs typeface="Libre Franklin"/>
              <a:sym typeface="Libre Franklin"/>
            </a:endParaRPr>
          </a:p>
        </p:txBody>
      </p:sp>
      <p:sp>
        <p:nvSpPr>
          <p:cNvPr id="1771" name="Google Shape;1771;p60"/>
          <p:cNvSpPr txBox="1"/>
          <p:nvPr/>
        </p:nvSpPr>
        <p:spPr>
          <a:xfrm>
            <a:off x="1264184" y="2967275"/>
            <a:ext cx="1463100" cy="4107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Venus</a:t>
            </a:r>
            <a:endParaRPr sz="2500">
              <a:solidFill>
                <a:schemeClr val="dk2"/>
              </a:solidFill>
              <a:latin typeface="Lexend SemiBold"/>
              <a:ea typeface="Lexend SemiBold"/>
              <a:cs typeface="Lexend SemiBold"/>
              <a:sym typeface="Lexend SemiBold"/>
            </a:endParaRPr>
          </a:p>
        </p:txBody>
      </p:sp>
      <p:sp>
        <p:nvSpPr>
          <p:cNvPr id="1772" name="Google Shape;1772;p60"/>
          <p:cNvSpPr txBox="1"/>
          <p:nvPr/>
        </p:nvSpPr>
        <p:spPr>
          <a:xfrm>
            <a:off x="1264175" y="3475625"/>
            <a:ext cx="1463100" cy="8685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600">
                <a:solidFill>
                  <a:schemeClr val="dk1"/>
                </a:solidFill>
                <a:latin typeface="Libre Franklin"/>
                <a:ea typeface="Libre Franklin"/>
                <a:cs typeface="Libre Franklin"/>
                <a:sym typeface="Libre Franklin"/>
              </a:rPr>
              <a:t>Venus is the second planet from the Sun</a:t>
            </a:r>
            <a:endParaRPr sz="1600">
              <a:solidFill>
                <a:schemeClr val="accent6"/>
              </a:solidFill>
              <a:latin typeface="Libre Franklin"/>
              <a:ea typeface="Libre Franklin"/>
              <a:cs typeface="Libre Franklin"/>
              <a:sym typeface="Libre Franklin"/>
            </a:endParaRPr>
          </a:p>
        </p:txBody>
      </p:sp>
      <p:sp>
        <p:nvSpPr>
          <p:cNvPr id="1773" name="Google Shape;1773;p60"/>
          <p:cNvSpPr/>
          <p:nvPr/>
        </p:nvSpPr>
        <p:spPr>
          <a:xfrm>
            <a:off x="3910864" y="22381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0"/>
          <p:cNvSpPr/>
          <p:nvPr/>
        </p:nvSpPr>
        <p:spPr>
          <a:xfrm>
            <a:off x="5668239" y="2967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778"/>
        <p:cNvGrpSpPr/>
        <p:nvPr/>
      </p:nvGrpSpPr>
      <p:grpSpPr>
        <a:xfrm>
          <a:off x="0" y="0"/>
          <a:ext cx="0" cy="0"/>
          <a:chOff x="0" y="0"/>
          <a:chExt cx="0" cy="0"/>
        </a:xfrm>
      </p:grpSpPr>
      <p:sp>
        <p:nvSpPr>
          <p:cNvPr id="1779" name="Google Shape;1779;p61"/>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A timeline always </a:t>
            </a:r>
            <a:r>
              <a:rPr lang="en" b="0">
                <a:solidFill>
                  <a:schemeClr val="lt2"/>
                </a:solidFill>
              </a:rPr>
              <a:t>works fine</a:t>
            </a:r>
            <a:endParaRPr/>
          </a:p>
        </p:txBody>
      </p:sp>
      <p:sp>
        <p:nvSpPr>
          <p:cNvPr id="1780" name="Google Shape;1780;p61"/>
          <p:cNvSpPr txBox="1">
            <a:spLocks noGrp="1"/>
          </p:cNvSpPr>
          <p:nvPr>
            <p:ph type="title" idx="4294967295"/>
          </p:nvPr>
        </p:nvSpPr>
        <p:spPr>
          <a:xfrm>
            <a:off x="1474550" y="2505456"/>
            <a:ext cx="618300" cy="618300"/>
          </a:xfrm>
          <a:prstGeom prst="rect">
            <a:avLst/>
          </a:prstGeom>
        </p:spPr>
        <p:txBody>
          <a:bodyPr spcFirstLastPara="1" wrap="square" lIns="0" tIns="0" rIns="0" bIns="0" anchor="ctr" anchorCtr="0">
            <a:noAutofit/>
          </a:bodyPr>
          <a:lstStyle/>
          <a:p>
            <a:pPr marL="0" lvl="0" indent="0" algn="ctr" rtl="0">
              <a:lnSpc>
                <a:spcPct val="80000"/>
              </a:lnSpc>
              <a:spcBef>
                <a:spcPts val="0"/>
              </a:spcBef>
              <a:spcAft>
                <a:spcPts val="0"/>
              </a:spcAft>
              <a:buNone/>
            </a:pPr>
            <a:r>
              <a:rPr lang="en" sz="2500">
                <a:solidFill>
                  <a:schemeClr val="lt2"/>
                </a:solidFill>
              </a:rPr>
              <a:t>01</a:t>
            </a:r>
            <a:endParaRPr sz="2500">
              <a:solidFill>
                <a:schemeClr val="lt2"/>
              </a:solidFill>
            </a:endParaRPr>
          </a:p>
        </p:txBody>
      </p:sp>
      <p:sp>
        <p:nvSpPr>
          <p:cNvPr id="1781" name="Google Shape;1781;p61"/>
          <p:cNvSpPr txBox="1">
            <a:spLocks noGrp="1"/>
          </p:cNvSpPr>
          <p:nvPr>
            <p:ph type="title" idx="4294967295"/>
          </p:nvPr>
        </p:nvSpPr>
        <p:spPr>
          <a:xfrm>
            <a:off x="3305283" y="2505456"/>
            <a:ext cx="618300" cy="618300"/>
          </a:xfrm>
          <a:prstGeom prst="rect">
            <a:avLst/>
          </a:prstGeom>
        </p:spPr>
        <p:txBody>
          <a:bodyPr spcFirstLastPara="1" wrap="square" lIns="0" tIns="0" rIns="0" bIns="0" anchor="ctr" anchorCtr="0">
            <a:noAutofit/>
          </a:bodyPr>
          <a:lstStyle/>
          <a:p>
            <a:pPr marL="0" lvl="0" indent="0" algn="ctr" rtl="0">
              <a:lnSpc>
                <a:spcPct val="80000"/>
              </a:lnSpc>
              <a:spcBef>
                <a:spcPts val="0"/>
              </a:spcBef>
              <a:spcAft>
                <a:spcPts val="0"/>
              </a:spcAft>
              <a:buNone/>
            </a:pPr>
            <a:r>
              <a:rPr lang="en" sz="2500">
                <a:solidFill>
                  <a:schemeClr val="lt2"/>
                </a:solidFill>
              </a:rPr>
              <a:t>02</a:t>
            </a:r>
            <a:endParaRPr sz="2500">
              <a:solidFill>
                <a:schemeClr val="lt2"/>
              </a:solidFill>
            </a:endParaRPr>
          </a:p>
        </p:txBody>
      </p:sp>
      <p:sp>
        <p:nvSpPr>
          <p:cNvPr id="1782" name="Google Shape;1782;p61"/>
          <p:cNvSpPr txBox="1">
            <a:spLocks noGrp="1"/>
          </p:cNvSpPr>
          <p:nvPr>
            <p:ph type="title" idx="4294967295"/>
          </p:nvPr>
        </p:nvSpPr>
        <p:spPr>
          <a:xfrm>
            <a:off x="5220442" y="2505456"/>
            <a:ext cx="618300" cy="618300"/>
          </a:xfrm>
          <a:prstGeom prst="rect">
            <a:avLst/>
          </a:prstGeom>
        </p:spPr>
        <p:txBody>
          <a:bodyPr spcFirstLastPara="1" wrap="square" lIns="0" tIns="0" rIns="0" bIns="0" anchor="ctr" anchorCtr="0">
            <a:noAutofit/>
          </a:bodyPr>
          <a:lstStyle/>
          <a:p>
            <a:pPr marL="0" lvl="0" indent="0" algn="ctr" rtl="0">
              <a:lnSpc>
                <a:spcPct val="80000"/>
              </a:lnSpc>
              <a:spcBef>
                <a:spcPts val="0"/>
              </a:spcBef>
              <a:spcAft>
                <a:spcPts val="0"/>
              </a:spcAft>
              <a:buNone/>
            </a:pPr>
            <a:r>
              <a:rPr lang="en" sz="2500">
                <a:solidFill>
                  <a:schemeClr val="lt2"/>
                </a:solidFill>
              </a:rPr>
              <a:t>03</a:t>
            </a:r>
            <a:endParaRPr sz="2500">
              <a:solidFill>
                <a:schemeClr val="lt2"/>
              </a:solidFill>
            </a:endParaRPr>
          </a:p>
        </p:txBody>
      </p:sp>
      <p:sp>
        <p:nvSpPr>
          <p:cNvPr id="1783" name="Google Shape;1783;p61"/>
          <p:cNvSpPr txBox="1">
            <a:spLocks noGrp="1"/>
          </p:cNvSpPr>
          <p:nvPr>
            <p:ph type="title" idx="4294967295"/>
          </p:nvPr>
        </p:nvSpPr>
        <p:spPr>
          <a:xfrm>
            <a:off x="7051100" y="2505456"/>
            <a:ext cx="618300" cy="618300"/>
          </a:xfrm>
          <a:prstGeom prst="rect">
            <a:avLst/>
          </a:prstGeom>
        </p:spPr>
        <p:txBody>
          <a:bodyPr spcFirstLastPara="1" wrap="square" lIns="0" tIns="0" rIns="0" bIns="0" anchor="ctr" anchorCtr="0">
            <a:noAutofit/>
          </a:bodyPr>
          <a:lstStyle/>
          <a:p>
            <a:pPr marL="0" lvl="0" indent="0" algn="ctr" rtl="0">
              <a:lnSpc>
                <a:spcPct val="80000"/>
              </a:lnSpc>
              <a:spcBef>
                <a:spcPts val="0"/>
              </a:spcBef>
              <a:spcAft>
                <a:spcPts val="0"/>
              </a:spcAft>
              <a:buNone/>
            </a:pPr>
            <a:r>
              <a:rPr lang="en" sz="2500">
                <a:solidFill>
                  <a:schemeClr val="lt2"/>
                </a:solidFill>
              </a:rPr>
              <a:t>04</a:t>
            </a:r>
            <a:endParaRPr sz="2500">
              <a:solidFill>
                <a:schemeClr val="lt2"/>
              </a:solidFill>
            </a:endParaRPr>
          </a:p>
        </p:txBody>
      </p:sp>
      <p:sp>
        <p:nvSpPr>
          <p:cNvPr id="1784" name="Google Shape;1784;p61"/>
          <p:cNvSpPr txBox="1"/>
          <p:nvPr/>
        </p:nvSpPr>
        <p:spPr>
          <a:xfrm>
            <a:off x="714575" y="3141318"/>
            <a:ext cx="2139600" cy="331500"/>
          </a:xfrm>
          <a:prstGeom prst="rect">
            <a:avLst/>
          </a:prstGeom>
          <a:noFill/>
          <a:ln>
            <a:noFill/>
          </a:ln>
        </p:spPr>
        <p:txBody>
          <a:bodyPr spcFirstLastPara="1" wrap="square" lIns="0" tIns="0" rIns="0" bIns="0" anchor="b" anchorCtr="0">
            <a:noAutofit/>
          </a:bodyPr>
          <a:lstStyle/>
          <a:p>
            <a:pPr marL="0" lvl="0" indent="0" algn="ctr" rtl="0">
              <a:spcBef>
                <a:spcPts val="0"/>
              </a:spcBef>
              <a:spcAft>
                <a:spcPts val="0"/>
              </a:spcAft>
              <a:buNone/>
            </a:pPr>
            <a:r>
              <a:rPr lang="en" sz="2500">
                <a:solidFill>
                  <a:schemeClr val="dk2"/>
                </a:solidFill>
                <a:latin typeface="Lexend SemiBold"/>
                <a:ea typeface="Lexend SemiBold"/>
                <a:cs typeface="Lexend SemiBold"/>
                <a:sym typeface="Lexend SemiBold"/>
              </a:rPr>
              <a:t>Venus</a:t>
            </a:r>
            <a:endParaRPr sz="1800" b="1">
              <a:solidFill>
                <a:schemeClr val="dk2"/>
              </a:solidFill>
              <a:latin typeface="Syncopate"/>
              <a:ea typeface="Syncopate"/>
              <a:cs typeface="Syncopate"/>
              <a:sym typeface="Syncopate"/>
            </a:endParaRPr>
          </a:p>
        </p:txBody>
      </p:sp>
      <p:sp>
        <p:nvSpPr>
          <p:cNvPr id="1785" name="Google Shape;1785;p61"/>
          <p:cNvSpPr txBox="1"/>
          <p:nvPr/>
        </p:nvSpPr>
        <p:spPr>
          <a:xfrm>
            <a:off x="713225" y="3593592"/>
            <a:ext cx="2139600" cy="4764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a:solidFill>
                  <a:schemeClr val="dk1"/>
                </a:solidFill>
                <a:latin typeface="Libre Franklin"/>
                <a:ea typeface="Libre Franklin"/>
                <a:cs typeface="Libre Franklin"/>
                <a:sym typeface="Libre Franklin"/>
              </a:rPr>
              <a:t>Venus is the second planet from the Sun</a:t>
            </a:r>
            <a:endParaRPr>
              <a:solidFill>
                <a:schemeClr val="dk1"/>
              </a:solidFill>
              <a:latin typeface="Libre Franklin"/>
              <a:ea typeface="Libre Franklin"/>
              <a:cs typeface="Libre Franklin"/>
              <a:sym typeface="Libre Franklin"/>
            </a:endParaRPr>
          </a:p>
        </p:txBody>
      </p:sp>
      <p:sp>
        <p:nvSpPr>
          <p:cNvPr id="1786" name="Google Shape;1786;p61"/>
          <p:cNvSpPr txBox="1"/>
          <p:nvPr/>
        </p:nvSpPr>
        <p:spPr>
          <a:xfrm>
            <a:off x="4432275" y="3141318"/>
            <a:ext cx="2139600" cy="3315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Mars</a:t>
            </a:r>
            <a:endParaRPr sz="2500">
              <a:solidFill>
                <a:schemeClr val="dk2"/>
              </a:solidFill>
              <a:latin typeface="Lexend SemiBold"/>
              <a:ea typeface="Lexend SemiBold"/>
              <a:cs typeface="Lexend SemiBold"/>
              <a:sym typeface="Lexend SemiBold"/>
            </a:endParaRPr>
          </a:p>
        </p:txBody>
      </p:sp>
      <p:sp>
        <p:nvSpPr>
          <p:cNvPr id="1787" name="Google Shape;1787;p61"/>
          <p:cNvSpPr txBox="1"/>
          <p:nvPr/>
        </p:nvSpPr>
        <p:spPr>
          <a:xfrm>
            <a:off x="4434840" y="3593592"/>
            <a:ext cx="2139600" cy="4764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a:solidFill>
                  <a:schemeClr val="dk1"/>
                </a:solidFill>
                <a:latin typeface="Libre Franklin"/>
                <a:ea typeface="Libre Franklin"/>
                <a:cs typeface="Libre Franklin"/>
                <a:sym typeface="Libre Franklin"/>
              </a:rPr>
              <a:t>Despite being red, Mars is a cold place, not hot</a:t>
            </a:r>
            <a:endParaRPr>
              <a:solidFill>
                <a:schemeClr val="dk1"/>
              </a:solidFill>
              <a:latin typeface="Libre Franklin"/>
              <a:ea typeface="Libre Franklin"/>
              <a:cs typeface="Libre Franklin"/>
              <a:sym typeface="Libre Franklin"/>
            </a:endParaRPr>
          </a:p>
          <a:p>
            <a:pPr marL="0" lvl="0" indent="0" algn="ctr" rtl="0">
              <a:spcBef>
                <a:spcPts val="0"/>
              </a:spcBef>
              <a:spcAft>
                <a:spcPts val="0"/>
              </a:spcAft>
              <a:buNone/>
            </a:pPr>
            <a:endParaRPr>
              <a:solidFill>
                <a:schemeClr val="dk1"/>
              </a:solidFill>
              <a:latin typeface="Libre Franklin"/>
              <a:ea typeface="Libre Franklin"/>
              <a:cs typeface="Libre Franklin"/>
              <a:sym typeface="Libre Franklin"/>
            </a:endParaRPr>
          </a:p>
        </p:txBody>
      </p:sp>
      <p:sp>
        <p:nvSpPr>
          <p:cNvPr id="1788" name="Google Shape;1788;p61"/>
          <p:cNvSpPr txBox="1"/>
          <p:nvPr/>
        </p:nvSpPr>
        <p:spPr>
          <a:xfrm>
            <a:off x="2573425" y="2156363"/>
            <a:ext cx="2139600" cy="331500"/>
          </a:xfrm>
          <a:prstGeom prst="rect">
            <a:avLst/>
          </a:prstGeom>
          <a:noFill/>
          <a:ln>
            <a:noFill/>
          </a:ln>
        </p:spPr>
        <p:txBody>
          <a:bodyPr spcFirstLastPara="1" wrap="square" lIns="0" tIns="0" rIns="0" bIns="0" anchor="b" anchorCtr="0">
            <a:noAutofit/>
          </a:bodyPr>
          <a:lstStyle/>
          <a:p>
            <a:pPr marL="0" lvl="0" indent="0" algn="ctr" rtl="0">
              <a:spcBef>
                <a:spcPts val="0"/>
              </a:spcBef>
              <a:spcAft>
                <a:spcPts val="0"/>
              </a:spcAft>
              <a:buNone/>
            </a:pPr>
            <a:r>
              <a:rPr lang="en" sz="2500">
                <a:solidFill>
                  <a:schemeClr val="dk2"/>
                </a:solidFill>
                <a:latin typeface="Lexend SemiBold"/>
                <a:ea typeface="Lexend SemiBold"/>
                <a:cs typeface="Lexend SemiBold"/>
                <a:sym typeface="Lexend SemiBold"/>
              </a:rPr>
              <a:t>Mercury</a:t>
            </a:r>
            <a:endParaRPr sz="2500">
              <a:solidFill>
                <a:schemeClr val="dk2"/>
              </a:solidFill>
              <a:latin typeface="Lexend SemiBold"/>
              <a:ea typeface="Lexend SemiBold"/>
              <a:cs typeface="Lexend SemiBold"/>
              <a:sym typeface="Lexend SemiBold"/>
            </a:endParaRPr>
          </a:p>
        </p:txBody>
      </p:sp>
      <p:sp>
        <p:nvSpPr>
          <p:cNvPr id="1789" name="Google Shape;1789;p61"/>
          <p:cNvSpPr txBox="1"/>
          <p:nvPr/>
        </p:nvSpPr>
        <p:spPr>
          <a:xfrm>
            <a:off x="2569464" y="1560264"/>
            <a:ext cx="2143200" cy="476400"/>
          </a:xfrm>
          <a:prstGeom prst="rect">
            <a:avLst/>
          </a:prstGeom>
          <a:noFill/>
          <a:ln>
            <a:noFill/>
          </a:ln>
        </p:spPr>
        <p:txBody>
          <a:bodyPr spcFirstLastPara="1" wrap="square" lIns="0" tIns="0" rIns="0" bIns="0" anchor="b" anchorCtr="0">
            <a:noAutofit/>
          </a:bodyPr>
          <a:lstStyle/>
          <a:p>
            <a:pPr marL="0" lvl="0" indent="0" algn="ctr" rtl="0">
              <a:spcBef>
                <a:spcPts val="0"/>
              </a:spcBef>
              <a:spcAft>
                <a:spcPts val="0"/>
              </a:spcAft>
              <a:buNone/>
            </a:pPr>
            <a:r>
              <a:rPr lang="en">
                <a:solidFill>
                  <a:schemeClr val="dk1"/>
                </a:solidFill>
                <a:latin typeface="Libre Franklin"/>
                <a:ea typeface="Libre Franklin"/>
                <a:cs typeface="Libre Franklin"/>
                <a:sym typeface="Libre Franklin"/>
              </a:rPr>
              <a:t>Mercury is the closest planet to the Sun</a:t>
            </a:r>
            <a:endParaRPr>
              <a:solidFill>
                <a:schemeClr val="dk1"/>
              </a:solidFill>
              <a:latin typeface="Libre Franklin"/>
              <a:ea typeface="Libre Franklin"/>
              <a:cs typeface="Libre Franklin"/>
              <a:sym typeface="Libre Franklin"/>
            </a:endParaRPr>
          </a:p>
        </p:txBody>
      </p:sp>
      <p:sp>
        <p:nvSpPr>
          <p:cNvPr id="1790" name="Google Shape;1790;p61"/>
          <p:cNvSpPr txBox="1"/>
          <p:nvPr/>
        </p:nvSpPr>
        <p:spPr>
          <a:xfrm>
            <a:off x="6291125" y="2157984"/>
            <a:ext cx="2139600" cy="3315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Jupiter</a:t>
            </a:r>
            <a:endParaRPr sz="2500">
              <a:solidFill>
                <a:schemeClr val="dk2"/>
              </a:solidFill>
              <a:latin typeface="Lexend SemiBold"/>
              <a:ea typeface="Lexend SemiBold"/>
              <a:cs typeface="Lexend SemiBold"/>
              <a:sym typeface="Lexend SemiBold"/>
            </a:endParaRPr>
          </a:p>
        </p:txBody>
      </p:sp>
      <p:sp>
        <p:nvSpPr>
          <p:cNvPr id="1791" name="Google Shape;1791;p61"/>
          <p:cNvSpPr txBox="1"/>
          <p:nvPr/>
        </p:nvSpPr>
        <p:spPr>
          <a:xfrm>
            <a:off x="6289775" y="1560264"/>
            <a:ext cx="2139600" cy="476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Jupiter is the biggest planet of them all</a:t>
            </a:r>
            <a:endParaRPr>
              <a:solidFill>
                <a:schemeClr val="dk1"/>
              </a:solidFill>
              <a:latin typeface="Libre Franklin"/>
              <a:ea typeface="Libre Franklin"/>
              <a:cs typeface="Libre Franklin"/>
              <a:sym typeface="Libre Franklin"/>
            </a:endParaRPr>
          </a:p>
        </p:txBody>
      </p:sp>
      <p:cxnSp>
        <p:nvCxnSpPr>
          <p:cNvPr id="1792" name="Google Shape;1792;p61"/>
          <p:cNvCxnSpPr>
            <a:stCxn id="1780" idx="3"/>
            <a:endCxn id="1781" idx="1"/>
          </p:cNvCxnSpPr>
          <p:nvPr/>
        </p:nvCxnSpPr>
        <p:spPr>
          <a:xfrm>
            <a:off x="2092850" y="2814606"/>
            <a:ext cx="1212300" cy="0"/>
          </a:xfrm>
          <a:prstGeom prst="straightConnector1">
            <a:avLst/>
          </a:prstGeom>
          <a:noFill/>
          <a:ln w="9525" cap="flat" cmpd="sng">
            <a:solidFill>
              <a:schemeClr val="dk2"/>
            </a:solidFill>
            <a:prstDash val="solid"/>
            <a:round/>
            <a:headEnd type="none" w="med" len="med"/>
            <a:tailEnd type="triangle" w="med" len="med"/>
          </a:ln>
        </p:spPr>
      </p:cxnSp>
      <p:cxnSp>
        <p:nvCxnSpPr>
          <p:cNvPr id="1793" name="Google Shape;1793;p61"/>
          <p:cNvCxnSpPr>
            <a:stCxn id="1781" idx="3"/>
            <a:endCxn id="1782" idx="1"/>
          </p:cNvCxnSpPr>
          <p:nvPr/>
        </p:nvCxnSpPr>
        <p:spPr>
          <a:xfrm>
            <a:off x="3923583" y="2814606"/>
            <a:ext cx="1296900" cy="0"/>
          </a:xfrm>
          <a:prstGeom prst="straightConnector1">
            <a:avLst/>
          </a:prstGeom>
          <a:noFill/>
          <a:ln w="9525" cap="flat" cmpd="sng">
            <a:solidFill>
              <a:schemeClr val="dk2"/>
            </a:solidFill>
            <a:prstDash val="solid"/>
            <a:round/>
            <a:headEnd type="none" w="med" len="med"/>
            <a:tailEnd type="triangle" w="med" len="med"/>
          </a:ln>
        </p:spPr>
      </p:cxnSp>
      <p:cxnSp>
        <p:nvCxnSpPr>
          <p:cNvPr id="1794" name="Google Shape;1794;p61"/>
          <p:cNvCxnSpPr>
            <a:endCxn id="1783" idx="1"/>
          </p:cNvCxnSpPr>
          <p:nvPr/>
        </p:nvCxnSpPr>
        <p:spPr>
          <a:xfrm>
            <a:off x="5838800" y="2814606"/>
            <a:ext cx="1212300" cy="0"/>
          </a:xfrm>
          <a:prstGeom prst="straightConnector1">
            <a:avLst/>
          </a:prstGeom>
          <a:noFill/>
          <a:ln w="9525" cap="flat" cmpd="sng">
            <a:solidFill>
              <a:schemeClr val="dk2"/>
            </a:solidFill>
            <a:prstDash val="solid"/>
            <a:round/>
            <a:headEnd type="none" w="med" len="med"/>
            <a:tailEnd type="triangle" w="med" len="med"/>
          </a:ln>
        </p:spPr>
      </p:cxn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798"/>
        <p:cNvGrpSpPr/>
        <p:nvPr/>
      </p:nvGrpSpPr>
      <p:grpSpPr>
        <a:xfrm>
          <a:off x="0" y="0"/>
          <a:ext cx="0" cy="0"/>
          <a:chOff x="0" y="0"/>
          <a:chExt cx="0" cy="0"/>
        </a:xfrm>
      </p:grpSpPr>
      <p:sp>
        <p:nvSpPr>
          <p:cNvPr id="1799" name="Google Shape;1799;p62"/>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You can use </a:t>
            </a:r>
            <a:r>
              <a:rPr lang="en" b="0">
                <a:solidFill>
                  <a:schemeClr val="lt2"/>
                </a:solidFill>
              </a:rPr>
              <a:t>this infographic</a:t>
            </a:r>
            <a:endParaRPr b="0">
              <a:solidFill>
                <a:schemeClr val="lt2"/>
              </a:solidFill>
            </a:endParaRPr>
          </a:p>
        </p:txBody>
      </p:sp>
      <p:grpSp>
        <p:nvGrpSpPr>
          <p:cNvPr id="1800" name="Google Shape;1800;p62"/>
          <p:cNvGrpSpPr/>
          <p:nvPr/>
        </p:nvGrpSpPr>
        <p:grpSpPr>
          <a:xfrm>
            <a:off x="3738635" y="2070602"/>
            <a:ext cx="1666503" cy="1666503"/>
            <a:chOff x="3691387" y="2070602"/>
            <a:chExt cx="1666503" cy="1666503"/>
          </a:xfrm>
        </p:grpSpPr>
        <p:sp>
          <p:nvSpPr>
            <p:cNvPr id="1801" name="Google Shape;1801;p62"/>
            <p:cNvSpPr/>
            <p:nvPr/>
          </p:nvSpPr>
          <p:spPr>
            <a:xfrm>
              <a:off x="3691387" y="2070602"/>
              <a:ext cx="1666503" cy="1666503"/>
            </a:xfrm>
            <a:custGeom>
              <a:avLst/>
              <a:gdLst/>
              <a:ahLst/>
              <a:cxnLst/>
              <a:rect l="l" t="t" r="r" b="b"/>
              <a:pathLst>
                <a:path w="18813" h="18813" extrusionOk="0">
                  <a:moveTo>
                    <a:pt x="9407" y="1"/>
                  </a:moveTo>
                  <a:cubicBezTo>
                    <a:pt x="4216" y="1"/>
                    <a:pt x="1" y="4215"/>
                    <a:pt x="1" y="9407"/>
                  </a:cubicBezTo>
                  <a:cubicBezTo>
                    <a:pt x="1" y="14610"/>
                    <a:pt x="4216" y="18812"/>
                    <a:pt x="9407" y="18812"/>
                  </a:cubicBezTo>
                  <a:cubicBezTo>
                    <a:pt x="14610" y="18812"/>
                    <a:pt x="18813" y="14610"/>
                    <a:pt x="18813" y="9407"/>
                  </a:cubicBezTo>
                  <a:cubicBezTo>
                    <a:pt x="18813" y="4215"/>
                    <a:pt x="14610" y="1"/>
                    <a:pt x="9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2" name="Google Shape;1802;p62"/>
            <p:cNvGrpSpPr/>
            <p:nvPr/>
          </p:nvGrpSpPr>
          <p:grpSpPr>
            <a:xfrm>
              <a:off x="3899203" y="2450176"/>
              <a:ext cx="1304732" cy="907356"/>
              <a:chOff x="3899203" y="2433174"/>
              <a:chExt cx="1304732" cy="907356"/>
            </a:xfrm>
          </p:grpSpPr>
          <p:sp>
            <p:nvSpPr>
              <p:cNvPr id="1803" name="Google Shape;1803;p62"/>
              <p:cNvSpPr/>
              <p:nvPr/>
            </p:nvSpPr>
            <p:spPr>
              <a:xfrm>
                <a:off x="3899203" y="2712920"/>
                <a:ext cx="67588" cy="134025"/>
              </a:xfrm>
              <a:custGeom>
                <a:avLst/>
                <a:gdLst/>
                <a:ahLst/>
                <a:cxnLst/>
                <a:rect l="l" t="t" r="r" b="b"/>
                <a:pathLst>
                  <a:path w="763" h="1513" extrusionOk="0">
                    <a:moveTo>
                      <a:pt x="762" y="0"/>
                    </a:moveTo>
                    <a:cubicBezTo>
                      <a:pt x="346" y="0"/>
                      <a:pt x="0" y="346"/>
                      <a:pt x="0" y="762"/>
                    </a:cubicBezTo>
                    <a:cubicBezTo>
                      <a:pt x="0" y="1179"/>
                      <a:pt x="346" y="1513"/>
                      <a:pt x="762" y="1513"/>
                    </a:cubicBezTo>
                    <a:lnTo>
                      <a:pt x="7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2"/>
              <p:cNvSpPr/>
              <p:nvPr/>
            </p:nvSpPr>
            <p:spPr>
              <a:xfrm>
                <a:off x="3900266" y="2433174"/>
                <a:ext cx="1303669" cy="755520"/>
              </a:xfrm>
              <a:custGeom>
                <a:avLst/>
                <a:gdLst/>
                <a:ahLst/>
                <a:cxnLst/>
                <a:rect l="l" t="t" r="r" b="b"/>
                <a:pathLst>
                  <a:path w="14717" h="8529" extrusionOk="0">
                    <a:moveTo>
                      <a:pt x="6246" y="0"/>
                    </a:moveTo>
                    <a:cubicBezTo>
                      <a:pt x="3942" y="0"/>
                      <a:pt x="285" y="552"/>
                      <a:pt x="762" y="4123"/>
                    </a:cubicBezTo>
                    <a:cubicBezTo>
                      <a:pt x="869" y="4885"/>
                      <a:pt x="0" y="5075"/>
                      <a:pt x="0" y="6421"/>
                    </a:cubicBezTo>
                    <a:lnTo>
                      <a:pt x="0" y="8147"/>
                    </a:lnTo>
                    <a:cubicBezTo>
                      <a:pt x="0" y="8147"/>
                      <a:pt x="0" y="8528"/>
                      <a:pt x="369" y="8528"/>
                    </a:cubicBezTo>
                    <a:lnTo>
                      <a:pt x="14347" y="8528"/>
                    </a:lnTo>
                    <a:cubicBezTo>
                      <a:pt x="14347" y="8528"/>
                      <a:pt x="14669" y="8528"/>
                      <a:pt x="14716" y="8219"/>
                    </a:cubicBezTo>
                    <a:lnTo>
                      <a:pt x="14716" y="8147"/>
                    </a:lnTo>
                    <a:cubicBezTo>
                      <a:pt x="14716" y="7754"/>
                      <a:pt x="14335" y="6028"/>
                      <a:pt x="13204" y="5278"/>
                    </a:cubicBezTo>
                    <a:cubicBezTo>
                      <a:pt x="13204" y="5278"/>
                      <a:pt x="13585" y="4694"/>
                      <a:pt x="13585" y="3932"/>
                    </a:cubicBezTo>
                    <a:cubicBezTo>
                      <a:pt x="13585" y="3873"/>
                      <a:pt x="13573" y="3813"/>
                      <a:pt x="13561" y="3742"/>
                    </a:cubicBezTo>
                    <a:cubicBezTo>
                      <a:pt x="13335" y="2754"/>
                      <a:pt x="11597" y="110"/>
                      <a:pt x="8037" y="110"/>
                    </a:cubicBezTo>
                    <a:cubicBezTo>
                      <a:pt x="8037" y="110"/>
                      <a:pt x="7277" y="0"/>
                      <a:pt x="62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2"/>
              <p:cNvSpPr/>
              <p:nvPr/>
            </p:nvSpPr>
            <p:spPr>
              <a:xfrm>
                <a:off x="4082658" y="2477731"/>
                <a:ext cx="256446" cy="319606"/>
              </a:xfrm>
              <a:custGeom>
                <a:avLst/>
                <a:gdLst/>
                <a:ahLst/>
                <a:cxnLst/>
                <a:rect l="l" t="t" r="r" b="b"/>
                <a:pathLst>
                  <a:path w="2895" h="3608" extrusionOk="0">
                    <a:moveTo>
                      <a:pt x="1704" y="0"/>
                    </a:moveTo>
                    <a:cubicBezTo>
                      <a:pt x="1203" y="560"/>
                      <a:pt x="370" y="1524"/>
                      <a:pt x="84" y="2239"/>
                    </a:cubicBezTo>
                    <a:cubicBezTo>
                      <a:pt x="25" y="2382"/>
                      <a:pt x="1" y="2536"/>
                      <a:pt x="1" y="2655"/>
                    </a:cubicBezTo>
                    <a:lnTo>
                      <a:pt x="1" y="2929"/>
                    </a:lnTo>
                    <a:lnTo>
                      <a:pt x="1" y="3608"/>
                    </a:lnTo>
                    <a:lnTo>
                      <a:pt x="2894" y="3608"/>
                    </a:lnTo>
                    <a:lnTo>
                      <a:pt x="2894" y="12"/>
                    </a:lnTo>
                    <a:lnTo>
                      <a:pt x="28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2"/>
              <p:cNvSpPr/>
              <p:nvPr/>
            </p:nvSpPr>
            <p:spPr>
              <a:xfrm>
                <a:off x="4390661" y="2478794"/>
                <a:ext cx="559044" cy="318543"/>
              </a:xfrm>
              <a:custGeom>
                <a:avLst/>
                <a:gdLst/>
                <a:ahLst/>
                <a:cxnLst/>
                <a:rect l="l" t="t" r="r" b="b"/>
                <a:pathLst>
                  <a:path w="6311" h="3596" extrusionOk="0">
                    <a:moveTo>
                      <a:pt x="1" y="0"/>
                    </a:moveTo>
                    <a:lnTo>
                      <a:pt x="1" y="3596"/>
                    </a:lnTo>
                    <a:lnTo>
                      <a:pt x="5358" y="3596"/>
                    </a:lnTo>
                    <a:cubicBezTo>
                      <a:pt x="5358" y="3596"/>
                      <a:pt x="6311" y="3596"/>
                      <a:pt x="6311" y="2643"/>
                    </a:cubicBezTo>
                    <a:cubicBezTo>
                      <a:pt x="6311" y="2024"/>
                      <a:pt x="5239" y="905"/>
                      <a:pt x="4096" y="203"/>
                    </a:cubicBezTo>
                    <a:cubicBezTo>
                      <a:pt x="4061" y="191"/>
                      <a:pt x="4025" y="191"/>
                      <a:pt x="3977" y="179"/>
                    </a:cubicBezTo>
                    <a:cubicBezTo>
                      <a:pt x="3703" y="96"/>
                      <a:pt x="3430" y="60"/>
                      <a:pt x="3108" y="24"/>
                    </a:cubicBezTo>
                    <a:cubicBezTo>
                      <a:pt x="2930" y="12"/>
                      <a:pt x="2739" y="0"/>
                      <a:pt x="2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2"/>
              <p:cNvSpPr/>
              <p:nvPr/>
            </p:nvSpPr>
            <p:spPr>
              <a:xfrm>
                <a:off x="3931890" y="2967065"/>
                <a:ext cx="425107" cy="220570"/>
              </a:xfrm>
              <a:custGeom>
                <a:avLst/>
                <a:gdLst/>
                <a:ahLst/>
                <a:cxnLst/>
                <a:rect l="l" t="t" r="r" b="b"/>
                <a:pathLst>
                  <a:path w="4799" h="2490" extrusionOk="0">
                    <a:moveTo>
                      <a:pt x="2394" y="1"/>
                    </a:moveTo>
                    <a:cubicBezTo>
                      <a:pt x="1072" y="1"/>
                      <a:pt x="0" y="1072"/>
                      <a:pt x="0" y="2406"/>
                    </a:cubicBezTo>
                    <a:lnTo>
                      <a:pt x="0" y="2489"/>
                    </a:lnTo>
                    <a:lnTo>
                      <a:pt x="4799" y="2489"/>
                    </a:lnTo>
                    <a:lnTo>
                      <a:pt x="4799" y="2406"/>
                    </a:lnTo>
                    <a:cubicBezTo>
                      <a:pt x="4799" y="1072"/>
                      <a:pt x="3727" y="1"/>
                      <a:pt x="2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2"/>
              <p:cNvSpPr/>
              <p:nvPr/>
            </p:nvSpPr>
            <p:spPr>
              <a:xfrm>
                <a:off x="3983534" y="3018798"/>
                <a:ext cx="321820" cy="321732"/>
              </a:xfrm>
              <a:custGeom>
                <a:avLst/>
                <a:gdLst/>
                <a:ahLst/>
                <a:cxnLst/>
                <a:rect l="l" t="t" r="r" b="b"/>
                <a:pathLst>
                  <a:path w="3633" h="3632" extrusionOk="0">
                    <a:moveTo>
                      <a:pt x="1811" y="0"/>
                    </a:moveTo>
                    <a:cubicBezTo>
                      <a:pt x="810" y="0"/>
                      <a:pt x="1" y="810"/>
                      <a:pt x="1" y="1822"/>
                    </a:cubicBezTo>
                    <a:cubicBezTo>
                      <a:pt x="1" y="2822"/>
                      <a:pt x="810" y="3632"/>
                      <a:pt x="1811" y="3632"/>
                    </a:cubicBezTo>
                    <a:cubicBezTo>
                      <a:pt x="2811" y="3632"/>
                      <a:pt x="3632" y="2822"/>
                      <a:pt x="3632" y="1822"/>
                    </a:cubicBezTo>
                    <a:cubicBezTo>
                      <a:pt x="3632" y="810"/>
                      <a:pt x="2811" y="0"/>
                      <a:pt x="1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2"/>
              <p:cNvSpPr/>
              <p:nvPr/>
            </p:nvSpPr>
            <p:spPr>
              <a:xfrm>
                <a:off x="4033140" y="3069379"/>
                <a:ext cx="221545" cy="221633"/>
              </a:xfrm>
              <a:custGeom>
                <a:avLst/>
                <a:gdLst/>
                <a:ahLst/>
                <a:cxnLst/>
                <a:rect l="l" t="t" r="r" b="b"/>
                <a:pathLst>
                  <a:path w="2501" h="2502" extrusionOk="0">
                    <a:moveTo>
                      <a:pt x="1251" y="1"/>
                    </a:moveTo>
                    <a:cubicBezTo>
                      <a:pt x="560" y="1"/>
                      <a:pt x="0" y="560"/>
                      <a:pt x="0" y="1251"/>
                    </a:cubicBezTo>
                    <a:cubicBezTo>
                      <a:pt x="0" y="1930"/>
                      <a:pt x="560" y="2501"/>
                      <a:pt x="1251" y="2501"/>
                    </a:cubicBezTo>
                    <a:cubicBezTo>
                      <a:pt x="1941" y="2501"/>
                      <a:pt x="2501" y="1930"/>
                      <a:pt x="2501" y="1251"/>
                    </a:cubicBezTo>
                    <a:cubicBezTo>
                      <a:pt x="2501" y="560"/>
                      <a:pt x="1941" y="1"/>
                      <a:pt x="1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2"/>
              <p:cNvSpPr/>
              <p:nvPr/>
            </p:nvSpPr>
            <p:spPr>
              <a:xfrm>
                <a:off x="4087176" y="3137057"/>
                <a:ext cx="106033" cy="91683"/>
              </a:xfrm>
              <a:custGeom>
                <a:avLst/>
                <a:gdLst/>
                <a:ahLst/>
                <a:cxnLst/>
                <a:rect l="l" t="t" r="r" b="b"/>
                <a:pathLst>
                  <a:path w="1197" h="1035" extrusionOk="0">
                    <a:moveTo>
                      <a:pt x="614" y="1"/>
                    </a:moveTo>
                    <a:cubicBezTo>
                      <a:pt x="553" y="1"/>
                      <a:pt x="489" y="12"/>
                      <a:pt x="426" y="35"/>
                    </a:cubicBezTo>
                    <a:cubicBezTo>
                      <a:pt x="283" y="82"/>
                      <a:pt x="188" y="189"/>
                      <a:pt x="140" y="320"/>
                    </a:cubicBezTo>
                    <a:cubicBezTo>
                      <a:pt x="0" y="687"/>
                      <a:pt x="270" y="1034"/>
                      <a:pt x="624" y="1034"/>
                    </a:cubicBezTo>
                    <a:cubicBezTo>
                      <a:pt x="660" y="1034"/>
                      <a:pt x="698" y="1031"/>
                      <a:pt x="736" y="1023"/>
                    </a:cubicBezTo>
                    <a:cubicBezTo>
                      <a:pt x="938" y="975"/>
                      <a:pt x="1093" y="820"/>
                      <a:pt x="1117" y="630"/>
                    </a:cubicBezTo>
                    <a:cubicBezTo>
                      <a:pt x="1197" y="290"/>
                      <a:pt x="933" y="1"/>
                      <a:pt x="6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2"/>
              <p:cNvSpPr/>
              <p:nvPr/>
            </p:nvSpPr>
            <p:spPr>
              <a:xfrm>
                <a:off x="4779806" y="2967065"/>
                <a:ext cx="423070" cy="220570"/>
              </a:xfrm>
              <a:custGeom>
                <a:avLst/>
                <a:gdLst/>
                <a:ahLst/>
                <a:cxnLst/>
                <a:rect l="l" t="t" r="r" b="b"/>
                <a:pathLst>
                  <a:path w="4776" h="2490" extrusionOk="0">
                    <a:moveTo>
                      <a:pt x="2394" y="1"/>
                    </a:moveTo>
                    <a:cubicBezTo>
                      <a:pt x="1073" y="1"/>
                      <a:pt x="1" y="1072"/>
                      <a:pt x="1" y="2406"/>
                    </a:cubicBezTo>
                    <a:lnTo>
                      <a:pt x="1" y="2489"/>
                    </a:lnTo>
                    <a:lnTo>
                      <a:pt x="4406" y="2489"/>
                    </a:lnTo>
                    <a:cubicBezTo>
                      <a:pt x="4406" y="2489"/>
                      <a:pt x="4728" y="2489"/>
                      <a:pt x="4775" y="2180"/>
                    </a:cubicBezTo>
                    <a:cubicBezTo>
                      <a:pt x="4668" y="953"/>
                      <a:pt x="3644" y="1"/>
                      <a:pt x="2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2"/>
              <p:cNvSpPr/>
              <p:nvPr/>
            </p:nvSpPr>
            <p:spPr>
              <a:xfrm>
                <a:off x="4831539" y="3018798"/>
                <a:ext cx="321732" cy="321732"/>
              </a:xfrm>
              <a:custGeom>
                <a:avLst/>
                <a:gdLst/>
                <a:ahLst/>
                <a:cxnLst/>
                <a:rect l="l" t="t" r="r" b="b"/>
                <a:pathLst>
                  <a:path w="3632" h="3632" extrusionOk="0">
                    <a:moveTo>
                      <a:pt x="1810" y="0"/>
                    </a:moveTo>
                    <a:cubicBezTo>
                      <a:pt x="810" y="0"/>
                      <a:pt x="0" y="810"/>
                      <a:pt x="0" y="1822"/>
                    </a:cubicBezTo>
                    <a:cubicBezTo>
                      <a:pt x="0" y="2822"/>
                      <a:pt x="810" y="3632"/>
                      <a:pt x="1810" y="3632"/>
                    </a:cubicBezTo>
                    <a:cubicBezTo>
                      <a:pt x="2810" y="3632"/>
                      <a:pt x="3632" y="2822"/>
                      <a:pt x="3632" y="1822"/>
                    </a:cubicBezTo>
                    <a:cubicBezTo>
                      <a:pt x="3632" y="810"/>
                      <a:pt x="2810" y="0"/>
                      <a:pt x="18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2"/>
              <p:cNvSpPr/>
              <p:nvPr/>
            </p:nvSpPr>
            <p:spPr>
              <a:xfrm>
                <a:off x="4870515" y="3068582"/>
                <a:ext cx="242716" cy="222165"/>
              </a:xfrm>
              <a:custGeom>
                <a:avLst/>
                <a:gdLst/>
                <a:ahLst/>
                <a:cxnLst/>
                <a:rect l="l" t="t" r="r" b="b"/>
                <a:pathLst>
                  <a:path w="2740" h="2508" extrusionOk="0">
                    <a:moveTo>
                      <a:pt x="1370" y="1"/>
                    </a:moveTo>
                    <a:cubicBezTo>
                      <a:pt x="1052" y="1"/>
                      <a:pt x="733" y="123"/>
                      <a:pt x="489" y="367"/>
                    </a:cubicBezTo>
                    <a:cubicBezTo>
                      <a:pt x="1" y="855"/>
                      <a:pt x="1" y="1653"/>
                      <a:pt x="489" y="2141"/>
                    </a:cubicBezTo>
                    <a:cubicBezTo>
                      <a:pt x="733" y="2385"/>
                      <a:pt x="1052" y="2507"/>
                      <a:pt x="1370" y="2507"/>
                    </a:cubicBezTo>
                    <a:cubicBezTo>
                      <a:pt x="1689" y="2507"/>
                      <a:pt x="2007" y="2385"/>
                      <a:pt x="2251" y="2141"/>
                    </a:cubicBezTo>
                    <a:cubicBezTo>
                      <a:pt x="2739" y="1653"/>
                      <a:pt x="2739" y="855"/>
                      <a:pt x="2251" y="367"/>
                    </a:cubicBezTo>
                    <a:cubicBezTo>
                      <a:pt x="2007" y="123"/>
                      <a:pt x="1689" y="1"/>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2"/>
              <p:cNvSpPr/>
              <p:nvPr/>
            </p:nvSpPr>
            <p:spPr>
              <a:xfrm>
                <a:off x="4152284" y="2798314"/>
                <a:ext cx="780589" cy="289133"/>
              </a:xfrm>
              <a:custGeom>
                <a:avLst/>
                <a:gdLst/>
                <a:ahLst/>
                <a:cxnLst/>
                <a:rect l="l" t="t" r="r" b="b"/>
                <a:pathLst>
                  <a:path w="8812" h="3264" extrusionOk="0">
                    <a:moveTo>
                      <a:pt x="1" y="1"/>
                    </a:moveTo>
                    <a:cubicBezTo>
                      <a:pt x="1537" y="1"/>
                      <a:pt x="2870" y="2299"/>
                      <a:pt x="2870" y="3263"/>
                    </a:cubicBezTo>
                    <a:lnTo>
                      <a:pt x="6323" y="3263"/>
                    </a:lnTo>
                    <a:cubicBezTo>
                      <a:pt x="7466" y="3263"/>
                      <a:pt x="8811" y="1537"/>
                      <a:pt x="8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2"/>
              <p:cNvSpPr/>
              <p:nvPr/>
            </p:nvSpPr>
            <p:spPr>
              <a:xfrm>
                <a:off x="4660662" y="2664376"/>
                <a:ext cx="170964" cy="118258"/>
              </a:xfrm>
              <a:custGeom>
                <a:avLst/>
                <a:gdLst/>
                <a:ahLst/>
                <a:cxnLst/>
                <a:rect l="l" t="t" r="r" b="b"/>
                <a:pathLst>
                  <a:path w="1930" h="1335" extrusionOk="0">
                    <a:moveTo>
                      <a:pt x="679" y="1"/>
                    </a:moveTo>
                    <a:cubicBezTo>
                      <a:pt x="298" y="1"/>
                      <a:pt x="1" y="298"/>
                      <a:pt x="1" y="668"/>
                    </a:cubicBezTo>
                    <a:cubicBezTo>
                      <a:pt x="1" y="858"/>
                      <a:pt x="84" y="1025"/>
                      <a:pt x="203" y="1144"/>
                    </a:cubicBezTo>
                    <a:cubicBezTo>
                      <a:pt x="322" y="1263"/>
                      <a:pt x="501" y="1334"/>
                      <a:pt x="679" y="1334"/>
                    </a:cubicBezTo>
                    <a:lnTo>
                      <a:pt x="1251" y="1334"/>
                    </a:lnTo>
                    <a:cubicBezTo>
                      <a:pt x="1632" y="1334"/>
                      <a:pt x="1929" y="1037"/>
                      <a:pt x="1929" y="668"/>
                    </a:cubicBezTo>
                    <a:cubicBezTo>
                      <a:pt x="1929" y="298"/>
                      <a:pt x="1608" y="1"/>
                      <a:pt x="12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2"/>
              <p:cNvSpPr/>
              <p:nvPr/>
            </p:nvSpPr>
            <p:spPr>
              <a:xfrm>
                <a:off x="4747119" y="2664376"/>
                <a:ext cx="84508" cy="118258"/>
              </a:xfrm>
              <a:custGeom>
                <a:avLst/>
                <a:gdLst/>
                <a:ahLst/>
                <a:cxnLst/>
                <a:rect l="l" t="t" r="r" b="b"/>
                <a:pathLst>
                  <a:path w="954" h="1335" extrusionOk="0">
                    <a:moveTo>
                      <a:pt x="1" y="1"/>
                    </a:moveTo>
                    <a:lnTo>
                      <a:pt x="1" y="1334"/>
                    </a:lnTo>
                    <a:lnTo>
                      <a:pt x="275" y="1334"/>
                    </a:lnTo>
                    <a:cubicBezTo>
                      <a:pt x="656" y="1334"/>
                      <a:pt x="953" y="1037"/>
                      <a:pt x="953" y="668"/>
                    </a:cubicBezTo>
                    <a:cubicBezTo>
                      <a:pt x="953" y="298"/>
                      <a:pt x="632" y="1"/>
                      <a:pt x="2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2"/>
              <p:cNvSpPr/>
              <p:nvPr/>
            </p:nvSpPr>
            <p:spPr>
              <a:xfrm>
                <a:off x="4681745" y="2834190"/>
                <a:ext cx="112943" cy="78130"/>
              </a:xfrm>
              <a:custGeom>
                <a:avLst/>
                <a:gdLst/>
                <a:ahLst/>
                <a:cxnLst/>
                <a:rect l="l" t="t" r="r" b="b"/>
                <a:pathLst>
                  <a:path w="1275" h="882" extrusionOk="0">
                    <a:moveTo>
                      <a:pt x="1120" y="1"/>
                    </a:moveTo>
                    <a:cubicBezTo>
                      <a:pt x="1037" y="1"/>
                      <a:pt x="977" y="72"/>
                      <a:pt x="977" y="155"/>
                    </a:cubicBezTo>
                    <a:lnTo>
                      <a:pt x="977" y="584"/>
                    </a:lnTo>
                    <a:lnTo>
                      <a:pt x="155" y="584"/>
                    </a:lnTo>
                    <a:cubicBezTo>
                      <a:pt x="60" y="584"/>
                      <a:pt x="1" y="656"/>
                      <a:pt x="1" y="727"/>
                    </a:cubicBezTo>
                    <a:cubicBezTo>
                      <a:pt x="1" y="822"/>
                      <a:pt x="84" y="882"/>
                      <a:pt x="155" y="882"/>
                    </a:cubicBezTo>
                    <a:lnTo>
                      <a:pt x="1108" y="882"/>
                    </a:lnTo>
                    <a:cubicBezTo>
                      <a:pt x="1179" y="882"/>
                      <a:pt x="1251" y="822"/>
                      <a:pt x="1275" y="727"/>
                    </a:cubicBezTo>
                    <a:lnTo>
                      <a:pt x="1275" y="155"/>
                    </a:lnTo>
                    <a:cubicBezTo>
                      <a:pt x="1275" y="60"/>
                      <a:pt x="1215" y="1"/>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2"/>
              <p:cNvSpPr/>
              <p:nvPr/>
            </p:nvSpPr>
            <p:spPr>
              <a:xfrm>
                <a:off x="4965476" y="2765627"/>
                <a:ext cx="136151" cy="135088"/>
              </a:xfrm>
              <a:custGeom>
                <a:avLst/>
                <a:gdLst/>
                <a:ahLst/>
                <a:cxnLst/>
                <a:rect l="l" t="t" r="r" b="b"/>
                <a:pathLst>
                  <a:path w="1537" h="1525" extrusionOk="0">
                    <a:moveTo>
                      <a:pt x="762" y="1"/>
                    </a:moveTo>
                    <a:cubicBezTo>
                      <a:pt x="346" y="1"/>
                      <a:pt x="0" y="346"/>
                      <a:pt x="0" y="763"/>
                    </a:cubicBezTo>
                    <a:cubicBezTo>
                      <a:pt x="0" y="1180"/>
                      <a:pt x="346" y="1525"/>
                      <a:pt x="762" y="1525"/>
                    </a:cubicBezTo>
                    <a:lnTo>
                      <a:pt x="1143" y="1525"/>
                    </a:lnTo>
                    <a:cubicBezTo>
                      <a:pt x="1143" y="1525"/>
                      <a:pt x="1536" y="941"/>
                      <a:pt x="1536" y="179"/>
                    </a:cubicBezTo>
                    <a:cubicBezTo>
                      <a:pt x="1536" y="120"/>
                      <a:pt x="1536" y="60"/>
                      <a:pt x="1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2"/>
              <p:cNvSpPr/>
              <p:nvPr/>
            </p:nvSpPr>
            <p:spPr>
              <a:xfrm>
                <a:off x="4940407" y="3137057"/>
                <a:ext cx="106033" cy="91683"/>
              </a:xfrm>
              <a:custGeom>
                <a:avLst/>
                <a:gdLst/>
                <a:ahLst/>
                <a:cxnLst/>
                <a:rect l="l" t="t" r="r" b="b"/>
                <a:pathLst>
                  <a:path w="1197" h="1035" extrusionOk="0">
                    <a:moveTo>
                      <a:pt x="607" y="1"/>
                    </a:moveTo>
                    <a:cubicBezTo>
                      <a:pt x="544" y="1"/>
                      <a:pt x="480" y="12"/>
                      <a:pt x="414" y="35"/>
                    </a:cubicBezTo>
                    <a:cubicBezTo>
                      <a:pt x="283" y="82"/>
                      <a:pt x="176" y="189"/>
                      <a:pt x="141" y="320"/>
                    </a:cubicBezTo>
                    <a:cubicBezTo>
                      <a:pt x="0" y="687"/>
                      <a:pt x="271" y="1034"/>
                      <a:pt x="624" y="1034"/>
                    </a:cubicBezTo>
                    <a:cubicBezTo>
                      <a:pt x="660" y="1034"/>
                      <a:pt x="698" y="1031"/>
                      <a:pt x="736" y="1023"/>
                    </a:cubicBezTo>
                    <a:cubicBezTo>
                      <a:pt x="926" y="975"/>
                      <a:pt x="1069" y="820"/>
                      <a:pt x="1117" y="630"/>
                    </a:cubicBezTo>
                    <a:cubicBezTo>
                      <a:pt x="1197" y="290"/>
                      <a:pt x="933"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20" name="Google Shape;1820;p62"/>
          <p:cNvSpPr txBox="1">
            <a:spLocks noGrp="1"/>
          </p:cNvSpPr>
          <p:nvPr>
            <p:ph type="subTitle" idx="4294967295"/>
          </p:nvPr>
        </p:nvSpPr>
        <p:spPr>
          <a:xfrm>
            <a:off x="6132127" y="1837944"/>
            <a:ext cx="2250900" cy="576000"/>
          </a:xfrm>
          <a:prstGeom prst="rect">
            <a:avLst/>
          </a:prstGeom>
        </p:spPr>
        <p:txBody>
          <a:bodyPr spcFirstLastPara="1" wrap="square" lIns="0" tIns="0" rIns="0" bIns="0" anchor="t" anchorCtr="0">
            <a:noAutofit/>
          </a:bodyPr>
          <a:lstStyle/>
          <a:p>
            <a:pPr marL="0" lvl="0" indent="0" algn="r" rtl="0">
              <a:spcBef>
                <a:spcPts val="0"/>
              </a:spcBef>
              <a:spcAft>
                <a:spcPts val="1200"/>
              </a:spcAft>
              <a:buNone/>
            </a:pPr>
            <a:r>
              <a:rPr lang="en"/>
              <a:t>It’s the biggest planet of them all </a:t>
            </a:r>
            <a:endParaRPr/>
          </a:p>
        </p:txBody>
      </p:sp>
      <p:sp>
        <p:nvSpPr>
          <p:cNvPr id="1821" name="Google Shape;1821;p62"/>
          <p:cNvSpPr txBox="1">
            <a:spLocks noGrp="1"/>
          </p:cNvSpPr>
          <p:nvPr>
            <p:ph type="subTitle" idx="4294967295"/>
          </p:nvPr>
        </p:nvSpPr>
        <p:spPr>
          <a:xfrm>
            <a:off x="6132873" y="1366075"/>
            <a:ext cx="2249400" cy="447600"/>
          </a:xfrm>
          <a:prstGeom prst="rect">
            <a:avLst/>
          </a:prstGeom>
        </p:spPr>
        <p:txBody>
          <a:bodyPr spcFirstLastPara="1" wrap="square" lIns="0" tIns="0" rIns="0" bIns="0" anchor="t" anchorCtr="0">
            <a:noAutofit/>
          </a:bodyPr>
          <a:lstStyle/>
          <a:p>
            <a:pPr marL="0" marR="0" lvl="0" indent="0" algn="r" rtl="0">
              <a:lnSpc>
                <a:spcPct val="100000"/>
              </a:lnSpc>
              <a:spcBef>
                <a:spcPts val="0"/>
              </a:spcBef>
              <a:spcAft>
                <a:spcPts val="1200"/>
              </a:spcAft>
              <a:buNone/>
            </a:pPr>
            <a:r>
              <a:rPr lang="en" sz="2500">
                <a:solidFill>
                  <a:schemeClr val="dk2"/>
                </a:solidFill>
                <a:latin typeface="Lexend SemiBold"/>
                <a:ea typeface="Lexend SemiBold"/>
                <a:cs typeface="Lexend SemiBold"/>
                <a:sym typeface="Lexend SemiBold"/>
              </a:rPr>
              <a:t>Jupiter</a:t>
            </a:r>
            <a:endParaRPr sz="2500">
              <a:solidFill>
                <a:schemeClr val="dk2"/>
              </a:solidFill>
              <a:latin typeface="Lexend SemiBold"/>
              <a:ea typeface="Lexend SemiBold"/>
              <a:cs typeface="Lexend SemiBold"/>
              <a:sym typeface="Lexend SemiBold"/>
            </a:endParaRPr>
          </a:p>
        </p:txBody>
      </p:sp>
      <p:sp>
        <p:nvSpPr>
          <p:cNvPr id="1822" name="Google Shape;1822;p62"/>
          <p:cNvSpPr txBox="1">
            <a:spLocks noGrp="1"/>
          </p:cNvSpPr>
          <p:nvPr>
            <p:ph type="subTitle" idx="4294967295"/>
          </p:nvPr>
        </p:nvSpPr>
        <p:spPr>
          <a:xfrm>
            <a:off x="760723" y="1837944"/>
            <a:ext cx="2250900" cy="5727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a:t>It’s a cold place. It’s full of iron oxide dust</a:t>
            </a:r>
            <a:endParaRPr/>
          </a:p>
        </p:txBody>
      </p:sp>
      <p:sp>
        <p:nvSpPr>
          <p:cNvPr id="1823" name="Google Shape;1823;p62"/>
          <p:cNvSpPr txBox="1">
            <a:spLocks noGrp="1"/>
          </p:cNvSpPr>
          <p:nvPr>
            <p:ph type="subTitle" idx="4294967295"/>
          </p:nvPr>
        </p:nvSpPr>
        <p:spPr>
          <a:xfrm>
            <a:off x="761473" y="1366075"/>
            <a:ext cx="2249400" cy="4476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sz="2500">
                <a:solidFill>
                  <a:schemeClr val="dk2"/>
                </a:solidFill>
                <a:latin typeface="Lexend SemiBold"/>
                <a:ea typeface="Lexend SemiBold"/>
                <a:cs typeface="Lexend SemiBold"/>
                <a:sym typeface="Lexend SemiBold"/>
              </a:rPr>
              <a:t>Mars</a:t>
            </a:r>
            <a:endParaRPr sz="2500">
              <a:solidFill>
                <a:schemeClr val="dk2"/>
              </a:solidFill>
              <a:latin typeface="Lexend SemiBold"/>
              <a:ea typeface="Lexend SemiBold"/>
              <a:cs typeface="Lexend SemiBold"/>
              <a:sym typeface="Lexend SemiBold"/>
            </a:endParaRPr>
          </a:p>
        </p:txBody>
      </p:sp>
      <p:sp>
        <p:nvSpPr>
          <p:cNvPr id="1824" name="Google Shape;1824;p62"/>
          <p:cNvSpPr txBox="1">
            <a:spLocks noGrp="1"/>
          </p:cNvSpPr>
          <p:nvPr>
            <p:ph type="subTitle" idx="4294967295"/>
          </p:nvPr>
        </p:nvSpPr>
        <p:spPr>
          <a:xfrm>
            <a:off x="6132377" y="3502152"/>
            <a:ext cx="2250900" cy="576000"/>
          </a:xfrm>
          <a:prstGeom prst="rect">
            <a:avLst/>
          </a:prstGeom>
        </p:spPr>
        <p:txBody>
          <a:bodyPr spcFirstLastPara="1" wrap="square" lIns="0" tIns="0" rIns="0" bIns="0" anchor="t" anchorCtr="0">
            <a:noAutofit/>
          </a:bodyPr>
          <a:lstStyle/>
          <a:p>
            <a:pPr marL="0" lvl="0" indent="0" algn="r" rtl="0">
              <a:spcBef>
                <a:spcPts val="0"/>
              </a:spcBef>
              <a:spcAft>
                <a:spcPts val="1200"/>
              </a:spcAft>
              <a:buNone/>
            </a:pPr>
            <a:r>
              <a:rPr lang="en"/>
              <a:t>Neptune is the farthest planet from the Sun</a:t>
            </a:r>
            <a:endParaRPr/>
          </a:p>
        </p:txBody>
      </p:sp>
      <p:sp>
        <p:nvSpPr>
          <p:cNvPr id="1825" name="Google Shape;1825;p62"/>
          <p:cNvSpPr txBox="1">
            <a:spLocks noGrp="1"/>
          </p:cNvSpPr>
          <p:nvPr>
            <p:ph type="subTitle" idx="4294967295"/>
          </p:nvPr>
        </p:nvSpPr>
        <p:spPr>
          <a:xfrm>
            <a:off x="6133127" y="3026225"/>
            <a:ext cx="2249400" cy="448200"/>
          </a:xfrm>
          <a:prstGeom prst="rect">
            <a:avLst/>
          </a:prstGeom>
        </p:spPr>
        <p:txBody>
          <a:bodyPr spcFirstLastPara="1" wrap="square" lIns="0" tIns="0" rIns="0" bIns="0" anchor="t" anchorCtr="0">
            <a:noAutofit/>
          </a:bodyPr>
          <a:lstStyle/>
          <a:p>
            <a:pPr marL="0" marR="0" lvl="0" indent="0" algn="r" rtl="0">
              <a:lnSpc>
                <a:spcPct val="100000"/>
              </a:lnSpc>
              <a:spcBef>
                <a:spcPts val="0"/>
              </a:spcBef>
              <a:spcAft>
                <a:spcPts val="1200"/>
              </a:spcAft>
              <a:buNone/>
            </a:pPr>
            <a:r>
              <a:rPr lang="en" sz="2500">
                <a:solidFill>
                  <a:schemeClr val="dk2"/>
                </a:solidFill>
                <a:latin typeface="Lexend SemiBold"/>
                <a:ea typeface="Lexend SemiBold"/>
                <a:cs typeface="Lexend SemiBold"/>
                <a:sym typeface="Lexend SemiBold"/>
              </a:rPr>
              <a:t>Neptune</a:t>
            </a:r>
            <a:endParaRPr sz="2500">
              <a:solidFill>
                <a:schemeClr val="dk2"/>
              </a:solidFill>
              <a:latin typeface="Lexend SemiBold"/>
              <a:ea typeface="Lexend SemiBold"/>
              <a:cs typeface="Lexend SemiBold"/>
              <a:sym typeface="Lexend SemiBold"/>
            </a:endParaRPr>
          </a:p>
        </p:txBody>
      </p:sp>
      <p:sp>
        <p:nvSpPr>
          <p:cNvPr id="1826" name="Google Shape;1826;p62"/>
          <p:cNvSpPr txBox="1">
            <a:spLocks noGrp="1"/>
          </p:cNvSpPr>
          <p:nvPr>
            <p:ph type="subTitle" idx="4294967295"/>
          </p:nvPr>
        </p:nvSpPr>
        <p:spPr>
          <a:xfrm>
            <a:off x="760723" y="3503802"/>
            <a:ext cx="2250900" cy="5727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a:t>Mercury is the closest planet to the Sun</a:t>
            </a:r>
            <a:endParaRPr/>
          </a:p>
        </p:txBody>
      </p:sp>
      <p:sp>
        <p:nvSpPr>
          <p:cNvPr id="1827" name="Google Shape;1827;p62"/>
          <p:cNvSpPr txBox="1">
            <a:spLocks noGrp="1"/>
          </p:cNvSpPr>
          <p:nvPr>
            <p:ph type="subTitle" idx="4294967295"/>
          </p:nvPr>
        </p:nvSpPr>
        <p:spPr>
          <a:xfrm>
            <a:off x="761477" y="3026225"/>
            <a:ext cx="2249400" cy="448200"/>
          </a:xfrm>
          <a:prstGeom prst="rect">
            <a:avLst/>
          </a:prstGeom>
        </p:spPr>
        <p:txBody>
          <a:bodyPr spcFirstLastPara="1" wrap="square" lIns="0" tIns="0" rIns="0" bIns="0" anchor="t" anchorCtr="0">
            <a:noAutofit/>
          </a:bodyPr>
          <a:lstStyle/>
          <a:p>
            <a:pPr marL="0" marR="0" lvl="0" indent="0" algn="l" rtl="0">
              <a:lnSpc>
                <a:spcPct val="100000"/>
              </a:lnSpc>
              <a:spcBef>
                <a:spcPts val="0"/>
              </a:spcBef>
              <a:spcAft>
                <a:spcPts val="1200"/>
              </a:spcAft>
              <a:buNone/>
            </a:pPr>
            <a:r>
              <a:rPr lang="en" sz="2500">
                <a:solidFill>
                  <a:schemeClr val="dk2"/>
                </a:solidFill>
                <a:latin typeface="Lexend SemiBold"/>
                <a:ea typeface="Lexend SemiBold"/>
                <a:cs typeface="Lexend SemiBold"/>
                <a:sym typeface="Lexend SemiBold"/>
              </a:rPr>
              <a:t>Mercury</a:t>
            </a:r>
            <a:endParaRPr sz="2500">
              <a:solidFill>
                <a:schemeClr val="dk2"/>
              </a:solidFill>
              <a:latin typeface="Lexend SemiBold"/>
              <a:ea typeface="Lexend SemiBold"/>
              <a:cs typeface="Lexend SemiBold"/>
              <a:sym typeface="Lexend SemiBold"/>
            </a:endParaRPr>
          </a:p>
        </p:txBody>
      </p:sp>
      <p:cxnSp>
        <p:nvCxnSpPr>
          <p:cNvPr id="1828" name="Google Shape;1828;p62"/>
          <p:cNvCxnSpPr>
            <a:stCxn id="1822" idx="3"/>
            <a:endCxn id="1829" idx="2"/>
          </p:cNvCxnSpPr>
          <p:nvPr/>
        </p:nvCxnSpPr>
        <p:spPr>
          <a:xfrm rot="10800000" flipH="1">
            <a:off x="3011623" y="1874094"/>
            <a:ext cx="1300800" cy="250200"/>
          </a:xfrm>
          <a:prstGeom prst="bentConnector3">
            <a:avLst>
              <a:gd name="adj1" fmla="val 50002"/>
            </a:avLst>
          </a:prstGeom>
          <a:noFill/>
          <a:ln w="9525" cap="flat" cmpd="sng">
            <a:solidFill>
              <a:schemeClr val="dk2"/>
            </a:solidFill>
            <a:prstDash val="solid"/>
            <a:round/>
            <a:headEnd type="none" w="med" len="med"/>
            <a:tailEnd type="triangle" w="med" len="med"/>
          </a:ln>
        </p:spPr>
      </p:cxnSp>
      <p:cxnSp>
        <p:nvCxnSpPr>
          <p:cNvPr id="1830" name="Google Shape;1830;p62"/>
          <p:cNvCxnSpPr>
            <a:stCxn id="1820" idx="1"/>
            <a:endCxn id="1831" idx="6"/>
          </p:cNvCxnSpPr>
          <p:nvPr/>
        </p:nvCxnSpPr>
        <p:spPr>
          <a:xfrm flipH="1">
            <a:off x="5869327" y="2125944"/>
            <a:ext cx="262800" cy="777900"/>
          </a:xfrm>
          <a:prstGeom prst="bentConnector3">
            <a:avLst>
              <a:gd name="adj1" fmla="val 50024"/>
            </a:avLst>
          </a:prstGeom>
          <a:noFill/>
          <a:ln w="9525" cap="flat" cmpd="sng">
            <a:solidFill>
              <a:schemeClr val="dk2"/>
            </a:solidFill>
            <a:prstDash val="solid"/>
            <a:round/>
            <a:headEnd type="none" w="med" len="med"/>
            <a:tailEnd type="triangle" w="med" len="med"/>
          </a:ln>
        </p:spPr>
      </p:cxnSp>
      <p:cxnSp>
        <p:nvCxnSpPr>
          <p:cNvPr id="1832" name="Google Shape;1832;p62"/>
          <p:cNvCxnSpPr>
            <a:stCxn id="1826" idx="3"/>
            <a:endCxn id="1833" idx="2"/>
          </p:cNvCxnSpPr>
          <p:nvPr/>
        </p:nvCxnSpPr>
        <p:spPr>
          <a:xfrm rot="10800000" flipH="1">
            <a:off x="3011623" y="2903952"/>
            <a:ext cx="274800" cy="886200"/>
          </a:xfrm>
          <a:prstGeom prst="bentConnector3">
            <a:avLst>
              <a:gd name="adj1" fmla="val 49986"/>
            </a:avLst>
          </a:prstGeom>
          <a:noFill/>
          <a:ln w="9525" cap="flat" cmpd="sng">
            <a:solidFill>
              <a:schemeClr val="dk2"/>
            </a:solidFill>
            <a:prstDash val="solid"/>
            <a:round/>
            <a:headEnd type="none" w="med" len="med"/>
            <a:tailEnd type="triangle" w="med" len="med"/>
          </a:ln>
        </p:spPr>
      </p:cxnSp>
      <p:cxnSp>
        <p:nvCxnSpPr>
          <p:cNvPr id="1834" name="Google Shape;1834;p62"/>
          <p:cNvCxnSpPr>
            <a:stCxn id="1824" idx="1"/>
            <a:endCxn id="1835" idx="6"/>
          </p:cNvCxnSpPr>
          <p:nvPr/>
        </p:nvCxnSpPr>
        <p:spPr>
          <a:xfrm flipH="1">
            <a:off x="4834577" y="3790152"/>
            <a:ext cx="1297800" cy="104400"/>
          </a:xfrm>
          <a:prstGeom prst="bentConnector3">
            <a:avLst>
              <a:gd name="adj1" fmla="val 50004"/>
            </a:avLst>
          </a:prstGeom>
          <a:noFill/>
          <a:ln w="9525" cap="flat" cmpd="sng">
            <a:solidFill>
              <a:schemeClr val="dk2"/>
            </a:solidFill>
            <a:prstDash val="solid"/>
            <a:round/>
            <a:headEnd type="none" w="med" len="med"/>
            <a:tailEnd type="triangle" w="med" len="med"/>
          </a:ln>
        </p:spPr>
      </p:cxnSp>
      <p:grpSp>
        <p:nvGrpSpPr>
          <p:cNvPr id="1836" name="Google Shape;1836;p62"/>
          <p:cNvGrpSpPr/>
          <p:nvPr/>
        </p:nvGrpSpPr>
        <p:grpSpPr>
          <a:xfrm>
            <a:off x="5347198" y="2642854"/>
            <a:ext cx="522000" cy="522000"/>
            <a:chOff x="5299950" y="2642854"/>
            <a:chExt cx="522000" cy="522000"/>
          </a:xfrm>
        </p:grpSpPr>
        <p:sp>
          <p:nvSpPr>
            <p:cNvPr id="1831" name="Google Shape;1831;p62"/>
            <p:cNvSpPr/>
            <p:nvPr/>
          </p:nvSpPr>
          <p:spPr>
            <a:xfrm>
              <a:off x="5299950" y="2642854"/>
              <a:ext cx="522000" cy="522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7" name="Google Shape;1837;p62"/>
            <p:cNvGrpSpPr/>
            <p:nvPr/>
          </p:nvGrpSpPr>
          <p:grpSpPr>
            <a:xfrm>
              <a:off x="5368501" y="2731638"/>
              <a:ext cx="384875" cy="344425"/>
              <a:chOff x="3993950" y="1113950"/>
              <a:chExt cx="384875" cy="344425"/>
            </a:xfrm>
          </p:grpSpPr>
          <p:sp>
            <p:nvSpPr>
              <p:cNvPr id="1838" name="Google Shape;1838;p62"/>
              <p:cNvSpPr/>
              <p:nvPr/>
            </p:nvSpPr>
            <p:spPr>
              <a:xfrm>
                <a:off x="4112400" y="1113950"/>
                <a:ext cx="37250" cy="33375"/>
              </a:xfrm>
              <a:custGeom>
                <a:avLst/>
                <a:gdLst/>
                <a:ahLst/>
                <a:cxnLst/>
                <a:rect l="l" t="t" r="r" b="b"/>
                <a:pathLst>
                  <a:path w="1490" h="1335" extrusionOk="0">
                    <a:moveTo>
                      <a:pt x="334" y="1"/>
                    </a:moveTo>
                    <a:lnTo>
                      <a:pt x="1" y="1334"/>
                    </a:lnTo>
                    <a:lnTo>
                      <a:pt x="1370" y="1334"/>
                    </a:lnTo>
                    <a:lnTo>
                      <a:pt x="14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2"/>
              <p:cNvSpPr/>
              <p:nvPr/>
            </p:nvSpPr>
            <p:spPr>
              <a:xfrm>
                <a:off x="4036200" y="1169625"/>
                <a:ext cx="47950" cy="29775"/>
              </a:xfrm>
              <a:custGeom>
                <a:avLst/>
                <a:gdLst/>
                <a:ahLst/>
                <a:cxnLst/>
                <a:rect l="l" t="t" r="r" b="b"/>
                <a:pathLst>
                  <a:path w="1918" h="1191" extrusionOk="0">
                    <a:moveTo>
                      <a:pt x="477" y="0"/>
                    </a:moveTo>
                    <a:cubicBezTo>
                      <a:pt x="310" y="405"/>
                      <a:pt x="156" y="786"/>
                      <a:pt x="1" y="1191"/>
                    </a:cubicBezTo>
                    <a:lnTo>
                      <a:pt x="1644" y="1191"/>
                    </a:lnTo>
                    <a:lnTo>
                      <a:pt x="19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2"/>
              <p:cNvSpPr/>
              <p:nvPr/>
            </p:nvSpPr>
            <p:spPr>
              <a:xfrm>
                <a:off x="4223125" y="1113950"/>
                <a:ext cx="37250" cy="33375"/>
              </a:xfrm>
              <a:custGeom>
                <a:avLst/>
                <a:gdLst/>
                <a:ahLst/>
                <a:cxnLst/>
                <a:rect l="l" t="t" r="r" b="b"/>
                <a:pathLst>
                  <a:path w="1490" h="1335" extrusionOk="0">
                    <a:moveTo>
                      <a:pt x="1" y="1"/>
                    </a:moveTo>
                    <a:lnTo>
                      <a:pt x="96" y="1334"/>
                    </a:lnTo>
                    <a:lnTo>
                      <a:pt x="1489" y="1334"/>
                    </a:lnTo>
                    <a:lnTo>
                      <a:pt x="1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2"/>
              <p:cNvSpPr/>
              <p:nvPr/>
            </p:nvSpPr>
            <p:spPr>
              <a:xfrm>
                <a:off x="4015075" y="1221700"/>
                <a:ext cx="56575" cy="29800"/>
              </a:xfrm>
              <a:custGeom>
                <a:avLst/>
                <a:gdLst/>
                <a:ahLst/>
                <a:cxnLst/>
                <a:rect l="l" t="t" r="r" b="b"/>
                <a:pathLst>
                  <a:path w="2263" h="1192" extrusionOk="0">
                    <a:moveTo>
                      <a:pt x="477" y="1"/>
                    </a:moveTo>
                    <a:cubicBezTo>
                      <a:pt x="310" y="406"/>
                      <a:pt x="143" y="787"/>
                      <a:pt x="0" y="1191"/>
                    </a:cubicBezTo>
                    <a:lnTo>
                      <a:pt x="1977" y="1191"/>
                    </a:lnTo>
                    <a:lnTo>
                      <a:pt x="2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2"/>
              <p:cNvSpPr/>
              <p:nvPr/>
            </p:nvSpPr>
            <p:spPr>
              <a:xfrm>
                <a:off x="4073425" y="1273800"/>
                <a:ext cx="63425" cy="33650"/>
              </a:xfrm>
              <a:custGeom>
                <a:avLst/>
                <a:gdLst/>
                <a:ahLst/>
                <a:cxnLst/>
                <a:rect l="l" t="t" r="r" b="b"/>
                <a:pathLst>
                  <a:path w="2537" h="1346" extrusionOk="0">
                    <a:moveTo>
                      <a:pt x="333" y="0"/>
                    </a:moveTo>
                    <a:lnTo>
                      <a:pt x="0" y="1346"/>
                    </a:lnTo>
                    <a:lnTo>
                      <a:pt x="2429" y="1346"/>
                    </a:lnTo>
                    <a:lnTo>
                      <a:pt x="25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2"/>
              <p:cNvSpPr/>
              <p:nvPr/>
            </p:nvSpPr>
            <p:spPr>
              <a:xfrm>
                <a:off x="4231775" y="1221700"/>
                <a:ext cx="53000" cy="29800"/>
              </a:xfrm>
              <a:custGeom>
                <a:avLst/>
                <a:gdLst/>
                <a:ahLst/>
                <a:cxnLst/>
                <a:rect l="l" t="t" r="r" b="b"/>
                <a:pathLst>
                  <a:path w="2120" h="1192" extrusionOk="0">
                    <a:moveTo>
                      <a:pt x="0" y="1"/>
                    </a:moveTo>
                    <a:lnTo>
                      <a:pt x="95" y="1191"/>
                    </a:lnTo>
                    <a:lnTo>
                      <a:pt x="2119" y="1191"/>
                    </a:lnTo>
                    <a:lnTo>
                      <a:pt x="18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2"/>
              <p:cNvSpPr/>
              <p:nvPr/>
            </p:nvSpPr>
            <p:spPr>
              <a:xfrm>
                <a:off x="4235625" y="1273800"/>
                <a:ext cx="63425" cy="33650"/>
              </a:xfrm>
              <a:custGeom>
                <a:avLst/>
                <a:gdLst/>
                <a:ahLst/>
                <a:cxnLst/>
                <a:rect l="l" t="t" r="r" b="b"/>
                <a:pathLst>
                  <a:path w="2537" h="1346" extrusionOk="0">
                    <a:moveTo>
                      <a:pt x="1" y="0"/>
                    </a:moveTo>
                    <a:lnTo>
                      <a:pt x="108" y="1346"/>
                    </a:lnTo>
                    <a:lnTo>
                      <a:pt x="2537" y="1346"/>
                    </a:lnTo>
                    <a:lnTo>
                      <a:pt x="22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2"/>
              <p:cNvSpPr/>
              <p:nvPr/>
            </p:nvSpPr>
            <p:spPr>
              <a:xfrm>
                <a:off x="4087400" y="1221700"/>
                <a:ext cx="53300" cy="29800"/>
              </a:xfrm>
              <a:custGeom>
                <a:avLst/>
                <a:gdLst/>
                <a:ahLst/>
                <a:cxnLst/>
                <a:rect l="l" t="t" r="r" b="b"/>
                <a:pathLst>
                  <a:path w="2132" h="1192" extrusionOk="0">
                    <a:moveTo>
                      <a:pt x="286" y="1"/>
                    </a:moveTo>
                    <a:lnTo>
                      <a:pt x="1" y="1191"/>
                    </a:lnTo>
                    <a:lnTo>
                      <a:pt x="2025" y="1191"/>
                    </a:lnTo>
                    <a:lnTo>
                      <a:pt x="2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2"/>
              <p:cNvSpPr/>
              <p:nvPr/>
            </p:nvSpPr>
            <p:spPr>
              <a:xfrm>
                <a:off x="4227900" y="1169625"/>
                <a:ext cx="44675" cy="29775"/>
              </a:xfrm>
              <a:custGeom>
                <a:avLst/>
                <a:gdLst/>
                <a:ahLst/>
                <a:cxnLst/>
                <a:rect l="l" t="t" r="r" b="b"/>
                <a:pathLst>
                  <a:path w="1787" h="1191" extrusionOk="0">
                    <a:moveTo>
                      <a:pt x="0" y="0"/>
                    </a:moveTo>
                    <a:lnTo>
                      <a:pt x="84" y="1191"/>
                    </a:lnTo>
                    <a:lnTo>
                      <a:pt x="1786" y="1191"/>
                    </a:lnTo>
                    <a:lnTo>
                      <a:pt x="15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2"/>
              <p:cNvSpPr/>
              <p:nvPr/>
            </p:nvSpPr>
            <p:spPr>
              <a:xfrm>
                <a:off x="4100200" y="1169625"/>
                <a:ext cx="44675" cy="29775"/>
              </a:xfrm>
              <a:custGeom>
                <a:avLst/>
                <a:gdLst/>
                <a:ahLst/>
                <a:cxnLst/>
                <a:rect l="l" t="t" r="r" b="b"/>
                <a:pathLst>
                  <a:path w="1787" h="1191" extrusionOk="0">
                    <a:moveTo>
                      <a:pt x="286" y="0"/>
                    </a:moveTo>
                    <a:lnTo>
                      <a:pt x="1" y="1191"/>
                    </a:lnTo>
                    <a:lnTo>
                      <a:pt x="1703" y="1191"/>
                    </a:lnTo>
                    <a:lnTo>
                      <a:pt x="17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2"/>
              <p:cNvSpPr/>
              <p:nvPr/>
            </p:nvSpPr>
            <p:spPr>
              <a:xfrm>
                <a:off x="4056750" y="1113950"/>
                <a:ext cx="41400" cy="33375"/>
              </a:xfrm>
              <a:custGeom>
                <a:avLst/>
                <a:gdLst/>
                <a:ahLst/>
                <a:cxnLst/>
                <a:rect l="l" t="t" r="r" b="b"/>
                <a:pathLst>
                  <a:path w="1656" h="1335" extrusionOk="0">
                    <a:moveTo>
                      <a:pt x="905" y="1"/>
                    </a:moveTo>
                    <a:cubicBezTo>
                      <a:pt x="715" y="1"/>
                      <a:pt x="477" y="179"/>
                      <a:pt x="381" y="382"/>
                    </a:cubicBezTo>
                    <a:cubicBezTo>
                      <a:pt x="250" y="691"/>
                      <a:pt x="131" y="1025"/>
                      <a:pt x="0" y="1334"/>
                    </a:cubicBezTo>
                    <a:lnTo>
                      <a:pt x="1322" y="1334"/>
                    </a:lnTo>
                    <a:lnTo>
                      <a:pt x="16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2"/>
              <p:cNvSpPr/>
              <p:nvPr/>
            </p:nvSpPr>
            <p:spPr>
              <a:xfrm>
                <a:off x="3993950" y="1273800"/>
                <a:ext cx="65500" cy="33650"/>
              </a:xfrm>
              <a:custGeom>
                <a:avLst/>
                <a:gdLst/>
                <a:ahLst/>
                <a:cxnLst/>
                <a:rect l="l" t="t" r="r" b="b"/>
                <a:pathLst>
                  <a:path w="2620" h="1346" extrusionOk="0">
                    <a:moveTo>
                      <a:pt x="476" y="0"/>
                    </a:moveTo>
                    <a:cubicBezTo>
                      <a:pt x="333" y="310"/>
                      <a:pt x="214" y="643"/>
                      <a:pt x="83" y="953"/>
                    </a:cubicBezTo>
                    <a:cubicBezTo>
                      <a:pt x="0" y="1167"/>
                      <a:pt x="202" y="1346"/>
                      <a:pt x="536" y="1346"/>
                    </a:cubicBezTo>
                    <a:lnTo>
                      <a:pt x="2286" y="1346"/>
                    </a:lnTo>
                    <a:lnTo>
                      <a:pt x="2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2"/>
              <p:cNvSpPr/>
              <p:nvPr/>
            </p:nvSpPr>
            <p:spPr>
              <a:xfrm>
                <a:off x="4288325" y="1169625"/>
                <a:ext cx="48250" cy="29775"/>
              </a:xfrm>
              <a:custGeom>
                <a:avLst/>
                <a:gdLst/>
                <a:ahLst/>
                <a:cxnLst/>
                <a:rect l="l" t="t" r="r" b="b"/>
                <a:pathLst>
                  <a:path w="1930" h="1191" extrusionOk="0">
                    <a:moveTo>
                      <a:pt x="0" y="0"/>
                    </a:moveTo>
                    <a:lnTo>
                      <a:pt x="286" y="1191"/>
                    </a:lnTo>
                    <a:lnTo>
                      <a:pt x="1929" y="1191"/>
                    </a:lnTo>
                    <a:cubicBezTo>
                      <a:pt x="1762" y="786"/>
                      <a:pt x="1596" y="405"/>
                      <a:pt x="1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2"/>
              <p:cNvSpPr/>
              <p:nvPr/>
            </p:nvSpPr>
            <p:spPr>
              <a:xfrm>
                <a:off x="4313325" y="1273800"/>
                <a:ext cx="65500" cy="33650"/>
              </a:xfrm>
              <a:custGeom>
                <a:avLst/>
                <a:gdLst/>
                <a:ahLst/>
                <a:cxnLst/>
                <a:rect l="l" t="t" r="r" b="b"/>
                <a:pathLst>
                  <a:path w="2620" h="1346" extrusionOk="0">
                    <a:moveTo>
                      <a:pt x="0" y="0"/>
                    </a:moveTo>
                    <a:lnTo>
                      <a:pt x="334" y="1346"/>
                    </a:lnTo>
                    <a:lnTo>
                      <a:pt x="2084" y="1346"/>
                    </a:lnTo>
                    <a:cubicBezTo>
                      <a:pt x="2417" y="1346"/>
                      <a:pt x="2620" y="1167"/>
                      <a:pt x="2537" y="953"/>
                    </a:cubicBezTo>
                    <a:cubicBezTo>
                      <a:pt x="2394" y="643"/>
                      <a:pt x="2275" y="310"/>
                      <a:pt x="2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2"/>
              <p:cNvSpPr/>
              <p:nvPr/>
            </p:nvSpPr>
            <p:spPr>
              <a:xfrm>
                <a:off x="4168950" y="1113950"/>
                <a:ext cx="34575" cy="33375"/>
              </a:xfrm>
              <a:custGeom>
                <a:avLst/>
                <a:gdLst/>
                <a:ahLst/>
                <a:cxnLst/>
                <a:rect l="l" t="t" r="r" b="b"/>
                <a:pathLst>
                  <a:path w="1383" h="1335" extrusionOk="0">
                    <a:moveTo>
                      <a:pt x="108" y="1"/>
                    </a:moveTo>
                    <a:lnTo>
                      <a:pt x="1" y="1334"/>
                    </a:lnTo>
                    <a:lnTo>
                      <a:pt x="1382" y="1334"/>
                    </a:lnTo>
                    <a:lnTo>
                      <a:pt x="1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2"/>
              <p:cNvSpPr/>
              <p:nvPr/>
            </p:nvSpPr>
            <p:spPr>
              <a:xfrm>
                <a:off x="4155875" y="1273800"/>
                <a:ext cx="60725" cy="33650"/>
              </a:xfrm>
              <a:custGeom>
                <a:avLst/>
                <a:gdLst/>
                <a:ahLst/>
                <a:cxnLst/>
                <a:rect l="l" t="t" r="r" b="b"/>
                <a:pathLst>
                  <a:path w="2429" h="1346" extrusionOk="0">
                    <a:moveTo>
                      <a:pt x="107" y="0"/>
                    </a:moveTo>
                    <a:lnTo>
                      <a:pt x="0" y="1346"/>
                    </a:lnTo>
                    <a:lnTo>
                      <a:pt x="2429" y="1346"/>
                    </a:lnTo>
                    <a:lnTo>
                      <a:pt x="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2"/>
              <p:cNvSpPr/>
              <p:nvPr/>
            </p:nvSpPr>
            <p:spPr>
              <a:xfrm>
                <a:off x="4165100" y="1169625"/>
                <a:ext cx="42575" cy="29775"/>
              </a:xfrm>
              <a:custGeom>
                <a:avLst/>
                <a:gdLst/>
                <a:ahLst/>
                <a:cxnLst/>
                <a:rect l="l" t="t" r="r" b="b"/>
                <a:pathLst>
                  <a:path w="1703" h="1191" extrusionOk="0">
                    <a:moveTo>
                      <a:pt x="84" y="0"/>
                    </a:moveTo>
                    <a:lnTo>
                      <a:pt x="0" y="1191"/>
                    </a:lnTo>
                    <a:lnTo>
                      <a:pt x="1703" y="1191"/>
                    </a:lnTo>
                    <a:lnTo>
                      <a:pt x="16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2"/>
              <p:cNvSpPr/>
              <p:nvPr/>
            </p:nvSpPr>
            <p:spPr>
              <a:xfrm>
                <a:off x="4160925" y="1221700"/>
                <a:ext cx="50925" cy="29800"/>
              </a:xfrm>
              <a:custGeom>
                <a:avLst/>
                <a:gdLst/>
                <a:ahLst/>
                <a:cxnLst/>
                <a:rect l="l" t="t" r="r" b="b"/>
                <a:pathLst>
                  <a:path w="2037" h="1192" extrusionOk="0">
                    <a:moveTo>
                      <a:pt x="84" y="1"/>
                    </a:moveTo>
                    <a:lnTo>
                      <a:pt x="0" y="1191"/>
                    </a:lnTo>
                    <a:lnTo>
                      <a:pt x="2036" y="1191"/>
                    </a:lnTo>
                    <a:lnTo>
                      <a:pt x="19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2"/>
              <p:cNvSpPr/>
              <p:nvPr/>
            </p:nvSpPr>
            <p:spPr>
              <a:xfrm>
                <a:off x="4301125" y="1221700"/>
                <a:ext cx="56575" cy="29800"/>
              </a:xfrm>
              <a:custGeom>
                <a:avLst/>
                <a:gdLst/>
                <a:ahLst/>
                <a:cxnLst/>
                <a:rect l="l" t="t" r="r" b="b"/>
                <a:pathLst>
                  <a:path w="2263" h="1192" extrusionOk="0">
                    <a:moveTo>
                      <a:pt x="0" y="1"/>
                    </a:moveTo>
                    <a:lnTo>
                      <a:pt x="286" y="1191"/>
                    </a:lnTo>
                    <a:lnTo>
                      <a:pt x="2263" y="1191"/>
                    </a:lnTo>
                    <a:cubicBezTo>
                      <a:pt x="2096" y="787"/>
                      <a:pt x="1941" y="406"/>
                      <a:pt x="1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2"/>
              <p:cNvSpPr/>
              <p:nvPr/>
            </p:nvSpPr>
            <p:spPr>
              <a:xfrm>
                <a:off x="4274325" y="1113950"/>
                <a:ext cx="41400" cy="33375"/>
              </a:xfrm>
              <a:custGeom>
                <a:avLst/>
                <a:gdLst/>
                <a:ahLst/>
                <a:cxnLst/>
                <a:rect l="l" t="t" r="r" b="b"/>
                <a:pathLst>
                  <a:path w="1656" h="1335" extrusionOk="0">
                    <a:moveTo>
                      <a:pt x="1" y="1"/>
                    </a:moveTo>
                    <a:lnTo>
                      <a:pt x="334" y="1334"/>
                    </a:lnTo>
                    <a:lnTo>
                      <a:pt x="1656" y="1334"/>
                    </a:lnTo>
                    <a:cubicBezTo>
                      <a:pt x="1525" y="1025"/>
                      <a:pt x="1406" y="691"/>
                      <a:pt x="1263" y="382"/>
                    </a:cubicBezTo>
                    <a:cubicBezTo>
                      <a:pt x="1179" y="167"/>
                      <a:pt x="953" y="1"/>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2"/>
              <p:cNvSpPr/>
              <p:nvPr/>
            </p:nvSpPr>
            <p:spPr>
              <a:xfrm>
                <a:off x="4030250" y="1411625"/>
                <a:ext cx="311375" cy="46750"/>
              </a:xfrm>
              <a:custGeom>
                <a:avLst/>
                <a:gdLst/>
                <a:ahLst/>
                <a:cxnLst/>
                <a:rect l="l" t="t" r="r" b="b"/>
                <a:pathLst>
                  <a:path w="12455" h="1870" extrusionOk="0">
                    <a:moveTo>
                      <a:pt x="3501" y="0"/>
                    </a:moveTo>
                    <a:cubicBezTo>
                      <a:pt x="3394" y="393"/>
                      <a:pt x="3322" y="738"/>
                      <a:pt x="3251" y="976"/>
                    </a:cubicBezTo>
                    <a:lnTo>
                      <a:pt x="489" y="976"/>
                    </a:lnTo>
                    <a:cubicBezTo>
                      <a:pt x="274" y="976"/>
                      <a:pt x="60" y="1143"/>
                      <a:pt x="36" y="1381"/>
                    </a:cubicBezTo>
                    <a:cubicBezTo>
                      <a:pt x="1" y="1643"/>
                      <a:pt x="215" y="1869"/>
                      <a:pt x="477" y="1869"/>
                    </a:cubicBezTo>
                    <a:lnTo>
                      <a:pt x="11955" y="1869"/>
                    </a:lnTo>
                    <a:cubicBezTo>
                      <a:pt x="12181" y="1869"/>
                      <a:pt x="12383" y="1703"/>
                      <a:pt x="12407" y="1464"/>
                    </a:cubicBezTo>
                    <a:cubicBezTo>
                      <a:pt x="12455" y="1203"/>
                      <a:pt x="12252" y="976"/>
                      <a:pt x="11978" y="976"/>
                    </a:cubicBezTo>
                    <a:lnTo>
                      <a:pt x="9228" y="976"/>
                    </a:lnTo>
                    <a:cubicBezTo>
                      <a:pt x="9168" y="738"/>
                      <a:pt x="9085" y="393"/>
                      <a:pt x="8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2"/>
              <p:cNvSpPr/>
              <p:nvPr/>
            </p:nvSpPr>
            <p:spPr>
              <a:xfrm>
                <a:off x="4123125" y="1329750"/>
                <a:ext cx="126225" cy="59575"/>
              </a:xfrm>
              <a:custGeom>
                <a:avLst/>
                <a:gdLst/>
                <a:ahLst/>
                <a:cxnLst/>
                <a:rect l="l" t="t" r="r" b="b"/>
                <a:pathLst>
                  <a:path w="5049" h="2383" extrusionOk="0">
                    <a:moveTo>
                      <a:pt x="596" y="1"/>
                    </a:moveTo>
                    <a:cubicBezTo>
                      <a:pt x="417" y="727"/>
                      <a:pt x="203" y="1584"/>
                      <a:pt x="0" y="2382"/>
                    </a:cubicBezTo>
                    <a:lnTo>
                      <a:pt x="5049" y="2382"/>
                    </a:lnTo>
                    <a:cubicBezTo>
                      <a:pt x="4846" y="1584"/>
                      <a:pt x="4632" y="727"/>
                      <a:pt x="4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0" name="Google Shape;1860;p62"/>
          <p:cNvGrpSpPr/>
          <p:nvPr/>
        </p:nvGrpSpPr>
        <p:grpSpPr>
          <a:xfrm>
            <a:off x="4312486" y="1613025"/>
            <a:ext cx="522000" cy="522000"/>
            <a:chOff x="4265238" y="1613025"/>
            <a:chExt cx="522000" cy="522000"/>
          </a:xfrm>
        </p:grpSpPr>
        <p:sp>
          <p:nvSpPr>
            <p:cNvPr id="1829" name="Google Shape;1829;p62"/>
            <p:cNvSpPr/>
            <p:nvPr/>
          </p:nvSpPr>
          <p:spPr>
            <a:xfrm>
              <a:off x="4265238" y="1613025"/>
              <a:ext cx="522000" cy="522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 name="Google Shape;1861;p62"/>
            <p:cNvGrpSpPr/>
            <p:nvPr/>
          </p:nvGrpSpPr>
          <p:grpSpPr>
            <a:xfrm>
              <a:off x="4333888" y="1683963"/>
              <a:ext cx="382225" cy="380125"/>
              <a:chOff x="4907150" y="2442400"/>
              <a:chExt cx="382225" cy="380125"/>
            </a:xfrm>
          </p:grpSpPr>
          <p:sp>
            <p:nvSpPr>
              <p:cNvPr id="1862" name="Google Shape;1862;p62"/>
              <p:cNvSpPr/>
              <p:nvPr/>
            </p:nvSpPr>
            <p:spPr>
              <a:xfrm>
                <a:off x="4907150" y="2442400"/>
                <a:ext cx="370900" cy="150325"/>
              </a:xfrm>
              <a:custGeom>
                <a:avLst/>
                <a:gdLst/>
                <a:ahLst/>
                <a:cxnLst/>
                <a:rect l="l" t="t" r="r" b="b"/>
                <a:pathLst>
                  <a:path w="14836" h="6013" extrusionOk="0">
                    <a:moveTo>
                      <a:pt x="7740" y="0"/>
                    </a:moveTo>
                    <a:cubicBezTo>
                      <a:pt x="4822" y="0"/>
                      <a:pt x="2203" y="1739"/>
                      <a:pt x="1060" y="4394"/>
                    </a:cubicBezTo>
                    <a:lnTo>
                      <a:pt x="905" y="4036"/>
                    </a:lnTo>
                    <a:cubicBezTo>
                      <a:pt x="843" y="3866"/>
                      <a:pt x="672" y="3764"/>
                      <a:pt x="500" y="3764"/>
                    </a:cubicBezTo>
                    <a:cubicBezTo>
                      <a:pt x="444" y="3764"/>
                      <a:pt x="387" y="3775"/>
                      <a:pt x="334" y="3798"/>
                    </a:cubicBezTo>
                    <a:cubicBezTo>
                      <a:pt x="108" y="3882"/>
                      <a:pt x="0" y="4156"/>
                      <a:pt x="96" y="4382"/>
                    </a:cubicBezTo>
                    <a:lnTo>
                      <a:pt x="655" y="5715"/>
                    </a:lnTo>
                    <a:cubicBezTo>
                      <a:pt x="655" y="5822"/>
                      <a:pt x="751" y="5918"/>
                      <a:pt x="870" y="5953"/>
                    </a:cubicBezTo>
                    <a:cubicBezTo>
                      <a:pt x="929" y="5977"/>
                      <a:pt x="977" y="5989"/>
                      <a:pt x="1036" y="5989"/>
                    </a:cubicBezTo>
                    <a:cubicBezTo>
                      <a:pt x="1096" y="5989"/>
                      <a:pt x="1143" y="5965"/>
                      <a:pt x="1215" y="5953"/>
                    </a:cubicBezTo>
                    <a:lnTo>
                      <a:pt x="2548" y="5394"/>
                    </a:lnTo>
                    <a:cubicBezTo>
                      <a:pt x="2775" y="5299"/>
                      <a:pt x="2882" y="5037"/>
                      <a:pt x="2787" y="4810"/>
                    </a:cubicBezTo>
                    <a:cubicBezTo>
                      <a:pt x="2723" y="4639"/>
                      <a:pt x="2550" y="4542"/>
                      <a:pt x="2372" y="4542"/>
                    </a:cubicBezTo>
                    <a:cubicBezTo>
                      <a:pt x="2315" y="4542"/>
                      <a:pt x="2258" y="4552"/>
                      <a:pt x="2203" y="4572"/>
                    </a:cubicBezTo>
                    <a:lnTo>
                      <a:pt x="1882" y="4703"/>
                    </a:lnTo>
                    <a:cubicBezTo>
                      <a:pt x="2894" y="2393"/>
                      <a:pt x="5180" y="893"/>
                      <a:pt x="7728" y="893"/>
                    </a:cubicBezTo>
                    <a:cubicBezTo>
                      <a:pt x="10645" y="893"/>
                      <a:pt x="13169" y="2858"/>
                      <a:pt x="13907" y="5691"/>
                    </a:cubicBezTo>
                    <a:cubicBezTo>
                      <a:pt x="13943" y="5894"/>
                      <a:pt x="14145" y="6013"/>
                      <a:pt x="14336" y="6013"/>
                    </a:cubicBezTo>
                    <a:cubicBezTo>
                      <a:pt x="14371" y="6013"/>
                      <a:pt x="14407" y="6013"/>
                      <a:pt x="14455" y="6001"/>
                    </a:cubicBezTo>
                    <a:cubicBezTo>
                      <a:pt x="14693" y="5941"/>
                      <a:pt x="14836" y="5703"/>
                      <a:pt x="14776" y="5465"/>
                    </a:cubicBezTo>
                    <a:cubicBezTo>
                      <a:pt x="13955" y="2251"/>
                      <a:pt x="11049" y="0"/>
                      <a:pt x="77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2"/>
              <p:cNvSpPr/>
              <p:nvPr/>
            </p:nvSpPr>
            <p:spPr>
              <a:xfrm>
                <a:off x="4918150" y="2670400"/>
                <a:ext cx="371225" cy="152125"/>
              </a:xfrm>
              <a:custGeom>
                <a:avLst/>
                <a:gdLst/>
                <a:ahLst/>
                <a:cxnLst/>
                <a:rect l="l" t="t" r="r" b="b"/>
                <a:pathLst>
                  <a:path w="14849" h="6085" extrusionOk="0">
                    <a:moveTo>
                      <a:pt x="13782" y="0"/>
                    </a:moveTo>
                    <a:cubicBezTo>
                      <a:pt x="13723" y="0"/>
                      <a:pt x="13663" y="12"/>
                      <a:pt x="13610" y="36"/>
                    </a:cubicBezTo>
                    <a:lnTo>
                      <a:pt x="12276" y="608"/>
                    </a:lnTo>
                    <a:cubicBezTo>
                      <a:pt x="12050" y="691"/>
                      <a:pt x="11943" y="965"/>
                      <a:pt x="12038" y="1179"/>
                    </a:cubicBezTo>
                    <a:cubicBezTo>
                      <a:pt x="12101" y="1349"/>
                      <a:pt x="12271" y="1452"/>
                      <a:pt x="12448" y="1452"/>
                    </a:cubicBezTo>
                    <a:cubicBezTo>
                      <a:pt x="12506" y="1452"/>
                      <a:pt x="12566" y="1441"/>
                      <a:pt x="12622" y="1417"/>
                    </a:cubicBezTo>
                    <a:lnTo>
                      <a:pt x="12991" y="1263"/>
                    </a:lnTo>
                    <a:lnTo>
                      <a:pt x="12991" y="1263"/>
                    </a:lnTo>
                    <a:cubicBezTo>
                      <a:pt x="12002" y="3620"/>
                      <a:pt x="9681" y="5192"/>
                      <a:pt x="7097" y="5192"/>
                    </a:cubicBezTo>
                    <a:cubicBezTo>
                      <a:pt x="4180" y="5192"/>
                      <a:pt x="1632" y="3227"/>
                      <a:pt x="918" y="393"/>
                    </a:cubicBezTo>
                    <a:cubicBezTo>
                      <a:pt x="869" y="197"/>
                      <a:pt x="698" y="65"/>
                      <a:pt x="506" y="65"/>
                    </a:cubicBezTo>
                    <a:cubicBezTo>
                      <a:pt x="465" y="65"/>
                      <a:pt x="424" y="71"/>
                      <a:pt x="382" y="84"/>
                    </a:cubicBezTo>
                    <a:cubicBezTo>
                      <a:pt x="144" y="143"/>
                      <a:pt x="1" y="381"/>
                      <a:pt x="72" y="620"/>
                    </a:cubicBezTo>
                    <a:cubicBezTo>
                      <a:pt x="906" y="3834"/>
                      <a:pt x="3811" y="6085"/>
                      <a:pt x="7109" y="6085"/>
                    </a:cubicBezTo>
                    <a:cubicBezTo>
                      <a:pt x="10038" y="6085"/>
                      <a:pt x="12681" y="4310"/>
                      <a:pt x="13812" y="1644"/>
                    </a:cubicBezTo>
                    <a:lnTo>
                      <a:pt x="13943" y="1953"/>
                    </a:lnTo>
                    <a:cubicBezTo>
                      <a:pt x="14015" y="2120"/>
                      <a:pt x="14181" y="2227"/>
                      <a:pt x="14360" y="2227"/>
                    </a:cubicBezTo>
                    <a:cubicBezTo>
                      <a:pt x="14419" y="2227"/>
                      <a:pt x="14479" y="2215"/>
                      <a:pt x="14539" y="2191"/>
                    </a:cubicBezTo>
                    <a:cubicBezTo>
                      <a:pt x="14741" y="2108"/>
                      <a:pt x="14848" y="1834"/>
                      <a:pt x="14765" y="1620"/>
                    </a:cubicBezTo>
                    <a:lnTo>
                      <a:pt x="14193" y="274"/>
                    </a:lnTo>
                    <a:cubicBezTo>
                      <a:pt x="14146" y="167"/>
                      <a:pt x="14062" y="84"/>
                      <a:pt x="13955" y="36"/>
                    </a:cubicBezTo>
                    <a:cubicBezTo>
                      <a:pt x="13902" y="12"/>
                      <a:pt x="13842" y="0"/>
                      <a:pt x="13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2"/>
              <p:cNvSpPr/>
              <p:nvPr/>
            </p:nvSpPr>
            <p:spPr>
              <a:xfrm>
                <a:off x="5112225" y="2555175"/>
                <a:ext cx="92600" cy="121800"/>
              </a:xfrm>
              <a:custGeom>
                <a:avLst/>
                <a:gdLst/>
                <a:ahLst/>
                <a:cxnLst/>
                <a:rect l="l" t="t" r="r" b="b"/>
                <a:pathLst>
                  <a:path w="3704" h="4872" extrusionOk="0">
                    <a:moveTo>
                      <a:pt x="1966" y="0"/>
                    </a:moveTo>
                    <a:cubicBezTo>
                      <a:pt x="1292" y="0"/>
                      <a:pt x="609" y="192"/>
                      <a:pt x="1" y="454"/>
                    </a:cubicBezTo>
                    <a:cubicBezTo>
                      <a:pt x="703" y="1109"/>
                      <a:pt x="1239" y="1907"/>
                      <a:pt x="1501" y="2693"/>
                    </a:cubicBezTo>
                    <a:cubicBezTo>
                      <a:pt x="1727" y="3347"/>
                      <a:pt x="1763" y="3990"/>
                      <a:pt x="1596" y="4586"/>
                    </a:cubicBezTo>
                    <a:cubicBezTo>
                      <a:pt x="1584" y="4693"/>
                      <a:pt x="1549" y="4776"/>
                      <a:pt x="1525" y="4871"/>
                    </a:cubicBezTo>
                    <a:cubicBezTo>
                      <a:pt x="1644" y="4776"/>
                      <a:pt x="1739" y="4693"/>
                      <a:pt x="1846" y="4586"/>
                    </a:cubicBezTo>
                    <a:cubicBezTo>
                      <a:pt x="3096" y="3443"/>
                      <a:pt x="3704" y="1764"/>
                      <a:pt x="3323" y="478"/>
                    </a:cubicBezTo>
                    <a:cubicBezTo>
                      <a:pt x="3275" y="347"/>
                      <a:pt x="3192" y="240"/>
                      <a:pt x="3049" y="192"/>
                    </a:cubicBezTo>
                    <a:cubicBezTo>
                      <a:pt x="2700" y="58"/>
                      <a:pt x="2334" y="0"/>
                      <a:pt x="1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2"/>
              <p:cNvSpPr/>
              <p:nvPr/>
            </p:nvSpPr>
            <p:spPr>
              <a:xfrm>
                <a:off x="5089900" y="2719800"/>
                <a:ext cx="32475" cy="44675"/>
              </a:xfrm>
              <a:custGeom>
                <a:avLst/>
                <a:gdLst/>
                <a:ahLst/>
                <a:cxnLst/>
                <a:rect l="l" t="t" r="r" b="b"/>
                <a:pathLst>
                  <a:path w="1299" h="1787" extrusionOk="0">
                    <a:moveTo>
                      <a:pt x="870" y="1"/>
                    </a:moveTo>
                    <a:cubicBezTo>
                      <a:pt x="584" y="132"/>
                      <a:pt x="287" y="215"/>
                      <a:pt x="1" y="263"/>
                    </a:cubicBezTo>
                    <a:lnTo>
                      <a:pt x="358" y="1465"/>
                    </a:lnTo>
                    <a:cubicBezTo>
                      <a:pt x="418" y="1656"/>
                      <a:pt x="596" y="1787"/>
                      <a:pt x="787" y="1787"/>
                    </a:cubicBezTo>
                    <a:cubicBezTo>
                      <a:pt x="834" y="1787"/>
                      <a:pt x="882" y="1787"/>
                      <a:pt x="930" y="1763"/>
                    </a:cubicBezTo>
                    <a:cubicBezTo>
                      <a:pt x="1168" y="1692"/>
                      <a:pt x="1299" y="1453"/>
                      <a:pt x="1227" y="1215"/>
                    </a:cubicBezTo>
                    <a:lnTo>
                      <a:pt x="8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2"/>
              <p:cNvSpPr/>
              <p:nvPr/>
            </p:nvSpPr>
            <p:spPr>
              <a:xfrm>
                <a:off x="5016975" y="2554025"/>
                <a:ext cx="116425" cy="151225"/>
              </a:xfrm>
              <a:custGeom>
                <a:avLst/>
                <a:gdLst/>
                <a:ahLst/>
                <a:cxnLst/>
                <a:rect l="l" t="t" r="r" b="b"/>
                <a:pathLst>
                  <a:path w="4657" h="6049" extrusionOk="0">
                    <a:moveTo>
                      <a:pt x="775" y="0"/>
                    </a:moveTo>
                    <a:cubicBezTo>
                      <a:pt x="608" y="0"/>
                      <a:pt x="477" y="95"/>
                      <a:pt x="394" y="226"/>
                    </a:cubicBezTo>
                    <a:cubicBezTo>
                      <a:pt x="310" y="357"/>
                      <a:pt x="310" y="536"/>
                      <a:pt x="394" y="679"/>
                    </a:cubicBezTo>
                    <a:cubicBezTo>
                      <a:pt x="691" y="1191"/>
                      <a:pt x="572" y="1655"/>
                      <a:pt x="334" y="2369"/>
                    </a:cubicBezTo>
                    <a:cubicBezTo>
                      <a:pt x="168" y="2858"/>
                      <a:pt x="1" y="3370"/>
                      <a:pt x="60" y="3917"/>
                    </a:cubicBezTo>
                    <a:cubicBezTo>
                      <a:pt x="156" y="4739"/>
                      <a:pt x="727" y="5489"/>
                      <a:pt x="1525" y="5846"/>
                    </a:cubicBezTo>
                    <a:cubicBezTo>
                      <a:pt x="1823" y="5989"/>
                      <a:pt x="2132" y="6048"/>
                      <a:pt x="2430" y="6048"/>
                    </a:cubicBezTo>
                    <a:cubicBezTo>
                      <a:pt x="2858" y="6048"/>
                      <a:pt x="3287" y="5918"/>
                      <a:pt x="3668" y="5644"/>
                    </a:cubicBezTo>
                    <a:cubicBezTo>
                      <a:pt x="4109" y="5322"/>
                      <a:pt x="4406" y="4894"/>
                      <a:pt x="4537" y="4405"/>
                    </a:cubicBezTo>
                    <a:cubicBezTo>
                      <a:pt x="4656" y="3977"/>
                      <a:pt x="4632" y="3512"/>
                      <a:pt x="4466" y="3024"/>
                    </a:cubicBezTo>
                    <a:cubicBezTo>
                      <a:pt x="3942" y="1465"/>
                      <a:pt x="2180"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7" name="Google Shape;1867;p62"/>
          <p:cNvGrpSpPr/>
          <p:nvPr/>
        </p:nvGrpSpPr>
        <p:grpSpPr>
          <a:xfrm>
            <a:off x="4312473" y="3633450"/>
            <a:ext cx="522000" cy="522000"/>
            <a:chOff x="4265225" y="3633450"/>
            <a:chExt cx="522000" cy="522000"/>
          </a:xfrm>
        </p:grpSpPr>
        <p:sp>
          <p:nvSpPr>
            <p:cNvPr id="1835" name="Google Shape;1835;p62"/>
            <p:cNvSpPr/>
            <p:nvPr/>
          </p:nvSpPr>
          <p:spPr>
            <a:xfrm>
              <a:off x="4265225" y="3633450"/>
              <a:ext cx="522000" cy="522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8" name="Google Shape;1868;p62"/>
            <p:cNvGrpSpPr/>
            <p:nvPr/>
          </p:nvGrpSpPr>
          <p:grpSpPr>
            <a:xfrm>
              <a:off x="4333488" y="3696594"/>
              <a:ext cx="382525" cy="345700"/>
              <a:chOff x="3384625" y="3145350"/>
              <a:chExt cx="382525" cy="345700"/>
            </a:xfrm>
          </p:grpSpPr>
          <p:sp>
            <p:nvSpPr>
              <p:cNvPr id="1869" name="Google Shape;1869;p62"/>
              <p:cNvSpPr/>
              <p:nvPr/>
            </p:nvSpPr>
            <p:spPr>
              <a:xfrm>
                <a:off x="3457575" y="3297850"/>
                <a:ext cx="187525" cy="56000"/>
              </a:xfrm>
              <a:custGeom>
                <a:avLst/>
                <a:gdLst/>
                <a:ahLst/>
                <a:cxnLst/>
                <a:rect l="l" t="t" r="r" b="b"/>
                <a:pathLst>
                  <a:path w="7501" h="2240" extrusionOk="0">
                    <a:moveTo>
                      <a:pt x="1345" y="1"/>
                    </a:moveTo>
                    <a:cubicBezTo>
                      <a:pt x="595" y="1"/>
                      <a:pt x="0" y="608"/>
                      <a:pt x="36" y="1358"/>
                    </a:cubicBezTo>
                    <a:lnTo>
                      <a:pt x="83" y="2239"/>
                    </a:lnTo>
                    <a:cubicBezTo>
                      <a:pt x="345" y="2156"/>
                      <a:pt x="643" y="2120"/>
                      <a:pt x="941" y="2120"/>
                    </a:cubicBezTo>
                    <a:lnTo>
                      <a:pt x="7501" y="2120"/>
                    </a:lnTo>
                    <a:lnTo>
                      <a:pt x="6929" y="1120"/>
                    </a:lnTo>
                    <a:cubicBezTo>
                      <a:pt x="6513" y="406"/>
                      <a:pt x="5810" y="1"/>
                      <a:pt x="4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2"/>
              <p:cNvSpPr/>
              <p:nvPr/>
            </p:nvSpPr>
            <p:spPr>
              <a:xfrm>
                <a:off x="3429875" y="3373175"/>
                <a:ext cx="337275" cy="96150"/>
              </a:xfrm>
              <a:custGeom>
                <a:avLst/>
                <a:gdLst/>
                <a:ahLst/>
                <a:cxnLst/>
                <a:rect l="l" t="t" r="r" b="b"/>
                <a:pathLst>
                  <a:path w="13491" h="3846" extrusionOk="0">
                    <a:moveTo>
                      <a:pt x="2037" y="0"/>
                    </a:moveTo>
                    <a:cubicBezTo>
                      <a:pt x="894" y="0"/>
                      <a:pt x="1" y="845"/>
                      <a:pt x="1" y="1929"/>
                    </a:cubicBezTo>
                    <a:cubicBezTo>
                      <a:pt x="1" y="2834"/>
                      <a:pt x="620" y="3596"/>
                      <a:pt x="1465" y="3810"/>
                    </a:cubicBezTo>
                    <a:cubicBezTo>
                      <a:pt x="1453" y="3715"/>
                      <a:pt x="1453" y="3631"/>
                      <a:pt x="1453" y="3524"/>
                    </a:cubicBezTo>
                    <a:cubicBezTo>
                      <a:pt x="1453" y="2393"/>
                      <a:pt x="2382" y="1453"/>
                      <a:pt x="3525" y="1453"/>
                    </a:cubicBezTo>
                    <a:cubicBezTo>
                      <a:pt x="4656" y="1453"/>
                      <a:pt x="5585" y="2381"/>
                      <a:pt x="5585" y="3524"/>
                    </a:cubicBezTo>
                    <a:cubicBezTo>
                      <a:pt x="5585" y="3643"/>
                      <a:pt x="5573" y="3751"/>
                      <a:pt x="5561" y="3846"/>
                    </a:cubicBezTo>
                    <a:lnTo>
                      <a:pt x="8240" y="3846"/>
                    </a:lnTo>
                    <a:cubicBezTo>
                      <a:pt x="8228" y="3751"/>
                      <a:pt x="8204" y="3631"/>
                      <a:pt x="8204" y="3524"/>
                    </a:cubicBezTo>
                    <a:cubicBezTo>
                      <a:pt x="8204" y="2393"/>
                      <a:pt x="9133" y="1453"/>
                      <a:pt x="10276" y="1453"/>
                    </a:cubicBezTo>
                    <a:cubicBezTo>
                      <a:pt x="11407" y="1453"/>
                      <a:pt x="12348" y="2381"/>
                      <a:pt x="12348" y="3524"/>
                    </a:cubicBezTo>
                    <a:cubicBezTo>
                      <a:pt x="12348" y="3643"/>
                      <a:pt x="12336" y="3751"/>
                      <a:pt x="12312" y="3846"/>
                    </a:cubicBezTo>
                    <a:lnTo>
                      <a:pt x="13050" y="3846"/>
                    </a:lnTo>
                    <a:cubicBezTo>
                      <a:pt x="13300" y="3846"/>
                      <a:pt x="13491" y="3655"/>
                      <a:pt x="13491" y="3405"/>
                    </a:cubicBezTo>
                    <a:cubicBezTo>
                      <a:pt x="13455" y="2596"/>
                      <a:pt x="13181" y="1762"/>
                      <a:pt x="12693" y="1131"/>
                    </a:cubicBezTo>
                    <a:cubicBezTo>
                      <a:pt x="12121" y="393"/>
                      <a:pt x="11335" y="0"/>
                      <a:pt x="10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2"/>
              <p:cNvSpPr/>
              <p:nvPr/>
            </p:nvSpPr>
            <p:spPr>
              <a:xfrm>
                <a:off x="3488225" y="3432100"/>
                <a:ext cx="58650" cy="58950"/>
              </a:xfrm>
              <a:custGeom>
                <a:avLst/>
                <a:gdLst/>
                <a:ahLst/>
                <a:cxnLst/>
                <a:rect l="l" t="t" r="r" b="b"/>
                <a:pathLst>
                  <a:path w="2346" h="2358" extrusionOk="0">
                    <a:moveTo>
                      <a:pt x="1179" y="0"/>
                    </a:moveTo>
                    <a:cubicBezTo>
                      <a:pt x="536" y="0"/>
                      <a:pt x="0" y="524"/>
                      <a:pt x="0" y="1179"/>
                    </a:cubicBezTo>
                    <a:cubicBezTo>
                      <a:pt x="0" y="1822"/>
                      <a:pt x="524" y="2358"/>
                      <a:pt x="1179" y="2358"/>
                    </a:cubicBezTo>
                    <a:cubicBezTo>
                      <a:pt x="1810" y="2358"/>
                      <a:pt x="2346" y="1834"/>
                      <a:pt x="2346" y="1179"/>
                    </a:cubicBezTo>
                    <a:cubicBezTo>
                      <a:pt x="2346" y="536"/>
                      <a:pt x="1810" y="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2"/>
              <p:cNvSpPr/>
              <p:nvPr/>
            </p:nvSpPr>
            <p:spPr>
              <a:xfrm>
                <a:off x="3656700" y="3432100"/>
                <a:ext cx="58950" cy="58950"/>
              </a:xfrm>
              <a:custGeom>
                <a:avLst/>
                <a:gdLst/>
                <a:ahLst/>
                <a:cxnLst/>
                <a:rect l="l" t="t" r="r" b="b"/>
                <a:pathLst>
                  <a:path w="2358" h="2358" extrusionOk="0">
                    <a:moveTo>
                      <a:pt x="1179" y="0"/>
                    </a:moveTo>
                    <a:cubicBezTo>
                      <a:pt x="536" y="0"/>
                      <a:pt x="0" y="524"/>
                      <a:pt x="0" y="1179"/>
                    </a:cubicBezTo>
                    <a:cubicBezTo>
                      <a:pt x="0" y="1822"/>
                      <a:pt x="524" y="2358"/>
                      <a:pt x="1179" y="2358"/>
                    </a:cubicBezTo>
                    <a:cubicBezTo>
                      <a:pt x="1822" y="2358"/>
                      <a:pt x="2358" y="1834"/>
                      <a:pt x="2358" y="1179"/>
                    </a:cubicBezTo>
                    <a:cubicBezTo>
                      <a:pt x="2358" y="536"/>
                      <a:pt x="1822" y="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2"/>
              <p:cNvSpPr/>
              <p:nvPr/>
            </p:nvSpPr>
            <p:spPr>
              <a:xfrm>
                <a:off x="3510850" y="3145350"/>
                <a:ext cx="94675" cy="90975"/>
              </a:xfrm>
              <a:custGeom>
                <a:avLst/>
                <a:gdLst/>
                <a:ahLst/>
                <a:cxnLst/>
                <a:rect l="l" t="t" r="r" b="b"/>
                <a:pathLst>
                  <a:path w="3787" h="3639" extrusionOk="0">
                    <a:moveTo>
                      <a:pt x="1536" y="1"/>
                    </a:moveTo>
                    <a:cubicBezTo>
                      <a:pt x="1291" y="1"/>
                      <a:pt x="1108" y="203"/>
                      <a:pt x="1108" y="445"/>
                    </a:cubicBezTo>
                    <a:lnTo>
                      <a:pt x="1108" y="481"/>
                    </a:lnTo>
                    <a:lnTo>
                      <a:pt x="488" y="481"/>
                    </a:lnTo>
                    <a:cubicBezTo>
                      <a:pt x="274" y="481"/>
                      <a:pt x="60" y="636"/>
                      <a:pt x="36" y="874"/>
                    </a:cubicBezTo>
                    <a:cubicBezTo>
                      <a:pt x="0" y="1148"/>
                      <a:pt x="215" y="1374"/>
                      <a:pt x="476" y="1374"/>
                    </a:cubicBezTo>
                    <a:lnTo>
                      <a:pt x="1108" y="1374"/>
                    </a:lnTo>
                    <a:lnTo>
                      <a:pt x="1108" y="2267"/>
                    </a:lnTo>
                    <a:lnTo>
                      <a:pt x="488" y="2267"/>
                    </a:lnTo>
                    <a:cubicBezTo>
                      <a:pt x="274" y="2267"/>
                      <a:pt x="60" y="2422"/>
                      <a:pt x="36" y="2660"/>
                    </a:cubicBezTo>
                    <a:cubicBezTo>
                      <a:pt x="0" y="2934"/>
                      <a:pt x="215" y="3160"/>
                      <a:pt x="476" y="3160"/>
                    </a:cubicBezTo>
                    <a:lnTo>
                      <a:pt x="1108" y="3160"/>
                    </a:lnTo>
                    <a:lnTo>
                      <a:pt x="1108" y="3172"/>
                    </a:lnTo>
                    <a:cubicBezTo>
                      <a:pt x="1108" y="3398"/>
                      <a:pt x="1262" y="3600"/>
                      <a:pt x="1500" y="3636"/>
                    </a:cubicBezTo>
                    <a:cubicBezTo>
                      <a:pt x="1515" y="3637"/>
                      <a:pt x="1530" y="3638"/>
                      <a:pt x="1544" y="3638"/>
                    </a:cubicBezTo>
                    <a:cubicBezTo>
                      <a:pt x="1798" y="3638"/>
                      <a:pt x="2000" y="3443"/>
                      <a:pt x="2000" y="3184"/>
                    </a:cubicBezTo>
                    <a:lnTo>
                      <a:pt x="2000" y="3160"/>
                    </a:lnTo>
                    <a:lnTo>
                      <a:pt x="2620" y="3160"/>
                    </a:lnTo>
                    <a:cubicBezTo>
                      <a:pt x="3263" y="3160"/>
                      <a:pt x="3786" y="2636"/>
                      <a:pt x="3786" y="1993"/>
                    </a:cubicBezTo>
                    <a:lnTo>
                      <a:pt x="3786" y="1636"/>
                    </a:lnTo>
                    <a:cubicBezTo>
                      <a:pt x="3786" y="993"/>
                      <a:pt x="3263" y="481"/>
                      <a:pt x="2620" y="481"/>
                    </a:cubicBezTo>
                    <a:lnTo>
                      <a:pt x="2000" y="481"/>
                    </a:lnTo>
                    <a:lnTo>
                      <a:pt x="2000" y="457"/>
                    </a:lnTo>
                    <a:cubicBezTo>
                      <a:pt x="2000" y="243"/>
                      <a:pt x="1834" y="29"/>
                      <a:pt x="1596" y="5"/>
                    </a:cubicBezTo>
                    <a:cubicBezTo>
                      <a:pt x="1576" y="2"/>
                      <a:pt x="1556" y="1"/>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2"/>
              <p:cNvSpPr/>
              <p:nvPr/>
            </p:nvSpPr>
            <p:spPr>
              <a:xfrm>
                <a:off x="3384625" y="3178200"/>
                <a:ext cx="312575" cy="246475"/>
              </a:xfrm>
              <a:custGeom>
                <a:avLst/>
                <a:gdLst/>
                <a:ahLst/>
                <a:cxnLst/>
                <a:rect l="l" t="t" r="r" b="b"/>
                <a:pathLst>
                  <a:path w="12503" h="9859" extrusionOk="0">
                    <a:moveTo>
                      <a:pt x="9693" y="0"/>
                    </a:moveTo>
                    <a:cubicBezTo>
                      <a:pt x="9705" y="96"/>
                      <a:pt x="9728" y="215"/>
                      <a:pt x="9728" y="322"/>
                    </a:cubicBezTo>
                    <a:lnTo>
                      <a:pt x="9728" y="679"/>
                    </a:lnTo>
                    <a:cubicBezTo>
                      <a:pt x="9728" y="751"/>
                      <a:pt x="9728" y="810"/>
                      <a:pt x="9705" y="893"/>
                    </a:cubicBezTo>
                    <a:lnTo>
                      <a:pt x="10621" y="893"/>
                    </a:lnTo>
                    <a:cubicBezTo>
                      <a:pt x="11110" y="893"/>
                      <a:pt x="11526" y="1263"/>
                      <a:pt x="11550" y="1739"/>
                    </a:cubicBezTo>
                    <a:cubicBezTo>
                      <a:pt x="11598" y="2275"/>
                      <a:pt x="11169" y="2739"/>
                      <a:pt x="10633" y="2739"/>
                    </a:cubicBezTo>
                    <a:lnTo>
                      <a:pt x="2001" y="2739"/>
                    </a:lnTo>
                    <a:cubicBezTo>
                      <a:pt x="894" y="2739"/>
                      <a:pt x="1" y="3632"/>
                      <a:pt x="1" y="4727"/>
                    </a:cubicBezTo>
                    <a:lnTo>
                      <a:pt x="1" y="8216"/>
                    </a:lnTo>
                    <a:cubicBezTo>
                      <a:pt x="1" y="8763"/>
                      <a:pt x="215" y="9252"/>
                      <a:pt x="596" y="9645"/>
                    </a:cubicBezTo>
                    <a:cubicBezTo>
                      <a:pt x="692" y="9728"/>
                      <a:pt x="775" y="9799"/>
                      <a:pt x="882" y="9859"/>
                    </a:cubicBezTo>
                    <a:lnTo>
                      <a:pt x="882" y="9728"/>
                    </a:lnTo>
                    <a:cubicBezTo>
                      <a:pt x="882" y="9406"/>
                      <a:pt x="942" y="9073"/>
                      <a:pt x="1049" y="8775"/>
                    </a:cubicBezTo>
                    <a:cubicBezTo>
                      <a:pt x="942" y="8609"/>
                      <a:pt x="894" y="8418"/>
                      <a:pt x="894" y="8216"/>
                    </a:cubicBezTo>
                    <a:lnTo>
                      <a:pt x="894" y="4727"/>
                    </a:lnTo>
                    <a:cubicBezTo>
                      <a:pt x="918" y="4120"/>
                      <a:pt x="1406" y="3632"/>
                      <a:pt x="2013" y="3632"/>
                    </a:cubicBezTo>
                    <a:lnTo>
                      <a:pt x="10621" y="3632"/>
                    </a:lnTo>
                    <a:cubicBezTo>
                      <a:pt x="11586" y="3632"/>
                      <a:pt x="12419" y="2870"/>
                      <a:pt x="12467" y="1905"/>
                    </a:cubicBezTo>
                    <a:cubicBezTo>
                      <a:pt x="12503" y="858"/>
                      <a:pt x="11669" y="0"/>
                      <a:pt x="10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5" name="Google Shape;1875;p62"/>
          <p:cNvGrpSpPr/>
          <p:nvPr/>
        </p:nvGrpSpPr>
        <p:grpSpPr>
          <a:xfrm>
            <a:off x="3286348" y="2642854"/>
            <a:ext cx="522000" cy="522000"/>
            <a:chOff x="3239100" y="2642854"/>
            <a:chExt cx="522000" cy="522000"/>
          </a:xfrm>
        </p:grpSpPr>
        <p:sp>
          <p:nvSpPr>
            <p:cNvPr id="1876" name="Google Shape;1876;p62"/>
            <p:cNvSpPr/>
            <p:nvPr/>
          </p:nvSpPr>
          <p:spPr>
            <a:xfrm>
              <a:off x="3473119" y="2864257"/>
              <a:ext cx="31713" cy="79193"/>
            </a:xfrm>
            <a:custGeom>
              <a:avLst/>
              <a:gdLst/>
              <a:ahLst/>
              <a:cxnLst/>
              <a:rect l="l" t="t" r="r" b="b"/>
              <a:pathLst>
                <a:path w="358" h="894" extrusionOk="0">
                  <a:moveTo>
                    <a:pt x="0" y="1"/>
                  </a:moveTo>
                  <a:lnTo>
                    <a:pt x="0" y="894"/>
                  </a:lnTo>
                  <a:lnTo>
                    <a:pt x="357" y="894"/>
                  </a:lnTo>
                  <a:lnTo>
                    <a:pt x="357" y="1"/>
                  </a:lnTo>
                  <a:close/>
                </a:path>
              </a:pathLst>
            </a:custGeom>
            <a:solidFill>
              <a:srgbClr val="063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2"/>
            <p:cNvSpPr/>
            <p:nvPr/>
          </p:nvSpPr>
          <p:spPr>
            <a:xfrm>
              <a:off x="3239100" y="2642854"/>
              <a:ext cx="522000" cy="522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7" name="Google Shape;1877;p62"/>
            <p:cNvGrpSpPr/>
            <p:nvPr/>
          </p:nvGrpSpPr>
          <p:grpSpPr>
            <a:xfrm>
              <a:off x="3355758" y="2713194"/>
              <a:ext cx="266425" cy="381325"/>
              <a:chOff x="4159725" y="3145150"/>
              <a:chExt cx="266425" cy="381325"/>
            </a:xfrm>
          </p:grpSpPr>
          <p:sp>
            <p:nvSpPr>
              <p:cNvPr id="1878" name="Google Shape;1878;p62"/>
              <p:cNvSpPr/>
              <p:nvPr/>
            </p:nvSpPr>
            <p:spPr>
              <a:xfrm>
                <a:off x="4298450" y="3302650"/>
                <a:ext cx="34250" cy="43750"/>
              </a:xfrm>
              <a:custGeom>
                <a:avLst/>
                <a:gdLst/>
                <a:ahLst/>
                <a:cxnLst/>
                <a:rect l="l" t="t" r="r" b="b"/>
                <a:pathLst>
                  <a:path w="1370" h="1750" extrusionOk="0">
                    <a:moveTo>
                      <a:pt x="872" y="0"/>
                    </a:moveTo>
                    <a:cubicBezTo>
                      <a:pt x="509" y="0"/>
                      <a:pt x="212" y="107"/>
                      <a:pt x="0" y="225"/>
                    </a:cubicBezTo>
                    <a:cubicBezTo>
                      <a:pt x="179" y="476"/>
                      <a:pt x="334" y="737"/>
                      <a:pt x="417" y="999"/>
                    </a:cubicBezTo>
                    <a:cubicBezTo>
                      <a:pt x="512" y="1273"/>
                      <a:pt x="536" y="1511"/>
                      <a:pt x="512" y="1749"/>
                    </a:cubicBezTo>
                    <a:cubicBezTo>
                      <a:pt x="667" y="1595"/>
                      <a:pt x="834" y="1428"/>
                      <a:pt x="965" y="1238"/>
                    </a:cubicBezTo>
                    <a:cubicBezTo>
                      <a:pt x="1238" y="857"/>
                      <a:pt x="1369" y="416"/>
                      <a:pt x="1346" y="59"/>
                    </a:cubicBezTo>
                    <a:cubicBezTo>
                      <a:pt x="1178" y="18"/>
                      <a:pt x="1019" y="0"/>
                      <a:pt x="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2"/>
              <p:cNvSpPr/>
              <p:nvPr/>
            </p:nvSpPr>
            <p:spPr>
              <a:xfrm>
                <a:off x="4253200" y="3304100"/>
                <a:ext cx="38125" cy="54175"/>
              </a:xfrm>
              <a:custGeom>
                <a:avLst/>
                <a:gdLst/>
                <a:ahLst/>
                <a:cxnLst/>
                <a:rect l="l" t="t" r="r" b="b"/>
                <a:pathLst>
                  <a:path w="1525" h="2167" extrusionOk="0">
                    <a:moveTo>
                      <a:pt x="322" y="1"/>
                    </a:moveTo>
                    <a:cubicBezTo>
                      <a:pt x="310" y="287"/>
                      <a:pt x="215" y="560"/>
                      <a:pt x="143" y="799"/>
                    </a:cubicBezTo>
                    <a:cubicBezTo>
                      <a:pt x="72" y="1037"/>
                      <a:pt x="0" y="1275"/>
                      <a:pt x="12" y="1465"/>
                    </a:cubicBezTo>
                    <a:cubicBezTo>
                      <a:pt x="36" y="1727"/>
                      <a:pt x="239" y="1989"/>
                      <a:pt x="500" y="2096"/>
                    </a:cubicBezTo>
                    <a:cubicBezTo>
                      <a:pt x="582" y="2137"/>
                      <a:pt x="677" y="2166"/>
                      <a:pt x="782" y="2166"/>
                    </a:cubicBezTo>
                    <a:cubicBezTo>
                      <a:pt x="891" y="2166"/>
                      <a:pt x="1010" y="2134"/>
                      <a:pt x="1132" y="2049"/>
                    </a:cubicBezTo>
                    <a:cubicBezTo>
                      <a:pt x="1310" y="1906"/>
                      <a:pt x="1524" y="1691"/>
                      <a:pt x="1370" y="1203"/>
                    </a:cubicBezTo>
                    <a:cubicBezTo>
                      <a:pt x="1215" y="739"/>
                      <a:pt x="762" y="26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2"/>
              <p:cNvSpPr/>
              <p:nvPr/>
            </p:nvSpPr>
            <p:spPr>
              <a:xfrm>
                <a:off x="4159725" y="3184750"/>
                <a:ext cx="266425" cy="287250"/>
              </a:xfrm>
              <a:custGeom>
                <a:avLst/>
                <a:gdLst/>
                <a:ahLst/>
                <a:cxnLst/>
                <a:rect l="l" t="t" r="r" b="b"/>
                <a:pathLst>
                  <a:path w="10657" h="11490" extrusionOk="0">
                    <a:moveTo>
                      <a:pt x="3477" y="3691"/>
                    </a:moveTo>
                    <a:cubicBezTo>
                      <a:pt x="3930" y="3691"/>
                      <a:pt x="4442" y="3906"/>
                      <a:pt x="4906" y="4287"/>
                    </a:cubicBezTo>
                    <a:cubicBezTo>
                      <a:pt x="5365" y="3988"/>
                      <a:pt x="5886" y="3832"/>
                      <a:pt x="6417" y="3832"/>
                    </a:cubicBezTo>
                    <a:cubicBezTo>
                      <a:pt x="6755" y="3832"/>
                      <a:pt x="7097" y="3895"/>
                      <a:pt x="7430" y="4025"/>
                    </a:cubicBezTo>
                    <a:cubicBezTo>
                      <a:pt x="7561" y="4060"/>
                      <a:pt x="7645" y="4168"/>
                      <a:pt x="7692" y="4299"/>
                    </a:cubicBezTo>
                    <a:cubicBezTo>
                      <a:pt x="7895" y="4941"/>
                      <a:pt x="7728" y="5751"/>
                      <a:pt x="7252" y="6442"/>
                    </a:cubicBezTo>
                    <a:cubicBezTo>
                      <a:pt x="6823" y="7085"/>
                      <a:pt x="6180" y="7549"/>
                      <a:pt x="5513" y="7739"/>
                    </a:cubicBezTo>
                    <a:lnTo>
                      <a:pt x="5513" y="9204"/>
                    </a:lnTo>
                    <a:cubicBezTo>
                      <a:pt x="5513" y="9418"/>
                      <a:pt x="5347" y="9633"/>
                      <a:pt x="5109" y="9656"/>
                    </a:cubicBezTo>
                    <a:cubicBezTo>
                      <a:pt x="5088" y="9659"/>
                      <a:pt x="5069" y="9660"/>
                      <a:pt x="5049" y="9660"/>
                    </a:cubicBezTo>
                    <a:cubicBezTo>
                      <a:pt x="4804" y="9660"/>
                      <a:pt x="4620" y="9458"/>
                      <a:pt x="4620" y="9216"/>
                    </a:cubicBezTo>
                    <a:lnTo>
                      <a:pt x="4620" y="7835"/>
                    </a:lnTo>
                    <a:lnTo>
                      <a:pt x="4525" y="7835"/>
                    </a:lnTo>
                    <a:cubicBezTo>
                      <a:pt x="4323" y="7835"/>
                      <a:pt x="4097" y="7787"/>
                      <a:pt x="3882" y="7692"/>
                    </a:cubicBezTo>
                    <a:cubicBezTo>
                      <a:pt x="3335" y="7454"/>
                      <a:pt x="2930" y="6918"/>
                      <a:pt x="2858" y="6346"/>
                    </a:cubicBezTo>
                    <a:cubicBezTo>
                      <a:pt x="2811" y="5954"/>
                      <a:pt x="2930" y="5596"/>
                      <a:pt x="3037" y="5299"/>
                    </a:cubicBezTo>
                    <a:cubicBezTo>
                      <a:pt x="3168" y="4882"/>
                      <a:pt x="3251" y="4632"/>
                      <a:pt x="3085" y="4358"/>
                    </a:cubicBezTo>
                    <a:cubicBezTo>
                      <a:pt x="3013" y="4227"/>
                      <a:pt x="3013" y="4049"/>
                      <a:pt x="3085" y="3918"/>
                    </a:cubicBezTo>
                    <a:cubicBezTo>
                      <a:pt x="3156" y="3787"/>
                      <a:pt x="3311" y="3691"/>
                      <a:pt x="3466" y="3691"/>
                    </a:cubicBezTo>
                    <a:close/>
                    <a:moveTo>
                      <a:pt x="4716" y="0"/>
                    </a:moveTo>
                    <a:cubicBezTo>
                      <a:pt x="4680" y="0"/>
                      <a:pt x="4632" y="12"/>
                      <a:pt x="4585" y="60"/>
                    </a:cubicBezTo>
                    <a:cubicBezTo>
                      <a:pt x="4228" y="453"/>
                      <a:pt x="4478" y="893"/>
                      <a:pt x="4847" y="893"/>
                    </a:cubicBezTo>
                    <a:lnTo>
                      <a:pt x="4882" y="893"/>
                    </a:lnTo>
                    <a:lnTo>
                      <a:pt x="4882" y="1489"/>
                    </a:lnTo>
                    <a:lnTo>
                      <a:pt x="1763" y="1489"/>
                    </a:lnTo>
                    <a:cubicBezTo>
                      <a:pt x="1013" y="1489"/>
                      <a:pt x="418" y="2084"/>
                      <a:pt x="418" y="2834"/>
                    </a:cubicBezTo>
                    <a:lnTo>
                      <a:pt x="418" y="3810"/>
                    </a:lnTo>
                    <a:cubicBezTo>
                      <a:pt x="179" y="3822"/>
                      <a:pt x="1" y="4025"/>
                      <a:pt x="1" y="4263"/>
                    </a:cubicBezTo>
                    <a:cubicBezTo>
                      <a:pt x="1" y="4501"/>
                      <a:pt x="179" y="4691"/>
                      <a:pt x="418" y="4703"/>
                    </a:cubicBezTo>
                    <a:lnTo>
                      <a:pt x="418" y="8275"/>
                    </a:lnTo>
                    <a:cubicBezTo>
                      <a:pt x="179" y="8287"/>
                      <a:pt x="1" y="8490"/>
                      <a:pt x="1" y="8728"/>
                    </a:cubicBezTo>
                    <a:cubicBezTo>
                      <a:pt x="1" y="8966"/>
                      <a:pt x="179" y="9156"/>
                      <a:pt x="418" y="9168"/>
                    </a:cubicBezTo>
                    <a:lnTo>
                      <a:pt x="418" y="10156"/>
                    </a:lnTo>
                    <a:cubicBezTo>
                      <a:pt x="418" y="10895"/>
                      <a:pt x="1013" y="11490"/>
                      <a:pt x="1763" y="11490"/>
                    </a:cubicBezTo>
                    <a:lnTo>
                      <a:pt x="8907" y="11490"/>
                    </a:lnTo>
                    <a:cubicBezTo>
                      <a:pt x="9645" y="11490"/>
                      <a:pt x="10240" y="10895"/>
                      <a:pt x="10240" y="10156"/>
                    </a:cubicBezTo>
                    <a:lnTo>
                      <a:pt x="10240" y="9168"/>
                    </a:lnTo>
                    <a:cubicBezTo>
                      <a:pt x="10478" y="9156"/>
                      <a:pt x="10657" y="8966"/>
                      <a:pt x="10657" y="8728"/>
                    </a:cubicBezTo>
                    <a:cubicBezTo>
                      <a:pt x="10657" y="8490"/>
                      <a:pt x="10478" y="8287"/>
                      <a:pt x="10240" y="8275"/>
                    </a:cubicBezTo>
                    <a:lnTo>
                      <a:pt x="10240" y="4703"/>
                    </a:lnTo>
                    <a:cubicBezTo>
                      <a:pt x="10478" y="4691"/>
                      <a:pt x="10657" y="4501"/>
                      <a:pt x="10657" y="4263"/>
                    </a:cubicBezTo>
                    <a:cubicBezTo>
                      <a:pt x="10657" y="4025"/>
                      <a:pt x="10478" y="3822"/>
                      <a:pt x="10240" y="3810"/>
                    </a:cubicBezTo>
                    <a:lnTo>
                      <a:pt x="10240" y="2834"/>
                    </a:lnTo>
                    <a:cubicBezTo>
                      <a:pt x="10240" y="2084"/>
                      <a:pt x="9645" y="1489"/>
                      <a:pt x="8907" y="1489"/>
                    </a:cubicBezTo>
                    <a:lnTo>
                      <a:pt x="5775" y="1489"/>
                    </a:lnTo>
                    <a:lnTo>
                      <a:pt x="5775" y="893"/>
                    </a:lnTo>
                    <a:lnTo>
                      <a:pt x="5954" y="893"/>
                    </a:lnTo>
                    <a:cubicBezTo>
                      <a:pt x="6002" y="893"/>
                      <a:pt x="6037" y="881"/>
                      <a:pt x="6085" y="834"/>
                    </a:cubicBezTo>
                    <a:cubicBezTo>
                      <a:pt x="6466" y="453"/>
                      <a:pt x="6192" y="0"/>
                      <a:pt x="5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2"/>
              <p:cNvSpPr/>
              <p:nvPr/>
            </p:nvSpPr>
            <p:spPr>
              <a:xfrm>
                <a:off x="4196950" y="3145150"/>
                <a:ext cx="192000" cy="54500"/>
              </a:xfrm>
              <a:custGeom>
                <a:avLst/>
                <a:gdLst/>
                <a:ahLst/>
                <a:cxnLst/>
                <a:rect l="l" t="t" r="r" b="b"/>
                <a:pathLst>
                  <a:path w="7680" h="2180" extrusionOk="0">
                    <a:moveTo>
                      <a:pt x="548" y="1"/>
                    </a:moveTo>
                    <a:cubicBezTo>
                      <a:pt x="429" y="1"/>
                      <a:pt x="334" y="60"/>
                      <a:pt x="250" y="156"/>
                    </a:cubicBezTo>
                    <a:cubicBezTo>
                      <a:pt x="0" y="513"/>
                      <a:pt x="250" y="894"/>
                      <a:pt x="595" y="894"/>
                    </a:cubicBezTo>
                    <a:lnTo>
                      <a:pt x="893" y="894"/>
                    </a:lnTo>
                    <a:lnTo>
                      <a:pt x="893" y="2180"/>
                    </a:lnTo>
                    <a:lnTo>
                      <a:pt x="1786" y="2180"/>
                    </a:lnTo>
                    <a:lnTo>
                      <a:pt x="1786" y="894"/>
                    </a:lnTo>
                    <a:lnTo>
                      <a:pt x="5894" y="894"/>
                    </a:lnTo>
                    <a:lnTo>
                      <a:pt x="5894" y="2180"/>
                    </a:lnTo>
                    <a:lnTo>
                      <a:pt x="6787" y="2180"/>
                    </a:lnTo>
                    <a:lnTo>
                      <a:pt x="6787" y="894"/>
                    </a:lnTo>
                    <a:lnTo>
                      <a:pt x="7144" y="894"/>
                    </a:lnTo>
                    <a:cubicBezTo>
                      <a:pt x="7263" y="894"/>
                      <a:pt x="7370" y="846"/>
                      <a:pt x="7442" y="751"/>
                    </a:cubicBezTo>
                    <a:cubicBezTo>
                      <a:pt x="7680" y="394"/>
                      <a:pt x="7430" y="1"/>
                      <a:pt x="7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2"/>
              <p:cNvSpPr/>
              <p:nvPr/>
            </p:nvSpPr>
            <p:spPr>
              <a:xfrm>
                <a:off x="4190400" y="3492825"/>
                <a:ext cx="204800" cy="33650"/>
              </a:xfrm>
              <a:custGeom>
                <a:avLst/>
                <a:gdLst/>
                <a:ahLst/>
                <a:cxnLst/>
                <a:rect l="l" t="t" r="r" b="b"/>
                <a:pathLst>
                  <a:path w="8192" h="1346" extrusionOk="0">
                    <a:moveTo>
                      <a:pt x="0" y="0"/>
                    </a:moveTo>
                    <a:cubicBezTo>
                      <a:pt x="0" y="750"/>
                      <a:pt x="667" y="1346"/>
                      <a:pt x="1488" y="1346"/>
                    </a:cubicBezTo>
                    <a:lnTo>
                      <a:pt x="6703" y="1346"/>
                    </a:lnTo>
                    <a:cubicBezTo>
                      <a:pt x="7525" y="1346"/>
                      <a:pt x="8192" y="750"/>
                      <a:pt x="8192" y="0"/>
                    </a:cubicBezTo>
                    <a:lnTo>
                      <a:pt x="8192" y="0"/>
                    </a:lnTo>
                    <a:cubicBezTo>
                      <a:pt x="8013" y="48"/>
                      <a:pt x="7835" y="60"/>
                      <a:pt x="7656" y="60"/>
                    </a:cubicBezTo>
                    <a:lnTo>
                      <a:pt x="536" y="60"/>
                    </a:lnTo>
                    <a:cubicBezTo>
                      <a:pt x="345" y="60"/>
                      <a:pt x="167"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886"/>
        <p:cNvGrpSpPr/>
        <p:nvPr/>
      </p:nvGrpSpPr>
      <p:grpSpPr>
        <a:xfrm>
          <a:off x="0" y="0"/>
          <a:ext cx="0" cy="0"/>
          <a:chOff x="0" y="0"/>
          <a:chExt cx="0" cy="0"/>
        </a:xfrm>
      </p:grpSpPr>
      <p:sp>
        <p:nvSpPr>
          <p:cNvPr id="1887" name="Google Shape;1887;p63"/>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This is </a:t>
            </a:r>
            <a:r>
              <a:rPr lang="en" b="0">
                <a:solidFill>
                  <a:schemeClr val="lt2"/>
                </a:solidFill>
              </a:rPr>
              <a:t>a table</a:t>
            </a:r>
            <a:endParaRPr b="0">
              <a:solidFill>
                <a:schemeClr val="lt2"/>
              </a:solidFill>
            </a:endParaRPr>
          </a:p>
        </p:txBody>
      </p:sp>
      <p:graphicFrame>
        <p:nvGraphicFramePr>
          <p:cNvPr id="1888" name="Google Shape;1888;p63"/>
          <p:cNvGraphicFramePr/>
          <p:nvPr/>
        </p:nvGraphicFramePr>
        <p:xfrm>
          <a:off x="952500" y="1543050"/>
          <a:ext cx="3000000" cy="3000000"/>
        </p:xfrm>
        <a:graphic>
          <a:graphicData uri="http://schemas.openxmlformats.org/drawingml/2006/table">
            <a:tbl>
              <a:tblPr>
                <a:noFill/>
                <a:tableStyleId>{8AB4E793-44B0-4EB5-A901-7CBA2464B194}</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381000">
                <a:tc rowSpan="2">
                  <a:txBody>
                    <a:bodyPr/>
                    <a:lstStyle/>
                    <a:p>
                      <a:pPr marL="0" lvl="0" indent="0" algn="l" rtl="0">
                        <a:spcBef>
                          <a:spcPts val="0"/>
                        </a:spcBef>
                        <a:spcAft>
                          <a:spcPts val="0"/>
                        </a:spcAft>
                        <a:buNone/>
                      </a:pPr>
                      <a:endParaRPr>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rowSpan="2">
                  <a:txBody>
                    <a:bodyPr/>
                    <a:lstStyle/>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Mass</a:t>
                      </a:r>
                      <a:endParaRPr sz="1500">
                        <a:solidFill>
                          <a:schemeClr val="accent5"/>
                        </a:solidFill>
                        <a:latin typeface="Lexend SemiBold"/>
                        <a:ea typeface="Lexend SemiBold"/>
                        <a:cs typeface="Lexend SemiBold"/>
                        <a:sym typeface="Lexend SemiBold"/>
                      </a:endParaRPr>
                    </a:p>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(earths)</a:t>
                      </a:r>
                      <a:endParaRPr sz="1500">
                        <a:solidFill>
                          <a:schemeClr val="accent5"/>
                        </a:solidFill>
                        <a:latin typeface="Lexend SemiBold"/>
                        <a:ea typeface="Lexend SemiBold"/>
                        <a:cs typeface="Lexend SemiBold"/>
                        <a:sym typeface="Lexend SemiBold"/>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rowSpan="2">
                  <a:txBody>
                    <a:bodyPr/>
                    <a:lstStyle/>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Diameter</a:t>
                      </a:r>
                      <a:endParaRPr sz="1500">
                        <a:solidFill>
                          <a:schemeClr val="accent5"/>
                        </a:solidFill>
                        <a:latin typeface="Lexend SemiBold"/>
                        <a:ea typeface="Lexend SemiBold"/>
                        <a:cs typeface="Lexend SemiBold"/>
                        <a:sym typeface="Lexend SemiBold"/>
                      </a:endParaRPr>
                    </a:p>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(earths)</a:t>
                      </a:r>
                      <a:endParaRPr sz="1500">
                        <a:solidFill>
                          <a:schemeClr val="accent5"/>
                        </a:solidFill>
                        <a:latin typeface="Lexend SemiBold"/>
                        <a:ea typeface="Lexend SemiBold"/>
                        <a:cs typeface="Lexend SemiBold"/>
                        <a:sym typeface="Lexend SemiBold"/>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rowSpan="2">
                  <a:txBody>
                    <a:bodyPr/>
                    <a:lstStyle/>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Surface gravity</a:t>
                      </a:r>
                      <a:endParaRPr sz="1500">
                        <a:solidFill>
                          <a:schemeClr val="accent5"/>
                        </a:solidFill>
                        <a:latin typeface="Lexend SemiBold"/>
                        <a:ea typeface="Lexend SemiBold"/>
                        <a:cs typeface="Lexend SemiBold"/>
                        <a:sym typeface="Lexend SemiBold"/>
                      </a:endParaRPr>
                    </a:p>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(earths)</a:t>
                      </a:r>
                      <a:endParaRPr sz="1500">
                        <a:solidFill>
                          <a:schemeClr val="accent5"/>
                        </a:solidFill>
                        <a:latin typeface="Lexend SemiBold"/>
                        <a:ea typeface="Lexend SemiBold"/>
                        <a:cs typeface="Lexend SemiBold"/>
                        <a:sym typeface="Lexend SemiBold"/>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81000">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Mercury</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Mars</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0.53</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3"/>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Saturn</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95.2</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9.4</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4"/>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Mercury</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5"/>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Neptune</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892"/>
        <p:cNvGrpSpPr/>
        <p:nvPr/>
      </p:nvGrpSpPr>
      <p:grpSpPr>
        <a:xfrm>
          <a:off x="0" y="0"/>
          <a:ext cx="0" cy="0"/>
          <a:chOff x="0" y="0"/>
          <a:chExt cx="0" cy="0"/>
        </a:xfrm>
      </p:grpSpPr>
      <p:sp>
        <p:nvSpPr>
          <p:cNvPr id="1893" name="Google Shape;1893;p64"/>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You can use </a:t>
            </a:r>
            <a:r>
              <a:rPr lang="en" b="0">
                <a:solidFill>
                  <a:schemeClr val="lt2"/>
                </a:solidFill>
              </a:rPr>
              <a:t>this graph</a:t>
            </a:r>
            <a:endParaRPr/>
          </a:p>
        </p:txBody>
      </p:sp>
      <p:pic>
        <p:nvPicPr>
          <p:cNvPr id="1894" name="Google Shape;1894;p64" title="Chart">
            <a:hlinkClick r:id="rId3"/>
          </p:cNvPr>
          <p:cNvPicPr preferRelativeResize="0"/>
          <p:nvPr/>
        </p:nvPicPr>
        <p:blipFill rotWithShape="1">
          <a:blip r:embed="rId4">
            <a:alphaModFix/>
          </a:blip>
          <a:srcRect l="16049" r="16089"/>
          <a:stretch/>
        </p:blipFill>
        <p:spPr>
          <a:xfrm>
            <a:off x="2952782" y="1428775"/>
            <a:ext cx="3238437" cy="2950700"/>
          </a:xfrm>
          <a:prstGeom prst="rect">
            <a:avLst/>
          </a:prstGeom>
          <a:noFill/>
          <a:ln>
            <a:noFill/>
          </a:ln>
        </p:spPr>
      </p:pic>
      <p:sp>
        <p:nvSpPr>
          <p:cNvPr id="1895" name="Google Shape;1895;p64"/>
          <p:cNvSpPr txBox="1"/>
          <p:nvPr/>
        </p:nvSpPr>
        <p:spPr>
          <a:xfrm>
            <a:off x="1385886" y="2119550"/>
            <a:ext cx="1463100" cy="410700"/>
          </a:xfrm>
          <a:prstGeom prst="rect">
            <a:avLst/>
          </a:prstGeom>
          <a:noFill/>
          <a:ln>
            <a:noFill/>
          </a:ln>
        </p:spPr>
        <p:txBody>
          <a:bodyPr spcFirstLastPara="1" wrap="square" lIns="0" tIns="0" rIns="0" bIns="0" anchor="b" anchorCtr="0">
            <a:noAutofit/>
          </a:bodyPr>
          <a:lstStyle/>
          <a:p>
            <a:pPr marL="0" lvl="0" indent="0" algn="l" rtl="0">
              <a:spcBef>
                <a:spcPts val="0"/>
              </a:spcBef>
              <a:spcAft>
                <a:spcPts val="0"/>
              </a:spcAft>
              <a:buNone/>
            </a:pPr>
            <a:r>
              <a:rPr lang="en" sz="2500">
                <a:solidFill>
                  <a:schemeClr val="dk2"/>
                </a:solidFill>
                <a:latin typeface="Lexend SemiBold"/>
                <a:ea typeface="Lexend SemiBold"/>
                <a:cs typeface="Lexend SemiBold"/>
                <a:sym typeface="Lexend SemiBold"/>
              </a:rPr>
              <a:t>Saturn</a:t>
            </a:r>
            <a:endParaRPr sz="2500">
              <a:solidFill>
                <a:schemeClr val="dk2"/>
              </a:solidFill>
              <a:latin typeface="Lexend SemiBold"/>
              <a:ea typeface="Lexend SemiBold"/>
              <a:cs typeface="Lexend SemiBold"/>
              <a:sym typeface="Lexend SemiBold"/>
            </a:endParaRPr>
          </a:p>
        </p:txBody>
      </p:sp>
      <p:sp>
        <p:nvSpPr>
          <p:cNvPr id="1896" name="Google Shape;1896;p64"/>
          <p:cNvSpPr txBox="1"/>
          <p:nvPr/>
        </p:nvSpPr>
        <p:spPr>
          <a:xfrm>
            <a:off x="1385889" y="2627900"/>
            <a:ext cx="1463100" cy="8688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600">
                <a:solidFill>
                  <a:schemeClr val="dk1"/>
                </a:solidFill>
                <a:latin typeface="Libre Franklin"/>
                <a:ea typeface="Libre Franklin"/>
                <a:cs typeface="Libre Franklin"/>
                <a:sym typeface="Libre Franklin"/>
              </a:rPr>
              <a:t>Saturn is a gas giant and has several rings</a:t>
            </a:r>
            <a:endParaRPr sz="1600">
              <a:solidFill>
                <a:schemeClr val="accent6"/>
              </a:solidFill>
              <a:latin typeface="Libre Franklin"/>
              <a:ea typeface="Libre Franklin"/>
              <a:cs typeface="Libre Franklin"/>
              <a:sym typeface="Libre Franklin"/>
            </a:endParaRPr>
          </a:p>
        </p:txBody>
      </p:sp>
      <p:sp>
        <p:nvSpPr>
          <p:cNvPr id="1897" name="Google Shape;1897;p64"/>
          <p:cNvSpPr txBox="1"/>
          <p:nvPr/>
        </p:nvSpPr>
        <p:spPr>
          <a:xfrm>
            <a:off x="6290511" y="2119550"/>
            <a:ext cx="1463100" cy="410700"/>
          </a:xfrm>
          <a:prstGeom prst="rect">
            <a:avLst/>
          </a:prstGeom>
          <a:noFill/>
          <a:ln>
            <a:noFill/>
          </a:ln>
        </p:spPr>
        <p:txBody>
          <a:bodyPr spcFirstLastPara="1" wrap="square" lIns="0" tIns="0" rIns="0" bIns="0" anchor="b" anchorCtr="0">
            <a:noAutofit/>
          </a:bodyPr>
          <a:lstStyle/>
          <a:p>
            <a:pPr marL="0" marR="0" lvl="0" indent="0" algn="r" rtl="0">
              <a:lnSpc>
                <a:spcPct val="100000"/>
              </a:lnSpc>
              <a:spcBef>
                <a:spcPts val="0"/>
              </a:spcBef>
              <a:spcAft>
                <a:spcPts val="0"/>
              </a:spcAft>
              <a:buNone/>
            </a:pPr>
            <a:r>
              <a:rPr lang="en" sz="2500">
                <a:solidFill>
                  <a:schemeClr val="lt2"/>
                </a:solidFill>
                <a:latin typeface="Lexend SemiBold"/>
                <a:ea typeface="Lexend SemiBold"/>
                <a:cs typeface="Lexend SemiBold"/>
                <a:sym typeface="Lexend SemiBold"/>
              </a:rPr>
              <a:t>Venus</a:t>
            </a:r>
            <a:endParaRPr sz="2500">
              <a:solidFill>
                <a:schemeClr val="lt2"/>
              </a:solidFill>
              <a:latin typeface="Lexend SemiBold"/>
              <a:ea typeface="Lexend SemiBold"/>
              <a:cs typeface="Lexend SemiBold"/>
              <a:sym typeface="Lexend SemiBold"/>
            </a:endParaRPr>
          </a:p>
        </p:txBody>
      </p:sp>
      <p:sp>
        <p:nvSpPr>
          <p:cNvPr id="1898" name="Google Shape;1898;p64"/>
          <p:cNvSpPr txBox="1"/>
          <p:nvPr/>
        </p:nvSpPr>
        <p:spPr>
          <a:xfrm>
            <a:off x="6290514" y="2627900"/>
            <a:ext cx="1467600" cy="8685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1600">
                <a:solidFill>
                  <a:schemeClr val="dk1"/>
                </a:solidFill>
                <a:latin typeface="Libre Franklin"/>
                <a:ea typeface="Libre Franklin"/>
                <a:cs typeface="Libre Franklin"/>
                <a:sym typeface="Libre Franklin"/>
              </a:rPr>
              <a:t>Venus is the second planet from the Sun</a:t>
            </a:r>
            <a:endParaRPr sz="1600">
              <a:solidFill>
                <a:schemeClr val="accent6"/>
              </a:solidFill>
              <a:latin typeface="Libre Franklin"/>
              <a:ea typeface="Libre Franklin"/>
              <a:cs typeface="Libre Franklin"/>
              <a:sym typeface="Libre Franklin"/>
            </a:endParaRPr>
          </a:p>
        </p:txBody>
      </p:sp>
      <p:sp>
        <p:nvSpPr>
          <p:cNvPr id="1899" name="Google Shape;1899;p64"/>
          <p:cNvSpPr txBox="1">
            <a:spLocks noGrp="1"/>
          </p:cNvSpPr>
          <p:nvPr>
            <p:ph type="title" idx="4294967295"/>
          </p:nvPr>
        </p:nvSpPr>
        <p:spPr>
          <a:xfrm>
            <a:off x="1386840" y="1659025"/>
            <a:ext cx="1463100" cy="410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2900">
                <a:solidFill>
                  <a:schemeClr val="accent1"/>
                </a:solidFill>
              </a:rPr>
              <a:t>60 %</a:t>
            </a:r>
            <a:endParaRPr sz="2900">
              <a:solidFill>
                <a:schemeClr val="accent1"/>
              </a:solidFill>
            </a:endParaRPr>
          </a:p>
        </p:txBody>
      </p:sp>
      <p:sp>
        <p:nvSpPr>
          <p:cNvPr id="1900" name="Google Shape;1900;p64"/>
          <p:cNvSpPr txBox="1">
            <a:spLocks noGrp="1"/>
          </p:cNvSpPr>
          <p:nvPr>
            <p:ph type="title" idx="4294967295"/>
          </p:nvPr>
        </p:nvSpPr>
        <p:spPr>
          <a:xfrm>
            <a:off x="6294120" y="1659025"/>
            <a:ext cx="1463100" cy="410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sz="2900">
                <a:solidFill>
                  <a:schemeClr val="accent1"/>
                </a:solidFill>
              </a:rPr>
              <a:t>40 %</a:t>
            </a:r>
            <a:endParaRPr sz="2900">
              <a:solidFill>
                <a:schemeClr val="accent1"/>
              </a:solidFill>
            </a:endParaRPr>
          </a:p>
        </p:txBody>
      </p:sp>
      <p:sp>
        <p:nvSpPr>
          <p:cNvPr id="1901" name="Google Shape;1901;p64"/>
          <p:cNvSpPr txBox="1"/>
          <p:nvPr/>
        </p:nvSpPr>
        <p:spPr>
          <a:xfrm>
            <a:off x="713250" y="4386250"/>
            <a:ext cx="7717500" cy="247500"/>
          </a:xfrm>
          <a:prstGeom prst="rect">
            <a:avLst/>
          </a:prstGeom>
          <a:noFill/>
          <a:ln>
            <a:noFill/>
          </a:ln>
        </p:spPr>
        <p:txBody>
          <a:bodyPr spcFirstLastPara="1" wrap="square" lIns="0" tIns="0" rIns="0" bIns="0" anchor="ctr" anchorCtr="0">
            <a:noAutofit/>
          </a:bodyPr>
          <a:lstStyle/>
          <a:p>
            <a:pPr marL="0" lvl="0" indent="0" algn="ctr" rtl="0">
              <a:lnSpc>
                <a:spcPct val="115000"/>
              </a:lnSpc>
              <a:spcBef>
                <a:spcPts val="0"/>
              </a:spcBef>
              <a:spcAft>
                <a:spcPts val="0"/>
              </a:spcAft>
              <a:buNone/>
            </a:pPr>
            <a:r>
              <a:rPr lang="en" sz="1200">
                <a:solidFill>
                  <a:schemeClr val="dk1"/>
                </a:solidFill>
                <a:latin typeface="Libre Franklin"/>
                <a:ea typeface="Libre Franklin"/>
                <a:cs typeface="Libre Franklin"/>
                <a:sym typeface="Libre Franklin"/>
              </a:rPr>
              <a:t>Follow the link in the graph to modify its data and then paste the new one here. </a:t>
            </a:r>
            <a:r>
              <a:rPr lang="en" sz="1200" b="1">
                <a:solidFill>
                  <a:schemeClr val="dk1"/>
                </a:solidFill>
                <a:uFill>
                  <a:noFill/>
                </a:uFill>
                <a:latin typeface="Libre Franklin"/>
                <a:ea typeface="Libre Franklin"/>
                <a:cs typeface="Libre Franklin"/>
                <a:sym typeface="Libre Franklin"/>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200" b="1">
              <a:solidFill>
                <a:schemeClr val="dk1"/>
              </a:solidFill>
              <a:latin typeface="Libre Franklin"/>
              <a:ea typeface="Libre Franklin"/>
              <a:cs typeface="Libre Franklin"/>
              <a:sym typeface="Libre Franklin"/>
            </a:endParaRPr>
          </a:p>
        </p:txBody>
      </p:sp>
      <p:grpSp>
        <p:nvGrpSpPr>
          <p:cNvPr id="1902" name="Google Shape;1902;p64"/>
          <p:cNvGrpSpPr/>
          <p:nvPr/>
        </p:nvGrpSpPr>
        <p:grpSpPr>
          <a:xfrm>
            <a:off x="3633150" y="2713426"/>
            <a:ext cx="381025" cy="381375"/>
            <a:chOff x="816450" y="2444425"/>
            <a:chExt cx="381025" cy="381375"/>
          </a:xfrm>
        </p:grpSpPr>
        <p:sp>
          <p:nvSpPr>
            <p:cNvPr id="1903" name="Google Shape;1903;p64"/>
            <p:cNvSpPr/>
            <p:nvPr/>
          </p:nvSpPr>
          <p:spPr>
            <a:xfrm>
              <a:off x="816450" y="2781125"/>
              <a:ext cx="381025" cy="44675"/>
            </a:xfrm>
            <a:custGeom>
              <a:avLst/>
              <a:gdLst/>
              <a:ahLst/>
              <a:cxnLst/>
              <a:rect l="l" t="t" r="r" b="b"/>
              <a:pathLst>
                <a:path w="15241" h="1787" extrusionOk="0">
                  <a:moveTo>
                    <a:pt x="441" y="1"/>
                  </a:moveTo>
                  <a:cubicBezTo>
                    <a:pt x="191" y="1"/>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1"/>
                    <a:pt x="14788"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4" name="Google Shape;1904;p64"/>
            <p:cNvSpPr/>
            <p:nvPr/>
          </p:nvSpPr>
          <p:spPr>
            <a:xfrm>
              <a:off x="838775" y="2444425"/>
              <a:ext cx="44675" cy="41750"/>
            </a:xfrm>
            <a:custGeom>
              <a:avLst/>
              <a:gdLst/>
              <a:ahLst/>
              <a:cxnLst/>
              <a:rect l="l" t="t" r="r" b="b"/>
              <a:pathLst>
                <a:path w="1787" h="1670" extrusionOk="0">
                  <a:moveTo>
                    <a:pt x="897" y="0"/>
                  </a:moveTo>
                  <a:cubicBezTo>
                    <a:pt x="876" y="0"/>
                    <a:pt x="855" y="1"/>
                    <a:pt x="834" y="3"/>
                  </a:cubicBezTo>
                  <a:cubicBezTo>
                    <a:pt x="358" y="26"/>
                    <a:pt x="1" y="431"/>
                    <a:pt x="1" y="907"/>
                  </a:cubicBezTo>
                  <a:lnTo>
                    <a:pt x="1" y="1669"/>
                  </a:lnTo>
                  <a:lnTo>
                    <a:pt x="1787" y="1669"/>
                  </a:lnTo>
                  <a:lnTo>
                    <a:pt x="1787" y="896"/>
                  </a:lnTo>
                  <a:cubicBezTo>
                    <a:pt x="1787" y="393"/>
                    <a:pt x="1382" y="0"/>
                    <a:pt x="897" y="0"/>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5" name="Google Shape;1905;p64"/>
            <p:cNvSpPr/>
            <p:nvPr/>
          </p:nvSpPr>
          <p:spPr>
            <a:xfrm>
              <a:off x="816450" y="2508775"/>
              <a:ext cx="381025" cy="44675"/>
            </a:xfrm>
            <a:custGeom>
              <a:avLst/>
              <a:gdLst/>
              <a:ahLst/>
              <a:cxnLst/>
              <a:rect l="l" t="t" r="r" b="b"/>
              <a:pathLst>
                <a:path w="15241" h="1787" extrusionOk="0">
                  <a:moveTo>
                    <a:pt x="441" y="0"/>
                  </a:moveTo>
                  <a:cubicBezTo>
                    <a:pt x="191" y="0"/>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0"/>
                    <a:pt x="14788" y="0"/>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6" name="Google Shape;1906;p64"/>
            <p:cNvSpPr/>
            <p:nvPr/>
          </p:nvSpPr>
          <p:spPr>
            <a:xfrm>
              <a:off x="958750" y="2638250"/>
              <a:ext cx="47925" cy="62375"/>
            </a:xfrm>
            <a:custGeom>
              <a:avLst/>
              <a:gdLst/>
              <a:ahLst/>
              <a:cxnLst/>
              <a:rect l="l" t="t" r="r" b="b"/>
              <a:pathLst>
                <a:path w="1917" h="2495" extrusionOk="0">
                  <a:moveTo>
                    <a:pt x="500" y="1"/>
                  </a:moveTo>
                  <a:cubicBezTo>
                    <a:pt x="500" y="346"/>
                    <a:pt x="393" y="655"/>
                    <a:pt x="298" y="917"/>
                  </a:cubicBezTo>
                  <a:cubicBezTo>
                    <a:pt x="107" y="1501"/>
                    <a:pt x="0" y="1834"/>
                    <a:pt x="548" y="2310"/>
                  </a:cubicBezTo>
                  <a:cubicBezTo>
                    <a:pt x="595" y="2346"/>
                    <a:pt x="643" y="2382"/>
                    <a:pt x="703" y="2406"/>
                  </a:cubicBezTo>
                  <a:cubicBezTo>
                    <a:pt x="803" y="2466"/>
                    <a:pt x="915" y="2495"/>
                    <a:pt x="1027" y="2495"/>
                  </a:cubicBezTo>
                  <a:cubicBezTo>
                    <a:pt x="1180" y="2495"/>
                    <a:pt x="1334" y="2442"/>
                    <a:pt x="1465" y="2346"/>
                  </a:cubicBezTo>
                  <a:cubicBezTo>
                    <a:pt x="1667" y="2203"/>
                    <a:pt x="1917" y="1929"/>
                    <a:pt x="1738" y="1382"/>
                  </a:cubicBezTo>
                  <a:cubicBezTo>
                    <a:pt x="1536" y="822"/>
                    <a:pt x="1000" y="286"/>
                    <a:pt x="500"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7" name="Google Shape;1907;p64"/>
            <p:cNvSpPr/>
            <p:nvPr/>
          </p:nvSpPr>
          <p:spPr>
            <a:xfrm>
              <a:off x="1013500" y="2638750"/>
              <a:ext cx="38125" cy="49225"/>
            </a:xfrm>
            <a:custGeom>
              <a:avLst/>
              <a:gdLst/>
              <a:ahLst/>
              <a:cxnLst/>
              <a:rect l="l" t="t" r="r" b="b"/>
              <a:pathLst>
                <a:path w="1525" h="1969" extrusionOk="0">
                  <a:moveTo>
                    <a:pt x="1202" y="1"/>
                  </a:moveTo>
                  <a:cubicBezTo>
                    <a:pt x="804" y="1"/>
                    <a:pt x="383" y="144"/>
                    <a:pt x="1" y="326"/>
                  </a:cubicBezTo>
                  <a:cubicBezTo>
                    <a:pt x="179" y="576"/>
                    <a:pt x="310" y="826"/>
                    <a:pt x="394" y="1076"/>
                  </a:cubicBezTo>
                  <a:cubicBezTo>
                    <a:pt x="489" y="1397"/>
                    <a:pt x="525" y="1695"/>
                    <a:pt x="477" y="1969"/>
                  </a:cubicBezTo>
                  <a:cubicBezTo>
                    <a:pt x="632" y="1850"/>
                    <a:pt x="775" y="1707"/>
                    <a:pt x="906" y="1540"/>
                  </a:cubicBezTo>
                  <a:cubicBezTo>
                    <a:pt x="1310" y="1052"/>
                    <a:pt x="1525" y="469"/>
                    <a:pt x="1489" y="28"/>
                  </a:cubicBezTo>
                  <a:cubicBezTo>
                    <a:pt x="1395" y="9"/>
                    <a:pt x="1299" y="1"/>
                    <a:pt x="1202"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8" name="Google Shape;1908;p64"/>
            <p:cNvSpPr/>
            <p:nvPr/>
          </p:nvSpPr>
          <p:spPr>
            <a:xfrm>
              <a:off x="838775" y="2575750"/>
              <a:ext cx="336375" cy="183075"/>
            </a:xfrm>
            <a:custGeom>
              <a:avLst/>
              <a:gdLst/>
              <a:ahLst/>
              <a:cxnLst/>
              <a:rect l="l" t="t" r="r" b="b"/>
              <a:pathLst>
                <a:path w="13455" h="7323" extrusionOk="0">
                  <a:moveTo>
                    <a:pt x="4680" y="1429"/>
                  </a:moveTo>
                  <a:cubicBezTo>
                    <a:pt x="5180" y="1429"/>
                    <a:pt x="5775" y="1667"/>
                    <a:pt x="6287" y="2108"/>
                  </a:cubicBezTo>
                  <a:cubicBezTo>
                    <a:pt x="6323" y="2131"/>
                    <a:pt x="6335" y="2155"/>
                    <a:pt x="6371" y="2167"/>
                  </a:cubicBezTo>
                  <a:cubicBezTo>
                    <a:pt x="6777" y="1942"/>
                    <a:pt x="7473" y="1635"/>
                    <a:pt x="8198" y="1635"/>
                  </a:cubicBezTo>
                  <a:cubicBezTo>
                    <a:pt x="8471" y="1635"/>
                    <a:pt x="8747" y="1679"/>
                    <a:pt x="9014" y="1786"/>
                  </a:cubicBezTo>
                  <a:cubicBezTo>
                    <a:pt x="9145" y="1834"/>
                    <a:pt x="9240" y="1929"/>
                    <a:pt x="9288" y="2072"/>
                  </a:cubicBezTo>
                  <a:cubicBezTo>
                    <a:pt x="9526" y="2822"/>
                    <a:pt x="9252" y="3810"/>
                    <a:pt x="8585" y="4632"/>
                  </a:cubicBezTo>
                  <a:cubicBezTo>
                    <a:pt x="7930" y="5430"/>
                    <a:pt x="7037" y="5894"/>
                    <a:pt x="6144" y="5894"/>
                  </a:cubicBezTo>
                  <a:lnTo>
                    <a:pt x="5811" y="5894"/>
                  </a:lnTo>
                  <a:cubicBezTo>
                    <a:pt x="5561" y="5894"/>
                    <a:pt x="5299" y="5834"/>
                    <a:pt x="5061" y="5703"/>
                  </a:cubicBezTo>
                  <a:cubicBezTo>
                    <a:pt x="4954" y="5644"/>
                    <a:pt x="4847" y="5560"/>
                    <a:pt x="4740" y="5489"/>
                  </a:cubicBezTo>
                  <a:cubicBezTo>
                    <a:pt x="3751" y="4632"/>
                    <a:pt x="4025" y="3775"/>
                    <a:pt x="4239" y="3155"/>
                  </a:cubicBezTo>
                  <a:cubicBezTo>
                    <a:pt x="4382" y="2691"/>
                    <a:pt x="4478" y="2405"/>
                    <a:pt x="4299" y="2096"/>
                  </a:cubicBezTo>
                  <a:cubicBezTo>
                    <a:pt x="4239" y="1989"/>
                    <a:pt x="4228" y="1870"/>
                    <a:pt x="4251" y="1750"/>
                  </a:cubicBezTo>
                  <a:cubicBezTo>
                    <a:pt x="4311" y="1560"/>
                    <a:pt x="4489" y="1429"/>
                    <a:pt x="4680" y="1429"/>
                  </a:cubicBezTo>
                  <a:close/>
                  <a:moveTo>
                    <a:pt x="1" y="0"/>
                  </a:moveTo>
                  <a:lnTo>
                    <a:pt x="1" y="7323"/>
                  </a:lnTo>
                  <a:lnTo>
                    <a:pt x="13455" y="7323"/>
                  </a:lnTo>
                  <a:lnTo>
                    <a:pt x="13455" y="0"/>
                  </a:ln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9" name="Google Shape;1909;p64"/>
            <p:cNvSpPr/>
            <p:nvPr/>
          </p:nvSpPr>
          <p:spPr>
            <a:xfrm>
              <a:off x="1129600" y="2444425"/>
              <a:ext cx="44675" cy="41750"/>
            </a:xfrm>
            <a:custGeom>
              <a:avLst/>
              <a:gdLst/>
              <a:ahLst/>
              <a:cxnLst/>
              <a:rect l="l" t="t" r="r" b="b"/>
              <a:pathLst>
                <a:path w="1787" h="1670" extrusionOk="0">
                  <a:moveTo>
                    <a:pt x="898" y="0"/>
                  </a:moveTo>
                  <a:cubicBezTo>
                    <a:pt x="877" y="0"/>
                    <a:pt x="855" y="1"/>
                    <a:pt x="834" y="3"/>
                  </a:cubicBezTo>
                  <a:cubicBezTo>
                    <a:pt x="357" y="26"/>
                    <a:pt x="0" y="431"/>
                    <a:pt x="0" y="907"/>
                  </a:cubicBezTo>
                  <a:lnTo>
                    <a:pt x="0" y="1669"/>
                  </a:lnTo>
                  <a:lnTo>
                    <a:pt x="1786" y="1669"/>
                  </a:lnTo>
                  <a:lnTo>
                    <a:pt x="1786" y="896"/>
                  </a:lnTo>
                  <a:cubicBezTo>
                    <a:pt x="1786" y="393"/>
                    <a:pt x="1392" y="0"/>
                    <a:pt x="898" y="0"/>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grpSp>
        <p:nvGrpSpPr>
          <p:cNvPr id="1910" name="Google Shape;1910;p64"/>
          <p:cNvGrpSpPr/>
          <p:nvPr/>
        </p:nvGrpSpPr>
        <p:grpSpPr>
          <a:xfrm>
            <a:off x="5129225" y="2714725"/>
            <a:ext cx="381625" cy="378750"/>
            <a:chOff x="1421600" y="3862700"/>
            <a:chExt cx="381625" cy="378750"/>
          </a:xfrm>
        </p:grpSpPr>
        <p:sp>
          <p:nvSpPr>
            <p:cNvPr id="1911" name="Google Shape;1911;p64"/>
            <p:cNvSpPr/>
            <p:nvPr/>
          </p:nvSpPr>
          <p:spPr>
            <a:xfrm>
              <a:off x="1520725" y="4196775"/>
              <a:ext cx="44650" cy="44675"/>
            </a:xfrm>
            <a:custGeom>
              <a:avLst/>
              <a:gdLst/>
              <a:ahLst/>
              <a:cxnLst/>
              <a:rect l="l" t="t" r="r" b="b"/>
              <a:pathLst>
                <a:path w="1786" h="1787" extrusionOk="0">
                  <a:moveTo>
                    <a:pt x="893" y="1"/>
                  </a:moveTo>
                  <a:cubicBezTo>
                    <a:pt x="405" y="1"/>
                    <a:pt x="0" y="405"/>
                    <a:pt x="0" y="894"/>
                  </a:cubicBezTo>
                  <a:cubicBezTo>
                    <a:pt x="0" y="1382"/>
                    <a:pt x="405" y="1786"/>
                    <a:pt x="893" y="1786"/>
                  </a:cubicBezTo>
                  <a:cubicBezTo>
                    <a:pt x="1381" y="1786"/>
                    <a:pt x="1786" y="1382"/>
                    <a:pt x="1786" y="894"/>
                  </a:cubicBezTo>
                  <a:cubicBezTo>
                    <a:pt x="1774" y="405"/>
                    <a:pt x="1381" y="1"/>
                    <a:pt x="893"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2" name="Google Shape;1912;p64"/>
            <p:cNvSpPr/>
            <p:nvPr/>
          </p:nvSpPr>
          <p:spPr>
            <a:xfrm>
              <a:off x="1656150" y="4196775"/>
              <a:ext cx="44675" cy="44675"/>
            </a:xfrm>
            <a:custGeom>
              <a:avLst/>
              <a:gdLst/>
              <a:ahLst/>
              <a:cxnLst/>
              <a:rect l="l" t="t" r="r" b="b"/>
              <a:pathLst>
                <a:path w="1787" h="1787" extrusionOk="0">
                  <a:moveTo>
                    <a:pt x="893" y="1"/>
                  </a:moveTo>
                  <a:cubicBezTo>
                    <a:pt x="405" y="1"/>
                    <a:pt x="0" y="405"/>
                    <a:pt x="0" y="894"/>
                  </a:cubicBezTo>
                  <a:cubicBezTo>
                    <a:pt x="0" y="1382"/>
                    <a:pt x="405" y="1786"/>
                    <a:pt x="893" y="1786"/>
                  </a:cubicBezTo>
                  <a:cubicBezTo>
                    <a:pt x="1382" y="1786"/>
                    <a:pt x="1786" y="1382"/>
                    <a:pt x="1786" y="894"/>
                  </a:cubicBezTo>
                  <a:cubicBezTo>
                    <a:pt x="1786" y="405"/>
                    <a:pt x="1382" y="1"/>
                    <a:pt x="893"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3" name="Google Shape;1913;p64"/>
            <p:cNvSpPr/>
            <p:nvPr/>
          </p:nvSpPr>
          <p:spPr>
            <a:xfrm>
              <a:off x="1421600" y="3983350"/>
              <a:ext cx="381625" cy="53600"/>
            </a:xfrm>
            <a:custGeom>
              <a:avLst/>
              <a:gdLst/>
              <a:ahLst/>
              <a:cxnLst/>
              <a:rect l="l" t="t" r="r" b="b"/>
              <a:pathLst>
                <a:path w="15265" h="2144" extrusionOk="0">
                  <a:moveTo>
                    <a:pt x="477" y="1"/>
                  </a:moveTo>
                  <a:cubicBezTo>
                    <a:pt x="346" y="1"/>
                    <a:pt x="215" y="60"/>
                    <a:pt x="119" y="179"/>
                  </a:cubicBezTo>
                  <a:cubicBezTo>
                    <a:pt x="36" y="275"/>
                    <a:pt x="0" y="429"/>
                    <a:pt x="48" y="560"/>
                  </a:cubicBezTo>
                  <a:cubicBezTo>
                    <a:pt x="96" y="739"/>
                    <a:pt x="465" y="1525"/>
                    <a:pt x="560" y="1811"/>
                  </a:cubicBezTo>
                  <a:cubicBezTo>
                    <a:pt x="619" y="2001"/>
                    <a:pt x="774" y="2144"/>
                    <a:pt x="988" y="2144"/>
                  </a:cubicBezTo>
                  <a:lnTo>
                    <a:pt x="14288" y="2144"/>
                  </a:lnTo>
                  <a:cubicBezTo>
                    <a:pt x="14490" y="2144"/>
                    <a:pt x="14669" y="2001"/>
                    <a:pt x="14728" y="1811"/>
                  </a:cubicBezTo>
                  <a:cubicBezTo>
                    <a:pt x="14812" y="1513"/>
                    <a:pt x="15145" y="894"/>
                    <a:pt x="15228" y="560"/>
                  </a:cubicBezTo>
                  <a:cubicBezTo>
                    <a:pt x="15264" y="429"/>
                    <a:pt x="15228" y="275"/>
                    <a:pt x="15157" y="179"/>
                  </a:cubicBezTo>
                  <a:cubicBezTo>
                    <a:pt x="15062" y="60"/>
                    <a:pt x="14931" y="1"/>
                    <a:pt x="14800"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4" name="Google Shape;1914;p64"/>
            <p:cNvSpPr/>
            <p:nvPr/>
          </p:nvSpPr>
          <p:spPr>
            <a:xfrm>
              <a:off x="1632625" y="3907450"/>
              <a:ext cx="107200" cy="53600"/>
            </a:xfrm>
            <a:custGeom>
              <a:avLst/>
              <a:gdLst/>
              <a:ahLst/>
              <a:cxnLst/>
              <a:rect l="l" t="t" r="r" b="b"/>
              <a:pathLst>
                <a:path w="4288" h="2144" extrusionOk="0">
                  <a:moveTo>
                    <a:pt x="2132" y="1"/>
                  </a:moveTo>
                  <a:cubicBezTo>
                    <a:pt x="2013" y="1"/>
                    <a:pt x="1882" y="60"/>
                    <a:pt x="1799" y="144"/>
                  </a:cubicBezTo>
                  <a:lnTo>
                    <a:pt x="1" y="2144"/>
                  </a:lnTo>
                  <a:lnTo>
                    <a:pt x="4287" y="2144"/>
                  </a:lnTo>
                  <a:lnTo>
                    <a:pt x="2453" y="144"/>
                  </a:lnTo>
                  <a:cubicBezTo>
                    <a:pt x="2370" y="60"/>
                    <a:pt x="2251" y="1"/>
                    <a:pt x="2132"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5" name="Google Shape;1915;p64"/>
            <p:cNvSpPr/>
            <p:nvPr/>
          </p:nvSpPr>
          <p:spPr>
            <a:xfrm>
              <a:off x="1569825" y="3862700"/>
              <a:ext cx="81575" cy="86075"/>
            </a:xfrm>
            <a:custGeom>
              <a:avLst/>
              <a:gdLst/>
              <a:ahLst/>
              <a:cxnLst/>
              <a:rect l="l" t="t" r="r" b="b"/>
              <a:pathLst>
                <a:path w="3263" h="3443" extrusionOk="0">
                  <a:moveTo>
                    <a:pt x="1587" y="0"/>
                  </a:moveTo>
                  <a:cubicBezTo>
                    <a:pt x="1550" y="0"/>
                    <a:pt x="1513" y="6"/>
                    <a:pt x="1477" y="17"/>
                  </a:cubicBezTo>
                  <a:cubicBezTo>
                    <a:pt x="1370" y="40"/>
                    <a:pt x="1298" y="88"/>
                    <a:pt x="1215" y="183"/>
                  </a:cubicBezTo>
                  <a:lnTo>
                    <a:pt x="1" y="1648"/>
                  </a:lnTo>
                  <a:lnTo>
                    <a:pt x="1501" y="3339"/>
                  </a:lnTo>
                  <a:lnTo>
                    <a:pt x="1536" y="3362"/>
                  </a:lnTo>
                  <a:cubicBezTo>
                    <a:pt x="1572" y="3416"/>
                    <a:pt x="1626" y="3443"/>
                    <a:pt x="1682" y="3443"/>
                  </a:cubicBezTo>
                  <a:cubicBezTo>
                    <a:pt x="1739" y="3443"/>
                    <a:pt x="1798" y="3416"/>
                    <a:pt x="1846" y="3362"/>
                  </a:cubicBezTo>
                  <a:cubicBezTo>
                    <a:pt x="1858" y="3350"/>
                    <a:pt x="1858" y="3339"/>
                    <a:pt x="1870" y="3339"/>
                  </a:cubicBezTo>
                  <a:lnTo>
                    <a:pt x="3263" y="1803"/>
                  </a:lnTo>
                  <a:lnTo>
                    <a:pt x="1917" y="160"/>
                  </a:lnTo>
                  <a:cubicBezTo>
                    <a:pt x="1835" y="59"/>
                    <a:pt x="1710" y="0"/>
                    <a:pt x="1587" y="0"/>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6" name="Google Shape;1916;p64"/>
            <p:cNvSpPr/>
            <p:nvPr/>
          </p:nvSpPr>
          <p:spPr>
            <a:xfrm>
              <a:off x="1485600" y="3907750"/>
              <a:ext cx="105375" cy="53300"/>
            </a:xfrm>
            <a:custGeom>
              <a:avLst/>
              <a:gdLst/>
              <a:ahLst/>
              <a:cxnLst/>
              <a:rect l="l" t="t" r="r" b="b"/>
              <a:pathLst>
                <a:path w="4215" h="2132" extrusionOk="0">
                  <a:moveTo>
                    <a:pt x="2108" y="1"/>
                  </a:moveTo>
                  <a:cubicBezTo>
                    <a:pt x="1965" y="1"/>
                    <a:pt x="1846" y="60"/>
                    <a:pt x="1774" y="143"/>
                  </a:cubicBezTo>
                  <a:lnTo>
                    <a:pt x="0" y="2132"/>
                  </a:lnTo>
                  <a:lnTo>
                    <a:pt x="4215" y="2132"/>
                  </a:lnTo>
                  <a:lnTo>
                    <a:pt x="2429" y="143"/>
                  </a:lnTo>
                  <a:cubicBezTo>
                    <a:pt x="2346" y="60"/>
                    <a:pt x="2227" y="1"/>
                    <a:pt x="2108"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7" name="Google Shape;1917;p64"/>
            <p:cNvSpPr/>
            <p:nvPr/>
          </p:nvSpPr>
          <p:spPr>
            <a:xfrm>
              <a:off x="1454925" y="4059250"/>
              <a:ext cx="316150" cy="170300"/>
            </a:xfrm>
            <a:custGeom>
              <a:avLst/>
              <a:gdLst/>
              <a:ahLst/>
              <a:cxnLst/>
              <a:rect l="l" t="t" r="r" b="b"/>
              <a:pathLst>
                <a:path w="12646" h="6812" extrusionOk="0">
                  <a:moveTo>
                    <a:pt x="6685" y="1129"/>
                  </a:moveTo>
                  <a:cubicBezTo>
                    <a:pt x="6796" y="1129"/>
                    <a:pt x="6906" y="1174"/>
                    <a:pt x="6990" y="1263"/>
                  </a:cubicBezTo>
                  <a:cubicBezTo>
                    <a:pt x="7168" y="1442"/>
                    <a:pt x="7168" y="1727"/>
                    <a:pt x="6990" y="1882"/>
                  </a:cubicBezTo>
                  <a:lnTo>
                    <a:pt x="6609" y="2287"/>
                  </a:lnTo>
                  <a:lnTo>
                    <a:pt x="7061" y="2287"/>
                  </a:lnTo>
                  <a:cubicBezTo>
                    <a:pt x="7240" y="2287"/>
                    <a:pt x="7406" y="2394"/>
                    <a:pt x="7478" y="2573"/>
                  </a:cubicBezTo>
                  <a:cubicBezTo>
                    <a:pt x="7561" y="2739"/>
                    <a:pt x="7514" y="2930"/>
                    <a:pt x="7383" y="3061"/>
                  </a:cubicBezTo>
                  <a:lnTo>
                    <a:pt x="6156" y="4287"/>
                  </a:lnTo>
                  <a:cubicBezTo>
                    <a:pt x="6073" y="4370"/>
                    <a:pt x="5954" y="4418"/>
                    <a:pt x="5847" y="4418"/>
                  </a:cubicBezTo>
                  <a:cubicBezTo>
                    <a:pt x="5728" y="4418"/>
                    <a:pt x="5621" y="4370"/>
                    <a:pt x="5537" y="4287"/>
                  </a:cubicBezTo>
                  <a:cubicBezTo>
                    <a:pt x="5359" y="4109"/>
                    <a:pt x="5359" y="3823"/>
                    <a:pt x="5537" y="3656"/>
                  </a:cubicBezTo>
                  <a:lnTo>
                    <a:pt x="5990" y="3192"/>
                  </a:lnTo>
                  <a:lnTo>
                    <a:pt x="5549" y="3192"/>
                  </a:lnTo>
                  <a:cubicBezTo>
                    <a:pt x="5394" y="3192"/>
                    <a:pt x="5263" y="3132"/>
                    <a:pt x="5192" y="3013"/>
                  </a:cubicBezTo>
                  <a:cubicBezTo>
                    <a:pt x="5037" y="2823"/>
                    <a:pt x="5073" y="2573"/>
                    <a:pt x="5216" y="2418"/>
                  </a:cubicBezTo>
                  <a:lnTo>
                    <a:pt x="6371" y="1263"/>
                  </a:lnTo>
                  <a:cubicBezTo>
                    <a:pt x="6460" y="1174"/>
                    <a:pt x="6573" y="1129"/>
                    <a:pt x="6685" y="1129"/>
                  </a:cubicBezTo>
                  <a:close/>
                  <a:moveTo>
                    <a:pt x="1" y="1"/>
                  </a:moveTo>
                  <a:cubicBezTo>
                    <a:pt x="441" y="2120"/>
                    <a:pt x="1215" y="6454"/>
                    <a:pt x="1215" y="6454"/>
                  </a:cubicBezTo>
                  <a:cubicBezTo>
                    <a:pt x="1263" y="6668"/>
                    <a:pt x="1441" y="6811"/>
                    <a:pt x="1644" y="6811"/>
                  </a:cubicBezTo>
                  <a:lnTo>
                    <a:pt x="1775" y="6811"/>
                  </a:lnTo>
                  <a:cubicBezTo>
                    <a:pt x="1751" y="6680"/>
                    <a:pt x="1739" y="6549"/>
                    <a:pt x="1739" y="6406"/>
                  </a:cubicBezTo>
                  <a:cubicBezTo>
                    <a:pt x="1739" y="5430"/>
                    <a:pt x="2537" y="4621"/>
                    <a:pt x="3525" y="4621"/>
                  </a:cubicBezTo>
                  <a:cubicBezTo>
                    <a:pt x="4501" y="4621"/>
                    <a:pt x="5311" y="5430"/>
                    <a:pt x="5311" y="6406"/>
                  </a:cubicBezTo>
                  <a:cubicBezTo>
                    <a:pt x="5311" y="6537"/>
                    <a:pt x="5287" y="6692"/>
                    <a:pt x="5263" y="6811"/>
                  </a:cubicBezTo>
                  <a:lnTo>
                    <a:pt x="7216" y="6811"/>
                  </a:lnTo>
                  <a:cubicBezTo>
                    <a:pt x="7180" y="6680"/>
                    <a:pt x="7168" y="6549"/>
                    <a:pt x="7168" y="6406"/>
                  </a:cubicBezTo>
                  <a:cubicBezTo>
                    <a:pt x="7168" y="5430"/>
                    <a:pt x="7966" y="4621"/>
                    <a:pt x="8954" y="4621"/>
                  </a:cubicBezTo>
                  <a:cubicBezTo>
                    <a:pt x="9931" y="4621"/>
                    <a:pt x="10740" y="5430"/>
                    <a:pt x="10740" y="6406"/>
                  </a:cubicBezTo>
                  <a:cubicBezTo>
                    <a:pt x="10740" y="6537"/>
                    <a:pt x="10728" y="6692"/>
                    <a:pt x="10693" y="6811"/>
                  </a:cubicBezTo>
                  <a:lnTo>
                    <a:pt x="10990" y="6811"/>
                  </a:lnTo>
                  <a:cubicBezTo>
                    <a:pt x="11205" y="6811"/>
                    <a:pt x="11383" y="6668"/>
                    <a:pt x="11419" y="6454"/>
                  </a:cubicBezTo>
                  <a:cubicBezTo>
                    <a:pt x="11562" y="5847"/>
                    <a:pt x="12288" y="1703"/>
                    <a:pt x="12645"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921"/>
        <p:cNvGrpSpPr/>
        <p:nvPr/>
      </p:nvGrpSpPr>
      <p:grpSpPr>
        <a:xfrm>
          <a:off x="0" y="0"/>
          <a:ext cx="0" cy="0"/>
          <a:chOff x="0" y="0"/>
          <a:chExt cx="0" cy="0"/>
        </a:xfrm>
      </p:grpSpPr>
      <p:sp>
        <p:nvSpPr>
          <p:cNvPr id="1922" name="Google Shape;1922;p65"/>
          <p:cNvSpPr txBox="1">
            <a:spLocks noGrp="1"/>
          </p:cNvSpPr>
          <p:nvPr>
            <p:ph type="title"/>
          </p:nvPr>
        </p:nvSpPr>
        <p:spPr>
          <a:xfrm>
            <a:off x="713225" y="1482575"/>
            <a:ext cx="4087500" cy="599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Desktop </a:t>
            </a:r>
            <a:r>
              <a:rPr lang="en" b="0">
                <a:solidFill>
                  <a:schemeClr val="lt2"/>
                </a:solidFill>
              </a:rPr>
              <a:t>software</a:t>
            </a:r>
            <a:endParaRPr b="0">
              <a:solidFill>
                <a:schemeClr val="lt2"/>
              </a:solidFill>
            </a:endParaRPr>
          </a:p>
        </p:txBody>
      </p:sp>
      <p:sp>
        <p:nvSpPr>
          <p:cNvPr id="1923" name="Google Shape;1923;p65"/>
          <p:cNvSpPr txBox="1">
            <a:spLocks noGrp="1"/>
          </p:cNvSpPr>
          <p:nvPr>
            <p:ph type="subTitle" idx="1"/>
          </p:nvPr>
        </p:nvSpPr>
        <p:spPr>
          <a:xfrm>
            <a:off x="713225" y="2251500"/>
            <a:ext cx="4089900" cy="1288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sp>
        <p:nvSpPr>
          <p:cNvPr id="1924" name="Google Shape;1924;p65"/>
          <p:cNvSpPr/>
          <p:nvPr/>
        </p:nvSpPr>
        <p:spPr>
          <a:xfrm>
            <a:off x="7870552" y="976025"/>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5"/>
          <p:cNvSpPr/>
          <p:nvPr/>
        </p:nvSpPr>
        <p:spPr>
          <a:xfrm>
            <a:off x="4933653" y="1408371"/>
            <a:ext cx="3306818" cy="2323249"/>
          </a:xfrm>
          <a:custGeom>
            <a:avLst/>
            <a:gdLst/>
            <a:ahLst/>
            <a:cxnLst/>
            <a:rect l="l" t="t" r="r" b="b"/>
            <a:pathLst>
              <a:path w="143681" h="100945" extrusionOk="0">
                <a:moveTo>
                  <a:pt x="4864" y="1"/>
                </a:moveTo>
                <a:cubicBezTo>
                  <a:pt x="2159" y="1"/>
                  <a:pt x="0" y="2159"/>
                  <a:pt x="0" y="4864"/>
                </a:cubicBezTo>
                <a:lnTo>
                  <a:pt x="0" y="79607"/>
                </a:lnTo>
                <a:cubicBezTo>
                  <a:pt x="0" y="82312"/>
                  <a:pt x="2159" y="84470"/>
                  <a:pt x="4864" y="84470"/>
                </a:cubicBezTo>
                <a:lnTo>
                  <a:pt x="58299" y="84470"/>
                </a:lnTo>
                <a:lnTo>
                  <a:pt x="57783" y="86810"/>
                </a:lnTo>
                <a:lnTo>
                  <a:pt x="55685" y="95929"/>
                </a:lnTo>
                <a:lnTo>
                  <a:pt x="46141" y="95929"/>
                </a:lnTo>
                <a:cubicBezTo>
                  <a:pt x="45077" y="95929"/>
                  <a:pt x="44226" y="96811"/>
                  <a:pt x="44226" y="97874"/>
                </a:cubicBezTo>
                <a:lnTo>
                  <a:pt x="44226" y="99029"/>
                </a:lnTo>
                <a:cubicBezTo>
                  <a:pt x="44226" y="100093"/>
                  <a:pt x="45077" y="100944"/>
                  <a:pt x="46141" y="100944"/>
                </a:cubicBezTo>
                <a:lnTo>
                  <a:pt x="100458" y="100944"/>
                </a:lnTo>
                <a:cubicBezTo>
                  <a:pt x="101522" y="100944"/>
                  <a:pt x="102404" y="100093"/>
                  <a:pt x="102404" y="99029"/>
                </a:cubicBezTo>
                <a:lnTo>
                  <a:pt x="102404" y="97874"/>
                </a:lnTo>
                <a:cubicBezTo>
                  <a:pt x="102404" y="96811"/>
                  <a:pt x="101522" y="95929"/>
                  <a:pt x="100458" y="95929"/>
                </a:cubicBezTo>
                <a:lnTo>
                  <a:pt x="90914" y="95929"/>
                </a:lnTo>
                <a:lnTo>
                  <a:pt x="88817" y="86810"/>
                </a:lnTo>
                <a:lnTo>
                  <a:pt x="88300" y="84470"/>
                </a:lnTo>
                <a:lnTo>
                  <a:pt x="138818" y="84470"/>
                </a:lnTo>
                <a:cubicBezTo>
                  <a:pt x="141523" y="84470"/>
                  <a:pt x="143681" y="82312"/>
                  <a:pt x="143681" y="79607"/>
                </a:cubicBezTo>
                <a:lnTo>
                  <a:pt x="143681" y="4894"/>
                </a:lnTo>
                <a:cubicBezTo>
                  <a:pt x="143681" y="2220"/>
                  <a:pt x="141492" y="1"/>
                  <a:pt x="138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26" name="Google Shape;1926;p65"/>
          <p:cNvPicPr preferRelativeResize="0"/>
          <p:nvPr/>
        </p:nvPicPr>
        <p:blipFill rotWithShape="1">
          <a:blip r:embed="rId3">
            <a:alphaModFix/>
          </a:blip>
          <a:srcRect/>
          <a:stretch/>
        </p:blipFill>
        <p:spPr>
          <a:xfrm>
            <a:off x="5013547" y="1495912"/>
            <a:ext cx="3160200" cy="1777500"/>
          </a:xfrm>
          <a:prstGeom prst="roundRect">
            <a:avLst>
              <a:gd name="adj" fmla="val 3090"/>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930"/>
        <p:cNvGrpSpPr/>
        <p:nvPr/>
      </p:nvGrpSpPr>
      <p:grpSpPr>
        <a:xfrm>
          <a:off x="0" y="0"/>
          <a:ext cx="0" cy="0"/>
          <a:chOff x="0" y="0"/>
          <a:chExt cx="0" cy="0"/>
        </a:xfrm>
      </p:grpSpPr>
      <p:sp>
        <p:nvSpPr>
          <p:cNvPr id="1931" name="Google Shape;1931;p66"/>
          <p:cNvSpPr txBox="1">
            <a:spLocks noGrp="1"/>
          </p:cNvSpPr>
          <p:nvPr>
            <p:ph type="title"/>
          </p:nvPr>
        </p:nvSpPr>
        <p:spPr>
          <a:xfrm>
            <a:off x="4340875" y="1482575"/>
            <a:ext cx="4087500" cy="5994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Tablet </a:t>
            </a:r>
            <a:r>
              <a:rPr lang="en" b="0">
                <a:solidFill>
                  <a:schemeClr val="lt2"/>
                </a:solidFill>
              </a:rPr>
              <a:t>app</a:t>
            </a:r>
            <a:endParaRPr b="0">
              <a:solidFill>
                <a:schemeClr val="lt2"/>
              </a:solidFill>
            </a:endParaRPr>
          </a:p>
        </p:txBody>
      </p:sp>
      <p:sp>
        <p:nvSpPr>
          <p:cNvPr id="1932" name="Google Shape;1932;p66"/>
          <p:cNvSpPr txBox="1">
            <a:spLocks noGrp="1"/>
          </p:cNvSpPr>
          <p:nvPr>
            <p:ph type="subTitle" idx="1"/>
          </p:nvPr>
        </p:nvSpPr>
        <p:spPr>
          <a:xfrm>
            <a:off x="4340875" y="2251500"/>
            <a:ext cx="4089900" cy="1301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grpSp>
        <p:nvGrpSpPr>
          <p:cNvPr id="1933" name="Google Shape;1933;p66"/>
          <p:cNvGrpSpPr/>
          <p:nvPr/>
        </p:nvGrpSpPr>
        <p:grpSpPr>
          <a:xfrm>
            <a:off x="1773000" y="1216767"/>
            <a:ext cx="2015011" cy="2710880"/>
            <a:chOff x="1773000" y="1216767"/>
            <a:chExt cx="2015011" cy="2710880"/>
          </a:xfrm>
        </p:grpSpPr>
        <p:sp>
          <p:nvSpPr>
            <p:cNvPr id="1934" name="Google Shape;1934;p66"/>
            <p:cNvSpPr/>
            <p:nvPr/>
          </p:nvSpPr>
          <p:spPr>
            <a:xfrm>
              <a:off x="1773000" y="1216767"/>
              <a:ext cx="2015011" cy="2710880"/>
            </a:xfrm>
            <a:custGeom>
              <a:avLst/>
              <a:gdLst/>
              <a:ahLst/>
              <a:cxnLst/>
              <a:rect l="l" t="t" r="r" b="b"/>
              <a:pathLst>
                <a:path w="53072" h="71400" extrusionOk="0">
                  <a:moveTo>
                    <a:pt x="3678" y="0"/>
                  </a:moveTo>
                  <a:cubicBezTo>
                    <a:pt x="1642" y="0"/>
                    <a:pt x="0" y="1672"/>
                    <a:pt x="0" y="3678"/>
                  </a:cubicBezTo>
                  <a:lnTo>
                    <a:pt x="0" y="67721"/>
                  </a:lnTo>
                  <a:cubicBezTo>
                    <a:pt x="0" y="69758"/>
                    <a:pt x="1672" y="71399"/>
                    <a:pt x="3678" y="71399"/>
                  </a:cubicBezTo>
                  <a:lnTo>
                    <a:pt x="49363" y="71399"/>
                  </a:lnTo>
                  <a:cubicBezTo>
                    <a:pt x="51400" y="71399"/>
                    <a:pt x="53041" y="69758"/>
                    <a:pt x="53071" y="67721"/>
                  </a:cubicBezTo>
                  <a:lnTo>
                    <a:pt x="53071" y="3678"/>
                  </a:lnTo>
                  <a:cubicBezTo>
                    <a:pt x="53071" y="1642"/>
                    <a:pt x="51400" y="0"/>
                    <a:pt x="49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6"/>
            <p:cNvSpPr/>
            <p:nvPr/>
          </p:nvSpPr>
          <p:spPr>
            <a:xfrm>
              <a:off x="2413511" y="3677171"/>
              <a:ext cx="732849" cy="39258"/>
            </a:xfrm>
            <a:custGeom>
              <a:avLst/>
              <a:gdLst/>
              <a:ahLst/>
              <a:cxnLst/>
              <a:rect l="l" t="t" r="r" b="b"/>
              <a:pathLst>
                <a:path w="19302" h="1034" extrusionOk="0">
                  <a:moveTo>
                    <a:pt x="426" y="1"/>
                  </a:moveTo>
                  <a:cubicBezTo>
                    <a:pt x="182" y="1"/>
                    <a:pt x="0" y="213"/>
                    <a:pt x="0" y="426"/>
                  </a:cubicBezTo>
                  <a:lnTo>
                    <a:pt x="0" y="639"/>
                  </a:lnTo>
                  <a:cubicBezTo>
                    <a:pt x="0" y="852"/>
                    <a:pt x="182" y="1034"/>
                    <a:pt x="426" y="1034"/>
                  </a:cubicBezTo>
                  <a:lnTo>
                    <a:pt x="18876" y="1034"/>
                  </a:lnTo>
                  <a:cubicBezTo>
                    <a:pt x="19119" y="1034"/>
                    <a:pt x="19301" y="852"/>
                    <a:pt x="19301" y="639"/>
                  </a:cubicBezTo>
                  <a:lnTo>
                    <a:pt x="19301" y="426"/>
                  </a:lnTo>
                  <a:cubicBezTo>
                    <a:pt x="19301" y="213"/>
                    <a:pt x="19119" y="1"/>
                    <a:pt x="188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36" name="Google Shape;1936;p66"/>
          <p:cNvPicPr preferRelativeResize="0"/>
          <p:nvPr/>
        </p:nvPicPr>
        <p:blipFill rotWithShape="1">
          <a:blip r:embed="rId3">
            <a:alphaModFix/>
          </a:blip>
          <a:srcRect l="9481" t="2516" r="40878" b="2516"/>
          <a:stretch/>
        </p:blipFill>
        <p:spPr>
          <a:xfrm>
            <a:off x="1877600" y="1296925"/>
            <a:ext cx="1830000" cy="2165400"/>
          </a:xfrm>
          <a:prstGeom prst="roundRect">
            <a:avLst>
              <a:gd name="adj" fmla="val 5865"/>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30"/>
        <p:cNvGrpSpPr/>
        <p:nvPr/>
      </p:nvGrpSpPr>
      <p:grpSpPr>
        <a:xfrm>
          <a:off x="0" y="0"/>
          <a:ext cx="0" cy="0"/>
          <a:chOff x="0" y="0"/>
          <a:chExt cx="0" cy="0"/>
        </a:xfrm>
      </p:grpSpPr>
      <p:sp>
        <p:nvSpPr>
          <p:cNvPr id="1231" name="Google Shape;1231;p43"/>
          <p:cNvSpPr txBox="1">
            <a:spLocks noGrp="1"/>
          </p:cNvSpPr>
          <p:nvPr>
            <p:ph type="title" idx="15"/>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dirty="0" smtClean="0"/>
              <a:t>Nội dung</a:t>
            </a:r>
            <a:endParaRPr b="0" dirty="0">
              <a:solidFill>
                <a:schemeClr val="lt2"/>
              </a:solidFill>
            </a:endParaRPr>
          </a:p>
        </p:txBody>
      </p:sp>
      <p:sp>
        <p:nvSpPr>
          <p:cNvPr id="1233" name="Google Shape;1233;p43"/>
          <p:cNvSpPr txBox="1">
            <a:spLocks noGrp="1"/>
          </p:cNvSpPr>
          <p:nvPr>
            <p:ph type="subTitle" idx="2"/>
          </p:nvPr>
        </p:nvSpPr>
        <p:spPr>
          <a:xfrm>
            <a:off x="1326057" y="1234885"/>
            <a:ext cx="4861530" cy="542097"/>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3200" b="1" dirty="0" smtClean="0">
                <a:latin typeface="+mn-lt"/>
              </a:rPr>
              <a:t>Cường độ dòng điện</a:t>
            </a:r>
            <a:endParaRPr sz="3200" b="1" dirty="0">
              <a:latin typeface="+mn-lt"/>
            </a:endParaRPr>
          </a:p>
        </p:txBody>
      </p:sp>
      <p:sp>
        <p:nvSpPr>
          <p:cNvPr id="1234" name="Google Shape;1234;p43"/>
          <p:cNvSpPr txBox="1">
            <a:spLocks noGrp="1"/>
          </p:cNvSpPr>
          <p:nvPr>
            <p:ph type="title"/>
          </p:nvPr>
        </p:nvSpPr>
        <p:spPr>
          <a:xfrm>
            <a:off x="223850" y="1405174"/>
            <a:ext cx="1911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3200" dirty="0">
                <a:latin typeface="+mn-lt"/>
              </a:rPr>
              <a:t>01</a:t>
            </a:r>
            <a:endParaRPr sz="3200" dirty="0">
              <a:latin typeface="+mn-lt"/>
            </a:endParaRPr>
          </a:p>
        </p:txBody>
      </p:sp>
      <p:sp>
        <p:nvSpPr>
          <p:cNvPr id="1236" name="Google Shape;1236;p43"/>
          <p:cNvSpPr txBox="1">
            <a:spLocks noGrp="1"/>
          </p:cNvSpPr>
          <p:nvPr>
            <p:ph type="subTitle" idx="4"/>
          </p:nvPr>
        </p:nvSpPr>
        <p:spPr>
          <a:xfrm>
            <a:off x="1681533" y="2411757"/>
            <a:ext cx="7341797" cy="876320"/>
          </a:xfrm>
          <a:prstGeom prst="rect">
            <a:avLst/>
          </a:prstGeom>
        </p:spPr>
        <p:txBody>
          <a:bodyPr spcFirstLastPara="1" wrap="square" lIns="0" tIns="0" rIns="0" bIns="0" anchor="b" anchorCtr="0">
            <a:noAutofit/>
          </a:bodyPr>
          <a:lstStyle/>
          <a:p>
            <a:pPr marL="0" lvl="0" indent="0"/>
            <a:r>
              <a:rPr lang="en-US" sz="3200" b="1" dirty="0" err="1">
                <a:latin typeface="+mn-lt"/>
              </a:rPr>
              <a:t>Liên</a:t>
            </a:r>
            <a:r>
              <a:rPr lang="en-US" sz="3200" b="1" dirty="0">
                <a:latin typeface="+mn-lt"/>
              </a:rPr>
              <a:t> </a:t>
            </a:r>
            <a:r>
              <a:rPr lang="en-US" sz="3200" b="1" dirty="0" err="1">
                <a:latin typeface="+mn-lt"/>
              </a:rPr>
              <a:t>hệ</a:t>
            </a:r>
            <a:r>
              <a:rPr lang="en-US" sz="3200" b="1" dirty="0">
                <a:latin typeface="+mn-lt"/>
              </a:rPr>
              <a:t> </a:t>
            </a:r>
            <a:r>
              <a:rPr lang="en-US" sz="3200" b="1" dirty="0" err="1">
                <a:latin typeface="+mn-lt"/>
              </a:rPr>
              <a:t>giữa</a:t>
            </a:r>
            <a:r>
              <a:rPr lang="en-US" sz="3200" b="1" dirty="0">
                <a:latin typeface="+mn-lt"/>
              </a:rPr>
              <a:t> </a:t>
            </a:r>
            <a:r>
              <a:rPr lang="en-US" sz="3200" b="1" dirty="0" err="1">
                <a:latin typeface="+mn-lt"/>
              </a:rPr>
              <a:t>cường</a:t>
            </a:r>
            <a:r>
              <a:rPr lang="en-US" sz="3200" b="1" dirty="0">
                <a:latin typeface="+mn-lt"/>
              </a:rPr>
              <a:t> </a:t>
            </a:r>
            <a:r>
              <a:rPr lang="en-US" sz="3200" b="1" dirty="0" err="1">
                <a:latin typeface="+mn-lt"/>
              </a:rPr>
              <a:t>độ</a:t>
            </a:r>
            <a:r>
              <a:rPr lang="en-US" sz="3200" b="1" dirty="0">
                <a:latin typeface="+mn-lt"/>
              </a:rPr>
              <a:t> </a:t>
            </a:r>
            <a:r>
              <a:rPr lang="en-US" sz="3200" b="1" dirty="0" err="1">
                <a:latin typeface="+mn-lt"/>
              </a:rPr>
              <a:t>dòng</a:t>
            </a:r>
            <a:r>
              <a:rPr lang="en-US" sz="3200" b="1" dirty="0">
                <a:latin typeface="+mn-lt"/>
              </a:rPr>
              <a:t> </a:t>
            </a:r>
            <a:r>
              <a:rPr lang="en-US" sz="3200" b="1" dirty="0" err="1">
                <a:latin typeface="+mn-lt"/>
              </a:rPr>
              <a:t>điện</a:t>
            </a:r>
            <a:r>
              <a:rPr lang="en-US" sz="3200" b="1" dirty="0">
                <a:latin typeface="+mn-lt"/>
              </a:rPr>
              <a:t> </a:t>
            </a:r>
            <a:r>
              <a:rPr lang="en-US" sz="3200" b="1" dirty="0" err="1">
                <a:latin typeface="+mn-lt"/>
              </a:rPr>
              <a:t>với</a:t>
            </a:r>
            <a:r>
              <a:rPr lang="en-US" sz="3200" b="1" dirty="0">
                <a:latin typeface="+mn-lt"/>
              </a:rPr>
              <a:t> </a:t>
            </a:r>
            <a:r>
              <a:rPr lang="en-US" sz="3200" b="1" dirty="0" err="1">
                <a:latin typeface="+mn-lt"/>
              </a:rPr>
              <a:t>mật</a:t>
            </a:r>
            <a:r>
              <a:rPr lang="en-US" sz="3200" b="1" dirty="0">
                <a:latin typeface="+mn-lt"/>
              </a:rPr>
              <a:t> </a:t>
            </a:r>
            <a:r>
              <a:rPr lang="en-US" sz="3200" b="1" dirty="0" err="1">
                <a:latin typeface="+mn-lt"/>
              </a:rPr>
              <a:t>độ</a:t>
            </a:r>
            <a:r>
              <a:rPr lang="en-US" sz="3200" b="1" dirty="0">
                <a:latin typeface="+mn-lt"/>
              </a:rPr>
              <a:t> </a:t>
            </a:r>
            <a:r>
              <a:rPr lang="en-US" sz="3200" b="1" dirty="0" err="1">
                <a:latin typeface="+mn-lt"/>
              </a:rPr>
              <a:t>và</a:t>
            </a:r>
            <a:r>
              <a:rPr lang="en-US" sz="3200" b="1" dirty="0">
                <a:latin typeface="+mn-lt"/>
              </a:rPr>
              <a:t> </a:t>
            </a:r>
            <a:r>
              <a:rPr lang="en-US" sz="3200" b="1" dirty="0" err="1">
                <a:latin typeface="+mn-lt"/>
              </a:rPr>
              <a:t>tốc</a:t>
            </a:r>
            <a:r>
              <a:rPr lang="en-US" sz="3200" b="1" dirty="0">
                <a:latin typeface="+mn-lt"/>
              </a:rPr>
              <a:t> </a:t>
            </a:r>
            <a:r>
              <a:rPr lang="en-US" sz="3200" b="1" dirty="0" err="1">
                <a:latin typeface="+mn-lt"/>
              </a:rPr>
              <a:t>độ</a:t>
            </a:r>
            <a:r>
              <a:rPr lang="en-US" sz="3200" b="1" dirty="0">
                <a:latin typeface="+mn-lt"/>
              </a:rPr>
              <a:t> </a:t>
            </a:r>
            <a:r>
              <a:rPr lang="en-US" sz="3200" b="1" dirty="0" err="1">
                <a:latin typeface="+mn-lt"/>
              </a:rPr>
              <a:t>các</a:t>
            </a:r>
            <a:r>
              <a:rPr lang="en-US" sz="3200" b="1" dirty="0">
                <a:latin typeface="+mn-lt"/>
              </a:rPr>
              <a:t> </a:t>
            </a:r>
            <a:r>
              <a:rPr lang="en-US" sz="3200" b="1" dirty="0" err="1">
                <a:latin typeface="+mn-lt"/>
              </a:rPr>
              <a:t>hạt</a:t>
            </a:r>
            <a:r>
              <a:rPr lang="en-US" sz="3200" b="1" dirty="0">
                <a:latin typeface="+mn-lt"/>
              </a:rPr>
              <a:t> </a:t>
            </a:r>
            <a:r>
              <a:rPr lang="en-US" sz="3200" b="1" dirty="0" err="1">
                <a:latin typeface="+mn-lt"/>
              </a:rPr>
              <a:t>mang</a:t>
            </a:r>
            <a:r>
              <a:rPr lang="en-US" sz="3200" b="1" dirty="0">
                <a:latin typeface="+mn-lt"/>
              </a:rPr>
              <a:t> </a:t>
            </a:r>
            <a:r>
              <a:rPr lang="en-US" sz="3200" b="1" dirty="0" err="1">
                <a:latin typeface="+mn-lt"/>
              </a:rPr>
              <a:t>điện</a:t>
            </a:r>
            <a:r>
              <a:rPr lang="vi-VN" sz="3200" b="1" dirty="0">
                <a:latin typeface="+mn-lt"/>
              </a:rPr>
              <a:t>.</a:t>
            </a:r>
            <a:endParaRPr sz="3200" dirty="0">
              <a:latin typeface="+mn-lt"/>
            </a:endParaRPr>
          </a:p>
        </p:txBody>
      </p:sp>
      <p:sp>
        <p:nvSpPr>
          <p:cNvPr id="1237" name="Google Shape;1237;p43"/>
          <p:cNvSpPr txBox="1">
            <a:spLocks noGrp="1"/>
          </p:cNvSpPr>
          <p:nvPr>
            <p:ph type="title" idx="5"/>
          </p:nvPr>
        </p:nvSpPr>
        <p:spPr>
          <a:xfrm>
            <a:off x="210210" y="2419078"/>
            <a:ext cx="1911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3200" dirty="0">
                <a:latin typeface="+mn-lt"/>
              </a:rPr>
              <a:t>02</a:t>
            </a:r>
            <a:endParaRPr sz="3200" dirty="0">
              <a:latin typeface="+mn-lt"/>
            </a:endParaRPr>
          </a:p>
        </p:txBody>
      </p:sp>
      <p:grpSp>
        <p:nvGrpSpPr>
          <p:cNvPr id="1244" name="Google Shape;1244;p43"/>
          <p:cNvGrpSpPr/>
          <p:nvPr/>
        </p:nvGrpSpPr>
        <p:grpSpPr>
          <a:xfrm>
            <a:off x="1256360" y="1352864"/>
            <a:ext cx="7570140" cy="879338"/>
            <a:chOff x="1256360" y="1352863"/>
            <a:chExt cx="7174415" cy="905881"/>
          </a:xfrm>
        </p:grpSpPr>
        <p:sp>
          <p:nvSpPr>
            <p:cNvPr id="1245" name="Google Shape;1245;p43"/>
            <p:cNvSpPr/>
            <p:nvPr/>
          </p:nvSpPr>
          <p:spPr>
            <a:xfrm>
              <a:off x="4109823" y="19548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3"/>
            <p:cNvSpPr/>
            <p:nvPr/>
          </p:nvSpPr>
          <p:spPr>
            <a:xfrm>
              <a:off x="5138312" y="2128756"/>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3"/>
            <p:cNvSpPr/>
            <p:nvPr/>
          </p:nvSpPr>
          <p:spPr>
            <a:xfrm>
              <a:off x="6161544" y="2004092"/>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7601642" y="16651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3"/>
            <p:cNvSpPr/>
            <p:nvPr/>
          </p:nvSpPr>
          <p:spPr>
            <a:xfrm>
              <a:off x="4690222" y="1352863"/>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3"/>
            <p:cNvSpPr/>
            <p:nvPr/>
          </p:nvSpPr>
          <p:spPr>
            <a:xfrm>
              <a:off x="7753450" y="1914089"/>
              <a:ext cx="98982" cy="1299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3"/>
            <p:cNvSpPr/>
            <p:nvPr/>
          </p:nvSpPr>
          <p:spPr>
            <a:xfrm>
              <a:off x="4429010" y="1701377"/>
              <a:ext cx="98280" cy="130513"/>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a:off x="3018800" y="1834838"/>
              <a:ext cx="98280" cy="130513"/>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a:off x="6647381" y="18486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3"/>
            <p:cNvSpPr/>
            <p:nvPr/>
          </p:nvSpPr>
          <p:spPr>
            <a:xfrm>
              <a:off x="1256360" y="1644371"/>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3"/>
            <p:cNvSpPr/>
            <p:nvPr/>
          </p:nvSpPr>
          <p:spPr>
            <a:xfrm>
              <a:off x="7348802" y="20638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a:off x="5428465" y="14624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a:off x="2407708" y="1501045"/>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a:off x="1868626" y="1991220"/>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a:off x="5781980" y="183535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a:off x="8332495" y="1835412"/>
              <a:ext cx="98280" cy="1299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 name="Google Shape;1261;p43"/>
          <p:cNvSpPr/>
          <p:nvPr/>
        </p:nvSpPr>
        <p:spPr>
          <a:xfrm>
            <a:off x="136584" y="403100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a:off x="6992450" y="71227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Subtitle 3"/>
          <p:cNvSpPr>
            <a:spLocks noGrp="1"/>
          </p:cNvSpPr>
          <p:nvPr>
            <p:ph type="subTitle" idx="7"/>
          </p:nvPr>
        </p:nvSpPr>
        <p:spPr/>
        <p:txBody>
          <a:bodyPr/>
          <a:lstStyle/>
          <a:p>
            <a:endParaRPr lang="en-US"/>
          </a:p>
        </p:txBody>
      </p:sp>
      <p:sp>
        <p:nvSpPr>
          <p:cNvPr id="5" name="Title 4"/>
          <p:cNvSpPr>
            <a:spLocks noGrp="1"/>
          </p:cNvSpPr>
          <p:nvPr>
            <p:ph type="title" idx="8"/>
          </p:nvPr>
        </p:nvSpPr>
        <p:spPr/>
        <p:txBody>
          <a:bodyPr/>
          <a:lstStyle/>
          <a:p>
            <a:endParaRPr lang="en-US"/>
          </a:p>
        </p:txBody>
      </p:sp>
      <p:sp>
        <p:nvSpPr>
          <p:cNvPr id="6" name="Subtitle 5"/>
          <p:cNvSpPr>
            <a:spLocks noGrp="1"/>
          </p:cNvSpPr>
          <p:nvPr>
            <p:ph type="subTitle" idx="6"/>
          </p:nvPr>
        </p:nvSpPr>
        <p:spPr/>
        <p:txBody>
          <a:bodyPr/>
          <a:lstStyle/>
          <a:p>
            <a:endParaRPr lang="en-US"/>
          </a:p>
        </p:txBody>
      </p:sp>
      <p:sp>
        <p:nvSpPr>
          <p:cNvPr id="7" name="Subtitle 6"/>
          <p:cNvSpPr>
            <a:spLocks noGrp="1"/>
          </p:cNvSpPr>
          <p:nvPr>
            <p:ph type="subTitle" idx="9"/>
          </p:nvPr>
        </p:nvSpPr>
        <p:spPr/>
        <p:txBody>
          <a:bodyPr/>
          <a:lstStyle/>
          <a:p>
            <a:endParaRPr lang="en-US"/>
          </a:p>
        </p:txBody>
      </p:sp>
      <p:sp>
        <p:nvSpPr>
          <p:cNvPr id="8" name="Subtitle 7"/>
          <p:cNvSpPr>
            <a:spLocks noGrp="1"/>
          </p:cNvSpPr>
          <p:nvPr>
            <p:ph type="subTitle" idx="13"/>
          </p:nvPr>
        </p:nvSpPr>
        <p:spPr/>
        <p:txBody>
          <a:bodyPr/>
          <a:lstStyle/>
          <a:p>
            <a:endParaRPr lang="en-US"/>
          </a:p>
        </p:txBody>
      </p:sp>
      <p:sp>
        <p:nvSpPr>
          <p:cNvPr id="9" name="Title 8"/>
          <p:cNvSpPr>
            <a:spLocks noGrp="1"/>
          </p:cNvSpPr>
          <p:nvPr>
            <p:ph type="title" idx="14"/>
          </p:nvPr>
        </p:nvSpPr>
        <p:spPr/>
        <p:txBody>
          <a:bodyPr/>
          <a:lstStyle/>
          <a:p>
            <a:endParaRPr lang="en-US"/>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940"/>
        <p:cNvGrpSpPr/>
        <p:nvPr/>
      </p:nvGrpSpPr>
      <p:grpSpPr>
        <a:xfrm>
          <a:off x="0" y="0"/>
          <a:ext cx="0" cy="0"/>
          <a:chOff x="0" y="0"/>
          <a:chExt cx="0" cy="0"/>
        </a:xfrm>
      </p:grpSpPr>
      <p:sp>
        <p:nvSpPr>
          <p:cNvPr id="1941" name="Google Shape;1941;p67"/>
          <p:cNvSpPr txBox="1">
            <a:spLocks noGrp="1"/>
          </p:cNvSpPr>
          <p:nvPr>
            <p:ph type="title"/>
          </p:nvPr>
        </p:nvSpPr>
        <p:spPr>
          <a:xfrm>
            <a:off x="713225" y="1482575"/>
            <a:ext cx="4087500" cy="599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Smartphone </a:t>
            </a:r>
            <a:r>
              <a:rPr lang="en" b="0">
                <a:solidFill>
                  <a:schemeClr val="lt2"/>
                </a:solidFill>
              </a:rPr>
              <a:t>web</a:t>
            </a:r>
            <a:endParaRPr b="0">
              <a:solidFill>
                <a:schemeClr val="lt2"/>
              </a:solidFill>
            </a:endParaRPr>
          </a:p>
        </p:txBody>
      </p:sp>
      <p:sp>
        <p:nvSpPr>
          <p:cNvPr id="1942" name="Google Shape;1942;p67"/>
          <p:cNvSpPr txBox="1">
            <a:spLocks noGrp="1"/>
          </p:cNvSpPr>
          <p:nvPr>
            <p:ph type="subTitle" idx="1"/>
          </p:nvPr>
        </p:nvSpPr>
        <p:spPr>
          <a:xfrm>
            <a:off x="713225" y="2251500"/>
            <a:ext cx="4089900" cy="1252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grpSp>
        <p:nvGrpSpPr>
          <p:cNvPr id="1943" name="Google Shape;1943;p67"/>
          <p:cNvGrpSpPr/>
          <p:nvPr/>
        </p:nvGrpSpPr>
        <p:grpSpPr>
          <a:xfrm>
            <a:off x="3132185" y="-737213"/>
            <a:ext cx="3585731" cy="2819199"/>
            <a:chOff x="6451063" y="-3"/>
            <a:chExt cx="2230626" cy="1753778"/>
          </a:xfrm>
        </p:grpSpPr>
        <p:sp>
          <p:nvSpPr>
            <p:cNvPr id="1944" name="Google Shape;1944;p67"/>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7"/>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7"/>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7"/>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7"/>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7"/>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7"/>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7"/>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7"/>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7"/>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7"/>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7"/>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7"/>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7"/>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7"/>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7"/>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 name="Google Shape;1960;p67"/>
          <p:cNvGrpSpPr/>
          <p:nvPr/>
        </p:nvGrpSpPr>
        <p:grpSpPr>
          <a:xfrm>
            <a:off x="5265100" y="1003771"/>
            <a:ext cx="1651529" cy="3136084"/>
            <a:chOff x="5265100" y="1003771"/>
            <a:chExt cx="1651529" cy="3136084"/>
          </a:xfrm>
        </p:grpSpPr>
        <p:sp>
          <p:nvSpPr>
            <p:cNvPr id="1961" name="Google Shape;1961;p67"/>
            <p:cNvSpPr/>
            <p:nvPr/>
          </p:nvSpPr>
          <p:spPr>
            <a:xfrm>
              <a:off x="5265100" y="1003771"/>
              <a:ext cx="1651529" cy="3136084"/>
            </a:xfrm>
            <a:custGeom>
              <a:avLst/>
              <a:gdLst/>
              <a:ahLst/>
              <a:cxnLst/>
              <a:rect l="l" t="t" r="r" b="b"/>
              <a:pathLst>
                <a:path w="29485" h="55989" extrusionOk="0">
                  <a:moveTo>
                    <a:pt x="3405" y="0"/>
                  </a:moveTo>
                  <a:cubicBezTo>
                    <a:pt x="1521" y="0"/>
                    <a:pt x="1" y="1520"/>
                    <a:pt x="1" y="3404"/>
                  </a:cubicBezTo>
                  <a:lnTo>
                    <a:pt x="1" y="51977"/>
                  </a:lnTo>
                  <a:cubicBezTo>
                    <a:pt x="1" y="54195"/>
                    <a:pt x="1764" y="55989"/>
                    <a:pt x="4013" y="55989"/>
                  </a:cubicBezTo>
                  <a:lnTo>
                    <a:pt x="25412" y="55989"/>
                  </a:lnTo>
                  <a:cubicBezTo>
                    <a:pt x="27661" y="55989"/>
                    <a:pt x="29424" y="54165"/>
                    <a:pt x="29485" y="51977"/>
                  </a:cubicBezTo>
                  <a:lnTo>
                    <a:pt x="29485" y="3404"/>
                  </a:lnTo>
                  <a:cubicBezTo>
                    <a:pt x="29485" y="1520"/>
                    <a:pt x="27965" y="0"/>
                    <a:pt x="260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7"/>
            <p:cNvSpPr/>
            <p:nvPr/>
          </p:nvSpPr>
          <p:spPr>
            <a:xfrm>
              <a:off x="5804831" y="3874213"/>
              <a:ext cx="570375" cy="57917"/>
            </a:xfrm>
            <a:custGeom>
              <a:avLst/>
              <a:gdLst/>
              <a:ahLst/>
              <a:cxnLst/>
              <a:rect l="l" t="t" r="r" b="b"/>
              <a:pathLst>
                <a:path w="10183" h="1034" extrusionOk="0">
                  <a:moveTo>
                    <a:pt x="426" y="0"/>
                  </a:moveTo>
                  <a:cubicBezTo>
                    <a:pt x="183" y="0"/>
                    <a:pt x="0" y="182"/>
                    <a:pt x="0" y="426"/>
                  </a:cubicBezTo>
                  <a:lnTo>
                    <a:pt x="0" y="608"/>
                  </a:lnTo>
                  <a:cubicBezTo>
                    <a:pt x="0" y="821"/>
                    <a:pt x="183" y="1034"/>
                    <a:pt x="426" y="1034"/>
                  </a:cubicBezTo>
                  <a:lnTo>
                    <a:pt x="9727" y="1034"/>
                  </a:lnTo>
                  <a:cubicBezTo>
                    <a:pt x="10000" y="1034"/>
                    <a:pt x="10183" y="821"/>
                    <a:pt x="10183" y="608"/>
                  </a:cubicBezTo>
                  <a:lnTo>
                    <a:pt x="10183" y="426"/>
                  </a:lnTo>
                  <a:cubicBezTo>
                    <a:pt x="10183" y="182"/>
                    <a:pt x="10000" y="0"/>
                    <a:pt x="9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63" name="Google Shape;1963;p67"/>
          <p:cNvPicPr preferRelativeResize="0"/>
          <p:nvPr/>
        </p:nvPicPr>
        <p:blipFill rotWithShape="1">
          <a:blip r:embed="rId3">
            <a:alphaModFix/>
          </a:blip>
          <a:srcRect l="27309" t="20237" r="17239" b="6806"/>
          <a:stretch/>
        </p:blipFill>
        <p:spPr>
          <a:xfrm>
            <a:off x="5365100" y="1080371"/>
            <a:ext cx="1467000" cy="2629800"/>
          </a:xfrm>
          <a:prstGeom prst="roundRect">
            <a:avLst>
              <a:gd name="adj" fmla="val 8380"/>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967"/>
        <p:cNvGrpSpPr/>
        <p:nvPr/>
      </p:nvGrpSpPr>
      <p:grpSpPr>
        <a:xfrm>
          <a:off x="0" y="0"/>
          <a:ext cx="0" cy="0"/>
          <a:chOff x="0" y="0"/>
          <a:chExt cx="0" cy="0"/>
        </a:xfrm>
      </p:grpSpPr>
      <p:sp>
        <p:nvSpPr>
          <p:cNvPr id="1968" name="Google Shape;1968;p68"/>
          <p:cNvSpPr txBox="1">
            <a:spLocks noGrp="1"/>
          </p:cNvSpPr>
          <p:nvPr>
            <p:ph type="title"/>
          </p:nvPr>
        </p:nvSpPr>
        <p:spPr>
          <a:xfrm>
            <a:off x="4063450" y="2299425"/>
            <a:ext cx="4593300" cy="1328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Name </a:t>
            </a:r>
            <a:r>
              <a:rPr lang="en" b="0">
                <a:solidFill>
                  <a:schemeClr val="lt2"/>
                </a:solidFill>
                <a:latin typeface="Lexend Medium"/>
                <a:ea typeface="Lexend Medium"/>
                <a:cs typeface="Lexend Medium"/>
                <a:sym typeface="Lexend Medium"/>
              </a:rPr>
              <a:t>of the section</a:t>
            </a:r>
            <a:endParaRPr/>
          </a:p>
        </p:txBody>
      </p:sp>
      <p:sp>
        <p:nvSpPr>
          <p:cNvPr id="1969" name="Google Shape;1969;p68"/>
          <p:cNvSpPr txBox="1">
            <a:spLocks noGrp="1"/>
          </p:cNvSpPr>
          <p:nvPr>
            <p:ph type="title" idx="2"/>
          </p:nvPr>
        </p:nvSpPr>
        <p:spPr>
          <a:xfrm>
            <a:off x="5216500" y="1069075"/>
            <a:ext cx="2287200" cy="11421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02</a:t>
            </a:r>
            <a:endParaRPr/>
          </a:p>
        </p:txBody>
      </p:sp>
      <p:sp>
        <p:nvSpPr>
          <p:cNvPr id="1970" name="Google Shape;1970;p68"/>
          <p:cNvSpPr txBox="1">
            <a:spLocks noGrp="1"/>
          </p:cNvSpPr>
          <p:nvPr>
            <p:ph type="subTitle" idx="1"/>
          </p:nvPr>
        </p:nvSpPr>
        <p:spPr>
          <a:xfrm>
            <a:off x="4064950" y="3801650"/>
            <a:ext cx="4590300" cy="278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enter a subtitle here if you need it</a:t>
            </a:r>
            <a:endParaRPr/>
          </a:p>
        </p:txBody>
      </p:sp>
      <p:grpSp>
        <p:nvGrpSpPr>
          <p:cNvPr id="1971" name="Google Shape;1971;p68"/>
          <p:cNvGrpSpPr/>
          <p:nvPr/>
        </p:nvGrpSpPr>
        <p:grpSpPr>
          <a:xfrm>
            <a:off x="562100" y="759600"/>
            <a:ext cx="3469411" cy="3503685"/>
            <a:chOff x="562100" y="759600"/>
            <a:chExt cx="3469411" cy="3503685"/>
          </a:xfrm>
        </p:grpSpPr>
        <p:sp>
          <p:nvSpPr>
            <p:cNvPr id="1972" name="Google Shape;1972;p68"/>
            <p:cNvSpPr/>
            <p:nvPr/>
          </p:nvSpPr>
          <p:spPr>
            <a:xfrm>
              <a:off x="1312496" y="2086571"/>
              <a:ext cx="485430" cy="478581"/>
            </a:xfrm>
            <a:custGeom>
              <a:avLst/>
              <a:gdLst/>
              <a:ahLst/>
              <a:cxnLst/>
              <a:rect l="l" t="t" r="r" b="b"/>
              <a:pathLst>
                <a:path w="5954" h="5870" extrusionOk="0">
                  <a:moveTo>
                    <a:pt x="0" y="0"/>
                  </a:moveTo>
                  <a:lnTo>
                    <a:pt x="0" y="5870"/>
                  </a:lnTo>
                  <a:lnTo>
                    <a:pt x="5953" y="5870"/>
                  </a:lnTo>
                  <a:lnTo>
                    <a:pt x="59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8"/>
            <p:cNvSpPr/>
            <p:nvPr/>
          </p:nvSpPr>
          <p:spPr>
            <a:xfrm>
              <a:off x="1391090" y="2163209"/>
              <a:ext cx="329137" cy="324326"/>
            </a:xfrm>
            <a:custGeom>
              <a:avLst/>
              <a:gdLst/>
              <a:ahLst/>
              <a:cxnLst/>
              <a:rect l="l" t="t" r="r" b="b"/>
              <a:pathLst>
                <a:path w="4037" h="3978" extrusionOk="0">
                  <a:moveTo>
                    <a:pt x="0" y="1"/>
                  </a:moveTo>
                  <a:lnTo>
                    <a:pt x="0" y="3977"/>
                  </a:lnTo>
                  <a:lnTo>
                    <a:pt x="4037" y="3977"/>
                  </a:lnTo>
                  <a:lnTo>
                    <a:pt x="40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8"/>
            <p:cNvSpPr/>
            <p:nvPr/>
          </p:nvSpPr>
          <p:spPr>
            <a:xfrm>
              <a:off x="1376497" y="1972023"/>
              <a:ext cx="11740" cy="114631"/>
            </a:xfrm>
            <a:custGeom>
              <a:avLst/>
              <a:gdLst/>
              <a:ahLst/>
              <a:cxnLst/>
              <a:rect l="l" t="t" r="r" b="b"/>
              <a:pathLst>
                <a:path w="144" h="1406" extrusionOk="0">
                  <a:moveTo>
                    <a:pt x="49" y="0"/>
                  </a:moveTo>
                  <a:lnTo>
                    <a:pt x="49" y="595"/>
                  </a:lnTo>
                  <a:lnTo>
                    <a:pt x="1" y="595"/>
                  </a:lnTo>
                  <a:lnTo>
                    <a:pt x="1" y="1405"/>
                  </a:lnTo>
                  <a:lnTo>
                    <a:pt x="144" y="1405"/>
                  </a:lnTo>
                  <a:lnTo>
                    <a:pt x="144" y="595"/>
                  </a:lnTo>
                  <a:lnTo>
                    <a:pt x="108" y="595"/>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8"/>
            <p:cNvSpPr/>
            <p:nvPr/>
          </p:nvSpPr>
          <p:spPr>
            <a:xfrm>
              <a:off x="1410494" y="1972023"/>
              <a:ext cx="13697" cy="114631"/>
            </a:xfrm>
            <a:custGeom>
              <a:avLst/>
              <a:gdLst/>
              <a:ahLst/>
              <a:cxnLst/>
              <a:rect l="l" t="t" r="r" b="b"/>
              <a:pathLst>
                <a:path w="168" h="1406" extrusionOk="0">
                  <a:moveTo>
                    <a:pt x="48" y="0"/>
                  </a:moveTo>
                  <a:lnTo>
                    <a:pt x="48" y="595"/>
                  </a:lnTo>
                  <a:lnTo>
                    <a:pt x="1" y="595"/>
                  </a:lnTo>
                  <a:lnTo>
                    <a:pt x="1" y="1405"/>
                  </a:lnTo>
                  <a:lnTo>
                    <a:pt x="167" y="1405"/>
                  </a:lnTo>
                  <a:lnTo>
                    <a:pt x="167" y="595"/>
                  </a:lnTo>
                  <a:lnTo>
                    <a:pt x="120" y="595"/>
                  </a:lnTo>
                  <a:lnTo>
                    <a:pt x="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8"/>
            <p:cNvSpPr/>
            <p:nvPr/>
          </p:nvSpPr>
          <p:spPr>
            <a:xfrm>
              <a:off x="1445471" y="1972023"/>
              <a:ext cx="13616" cy="114631"/>
            </a:xfrm>
            <a:custGeom>
              <a:avLst/>
              <a:gdLst/>
              <a:ahLst/>
              <a:cxnLst/>
              <a:rect l="l" t="t" r="r" b="b"/>
              <a:pathLst>
                <a:path w="167" h="1406" extrusionOk="0">
                  <a:moveTo>
                    <a:pt x="48" y="0"/>
                  </a:moveTo>
                  <a:lnTo>
                    <a:pt x="48" y="595"/>
                  </a:lnTo>
                  <a:lnTo>
                    <a:pt x="0" y="595"/>
                  </a:lnTo>
                  <a:lnTo>
                    <a:pt x="0" y="1405"/>
                  </a:lnTo>
                  <a:lnTo>
                    <a:pt x="167" y="1405"/>
                  </a:lnTo>
                  <a:lnTo>
                    <a:pt x="167" y="595"/>
                  </a:lnTo>
                  <a:lnTo>
                    <a:pt x="119" y="595"/>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8"/>
            <p:cNvSpPr/>
            <p:nvPr/>
          </p:nvSpPr>
          <p:spPr>
            <a:xfrm>
              <a:off x="1480365" y="1972023"/>
              <a:ext cx="12719" cy="114631"/>
            </a:xfrm>
            <a:custGeom>
              <a:avLst/>
              <a:gdLst/>
              <a:ahLst/>
              <a:cxnLst/>
              <a:rect l="l" t="t" r="r" b="b"/>
              <a:pathLst>
                <a:path w="156" h="1406" extrusionOk="0">
                  <a:moveTo>
                    <a:pt x="48" y="0"/>
                  </a:moveTo>
                  <a:lnTo>
                    <a:pt x="48" y="595"/>
                  </a:lnTo>
                  <a:lnTo>
                    <a:pt x="1" y="595"/>
                  </a:lnTo>
                  <a:lnTo>
                    <a:pt x="1" y="1405"/>
                  </a:lnTo>
                  <a:lnTo>
                    <a:pt x="156" y="1405"/>
                  </a:lnTo>
                  <a:lnTo>
                    <a:pt x="156" y="595"/>
                  </a:lnTo>
                  <a:lnTo>
                    <a:pt x="108" y="595"/>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8"/>
            <p:cNvSpPr/>
            <p:nvPr/>
          </p:nvSpPr>
          <p:spPr>
            <a:xfrm>
              <a:off x="1514363" y="1972023"/>
              <a:ext cx="13697" cy="114631"/>
            </a:xfrm>
            <a:custGeom>
              <a:avLst/>
              <a:gdLst/>
              <a:ahLst/>
              <a:cxnLst/>
              <a:rect l="l" t="t" r="r" b="b"/>
              <a:pathLst>
                <a:path w="168" h="1406" extrusionOk="0">
                  <a:moveTo>
                    <a:pt x="48" y="0"/>
                  </a:moveTo>
                  <a:lnTo>
                    <a:pt x="48" y="595"/>
                  </a:lnTo>
                  <a:lnTo>
                    <a:pt x="1" y="595"/>
                  </a:lnTo>
                  <a:lnTo>
                    <a:pt x="1" y="1405"/>
                  </a:lnTo>
                  <a:lnTo>
                    <a:pt x="167" y="1405"/>
                  </a:lnTo>
                  <a:lnTo>
                    <a:pt x="167" y="595"/>
                  </a:lnTo>
                  <a:lnTo>
                    <a:pt x="120" y="595"/>
                  </a:lnTo>
                  <a:lnTo>
                    <a:pt x="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8"/>
            <p:cNvSpPr/>
            <p:nvPr/>
          </p:nvSpPr>
          <p:spPr>
            <a:xfrm>
              <a:off x="1550317" y="1972023"/>
              <a:ext cx="12637" cy="114631"/>
            </a:xfrm>
            <a:custGeom>
              <a:avLst/>
              <a:gdLst/>
              <a:ahLst/>
              <a:cxnLst/>
              <a:rect l="l" t="t" r="r" b="b"/>
              <a:pathLst>
                <a:path w="155" h="1406" extrusionOk="0">
                  <a:moveTo>
                    <a:pt x="36" y="0"/>
                  </a:moveTo>
                  <a:lnTo>
                    <a:pt x="36" y="595"/>
                  </a:lnTo>
                  <a:lnTo>
                    <a:pt x="0" y="595"/>
                  </a:lnTo>
                  <a:lnTo>
                    <a:pt x="0" y="1405"/>
                  </a:lnTo>
                  <a:lnTo>
                    <a:pt x="155" y="1405"/>
                  </a:lnTo>
                  <a:lnTo>
                    <a:pt x="155" y="595"/>
                  </a:lnTo>
                  <a:lnTo>
                    <a:pt x="119" y="595"/>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8"/>
            <p:cNvSpPr/>
            <p:nvPr/>
          </p:nvSpPr>
          <p:spPr>
            <a:xfrm>
              <a:off x="1585212" y="1972023"/>
              <a:ext cx="13697" cy="114631"/>
            </a:xfrm>
            <a:custGeom>
              <a:avLst/>
              <a:gdLst/>
              <a:ahLst/>
              <a:cxnLst/>
              <a:rect l="l" t="t" r="r" b="b"/>
              <a:pathLst>
                <a:path w="168" h="1406" extrusionOk="0">
                  <a:moveTo>
                    <a:pt x="48" y="0"/>
                  </a:moveTo>
                  <a:lnTo>
                    <a:pt x="48" y="595"/>
                  </a:lnTo>
                  <a:lnTo>
                    <a:pt x="1" y="595"/>
                  </a:lnTo>
                  <a:lnTo>
                    <a:pt x="1" y="1405"/>
                  </a:lnTo>
                  <a:lnTo>
                    <a:pt x="167" y="1405"/>
                  </a:lnTo>
                  <a:lnTo>
                    <a:pt x="167" y="595"/>
                  </a:lnTo>
                  <a:lnTo>
                    <a:pt x="108" y="595"/>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8"/>
            <p:cNvSpPr/>
            <p:nvPr/>
          </p:nvSpPr>
          <p:spPr>
            <a:xfrm>
              <a:off x="1620188" y="1972023"/>
              <a:ext cx="12719" cy="114631"/>
            </a:xfrm>
            <a:custGeom>
              <a:avLst/>
              <a:gdLst/>
              <a:ahLst/>
              <a:cxnLst/>
              <a:rect l="l" t="t" r="r" b="b"/>
              <a:pathLst>
                <a:path w="156" h="1406" extrusionOk="0">
                  <a:moveTo>
                    <a:pt x="48" y="0"/>
                  </a:moveTo>
                  <a:lnTo>
                    <a:pt x="48" y="595"/>
                  </a:lnTo>
                  <a:lnTo>
                    <a:pt x="0" y="595"/>
                  </a:lnTo>
                  <a:lnTo>
                    <a:pt x="0" y="1405"/>
                  </a:lnTo>
                  <a:lnTo>
                    <a:pt x="155" y="1405"/>
                  </a:lnTo>
                  <a:lnTo>
                    <a:pt x="155" y="595"/>
                  </a:lnTo>
                  <a:lnTo>
                    <a:pt x="108" y="595"/>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8"/>
            <p:cNvSpPr/>
            <p:nvPr/>
          </p:nvSpPr>
          <p:spPr>
            <a:xfrm>
              <a:off x="1654186" y="1972023"/>
              <a:ext cx="13616" cy="114631"/>
            </a:xfrm>
            <a:custGeom>
              <a:avLst/>
              <a:gdLst/>
              <a:ahLst/>
              <a:cxnLst/>
              <a:rect l="l" t="t" r="r" b="b"/>
              <a:pathLst>
                <a:path w="167" h="1406" extrusionOk="0">
                  <a:moveTo>
                    <a:pt x="48" y="0"/>
                  </a:moveTo>
                  <a:lnTo>
                    <a:pt x="48" y="595"/>
                  </a:lnTo>
                  <a:lnTo>
                    <a:pt x="0" y="595"/>
                  </a:lnTo>
                  <a:lnTo>
                    <a:pt x="0" y="1405"/>
                  </a:lnTo>
                  <a:lnTo>
                    <a:pt x="167" y="1405"/>
                  </a:lnTo>
                  <a:lnTo>
                    <a:pt x="167" y="595"/>
                  </a:lnTo>
                  <a:lnTo>
                    <a:pt x="119" y="595"/>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8"/>
            <p:cNvSpPr/>
            <p:nvPr/>
          </p:nvSpPr>
          <p:spPr>
            <a:xfrm>
              <a:off x="1689080" y="1972023"/>
              <a:ext cx="13697" cy="114631"/>
            </a:xfrm>
            <a:custGeom>
              <a:avLst/>
              <a:gdLst/>
              <a:ahLst/>
              <a:cxnLst/>
              <a:rect l="l" t="t" r="r" b="b"/>
              <a:pathLst>
                <a:path w="168" h="1406" extrusionOk="0">
                  <a:moveTo>
                    <a:pt x="48" y="0"/>
                  </a:moveTo>
                  <a:lnTo>
                    <a:pt x="48" y="595"/>
                  </a:lnTo>
                  <a:lnTo>
                    <a:pt x="1" y="595"/>
                  </a:lnTo>
                  <a:lnTo>
                    <a:pt x="1" y="1405"/>
                  </a:lnTo>
                  <a:lnTo>
                    <a:pt x="167" y="1405"/>
                  </a:lnTo>
                  <a:lnTo>
                    <a:pt x="167" y="595"/>
                  </a:lnTo>
                  <a:lnTo>
                    <a:pt x="120" y="595"/>
                  </a:lnTo>
                  <a:lnTo>
                    <a:pt x="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8"/>
            <p:cNvSpPr/>
            <p:nvPr/>
          </p:nvSpPr>
          <p:spPr>
            <a:xfrm>
              <a:off x="1725035" y="1972023"/>
              <a:ext cx="11740" cy="114631"/>
            </a:xfrm>
            <a:custGeom>
              <a:avLst/>
              <a:gdLst/>
              <a:ahLst/>
              <a:cxnLst/>
              <a:rect l="l" t="t" r="r" b="b"/>
              <a:pathLst>
                <a:path w="144" h="1406" extrusionOk="0">
                  <a:moveTo>
                    <a:pt x="36" y="0"/>
                  </a:moveTo>
                  <a:lnTo>
                    <a:pt x="36" y="595"/>
                  </a:lnTo>
                  <a:lnTo>
                    <a:pt x="0" y="595"/>
                  </a:lnTo>
                  <a:lnTo>
                    <a:pt x="0" y="1405"/>
                  </a:lnTo>
                  <a:lnTo>
                    <a:pt x="143" y="1405"/>
                  </a:lnTo>
                  <a:lnTo>
                    <a:pt x="143" y="595"/>
                  </a:lnTo>
                  <a:lnTo>
                    <a:pt x="95" y="595"/>
                  </a:ln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8"/>
            <p:cNvSpPr/>
            <p:nvPr/>
          </p:nvSpPr>
          <p:spPr>
            <a:xfrm>
              <a:off x="1376497" y="2565067"/>
              <a:ext cx="11740" cy="113653"/>
            </a:xfrm>
            <a:custGeom>
              <a:avLst/>
              <a:gdLst/>
              <a:ahLst/>
              <a:cxnLst/>
              <a:rect l="l" t="t" r="r" b="b"/>
              <a:pathLst>
                <a:path w="144" h="1394" extrusionOk="0">
                  <a:moveTo>
                    <a:pt x="1" y="1"/>
                  </a:moveTo>
                  <a:lnTo>
                    <a:pt x="1" y="799"/>
                  </a:lnTo>
                  <a:lnTo>
                    <a:pt x="49" y="799"/>
                  </a:lnTo>
                  <a:lnTo>
                    <a:pt x="49" y="1394"/>
                  </a:lnTo>
                  <a:lnTo>
                    <a:pt x="108" y="1394"/>
                  </a:lnTo>
                  <a:lnTo>
                    <a:pt x="108" y="799"/>
                  </a:lnTo>
                  <a:lnTo>
                    <a:pt x="144" y="799"/>
                  </a:lnTo>
                  <a:lnTo>
                    <a:pt x="1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8"/>
            <p:cNvSpPr/>
            <p:nvPr/>
          </p:nvSpPr>
          <p:spPr>
            <a:xfrm>
              <a:off x="1410494" y="2565067"/>
              <a:ext cx="13697" cy="113653"/>
            </a:xfrm>
            <a:custGeom>
              <a:avLst/>
              <a:gdLst/>
              <a:ahLst/>
              <a:cxnLst/>
              <a:rect l="l" t="t" r="r" b="b"/>
              <a:pathLst>
                <a:path w="168" h="1394" extrusionOk="0">
                  <a:moveTo>
                    <a:pt x="1" y="1"/>
                  </a:moveTo>
                  <a:lnTo>
                    <a:pt x="1" y="799"/>
                  </a:lnTo>
                  <a:lnTo>
                    <a:pt x="48" y="799"/>
                  </a:lnTo>
                  <a:lnTo>
                    <a:pt x="48" y="1394"/>
                  </a:lnTo>
                  <a:lnTo>
                    <a:pt x="120" y="1394"/>
                  </a:lnTo>
                  <a:lnTo>
                    <a:pt x="120"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8"/>
            <p:cNvSpPr/>
            <p:nvPr/>
          </p:nvSpPr>
          <p:spPr>
            <a:xfrm>
              <a:off x="1445471" y="2565067"/>
              <a:ext cx="13616" cy="113653"/>
            </a:xfrm>
            <a:custGeom>
              <a:avLst/>
              <a:gdLst/>
              <a:ahLst/>
              <a:cxnLst/>
              <a:rect l="l" t="t" r="r" b="b"/>
              <a:pathLst>
                <a:path w="167" h="1394" extrusionOk="0">
                  <a:moveTo>
                    <a:pt x="0" y="1"/>
                  </a:moveTo>
                  <a:lnTo>
                    <a:pt x="0" y="799"/>
                  </a:lnTo>
                  <a:lnTo>
                    <a:pt x="48" y="799"/>
                  </a:lnTo>
                  <a:lnTo>
                    <a:pt x="48" y="1394"/>
                  </a:lnTo>
                  <a:lnTo>
                    <a:pt x="119" y="1394"/>
                  </a:lnTo>
                  <a:lnTo>
                    <a:pt x="119"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8"/>
            <p:cNvSpPr/>
            <p:nvPr/>
          </p:nvSpPr>
          <p:spPr>
            <a:xfrm>
              <a:off x="1480365" y="2565067"/>
              <a:ext cx="12719" cy="113653"/>
            </a:xfrm>
            <a:custGeom>
              <a:avLst/>
              <a:gdLst/>
              <a:ahLst/>
              <a:cxnLst/>
              <a:rect l="l" t="t" r="r" b="b"/>
              <a:pathLst>
                <a:path w="156" h="1394" extrusionOk="0">
                  <a:moveTo>
                    <a:pt x="1" y="1"/>
                  </a:moveTo>
                  <a:lnTo>
                    <a:pt x="1" y="799"/>
                  </a:lnTo>
                  <a:lnTo>
                    <a:pt x="48" y="799"/>
                  </a:lnTo>
                  <a:lnTo>
                    <a:pt x="48" y="1394"/>
                  </a:lnTo>
                  <a:lnTo>
                    <a:pt x="108" y="1394"/>
                  </a:lnTo>
                  <a:lnTo>
                    <a:pt x="108" y="799"/>
                  </a:lnTo>
                  <a:lnTo>
                    <a:pt x="156" y="799"/>
                  </a:lnTo>
                  <a:lnTo>
                    <a:pt x="1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8"/>
            <p:cNvSpPr/>
            <p:nvPr/>
          </p:nvSpPr>
          <p:spPr>
            <a:xfrm>
              <a:off x="1514363" y="2565067"/>
              <a:ext cx="13697" cy="113653"/>
            </a:xfrm>
            <a:custGeom>
              <a:avLst/>
              <a:gdLst/>
              <a:ahLst/>
              <a:cxnLst/>
              <a:rect l="l" t="t" r="r" b="b"/>
              <a:pathLst>
                <a:path w="168" h="1394" extrusionOk="0">
                  <a:moveTo>
                    <a:pt x="1" y="1"/>
                  </a:moveTo>
                  <a:lnTo>
                    <a:pt x="1" y="799"/>
                  </a:lnTo>
                  <a:lnTo>
                    <a:pt x="48" y="799"/>
                  </a:lnTo>
                  <a:lnTo>
                    <a:pt x="48" y="1394"/>
                  </a:lnTo>
                  <a:lnTo>
                    <a:pt x="120" y="1394"/>
                  </a:lnTo>
                  <a:lnTo>
                    <a:pt x="120"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8"/>
            <p:cNvSpPr/>
            <p:nvPr/>
          </p:nvSpPr>
          <p:spPr>
            <a:xfrm>
              <a:off x="1550317" y="2565067"/>
              <a:ext cx="12637" cy="113653"/>
            </a:xfrm>
            <a:custGeom>
              <a:avLst/>
              <a:gdLst/>
              <a:ahLst/>
              <a:cxnLst/>
              <a:rect l="l" t="t" r="r" b="b"/>
              <a:pathLst>
                <a:path w="155" h="1394" extrusionOk="0">
                  <a:moveTo>
                    <a:pt x="0" y="1"/>
                  </a:moveTo>
                  <a:lnTo>
                    <a:pt x="0" y="799"/>
                  </a:lnTo>
                  <a:lnTo>
                    <a:pt x="36" y="799"/>
                  </a:lnTo>
                  <a:lnTo>
                    <a:pt x="36" y="1394"/>
                  </a:lnTo>
                  <a:lnTo>
                    <a:pt x="119" y="1394"/>
                  </a:lnTo>
                  <a:lnTo>
                    <a:pt x="119" y="799"/>
                  </a:lnTo>
                  <a:lnTo>
                    <a:pt x="155" y="799"/>
                  </a:lnTo>
                  <a:lnTo>
                    <a:pt x="1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8"/>
            <p:cNvSpPr/>
            <p:nvPr/>
          </p:nvSpPr>
          <p:spPr>
            <a:xfrm>
              <a:off x="1585212" y="2565067"/>
              <a:ext cx="13697" cy="113653"/>
            </a:xfrm>
            <a:custGeom>
              <a:avLst/>
              <a:gdLst/>
              <a:ahLst/>
              <a:cxnLst/>
              <a:rect l="l" t="t" r="r" b="b"/>
              <a:pathLst>
                <a:path w="168" h="1394" extrusionOk="0">
                  <a:moveTo>
                    <a:pt x="1" y="1"/>
                  </a:moveTo>
                  <a:lnTo>
                    <a:pt x="1" y="799"/>
                  </a:lnTo>
                  <a:lnTo>
                    <a:pt x="48" y="799"/>
                  </a:lnTo>
                  <a:lnTo>
                    <a:pt x="48" y="1394"/>
                  </a:lnTo>
                  <a:lnTo>
                    <a:pt x="108" y="1394"/>
                  </a:lnTo>
                  <a:lnTo>
                    <a:pt x="108"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8"/>
            <p:cNvSpPr/>
            <p:nvPr/>
          </p:nvSpPr>
          <p:spPr>
            <a:xfrm>
              <a:off x="1620188" y="2565067"/>
              <a:ext cx="12719" cy="113653"/>
            </a:xfrm>
            <a:custGeom>
              <a:avLst/>
              <a:gdLst/>
              <a:ahLst/>
              <a:cxnLst/>
              <a:rect l="l" t="t" r="r" b="b"/>
              <a:pathLst>
                <a:path w="156" h="1394" extrusionOk="0">
                  <a:moveTo>
                    <a:pt x="0" y="1"/>
                  </a:moveTo>
                  <a:lnTo>
                    <a:pt x="0" y="799"/>
                  </a:lnTo>
                  <a:lnTo>
                    <a:pt x="48" y="799"/>
                  </a:lnTo>
                  <a:lnTo>
                    <a:pt x="48" y="1394"/>
                  </a:lnTo>
                  <a:lnTo>
                    <a:pt x="108" y="1394"/>
                  </a:lnTo>
                  <a:lnTo>
                    <a:pt x="108" y="799"/>
                  </a:lnTo>
                  <a:lnTo>
                    <a:pt x="155" y="799"/>
                  </a:lnTo>
                  <a:lnTo>
                    <a:pt x="1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8"/>
            <p:cNvSpPr/>
            <p:nvPr/>
          </p:nvSpPr>
          <p:spPr>
            <a:xfrm>
              <a:off x="1654186" y="2565067"/>
              <a:ext cx="13616" cy="113653"/>
            </a:xfrm>
            <a:custGeom>
              <a:avLst/>
              <a:gdLst/>
              <a:ahLst/>
              <a:cxnLst/>
              <a:rect l="l" t="t" r="r" b="b"/>
              <a:pathLst>
                <a:path w="167" h="1394" extrusionOk="0">
                  <a:moveTo>
                    <a:pt x="0" y="1"/>
                  </a:moveTo>
                  <a:lnTo>
                    <a:pt x="0" y="799"/>
                  </a:lnTo>
                  <a:lnTo>
                    <a:pt x="48" y="799"/>
                  </a:lnTo>
                  <a:lnTo>
                    <a:pt x="48" y="1394"/>
                  </a:lnTo>
                  <a:lnTo>
                    <a:pt x="119" y="1394"/>
                  </a:lnTo>
                  <a:lnTo>
                    <a:pt x="119"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8"/>
            <p:cNvSpPr/>
            <p:nvPr/>
          </p:nvSpPr>
          <p:spPr>
            <a:xfrm>
              <a:off x="1689080" y="2565067"/>
              <a:ext cx="13697" cy="113653"/>
            </a:xfrm>
            <a:custGeom>
              <a:avLst/>
              <a:gdLst/>
              <a:ahLst/>
              <a:cxnLst/>
              <a:rect l="l" t="t" r="r" b="b"/>
              <a:pathLst>
                <a:path w="168" h="1394" extrusionOk="0">
                  <a:moveTo>
                    <a:pt x="1" y="1"/>
                  </a:moveTo>
                  <a:lnTo>
                    <a:pt x="1" y="799"/>
                  </a:lnTo>
                  <a:lnTo>
                    <a:pt x="48" y="799"/>
                  </a:lnTo>
                  <a:lnTo>
                    <a:pt x="48" y="1394"/>
                  </a:lnTo>
                  <a:lnTo>
                    <a:pt x="120" y="1394"/>
                  </a:lnTo>
                  <a:lnTo>
                    <a:pt x="120"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8"/>
            <p:cNvSpPr/>
            <p:nvPr/>
          </p:nvSpPr>
          <p:spPr>
            <a:xfrm>
              <a:off x="1725035" y="2565067"/>
              <a:ext cx="11740" cy="113653"/>
            </a:xfrm>
            <a:custGeom>
              <a:avLst/>
              <a:gdLst/>
              <a:ahLst/>
              <a:cxnLst/>
              <a:rect l="l" t="t" r="r" b="b"/>
              <a:pathLst>
                <a:path w="144" h="1394" extrusionOk="0">
                  <a:moveTo>
                    <a:pt x="0" y="1"/>
                  </a:moveTo>
                  <a:lnTo>
                    <a:pt x="0" y="799"/>
                  </a:lnTo>
                  <a:lnTo>
                    <a:pt x="36" y="799"/>
                  </a:lnTo>
                  <a:lnTo>
                    <a:pt x="36" y="1394"/>
                  </a:lnTo>
                  <a:lnTo>
                    <a:pt x="95" y="1394"/>
                  </a:lnTo>
                  <a:lnTo>
                    <a:pt x="95" y="799"/>
                  </a:lnTo>
                  <a:lnTo>
                    <a:pt x="143" y="799"/>
                  </a:lnTo>
                  <a:lnTo>
                    <a:pt x="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8"/>
            <p:cNvSpPr/>
            <p:nvPr/>
          </p:nvSpPr>
          <p:spPr>
            <a:xfrm>
              <a:off x="1797840" y="2144783"/>
              <a:ext cx="114631" cy="13697"/>
            </a:xfrm>
            <a:custGeom>
              <a:avLst/>
              <a:gdLst/>
              <a:ahLst/>
              <a:cxnLst/>
              <a:rect l="l" t="t" r="r" b="b"/>
              <a:pathLst>
                <a:path w="1406" h="168" extrusionOk="0">
                  <a:moveTo>
                    <a:pt x="0" y="0"/>
                  </a:moveTo>
                  <a:lnTo>
                    <a:pt x="0" y="167"/>
                  </a:lnTo>
                  <a:lnTo>
                    <a:pt x="810" y="167"/>
                  </a:lnTo>
                  <a:lnTo>
                    <a:pt x="810" y="119"/>
                  </a:lnTo>
                  <a:lnTo>
                    <a:pt x="1405" y="119"/>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8"/>
            <p:cNvSpPr/>
            <p:nvPr/>
          </p:nvSpPr>
          <p:spPr>
            <a:xfrm>
              <a:off x="1797840" y="2180656"/>
              <a:ext cx="114631" cy="11740"/>
            </a:xfrm>
            <a:custGeom>
              <a:avLst/>
              <a:gdLst/>
              <a:ahLst/>
              <a:cxnLst/>
              <a:rect l="l" t="t" r="r" b="b"/>
              <a:pathLst>
                <a:path w="1406" h="144" extrusionOk="0">
                  <a:moveTo>
                    <a:pt x="0" y="1"/>
                  </a:moveTo>
                  <a:lnTo>
                    <a:pt x="0" y="144"/>
                  </a:lnTo>
                  <a:lnTo>
                    <a:pt x="810" y="144"/>
                  </a:lnTo>
                  <a:lnTo>
                    <a:pt x="810" y="96"/>
                  </a:lnTo>
                  <a:lnTo>
                    <a:pt x="1405" y="96"/>
                  </a:lnTo>
                  <a:lnTo>
                    <a:pt x="1405" y="37"/>
                  </a:lnTo>
                  <a:lnTo>
                    <a:pt x="810" y="37"/>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8"/>
            <p:cNvSpPr/>
            <p:nvPr/>
          </p:nvSpPr>
          <p:spPr>
            <a:xfrm>
              <a:off x="1797840" y="2214654"/>
              <a:ext cx="65061" cy="12719"/>
            </a:xfrm>
            <a:custGeom>
              <a:avLst/>
              <a:gdLst/>
              <a:ahLst/>
              <a:cxnLst/>
              <a:rect l="l" t="t" r="r" b="b"/>
              <a:pathLst>
                <a:path w="798" h="156" extrusionOk="0">
                  <a:moveTo>
                    <a:pt x="0" y="1"/>
                  </a:moveTo>
                  <a:lnTo>
                    <a:pt x="0" y="155"/>
                  </a:lnTo>
                  <a:lnTo>
                    <a:pt x="798" y="155"/>
                  </a:lnTo>
                  <a:lnTo>
                    <a:pt x="7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8"/>
            <p:cNvSpPr/>
            <p:nvPr/>
          </p:nvSpPr>
          <p:spPr>
            <a:xfrm>
              <a:off x="1846350" y="2217589"/>
              <a:ext cx="66121" cy="5870"/>
            </a:xfrm>
            <a:custGeom>
              <a:avLst/>
              <a:gdLst/>
              <a:ahLst/>
              <a:cxnLst/>
              <a:rect l="l" t="t" r="r" b="b"/>
              <a:pathLst>
                <a:path w="811" h="72" extrusionOk="0">
                  <a:moveTo>
                    <a:pt x="1" y="0"/>
                  </a:moveTo>
                  <a:lnTo>
                    <a:pt x="1" y="72"/>
                  </a:lnTo>
                  <a:lnTo>
                    <a:pt x="810" y="72"/>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8"/>
            <p:cNvSpPr/>
            <p:nvPr/>
          </p:nvSpPr>
          <p:spPr>
            <a:xfrm>
              <a:off x="1797840" y="2249630"/>
              <a:ext cx="114631" cy="13616"/>
            </a:xfrm>
            <a:custGeom>
              <a:avLst/>
              <a:gdLst/>
              <a:ahLst/>
              <a:cxnLst/>
              <a:rect l="l" t="t" r="r" b="b"/>
              <a:pathLst>
                <a:path w="1406" h="167" extrusionOk="0">
                  <a:moveTo>
                    <a:pt x="0" y="0"/>
                  </a:moveTo>
                  <a:lnTo>
                    <a:pt x="0" y="167"/>
                  </a:lnTo>
                  <a:lnTo>
                    <a:pt x="810" y="167"/>
                  </a:lnTo>
                  <a:lnTo>
                    <a:pt x="810" y="119"/>
                  </a:lnTo>
                  <a:lnTo>
                    <a:pt x="1405" y="119"/>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8"/>
            <p:cNvSpPr/>
            <p:nvPr/>
          </p:nvSpPr>
          <p:spPr>
            <a:xfrm>
              <a:off x="1797840" y="2284525"/>
              <a:ext cx="114631" cy="12719"/>
            </a:xfrm>
            <a:custGeom>
              <a:avLst/>
              <a:gdLst/>
              <a:ahLst/>
              <a:cxnLst/>
              <a:rect l="l" t="t" r="r" b="b"/>
              <a:pathLst>
                <a:path w="1406" h="156" extrusionOk="0">
                  <a:moveTo>
                    <a:pt x="0" y="1"/>
                  </a:moveTo>
                  <a:lnTo>
                    <a:pt x="0" y="156"/>
                  </a:lnTo>
                  <a:lnTo>
                    <a:pt x="810" y="156"/>
                  </a:lnTo>
                  <a:lnTo>
                    <a:pt x="810" y="108"/>
                  </a:lnTo>
                  <a:lnTo>
                    <a:pt x="1405" y="108"/>
                  </a:lnTo>
                  <a:lnTo>
                    <a:pt x="1405" y="49"/>
                  </a:lnTo>
                  <a:lnTo>
                    <a:pt x="810" y="49"/>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8"/>
            <p:cNvSpPr/>
            <p:nvPr/>
          </p:nvSpPr>
          <p:spPr>
            <a:xfrm>
              <a:off x="1797840" y="2318522"/>
              <a:ext cx="114631" cy="13697"/>
            </a:xfrm>
            <a:custGeom>
              <a:avLst/>
              <a:gdLst/>
              <a:ahLst/>
              <a:cxnLst/>
              <a:rect l="l" t="t" r="r" b="b"/>
              <a:pathLst>
                <a:path w="1406" h="168" extrusionOk="0">
                  <a:moveTo>
                    <a:pt x="0" y="1"/>
                  </a:moveTo>
                  <a:lnTo>
                    <a:pt x="0" y="167"/>
                  </a:lnTo>
                  <a:lnTo>
                    <a:pt x="810" y="167"/>
                  </a:lnTo>
                  <a:lnTo>
                    <a:pt x="810" y="120"/>
                  </a:lnTo>
                  <a:lnTo>
                    <a:pt x="1405" y="120"/>
                  </a:lnTo>
                  <a:lnTo>
                    <a:pt x="1405" y="60"/>
                  </a:lnTo>
                  <a:lnTo>
                    <a:pt x="810" y="60"/>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8"/>
            <p:cNvSpPr/>
            <p:nvPr/>
          </p:nvSpPr>
          <p:spPr>
            <a:xfrm>
              <a:off x="1797840" y="2353499"/>
              <a:ext cx="114631" cy="13616"/>
            </a:xfrm>
            <a:custGeom>
              <a:avLst/>
              <a:gdLst/>
              <a:ahLst/>
              <a:cxnLst/>
              <a:rect l="l" t="t" r="r" b="b"/>
              <a:pathLst>
                <a:path w="1406" h="167" extrusionOk="0">
                  <a:moveTo>
                    <a:pt x="0" y="0"/>
                  </a:moveTo>
                  <a:lnTo>
                    <a:pt x="0" y="167"/>
                  </a:lnTo>
                  <a:lnTo>
                    <a:pt x="810" y="167"/>
                  </a:lnTo>
                  <a:lnTo>
                    <a:pt x="810" y="119"/>
                  </a:lnTo>
                  <a:lnTo>
                    <a:pt x="1405" y="119"/>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8"/>
            <p:cNvSpPr/>
            <p:nvPr/>
          </p:nvSpPr>
          <p:spPr>
            <a:xfrm>
              <a:off x="1797840" y="2389371"/>
              <a:ext cx="114631" cy="12719"/>
            </a:xfrm>
            <a:custGeom>
              <a:avLst/>
              <a:gdLst/>
              <a:ahLst/>
              <a:cxnLst/>
              <a:rect l="l" t="t" r="r" b="b"/>
              <a:pathLst>
                <a:path w="1406" h="156" extrusionOk="0">
                  <a:moveTo>
                    <a:pt x="0" y="1"/>
                  </a:moveTo>
                  <a:lnTo>
                    <a:pt x="0" y="156"/>
                  </a:lnTo>
                  <a:lnTo>
                    <a:pt x="810" y="156"/>
                  </a:lnTo>
                  <a:lnTo>
                    <a:pt x="810" y="120"/>
                  </a:lnTo>
                  <a:lnTo>
                    <a:pt x="1405" y="120"/>
                  </a:lnTo>
                  <a:lnTo>
                    <a:pt x="1405" y="37"/>
                  </a:lnTo>
                  <a:lnTo>
                    <a:pt x="810" y="37"/>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8"/>
            <p:cNvSpPr/>
            <p:nvPr/>
          </p:nvSpPr>
          <p:spPr>
            <a:xfrm>
              <a:off x="1797840" y="2424348"/>
              <a:ext cx="114631" cy="11740"/>
            </a:xfrm>
            <a:custGeom>
              <a:avLst/>
              <a:gdLst/>
              <a:ahLst/>
              <a:cxnLst/>
              <a:rect l="l" t="t" r="r" b="b"/>
              <a:pathLst>
                <a:path w="1406" h="144" extrusionOk="0">
                  <a:moveTo>
                    <a:pt x="0" y="0"/>
                  </a:moveTo>
                  <a:lnTo>
                    <a:pt x="0" y="143"/>
                  </a:lnTo>
                  <a:lnTo>
                    <a:pt x="810" y="143"/>
                  </a:lnTo>
                  <a:lnTo>
                    <a:pt x="810" y="108"/>
                  </a:lnTo>
                  <a:lnTo>
                    <a:pt x="1405" y="108"/>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8"/>
            <p:cNvSpPr/>
            <p:nvPr/>
          </p:nvSpPr>
          <p:spPr>
            <a:xfrm>
              <a:off x="1797840" y="2458345"/>
              <a:ext cx="114631" cy="13616"/>
            </a:xfrm>
            <a:custGeom>
              <a:avLst/>
              <a:gdLst/>
              <a:ahLst/>
              <a:cxnLst/>
              <a:rect l="l" t="t" r="r" b="b"/>
              <a:pathLst>
                <a:path w="1406" h="167" extrusionOk="0">
                  <a:moveTo>
                    <a:pt x="0" y="0"/>
                  </a:moveTo>
                  <a:lnTo>
                    <a:pt x="0" y="167"/>
                  </a:lnTo>
                  <a:lnTo>
                    <a:pt x="810" y="167"/>
                  </a:lnTo>
                  <a:lnTo>
                    <a:pt x="810" y="119"/>
                  </a:lnTo>
                  <a:lnTo>
                    <a:pt x="1405" y="119"/>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8"/>
            <p:cNvSpPr/>
            <p:nvPr/>
          </p:nvSpPr>
          <p:spPr>
            <a:xfrm>
              <a:off x="1797840" y="2493240"/>
              <a:ext cx="114631" cy="13697"/>
            </a:xfrm>
            <a:custGeom>
              <a:avLst/>
              <a:gdLst/>
              <a:ahLst/>
              <a:cxnLst/>
              <a:rect l="l" t="t" r="r" b="b"/>
              <a:pathLst>
                <a:path w="1406" h="168" extrusionOk="0">
                  <a:moveTo>
                    <a:pt x="0" y="1"/>
                  </a:moveTo>
                  <a:lnTo>
                    <a:pt x="0" y="167"/>
                  </a:lnTo>
                  <a:lnTo>
                    <a:pt x="810" y="167"/>
                  </a:lnTo>
                  <a:lnTo>
                    <a:pt x="810" y="120"/>
                  </a:lnTo>
                  <a:lnTo>
                    <a:pt x="1405" y="120"/>
                  </a:lnTo>
                  <a:lnTo>
                    <a:pt x="1405" y="48"/>
                  </a:lnTo>
                  <a:lnTo>
                    <a:pt x="810" y="48"/>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8"/>
            <p:cNvSpPr/>
            <p:nvPr/>
          </p:nvSpPr>
          <p:spPr>
            <a:xfrm>
              <a:off x="1197947" y="2144783"/>
              <a:ext cx="114631" cy="13697"/>
            </a:xfrm>
            <a:custGeom>
              <a:avLst/>
              <a:gdLst/>
              <a:ahLst/>
              <a:cxnLst/>
              <a:rect l="l" t="t" r="r" b="b"/>
              <a:pathLst>
                <a:path w="1406" h="168" extrusionOk="0">
                  <a:moveTo>
                    <a:pt x="595" y="0"/>
                  </a:moveTo>
                  <a:lnTo>
                    <a:pt x="595" y="48"/>
                  </a:lnTo>
                  <a:lnTo>
                    <a:pt x="0" y="48"/>
                  </a:lnTo>
                  <a:lnTo>
                    <a:pt x="0" y="119"/>
                  </a:lnTo>
                  <a:lnTo>
                    <a:pt x="595" y="119"/>
                  </a:lnTo>
                  <a:lnTo>
                    <a:pt x="595" y="167"/>
                  </a:lnTo>
                  <a:lnTo>
                    <a:pt x="1405" y="167"/>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8"/>
            <p:cNvSpPr/>
            <p:nvPr/>
          </p:nvSpPr>
          <p:spPr>
            <a:xfrm>
              <a:off x="1197947" y="2180656"/>
              <a:ext cx="114631" cy="11740"/>
            </a:xfrm>
            <a:custGeom>
              <a:avLst/>
              <a:gdLst/>
              <a:ahLst/>
              <a:cxnLst/>
              <a:rect l="l" t="t" r="r" b="b"/>
              <a:pathLst>
                <a:path w="1406" h="144" extrusionOk="0">
                  <a:moveTo>
                    <a:pt x="595" y="1"/>
                  </a:moveTo>
                  <a:lnTo>
                    <a:pt x="595" y="37"/>
                  </a:lnTo>
                  <a:lnTo>
                    <a:pt x="0" y="37"/>
                  </a:lnTo>
                  <a:lnTo>
                    <a:pt x="0" y="96"/>
                  </a:lnTo>
                  <a:lnTo>
                    <a:pt x="595" y="96"/>
                  </a:lnTo>
                  <a:lnTo>
                    <a:pt x="595" y="144"/>
                  </a:lnTo>
                  <a:lnTo>
                    <a:pt x="1405" y="144"/>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8"/>
            <p:cNvSpPr/>
            <p:nvPr/>
          </p:nvSpPr>
          <p:spPr>
            <a:xfrm>
              <a:off x="1197947" y="2214654"/>
              <a:ext cx="114631" cy="12719"/>
            </a:xfrm>
            <a:custGeom>
              <a:avLst/>
              <a:gdLst/>
              <a:ahLst/>
              <a:cxnLst/>
              <a:rect l="l" t="t" r="r" b="b"/>
              <a:pathLst>
                <a:path w="1406" h="156" extrusionOk="0">
                  <a:moveTo>
                    <a:pt x="595" y="1"/>
                  </a:moveTo>
                  <a:lnTo>
                    <a:pt x="595" y="36"/>
                  </a:lnTo>
                  <a:lnTo>
                    <a:pt x="0" y="36"/>
                  </a:lnTo>
                  <a:lnTo>
                    <a:pt x="0" y="120"/>
                  </a:lnTo>
                  <a:lnTo>
                    <a:pt x="595" y="120"/>
                  </a:lnTo>
                  <a:lnTo>
                    <a:pt x="595" y="155"/>
                  </a:lnTo>
                  <a:lnTo>
                    <a:pt x="1405" y="155"/>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8"/>
            <p:cNvSpPr/>
            <p:nvPr/>
          </p:nvSpPr>
          <p:spPr>
            <a:xfrm>
              <a:off x="1197947" y="2249630"/>
              <a:ext cx="114631" cy="13616"/>
            </a:xfrm>
            <a:custGeom>
              <a:avLst/>
              <a:gdLst/>
              <a:ahLst/>
              <a:cxnLst/>
              <a:rect l="l" t="t" r="r" b="b"/>
              <a:pathLst>
                <a:path w="1406" h="167" extrusionOk="0">
                  <a:moveTo>
                    <a:pt x="595" y="0"/>
                  </a:moveTo>
                  <a:lnTo>
                    <a:pt x="595" y="48"/>
                  </a:lnTo>
                  <a:lnTo>
                    <a:pt x="0" y="48"/>
                  </a:lnTo>
                  <a:lnTo>
                    <a:pt x="0" y="119"/>
                  </a:lnTo>
                  <a:lnTo>
                    <a:pt x="595" y="119"/>
                  </a:lnTo>
                  <a:lnTo>
                    <a:pt x="595" y="167"/>
                  </a:lnTo>
                  <a:lnTo>
                    <a:pt x="1405" y="167"/>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8"/>
            <p:cNvSpPr/>
            <p:nvPr/>
          </p:nvSpPr>
          <p:spPr>
            <a:xfrm>
              <a:off x="1197947" y="2284525"/>
              <a:ext cx="114631" cy="12719"/>
            </a:xfrm>
            <a:custGeom>
              <a:avLst/>
              <a:gdLst/>
              <a:ahLst/>
              <a:cxnLst/>
              <a:rect l="l" t="t" r="r" b="b"/>
              <a:pathLst>
                <a:path w="1406" h="156" extrusionOk="0">
                  <a:moveTo>
                    <a:pt x="595" y="1"/>
                  </a:moveTo>
                  <a:lnTo>
                    <a:pt x="595" y="49"/>
                  </a:lnTo>
                  <a:lnTo>
                    <a:pt x="0" y="49"/>
                  </a:lnTo>
                  <a:lnTo>
                    <a:pt x="0" y="108"/>
                  </a:lnTo>
                  <a:lnTo>
                    <a:pt x="595" y="108"/>
                  </a:lnTo>
                  <a:lnTo>
                    <a:pt x="595" y="156"/>
                  </a:lnTo>
                  <a:lnTo>
                    <a:pt x="1405" y="156"/>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8"/>
            <p:cNvSpPr/>
            <p:nvPr/>
          </p:nvSpPr>
          <p:spPr>
            <a:xfrm>
              <a:off x="1197947" y="2318522"/>
              <a:ext cx="114631" cy="13697"/>
            </a:xfrm>
            <a:custGeom>
              <a:avLst/>
              <a:gdLst/>
              <a:ahLst/>
              <a:cxnLst/>
              <a:rect l="l" t="t" r="r" b="b"/>
              <a:pathLst>
                <a:path w="1406" h="168" extrusionOk="0">
                  <a:moveTo>
                    <a:pt x="595" y="1"/>
                  </a:moveTo>
                  <a:lnTo>
                    <a:pt x="595" y="60"/>
                  </a:lnTo>
                  <a:lnTo>
                    <a:pt x="0" y="60"/>
                  </a:lnTo>
                  <a:lnTo>
                    <a:pt x="0" y="120"/>
                  </a:lnTo>
                  <a:lnTo>
                    <a:pt x="595" y="120"/>
                  </a:lnTo>
                  <a:lnTo>
                    <a:pt x="595" y="167"/>
                  </a:lnTo>
                  <a:lnTo>
                    <a:pt x="1405" y="167"/>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8"/>
            <p:cNvSpPr/>
            <p:nvPr/>
          </p:nvSpPr>
          <p:spPr>
            <a:xfrm>
              <a:off x="1197947" y="2353499"/>
              <a:ext cx="114631" cy="13616"/>
            </a:xfrm>
            <a:custGeom>
              <a:avLst/>
              <a:gdLst/>
              <a:ahLst/>
              <a:cxnLst/>
              <a:rect l="l" t="t" r="r" b="b"/>
              <a:pathLst>
                <a:path w="1406" h="167" extrusionOk="0">
                  <a:moveTo>
                    <a:pt x="595" y="0"/>
                  </a:moveTo>
                  <a:lnTo>
                    <a:pt x="595" y="48"/>
                  </a:lnTo>
                  <a:lnTo>
                    <a:pt x="0" y="48"/>
                  </a:lnTo>
                  <a:lnTo>
                    <a:pt x="0" y="119"/>
                  </a:lnTo>
                  <a:lnTo>
                    <a:pt x="595" y="119"/>
                  </a:lnTo>
                  <a:lnTo>
                    <a:pt x="595" y="167"/>
                  </a:lnTo>
                  <a:lnTo>
                    <a:pt x="1405" y="167"/>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8"/>
            <p:cNvSpPr/>
            <p:nvPr/>
          </p:nvSpPr>
          <p:spPr>
            <a:xfrm>
              <a:off x="1197947" y="2389371"/>
              <a:ext cx="114631" cy="12719"/>
            </a:xfrm>
            <a:custGeom>
              <a:avLst/>
              <a:gdLst/>
              <a:ahLst/>
              <a:cxnLst/>
              <a:rect l="l" t="t" r="r" b="b"/>
              <a:pathLst>
                <a:path w="1406" h="156" extrusionOk="0">
                  <a:moveTo>
                    <a:pt x="595" y="1"/>
                  </a:moveTo>
                  <a:lnTo>
                    <a:pt x="595" y="37"/>
                  </a:lnTo>
                  <a:lnTo>
                    <a:pt x="0" y="37"/>
                  </a:lnTo>
                  <a:lnTo>
                    <a:pt x="0" y="120"/>
                  </a:lnTo>
                  <a:lnTo>
                    <a:pt x="595" y="120"/>
                  </a:lnTo>
                  <a:lnTo>
                    <a:pt x="595" y="156"/>
                  </a:lnTo>
                  <a:lnTo>
                    <a:pt x="1405" y="156"/>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8"/>
            <p:cNvSpPr/>
            <p:nvPr/>
          </p:nvSpPr>
          <p:spPr>
            <a:xfrm>
              <a:off x="1197947" y="2424348"/>
              <a:ext cx="114631" cy="11740"/>
            </a:xfrm>
            <a:custGeom>
              <a:avLst/>
              <a:gdLst/>
              <a:ahLst/>
              <a:cxnLst/>
              <a:rect l="l" t="t" r="r" b="b"/>
              <a:pathLst>
                <a:path w="1406" h="144" extrusionOk="0">
                  <a:moveTo>
                    <a:pt x="595" y="0"/>
                  </a:moveTo>
                  <a:lnTo>
                    <a:pt x="595" y="48"/>
                  </a:lnTo>
                  <a:lnTo>
                    <a:pt x="0" y="48"/>
                  </a:lnTo>
                  <a:lnTo>
                    <a:pt x="0" y="108"/>
                  </a:lnTo>
                  <a:lnTo>
                    <a:pt x="595" y="108"/>
                  </a:lnTo>
                  <a:lnTo>
                    <a:pt x="595" y="143"/>
                  </a:lnTo>
                  <a:lnTo>
                    <a:pt x="1405" y="143"/>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8"/>
            <p:cNvSpPr/>
            <p:nvPr/>
          </p:nvSpPr>
          <p:spPr>
            <a:xfrm>
              <a:off x="1197947" y="2458345"/>
              <a:ext cx="114631" cy="13616"/>
            </a:xfrm>
            <a:custGeom>
              <a:avLst/>
              <a:gdLst/>
              <a:ahLst/>
              <a:cxnLst/>
              <a:rect l="l" t="t" r="r" b="b"/>
              <a:pathLst>
                <a:path w="1406" h="167" extrusionOk="0">
                  <a:moveTo>
                    <a:pt x="595" y="0"/>
                  </a:moveTo>
                  <a:lnTo>
                    <a:pt x="595" y="48"/>
                  </a:lnTo>
                  <a:lnTo>
                    <a:pt x="0" y="48"/>
                  </a:lnTo>
                  <a:lnTo>
                    <a:pt x="0" y="119"/>
                  </a:lnTo>
                  <a:lnTo>
                    <a:pt x="595" y="119"/>
                  </a:lnTo>
                  <a:lnTo>
                    <a:pt x="595" y="167"/>
                  </a:lnTo>
                  <a:lnTo>
                    <a:pt x="1405" y="167"/>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8"/>
            <p:cNvSpPr/>
            <p:nvPr/>
          </p:nvSpPr>
          <p:spPr>
            <a:xfrm>
              <a:off x="1197947" y="2493240"/>
              <a:ext cx="114631" cy="13697"/>
            </a:xfrm>
            <a:custGeom>
              <a:avLst/>
              <a:gdLst/>
              <a:ahLst/>
              <a:cxnLst/>
              <a:rect l="l" t="t" r="r" b="b"/>
              <a:pathLst>
                <a:path w="1406" h="168" extrusionOk="0">
                  <a:moveTo>
                    <a:pt x="595" y="1"/>
                  </a:moveTo>
                  <a:lnTo>
                    <a:pt x="595" y="48"/>
                  </a:lnTo>
                  <a:lnTo>
                    <a:pt x="0" y="48"/>
                  </a:lnTo>
                  <a:lnTo>
                    <a:pt x="0" y="120"/>
                  </a:lnTo>
                  <a:lnTo>
                    <a:pt x="595" y="120"/>
                  </a:lnTo>
                  <a:lnTo>
                    <a:pt x="595" y="167"/>
                  </a:lnTo>
                  <a:lnTo>
                    <a:pt x="1405" y="167"/>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8"/>
            <p:cNvSpPr/>
            <p:nvPr/>
          </p:nvSpPr>
          <p:spPr>
            <a:xfrm>
              <a:off x="1312496" y="2086571"/>
              <a:ext cx="78676" cy="478581"/>
            </a:xfrm>
            <a:custGeom>
              <a:avLst/>
              <a:gdLst/>
              <a:ahLst/>
              <a:cxnLst/>
              <a:rect l="l" t="t" r="r" b="b"/>
              <a:pathLst>
                <a:path w="965" h="5870" extrusionOk="0">
                  <a:moveTo>
                    <a:pt x="0" y="0"/>
                  </a:moveTo>
                  <a:lnTo>
                    <a:pt x="0" y="5870"/>
                  </a:lnTo>
                  <a:lnTo>
                    <a:pt x="964" y="4917"/>
                  </a:lnTo>
                  <a:lnTo>
                    <a:pt x="964" y="94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8"/>
            <p:cNvSpPr/>
            <p:nvPr/>
          </p:nvSpPr>
          <p:spPr>
            <a:xfrm>
              <a:off x="1720143" y="2086571"/>
              <a:ext cx="77780" cy="478581"/>
            </a:xfrm>
            <a:custGeom>
              <a:avLst/>
              <a:gdLst/>
              <a:ahLst/>
              <a:cxnLst/>
              <a:rect l="l" t="t" r="r" b="b"/>
              <a:pathLst>
                <a:path w="954" h="5870" extrusionOk="0">
                  <a:moveTo>
                    <a:pt x="953" y="0"/>
                  </a:moveTo>
                  <a:lnTo>
                    <a:pt x="1" y="941"/>
                  </a:lnTo>
                  <a:lnTo>
                    <a:pt x="1" y="4917"/>
                  </a:lnTo>
                  <a:lnTo>
                    <a:pt x="953" y="5870"/>
                  </a:lnTo>
                  <a:lnTo>
                    <a:pt x="9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8"/>
            <p:cNvSpPr/>
            <p:nvPr/>
          </p:nvSpPr>
          <p:spPr>
            <a:xfrm>
              <a:off x="2638490" y="759600"/>
              <a:ext cx="1393022" cy="953330"/>
            </a:xfrm>
            <a:custGeom>
              <a:avLst/>
              <a:gdLst/>
              <a:ahLst/>
              <a:cxnLst/>
              <a:rect l="l" t="t" r="r" b="b"/>
              <a:pathLst>
                <a:path w="17086" h="11693" extrusionOk="0">
                  <a:moveTo>
                    <a:pt x="1857" y="0"/>
                  </a:moveTo>
                  <a:cubicBezTo>
                    <a:pt x="1298" y="0"/>
                    <a:pt x="845" y="465"/>
                    <a:pt x="845" y="1012"/>
                  </a:cubicBezTo>
                  <a:lnTo>
                    <a:pt x="845" y="2858"/>
                  </a:lnTo>
                  <a:cubicBezTo>
                    <a:pt x="762" y="2798"/>
                    <a:pt x="655" y="2762"/>
                    <a:pt x="536" y="2762"/>
                  </a:cubicBezTo>
                  <a:cubicBezTo>
                    <a:pt x="238" y="2762"/>
                    <a:pt x="0" y="3001"/>
                    <a:pt x="0" y="3298"/>
                  </a:cubicBezTo>
                  <a:lnTo>
                    <a:pt x="0" y="8358"/>
                  </a:lnTo>
                  <a:cubicBezTo>
                    <a:pt x="0" y="8656"/>
                    <a:pt x="238" y="8894"/>
                    <a:pt x="536" y="8894"/>
                  </a:cubicBezTo>
                  <a:cubicBezTo>
                    <a:pt x="655" y="8894"/>
                    <a:pt x="762" y="8870"/>
                    <a:pt x="845" y="8811"/>
                  </a:cubicBezTo>
                  <a:lnTo>
                    <a:pt x="845" y="10680"/>
                  </a:lnTo>
                  <a:cubicBezTo>
                    <a:pt x="845" y="11252"/>
                    <a:pt x="1310" y="11692"/>
                    <a:pt x="1857" y="11692"/>
                  </a:cubicBezTo>
                  <a:lnTo>
                    <a:pt x="15240" y="11692"/>
                  </a:lnTo>
                  <a:cubicBezTo>
                    <a:pt x="15800" y="11692"/>
                    <a:pt x="16252" y="11240"/>
                    <a:pt x="16252" y="10680"/>
                  </a:cubicBezTo>
                  <a:lnTo>
                    <a:pt x="16252" y="8823"/>
                  </a:lnTo>
                  <a:cubicBezTo>
                    <a:pt x="16335" y="8882"/>
                    <a:pt x="16431" y="8918"/>
                    <a:pt x="16550" y="8918"/>
                  </a:cubicBezTo>
                  <a:cubicBezTo>
                    <a:pt x="16847" y="8918"/>
                    <a:pt x="17085" y="8680"/>
                    <a:pt x="17085" y="8382"/>
                  </a:cubicBezTo>
                  <a:lnTo>
                    <a:pt x="17085" y="3322"/>
                  </a:lnTo>
                  <a:cubicBezTo>
                    <a:pt x="17085" y="2989"/>
                    <a:pt x="16847" y="2751"/>
                    <a:pt x="16550" y="2751"/>
                  </a:cubicBezTo>
                  <a:cubicBezTo>
                    <a:pt x="16443" y="2751"/>
                    <a:pt x="16335" y="2786"/>
                    <a:pt x="16252" y="2846"/>
                  </a:cubicBezTo>
                  <a:lnTo>
                    <a:pt x="16252" y="1012"/>
                  </a:lnTo>
                  <a:cubicBezTo>
                    <a:pt x="16252" y="441"/>
                    <a:pt x="15788" y="0"/>
                    <a:pt x="15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8"/>
            <p:cNvSpPr/>
            <p:nvPr/>
          </p:nvSpPr>
          <p:spPr>
            <a:xfrm>
              <a:off x="2749125" y="813001"/>
              <a:ext cx="1173624" cy="844569"/>
            </a:xfrm>
            <a:custGeom>
              <a:avLst/>
              <a:gdLst/>
              <a:ahLst/>
              <a:cxnLst/>
              <a:rect l="l" t="t" r="r" b="b"/>
              <a:pathLst>
                <a:path w="14395" h="10359" extrusionOk="0">
                  <a:moveTo>
                    <a:pt x="1012" y="0"/>
                  </a:moveTo>
                  <a:cubicBezTo>
                    <a:pt x="453" y="0"/>
                    <a:pt x="0" y="441"/>
                    <a:pt x="0" y="1012"/>
                  </a:cubicBezTo>
                  <a:lnTo>
                    <a:pt x="0" y="9346"/>
                  </a:lnTo>
                  <a:cubicBezTo>
                    <a:pt x="0" y="9894"/>
                    <a:pt x="441" y="10358"/>
                    <a:pt x="1012" y="10358"/>
                  </a:cubicBezTo>
                  <a:lnTo>
                    <a:pt x="13395" y="10358"/>
                  </a:lnTo>
                  <a:cubicBezTo>
                    <a:pt x="13954" y="10358"/>
                    <a:pt x="14395" y="9906"/>
                    <a:pt x="14395" y="9346"/>
                  </a:cubicBezTo>
                  <a:lnTo>
                    <a:pt x="14395" y="1012"/>
                  </a:lnTo>
                  <a:cubicBezTo>
                    <a:pt x="14395" y="464"/>
                    <a:pt x="13954" y="0"/>
                    <a:pt x="13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8"/>
            <p:cNvSpPr/>
            <p:nvPr/>
          </p:nvSpPr>
          <p:spPr>
            <a:xfrm>
              <a:off x="3574202" y="1339110"/>
              <a:ext cx="160288" cy="160206"/>
            </a:xfrm>
            <a:custGeom>
              <a:avLst/>
              <a:gdLst/>
              <a:ahLst/>
              <a:cxnLst/>
              <a:rect l="l" t="t" r="r" b="b"/>
              <a:pathLst>
                <a:path w="1966" h="1965" extrusionOk="0">
                  <a:moveTo>
                    <a:pt x="977" y="0"/>
                  </a:moveTo>
                  <a:cubicBezTo>
                    <a:pt x="441" y="0"/>
                    <a:pt x="1" y="441"/>
                    <a:pt x="1" y="988"/>
                  </a:cubicBezTo>
                  <a:cubicBezTo>
                    <a:pt x="1" y="1524"/>
                    <a:pt x="429" y="1965"/>
                    <a:pt x="977" y="1965"/>
                  </a:cubicBezTo>
                  <a:cubicBezTo>
                    <a:pt x="1513" y="1965"/>
                    <a:pt x="1965" y="1536"/>
                    <a:pt x="1965" y="988"/>
                  </a:cubicBezTo>
                  <a:cubicBezTo>
                    <a:pt x="1965" y="453"/>
                    <a:pt x="1513" y="0"/>
                    <a:pt x="9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8"/>
            <p:cNvSpPr/>
            <p:nvPr/>
          </p:nvSpPr>
          <p:spPr>
            <a:xfrm>
              <a:off x="2837421" y="810066"/>
              <a:ext cx="1085327" cy="844569"/>
            </a:xfrm>
            <a:custGeom>
              <a:avLst/>
              <a:gdLst/>
              <a:ahLst/>
              <a:cxnLst/>
              <a:rect l="l" t="t" r="r" b="b"/>
              <a:pathLst>
                <a:path w="13312" h="10359" extrusionOk="0">
                  <a:moveTo>
                    <a:pt x="13300" y="2524"/>
                  </a:moveTo>
                  <a:lnTo>
                    <a:pt x="13300" y="2528"/>
                  </a:lnTo>
                  <a:lnTo>
                    <a:pt x="13300" y="2528"/>
                  </a:lnTo>
                  <a:lnTo>
                    <a:pt x="13312" y="2524"/>
                  </a:lnTo>
                  <a:close/>
                  <a:moveTo>
                    <a:pt x="12407" y="643"/>
                  </a:moveTo>
                  <a:lnTo>
                    <a:pt x="12681" y="2727"/>
                  </a:lnTo>
                  <a:lnTo>
                    <a:pt x="11812" y="2977"/>
                  </a:lnTo>
                  <a:lnTo>
                    <a:pt x="11490" y="917"/>
                  </a:lnTo>
                  <a:lnTo>
                    <a:pt x="12407" y="643"/>
                  </a:lnTo>
                  <a:close/>
                  <a:moveTo>
                    <a:pt x="9478" y="1489"/>
                  </a:moveTo>
                  <a:lnTo>
                    <a:pt x="10085" y="5144"/>
                  </a:lnTo>
                  <a:lnTo>
                    <a:pt x="3466" y="6346"/>
                  </a:lnTo>
                  <a:lnTo>
                    <a:pt x="3049" y="3382"/>
                  </a:lnTo>
                  <a:lnTo>
                    <a:pt x="9478" y="1489"/>
                  </a:lnTo>
                  <a:close/>
                  <a:moveTo>
                    <a:pt x="2870" y="3441"/>
                  </a:moveTo>
                  <a:lnTo>
                    <a:pt x="3156" y="5418"/>
                  </a:lnTo>
                  <a:cubicBezTo>
                    <a:pt x="2751" y="5465"/>
                    <a:pt x="1918" y="5703"/>
                    <a:pt x="1894" y="5703"/>
                  </a:cubicBezTo>
                  <a:lnTo>
                    <a:pt x="1811" y="5739"/>
                  </a:lnTo>
                  <a:lnTo>
                    <a:pt x="2013" y="7073"/>
                  </a:lnTo>
                  <a:lnTo>
                    <a:pt x="894" y="7477"/>
                  </a:lnTo>
                  <a:lnTo>
                    <a:pt x="584" y="4108"/>
                  </a:lnTo>
                  <a:lnTo>
                    <a:pt x="2870" y="3441"/>
                  </a:lnTo>
                  <a:close/>
                  <a:moveTo>
                    <a:pt x="11324" y="977"/>
                  </a:moveTo>
                  <a:lnTo>
                    <a:pt x="11657" y="3025"/>
                  </a:lnTo>
                  <a:lnTo>
                    <a:pt x="11776" y="3013"/>
                  </a:lnTo>
                  <a:lnTo>
                    <a:pt x="10931" y="3251"/>
                  </a:lnTo>
                  <a:lnTo>
                    <a:pt x="11514" y="8728"/>
                  </a:lnTo>
                  <a:lnTo>
                    <a:pt x="7907" y="8954"/>
                  </a:lnTo>
                  <a:lnTo>
                    <a:pt x="7787" y="7787"/>
                  </a:lnTo>
                  <a:lnTo>
                    <a:pt x="3716" y="8061"/>
                  </a:lnTo>
                  <a:lnTo>
                    <a:pt x="3513" y="6549"/>
                  </a:lnTo>
                  <a:lnTo>
                    <a:pt x="10347" y="5299"/>
                  </a:lnTo>
                  <a:lnTo>
                    <a:pt x="9704" y="1453"/>
                  </a:lnTo>
                  <a:lnTo>
                    <a:pt x="11324" y="977"/>
                  </a:lnTo>
                  <a:close/>
                  <a:moveTo>
                    <a:pt x="1" y="0"/>
                  </a:moveTo>
                  <a:lnTo>
                    <a:pt x="953" y="10359"/>
                  </a:lnTo>
                  <a:lnTo>
                    <a:pt x="1144" y="10359"/>
                  </a:lnTo>
                  <a:lnTo>
                    <a:pt x="894" y="7644"/>
                  </a:lnTo>
                  <a:lnTo>
                    <a:pt x="2203" y="7156"/>
                  </a:lnTo>
                  <a:lnTo>
                    <a:pt x="2013" y="5834"/>
                  </a:lnTo>
                  <a:cubicBezTo>
                    <a:pt x="2311" y="5751"/>
                    <a:pt x="2882" y="5608"/>
                    <a:pt x="3156" y="5584"/>
                  </a:cubicBezTo>
                  <a:lnTo>
                    <a:pt x="3525" y="8216"/>
                  </a:lnTo>
                  <a:lnTo>
                    <a:pt x="7585" y="7954"/>
                  </a:lnTo>
                  <a:lnTo>
                    <a:pt x="7847" y="10359"/>
                  </a:lnTo>
                  <a:lnTo>
                    <a:pt x="8038" y="10359"/>
                  </a:lnTo>
                  <a:lnTo>
                    <a:pt x="8002" y="10097"/>
                  </a:lnTo>
                  <a:lnTo>
                    <a:pt x="13157" y="9871"/>
                  </a:lnTo>
                  <a:lnTo>
                    <a:pt x="13217" y="9763"/>
                  </a:lnTo>
                  <a:lnTo>
                    <a:pt x="13264" y="9632"/>
                  </a:lnTo>
                  <a:lnTo>
                    <a:pt x="7990" y="9883"/>
                  </a:lnTo>
                  <a:lnTo>
                    <a:pt x="7907" y="9085"/>
                  </a:lnTo>
                  <a:lnTo>
                    <a:pt x="11717" y="8847"/>
                  </a:lnTo>
                  <a:lnTo>
                    <a:pt x="11478" y="6585"/>
                  </a:lnTo>
                  <a:lnTo>
                    <a:pt x="13300" y="6239"/>
                  </a:lnTo>
                  <a:lnTo>
                    <a:pt x="13300" y="6049"/>
                  </a:lnTo>
                  <a:lnTo>
                    <a:pt x="11455" y="6394"/>
                  </a:lnTo>
                  <a:lnTo>
                    <a:pt x="11133" y="3322"/>
                  </a:lnTo>
                  <a:lnTo>
                    <a:pt x="13300" y="2655"/>
                  </a:lnTo>
                  <a:lnTo>
                    <a:pt x="13300" y="2528"/>
                  </a:lnTo>
                  <a:lnTo>
                    <a:pt x="13300" y="2528"/>
                  </a:lnTo>
                  <a:lnTo>
                    <a:pt x="12860" y="2655"/>
                  </a:lnTo>
                  <a:lnTo>
                    <a:pt x="12586" y="572"/>
                  </a:lnTo>
                  <a:lnTo>
                    <a:pt x="13145" y="465"/>
                  </a:lnTo>
                  <a:lnTo>
                    <a:pt x="12943" y="250"/>
                  </a:lnTo>
                  <a:lnTo>
                    <a:pt x="548" y="3906"/>
                  </a:lnTo>
                  <a:lnTo>
                    <a:pt x="382" y="2179"/>
                  </a:lnTo>
                  <a:lnTo>
                    <a:pt x="8407" y="0"/>
                  </a:lnTo>
                  <a:lnTo>
                    <a:pt x="7668" y="0"/>
                  </a:lnTo>
                  <a:lnTo>
                    <a:pt x="370" y="1965"/>
                  </a:ln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8"/>
            <p:cNvSpPr/>
            <p:nvPr/>
          </p:nvSpPr>
          <p:spPr>
            <a:xfrm>
              <a:off x="2994691" y="1531275"/>
              <a:ext cx="385474" cy="126290"/>
            </a:xfrm>
            <a:custGeom>
              <a:avLst/>
              <a:gdLst/>
              <a:ahLst/>
              <a:cxnLst/>
              <a:rect l="l" t="t" r="r" b="b"/>
              <a:pathLst>
                <a:path w="4728" h="1549" extrusionOk="0">
                  <a:moveTo>
                    <a:pt x="4727" y="1"/>
                  </a:moveTo>
                  <a:lnTo>
                    <a:pt x="1" y="346"/>
                  </a:lnTo>
                  <a:lnTo>
                    <a:pt x="1" y="1548"/>
                  </a:lnTo>
                  <a:lnTo>
                    <a:pt x="203" y="1548"/>
                  </a:lnTo>
                  <a:lnTo>
                    <a:pt x="203" y="525"/>
                  </a:lnTo>
                  <a:lnTo>
                    <a:pt x="1834" y="405"/>
                  </a:lnTo>
                  <a:lnTo>
                    <a:pt x="1834" y="1548"/>
                  </a:lnTo>
                  <a:lnTo>
                    <a:pt x="2025" y="1548"/>
                  </a:lnTo>
                  <a:lnTo>
                    <a:pt x="2025" y="382"/>
                  </a:lnTo>
                  <a:lnTo>
                    <a:pt x="4525" y="203"/>
                  </a:lnTo>
                  <a:lnTo>
                    <a:pt x="4525" y="1548"/>
                  </a:lnTo>
                  <a:lnTo>
                    <a:pt x="4727" y="1548"/>
                  </a:lnTo>
                  <a:lnTo>
                    <a:pt x="47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8"/>
            <p:cNvSpPr/>
            <p:nvPr/>
          </p:nvSpPr>
          <p:spPr>
            <a:xfrm>
              <a:off x="3211152" y="967336"/>
              <a:ext cx="253477" cy="345606"/>
            </a:xfrm>
            <a:custGeom>
              <a:avLst/>
              <a:gdLst/>
              <a:ahLst/>
              <a:cxnLst/>
              <a:rect l="l" t="t" r="r" b="b"/>
              <a:pathLst>
                <a:path w="3109" h="4239" extrusionOk="0">
                  <a:moveTo>
                    <a:pt x="1549" y="524"/>
                  </a:moveTo>
                  <a:cubicBezTo>
                    <a:pt x="2025" y="524"/>
                    <a:pt x="2394" y="905"/>
                    <a:pt x="2394" y="1381"/>
                  </a:cubicBezTo>
                  <a:cubicBezTo>
                    <a:pt x="2394" y="1858"/>
                    <a:pt x="2013" y="2227"/>
                    <a:pt x="1549" y="2227"/>
                  </a:cubicBezTo>
                  <a:cubicBezTo>
                    <a:pt x="1084" y="2227"/>
                    <a:pt x="691" y="1858"/>
                    <a:pt x="691" y="1381"/>
                  </a:cubicBezTo>
                  <a:cubicBezTo>
                    <a:pt x="691" y="917"/>
                    <a:pt x="1072" y="524"/>
                    <a:pt x="1549" y="524"/>
                  </a:cubicBezTo>
                  <a:close/>
                  <a:moveTo>
                    <a:pt x="1549" y="0"/>
                  </a:moveTo>
                  <a:cubicBezTo>
                    <a:pt x="679" y="0"/>
                    <a:pt x="1" y="691"/>
                    <a:pt x="1" y="1548"/>
                  </a:cubicBezTo>
                  <a:cubicBezTo>
                    <a:pt x="1" y="2405"/>
                    <a:pt x="1203" y="4239"/>
                    <a:pt x="1549" y="4239"/>
                  </a:cubicBezTo>
                  <a:cubicBezTo>
                    <a:pt x="1739" y="4239"/>
                    <a:pt x="3096" y="2405"/>
                    <a:pt x="3096" y="1548"/>
                  </a:cubicBezTo>
                  <a:cubicBezTo>
                    <a:pt x="3108" y="691"/>
                    <a:pt x="2406" y="0"/>
                    <a:pt x="1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8"/>
            <p:cNvSpPr/>
            <p:nvPr/>
          </p:nvSpPr>
          <p:spPr>
            <a:xfrm>
              <a:off x="1919156" y="1757437"/>
              <a:ext cx="1390168" cy="569895"/>
            </a:xfrm>
            <a:custGeom>
              <a:avLst/>
              <a:gdLst/>
              <a:ahLst/>
              <a:cxnLst/>
              <a:rect l="l" t="t" r="r" b="b"/>
              <a:pathLst>
                <a:path w="17051" h="6990" fill="none" extrusionOk="0">
                  <a:moveTo>
                    <a:pt x="0" y="6990"/>
                  </a:moveTo>
                  <a:lnTo>
                    <a:pt x="16014" y="6990"/>
                  </a:lnTo>
                  <a:cubicBezTo>
                    <a:pt x="16586" y="6990"/>
                    <a:pt x="17050" y="6525"/>
                    <a:pt x="17050" y="5942"/>
                  </a:cubicBezTo>
                  <a:lnTo>
                    <a:pt x="17050" y="4275"/>
                  </a:lnTo>
                  <a:cubicBezTo>
                    <a:pt x="17050" y="3704"/>
                    <a:pt x="16586" y="3239"/>
                    <a:pt x="16014" y="3239"/>
                  </a:cubicBezTo>
                  <a:lnTo>
                    <a:pt x="16014" y="3239"/>
                  </a:lnTo>
                  <a:cubicBezTo>
                    <a:pt x="15431" y="3239"/>
                    <a:pt x="14967" y="2775"/>
                    <a:pt x="14967" y="2192"/>
                  </a:cubicBezTo>
                  <a:lnTo>
                    <a:pt x="14967" y="1"/>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8"/>
            <p:cNvSpPr/>
            <p:nvPr/>
          </p:nvSpPr>
          <p:spPr>
            <a:xfrm>
              <a:off x="1556106" y="2686464"/>
              <a:ext cx="1222216" cy="1020266"/>
            </a:xfrm>
            <a:custGeom>
              <a:avLst/>
              <a:gdLst/>
              <a:ahLst/>
              <a:cxnLst/>
              <a:rect l="l" t="t" r="r" b="b"/>
              <a:pathLst>
                <a:path w="14991" h="12514" fill="none" extrusionOk="0">
                  <a:moveTo>
                    <a:pt x="1" y="0"/>
                  </a:moveTo>
                  <a:lnTo>
                    <a:pt x="1" y="11478"/>
                  </a:lnTo>
                  <a:cubicBezTo>
                    <a:pt x="1" y="12049"/>
                    <a:pt x="465" y="12514"/>
                    <a:pt x="1036" y="12514"/>
                  </a:cubicBezTo>
                  <a:lnTo>
                    <a:pt x="5132" y="12514"/>
                  </a:lnTo>
                  <a:cubicBezTo>
                    <a:pt x="5716" y="12514"/>
                    <a:pt x="6180" y="12049"/>
                    <a:pt x="6180" y="11478"/>
                  </a:cubicBezTo>
                  <a:lnTo>
                    <a:pt x="6180" y="10835"/>
                  </a:lnTo>
                  <a:cubicBezTo>
                    <a:pt x="6180" y="10251"/>
                    <a:pt x="6632" y="9787"/>
                    <a:pt x="7216" y="9787"/>
                  </a:cubicBezTo>
                  <a:lnTo>
                    <a:pt x="14991" y="9787"/>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8"/>
            <p:cNvSpPr/>
            <p:nvPr/>
          </p:nvSpPr>
          <p:spPr>
            <a:xfrm>
              <a:off x="562100" y="905211"/>
              <a:ext cx="994095" cy="1058096"/>
            </a:xfrm>
            <a:custGeom>
              <a:avLst/>
              <a:gdLst/>
              <a:ahLst/>
              <a:cxnLst/>
              <a:rect l="l" t="t" r="r" b="b"/>
              <a:pathLst>
                <a:path w="12193" h="12978" fill="none" extrusionOk="0">
                  <a:moveTo>
                    <a:pt x="12193" y="12978"/>
                  </a:moveTo>
                  <a:lnTo>
                    <a:pt x="12193" y="1036"/>
                  </a:lnTo>
                  <a:cubicBezTo>
                    <a:pt x="12193" y="465"/>
                    <a:pt x="11728" y="0"/>
                    <a:pt x="11145" y="0"/>
                  </a:cubicBezTo>
                  <a:lnTo>
                    <a:pt x="7061" y="0"/>
                  </a:lnTo>
                  <a:cubicBezTo>
                    <a:pt x="6478" y="0"/>
                    <a:pt x="6013" y="465"/>
                    <a:pt x="6013" y="1036"/>
                  </a:cubicBezTo>
                  <a:lnTo>
                    <a:pt x="6013" y="1679"/>
                  </a:lnTo>
                  <a:cubicBezTo>
                    <a:pt x="6013" y="2262"/>
                    <a:pt x="5549" y="2715"/>
                    <a:pt x="4977" y="2715"/>
                  </a:cubicBezTo>
                  <a:lnTo>
                    <a:pt x="1" y="2715"/>
                  </a:lnTo>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8"/>
            <p:cNvSpPr/>
            <p:nvPr/>
          </p:nvSpPr>
          <p:spPr>
            <a:xfrm>
              <a:off x="3118942" y="1737055"/>
              <a:ext cx="39868" cy="39216"/>
            </a:xfrm>
            <a:custGeom>
              <a:avLst/>
              <a:gdLst/>
              <a:ahLst/>
              <a:cxnLst/>
              <a:rect l="l" t="t" r="r" b="b"/>
              <a:pathLst>
                <a:path w="489" h="481" extrusionOk="0">
                  <a:moveTo>
                    <a:pt x="239" y="1"/>
                  </a:moveTo>
                  <a:cubicBezTo>
                    <a:pt x="108" y="1"/>
                    <a:pt x="1" y="108"/>
                    <a:pt x="1" y="239"/>
                  </a:cubicBezTo>
                  <a:cubicBezTo>
                    <a:pt x="1" y="382"/>
                    <a:pt x="108" y="477"/>
                    <a:pt x="239" y="477"/>
                  </a:cubicBezTo>
                  <a:cubicBezTo>
                    <a:pt x="251" y="479"/>
                    <a:pt x="263" y="480"/>
                    <a:pt x="275" y="480"/>
                  </a:cubicBezTo>
                  <a:cubicBezTo>
                    <a:pt x="399" y="480"/>
                    <a:pt x="489" y="369"/>
                    <a:pt x="489" y="239"/>
                  </a:cubicBezTo>
                  <a:cubicBezTo>
                    <a:pt x="489" y="108"/>
                    <a:pt x="382"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8"/>
            <p:cNvSpPr/>
            <p:nvPr/>
          </p:nvSpPr>
          <p:spPr>
            <a:xfrm>
              <a:off x="1797840" y="1025548"/>
              <a:ext cx="38890" cy="38971"/>
            </a:xfrm>
            <a:custGeom>
              <a:avLst/>
              <a:gdLst/>
              <a:ahLst/>
              <a:cxnLst/>
              <a:rect l="l" t="t" r="r" b="b"/>
              <a:pathLst>
                <a:path w="477" h="478" extrusionOk="0">
                  <a:moveTo>
                    <a:pt x="238" y="1"/>
                  </a:moveTo>
                  <a:cubicBezTo>
                    <a:pt x="95" y="1"/>
                    <a:pt x="0" y="96"/>
                    <a:pt x="0" y="239"/>
                  </a:cubicBezTo>
                  <a:cubicBezTo>
                    <a:pt x="0" y="370"/>
                    <a:pt x="95" y="477"/>
                    <a:pt x="238" y="477"/>
                  </a:cubicBezTo>
                  <a:cubicBezTo>
                    <a:pt x="244" y="477"/>
                    <a:pt x="250" y="478"/>
                    <a:pt x="256" y="478"/>
                  </a:cubicBezTo>
                  <a:cubicBezTo>
                    <a:pt x="379" y="478"/>
                    <a:pt x="476" y="364"/>
                    <a:pt x="476" y="239"/>
                  </a:cubicBezTo>
                  <a:cubicBezTo>
                    <a:pt x="476" y="96"/>
                    <a:pt x="369"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8"/>
            <p:cNvSpPr/>
            <p:nvPr/>
          </p:nvSpPr>
          <p:spPr>
            <a:xfrm>
              <a:off x="1661931" y="1044952"/>
              <a:ext cx="154418" cy="918354"/>
            </a:xfrm>
            <a:custGeom>
              <a:avLst/>
              <a:gdLst/>
              <a:ahLst/>
              <a:cxnLst/>
              <a:rect l="l" t="t" r="r" b="b"/>
              <a:pathLst>
                <a:path w="1894" h="11264" fill="none" extrusionOk="0">
                  <a:moveTo>
                    <a:pt x="0" y="11264"/>
                  </a:moveTo>
                  <a:lnTo>
                    <a:pt x="0" y="9430"/>
                  </a:lnTo>
                  <a:cubicBezTo>
                    <a:pt x="0" y="9002"/>
                    <a:pt x="179" y="8585"/>
                    <a:pt x="477" y="8275"/>
                  </a:cubicBezTo>
                  <a:lnTo>
                    <a:pt x="1417" y="7323"/>
                  </a:lnTo>
                  <a:cubicBezTo>
                    <a:pt x="1739" y="7002"/>
                    <a:pt x="1893" y="6609"/>
                    <a:pt x="1893" y="6156"/>
                  </a:cubicBezTo>
                  <a:lnTo>
                    <a:pt x="1893" y="1"/>
                  </a:lnTo>
                </a:path>
              </a:pathLst>
            </a:custGeom>
            <a:solidFill>
              <a:schemeClr val="dk2"/>
            </a:solidFill>
            <a:ln w="3875" cap="flat" cmpd="sng">
              <a:solidFill>
                <a:srgbClr val="B8BABA"/>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8"/>
            <p:cNvSpPr/>
            <p:nvPr/>
          </p:nvSpPr>
          <p:spPr>
            <a:xfrm>
              <a:off x="1295946" y="2686464"/>
              <a:ext cx="155396" cy="908652"/>
            </a:xfrm>
            <a:custGeom>
              <a:avLst/>
              <a:gdLst/>
              <a:ahLst/>
              <a:cxnLst/>
              <a:rect l="l" t="t" r="r" b="b"/>
              <a:pathLst>
                <a:path w="1906" h="11145" fill="none" extrusionOk="0">
                  <a:moveTo>
                    <a:pt x="1906" y="0"/>
                  </a:moveTo>
                  <a:lnTo>
                    <a:pt x="1906" y="1715"/>
                  </a:lnTo>
                  <a:cubicBezTo>
                    <a:pt x="1906" y="2143"/>
                    <a:pt x="1727" y="2560"/>
                    <a:pt x="1429" y="2869"/>
                  </a:cubicBezTo>
                  <a:lnTo>
                    <a:pt x="477" y="3822"/>
                  </a:lnTo>
                  <a:cubicBezTo>
                    <a:pt x="167" y="4132"/>
                    <a:pt x="1" y="4536"/>
                    <a:pt x="1" y="4977"/>
                  </a:cubicBezTo>
                  <a:lnTo>
                    <a:pt x="1" y="11144"/>
                  </a:lnTo>
                </a:path>
              </a:pathLst>
            </a:custGeom>
            <a:noFill/>
            <a:ln w="3875" cap="flat" cmpd="sng">
              <a:solidFill>
                <a:srgbClr val="B8BABA"/>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8"/>
            <p:cNvSpPr/>
            <p:nvPr/>
          </p:nvSpPr>
          <p:spPr>
            <a:xfrm>
              <a:off x="1797840" y="1025548"/>
              <a:ext cx="38890" cy="38971"/>
            </a:xfrm>
            <a:custGeom>
              <a:avLst/>
              <a:gdLst/>
              <a:ahLst/>
              <a:cxnLst/>
              <a:rect l="l" t="t" r="r" b="b"/>
              <a:pathLst>
                <a:path w="477" h="478" extrusionOk="0">
                  <a:moveTo>
                    <a:pt x="238" y="1"/>
                  </a:moveTo>
                  <a:cubicBezTo>
                    <a:pt x="95" y="1"/>
                    <a:pt x="0" y="96"/>
                    <a:pt x="0" y="239"/>
                  </a:cubicBezTo>
                  <a:cubicBezTo>
                    <a:pt x="0" y="370"/>
                    <a:pt x="95" y="477"/>
                    <a:pt x="238" y="477"/>
                  </a:cubicBezTo>
                  <a:cubicBezTo>
                    <a:pt x="244" y="477"/>
                    <a:pt x="250" y="478"/>
                    <a:pt x="256" y="478"/>
                  </a:cubicBezTo>
                  <a:cubicBezTo>
                    <a:pt x="379" y="478"/>
                    <a:pt x="476" y="364"/>
                    <a:pt x="476" y="239"/>
                  </a:cubicBezTo>
                  <a:cubicBezTo>
                    <a:pt x="476" y="96"/>
                    <a:pt x="369"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8"/>
            <p:cNvSpPr/>
            <p:nvPr/>
          </p:nvSpPr>
          <p:spPr>
            <a:xfrm>
              <a:off x="1661931" y="1044952"/>
              <a:ext cx="154418" cy="918354"/>
            </a:xfrm>
            <a:custGeom>
              <a:avLst/>
              <a:gdLst/>
              <a:ahLst/>
              <a:cxnLst/>
              <a:rect l="l" t="t" r="r" b="b"/>
              <a:pathLst>
                <a:path w="1894" h="11264" fill="none" extrusionOk="0">
                  <a:moveTo>
                    <a:pt x="0" y="11264"/>
                  </a:moveTo>
                  <a:lnTo>
                    <a:pt x="0" y="9430"/>
                  </a:lnTo>
                  <a:cubicBezTo>
                    <a:pt x="0" y="9002"/>
                    <a:pt x="179" y="8585"/>
                    <a:pt x="477" y="8275"/>
                  </a:cubicBezTo>
                  <a:lnTo>
                    <a:pt x="1417" y="7323"/>
                  </a:lnTo>
                  <a:cubicBezTo>
                    <a:pt x="1739" y="7002"/>
                    <a:pt x="1893" y="6609"/>
                    <a:pt x="1893" y="6156"/>
                  </a:cubicBezTo>
                  <a:lnTo>
                    <a:pt x="1893" y="1"/>
                  </a:lnTo>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8"/>
            <p:cNvSpPr/>
            <p:nvPr/>
          </p:nvSpPr>
          <p:spPr>
            <a:xfrm>
              <a:off x="1295946" y="2686464"/>
              <a:ext cx="155396" cy="908652"/>
            </a:xfrm>
            <a:custGeom>
              <a:avLst/>
              <a:gdLst/>
              <a:ahLst/>
              <a:cxnLst/>
              <a:rect l="l" t="t" r="r" b="b"/>
              <a:pathLst>
                <a:path w="1906" h="11145" fill="none" extrusionOk="0">
                  <a:moveTo>
                    <a:pt x="1906" y="0"/>
                  </a:moveTo>
                  <a:lnTo>
                    <a:pt x="1906" y="1715"/>
                  </a:lnTo>
                  <a:cubicBezTo>
                    <a:pt x="1906" y="2143"/>
                    <a:pt x="1727" y="2560"/>
                    <a:pt x="1429" y="2869"/>
                  </a:cubicBezTo>
                  <a:lnTo>
                    <a:pt x="477" y="3822"/>
                  </a:lnTo>
                  <a:cubicBezTo>
                    <a:pt x="167" y="4132"/>
                    <a:pt x="1" y="4536"/>
                    <a:pt x="1" y="4977"/>
                  </a:cubicBezTo>
                  <a:lnTo>
                    <a:pt x="1" y="11144"/>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8"/>
            <p:cNvSpPr/>
            <p:nvPr/>
          </p:nvSpPr>
          <p:spPr>
            <a:xfrm>
              <a:off x="1276542" y="1025548"/>
              <a:ext cx="38890" cy="38971"/>
            </a:xfrm>
            <a:custGeom>
              <a:avLst/>
              <a:gdLst/>
              <a:ahLst/>
              <a:cxnLst/>
              <a:rect l="l" t="t" r="r" b="b"/>
              <a:pathLst>
                <a:path w="477" h="478" extrusionOk="0">
                  <a:moveTo>
                    <a:pt x="239" y="1"/>
                  </a:moveTo>
                  <a:cubicBezTo>
                    <a:pt x="108" y="1"/>
                    <a:pt x="1" y="96"/>
                    <a:pt x="1" y="239"/>
                  </a:cubicBezTo>
                  <a:cubicBezTo>
                    <a:pt x="1" y="364"/>
                    <a:pt x="98" y="478"/>
                    <a:pt x="221" y="478"/>
                  </a:cubicBezTo>
                  <a:cubicBezTo>
                    <a:pt x="227" y="478"/>
                    <a:pt x="233" y="477"/>
                    <a:pt x="239" y="477"/>
                  </a:cubicBezTo>
                  <a:cubicBezTo>
                    <a:pt x="382" y="477"/>
                    <a:pt x="477" y="370"/>
                    <a:pt x="477" y="239"/>
                  </a:cubicBezTo>
                  <a:cubicBezTo>
                    <a:pt x="477" y="96"/>
                    <a:pt x="382"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8"/>
            <p:cNvSpPr/>
            <p:nvPr/>
          </p:nvSpPr>
          <p:spPr>
            <a:xfrm>
              <a:off x="1295946" y="1044952"/>
              <a:ext cx="155396" cy="918354"/>
            </a:xfrm>
            <a:custGeom>
              <a:avLst/>
              <a:gdLst/>
              <a:ahLst/>
              <a:cxnLst/>
              <a:rect l="l" t="t" r="r" b="b"/>
              <a:pathLst>
                <a:path w="1906" h="11264" fill="none" extrusionOk="0">
                  <a:moveTo>
                    <a:pt x="1906" y="11264"/>
                  </a:moveTo>
                  <a:lnTo>
                    <a:pt x="1906" y="6454"/>
                  </a:lnTo>
                  <a:cubicBezTo>
                    <a:pt x="1906" y="6025"/>
                    <a:pt x="1727" y="5609"/>
                    <a:pt x="1429" y="5299"/>
                  </a:cubicBezTo>
                  <a:lnTo>
                    <a:pt x="477" y="4346"/>
                  </a:lnTo>
                  <a:cubicBezTo>
                    <a:pt x="167" y="4025"/>
                    <a:pt x="1" y="3632"/>
                    <a:pt x="1" y="3180"/>
                  </a:cubicBezTo>
                  <a:lnTo>
                    <a:pt x="1" y="1"/>
                  </a:lnTo>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8"/>
            <p:cNvSpPr/>
            <p:nvPr/>
          </p:nvSpPr>
          <p:spPr>
            <a:xfrm>
              <a:off x="1661931" y="2686464"/>
              <a:ext cx="154418" cy="908652"/>
            </a:xfrm>
            <a:custGeom>
              <a:avLst/>
              <a:gdLst/>
              <a:ahLst/>
              <a:cxnLst/>
              <a:rect l="l" t="t" r="r" b="b"/>
              <a:pathLst>
                <a:path w="1894" h="11145" fill="none" extrusionOk="0">
                  <a:moveTo>
                    <a:pt x="0" y="0"/>
                  </a:moveTo>
                  <a:lnTo>
                    <a:pt x="0" y="4691"/>
                  </a:lnTo>
                  <a:cubicBezTo>
                    <a:pt x="0" y="5120"/>
                    <a:pt x="179" y="5536"/>
                    <a:pt x="477" y="5846"/>
                  </a:cubicBezTo>
                  <a:lnTo>
                    <a:pt x="1417" y="6799"/>
                  </a:lnTo>
                  <a:cubicBezTo>
                    <a:pt x="1739" y="7108"/>
                    <a:pt x="1893" y="7513"/>
                    <a:pt x="1893" y="7953"/>
                  </a:cubicBezTo>
                  <a:lnTo>
                    <a:pt x="1893" y="11144"/>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8"/>
            <p:cNvSpPr/>
            <p:nvPr/>
          </p:nvSpPr>
          <p:spPr>
            <a:xfrm>
              <a:off x="2812229" y="2565067"/>
              <a:ext cx="39868" cy="39868"/>
            </a:xfrm>
            <a:custGeom>
              <a:avLst/>
              <a:gdLst/>
              <a:ahLst/>
              <a:cxnLst/>
              <a:rect l="l" t="t" r="r" b="b"/>
              <a:pathLst>
                <a:path w="489" h="489" extrusionOk="0">
                  <a:moveTo>
                    <a:pt x="238" y="1"/>
                  </a:moveTo>
                  <a:cubicBezTo>
                    <a:pt x="95" y="1"/>
                    <a:pt x="0" y="108"/>
                    <a:pt x="0" y="251"/>
                  </a:cubicBezTo>
                  <a:cubicBezTo>
                    <a:pt x="0" y="382"/>
                    <a:pt x="95" y="489"/>
                    <a:pt x="238" y="489"/>
                  </a:cubicBezTo>
                  <a:cubicBezTo>
                    <a:pt x="369" y="489"/>
                    <a:pt x="488" y="382"/>
                    <a:pt x="488" y="251"/>
                  </a:cubicBezTo>
                  <a:cubicBezTo>
                    <a:pt x="488" y="120"/>
                    <a:pt x="38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8"/>
            <p:cNvSpPr/>
            <p:nvPr/>
          </p:nvSpPr>
          <p:spPr>
            <a:xfrm>
              <a:off x="1919156" y="2430136"/>
              <a:ext cx="913544" cy="155396"/>
            </a:xfrm>
            <a:custGeom>
              <a:avLst/>
              <a:gdLst/>
              <a:ahLst/>
              <a:cxnLst/>
              <a:rect l="l" t="t" r="r" b="b"/>
              <a:pathLst>
                <a:path w="11205" h="1906" fill="none" extrusionOk="0">
                  <a:moveTo>
                    <a:pt x="0" y="1"/>
                  </a:moveTo>
                  <a:lnTo>
                    <a:pt x="1763" y="1"/>
                  </a:lnTo>
                  <a:cubicBezTo>
                    <a:pt x="2203" y="1"/>
                    <a:pt x="2620" y="179"/>
                    <a:pt x="2929" y="477"/>
                  </a:cubicBezTo>
                  <a:lnTo>
                    <a:pt x="3882" y="1430"/>
                  </a:lnTo>
                  <a:cubicBezTo>
                    <a:pt x="4191" y="1739"/>
                    <a:pt x="4596" y="1906"/>
                    <a:pt x="5037" y="1906"/>
                  </a:cubicBezTo>
                  <a:lnTo>
                    <a:pt x="11204" y="1906"/>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8"/>
            <p:cNvSpPr/>
            <p:nvPr/>
          </p:nvSpPr>
          <p:spPr>
            <a:xfrm>
              <a:off x="2812229" y="2045725"/>
              <a:ext cx="39868" cy="38971"/>
            </a:xfrm>
            <a:custGeom>
              <a:avLst/>
              <a:gdLst/>
              <a:ahLst/>
              <a:cxnLst/>
              <a:rect l="l" t="t" r="r" b="b"/>
              <a:pathLst>
                <a:path w="489" h="478" extrusionOk="0">
                  <a:moveTo>
                    <a:pt x="238" y="1"/>
                  </a:moveTo>
                  <a:cubicBezTo>
                    <a:pt x="95" y="1"/>
                    <a:pt x="0" y="120"/>
                    <a:pt x="0" y="239"/>
                  </a:cubicBezTo>
                  <a:cubicBezTo>
                    <a:pt x="0" y="370"/>
                    <a:pt x="95" y="477"/>
                    <a:pt x="238" y="477"/>
                  </a:cubicBezTo>
                  <a:cubicBezTo>
                    <a:pt x="381" y="477"/>
                    <a:pt x="488" y="370"/>
                    <a:pt x="488" y="239"/>
                  </a:cubicBezTo>
                  <a:cubicBezTo>
                    <a:pt x="488" y="108"/>
                    <a:pt x="369"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8"/>
            <p:cNvSpPr/>
            <p:nvPr/>
          </p:nvSpPr>
          <p:spPr>
            <a:xfrm>
              <a:off x="1919156" y="2066189"/>
              <a:ext cx="913544" cy="155315"/>
            </a:xfrm>
            <a:custGeom>
              <a:avLst/>
              <a:gdLst/>
              <a:ahLst/>
              <a:cxnLst/>
              <a:rect l="l" t="t" r="r" b="b"/>
              <a:pathLst>
                <a:path w="11205" h="1905" fill="none" extrusionOk="0">
                  <a:moveTo>
                    <a:pt x="0" y="1905"/>
                  </a:moveTo>
                  <a:lnTo>
                    <a:pt x="4739" y="1905"/>
                  </a:lnTo>
                  <a:cubicBezTo>
                    <a:pt x="5180" y="1905"/>
                    <a:pt x="5596" y="1726"/>
                    <a:pt x="5906" y="1429"/>
                  </a:cubicBezTo>
                  <a:lnTo>
                    <a:pt x="6858" y="476"/>
                  </a:lnTo>
                  <a:cubicBezTo>
                    <a:pt x="7168" y="167"/>
                    <a:pt x="7573" y="0"/>
                    <a:pt x="8013" y="0"/>
                  </a:cubicBezTo>
                  <a:lnTo>
                    <a:pt x="11204" y="0"/>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8"/>
            <p:cNvSpPr/>
            <p:nvPr/>
          </p:nvSpPr>
          <p:spPr>
            <a:xfrm>
              <a:off x="2945762" y="3136949"/>
              <a:ext cx="621581" cy="1126335"/>
            </a:xfrm>
            <a:custGeom>
              <a:avLst/>
              <a:gdLst/>
              <a:ahLst/>
              <a:cxnLst/>
              <a:rect l="l" t="t" r="r" b="b"/>
              <a:pathLst>
                <a:path w="8050" h="14587" extrusionOk="0">
                  <a:moveTo>
                    <a:pt x="834" y="1"/>
                  </a:moveTo>
                  <a:cubicBezTo>
                    <a:pt x="370" y="1"/>
                    <a:pt x="1" y="370"/>
                    <a:pt x="1" y="834"/>
                  </a:cubicBezTo>
                  <a:lnTo>
                    <a:pt x="1" y="13753"/>
                  </a:lnTo>
                  <a:cubicBezTo>
                    <a:pt x="1" y="14217"/>
                    <a:pt x="370" y="14586"/>
                    <a:pt x="834" y="14586"/>
                  </a:cubicBezTo>
                  <a:lnTo>
                    <a:pt x="7216" y="14586"/>
                  </a:lnTo>
                  <a:cubicBezTo>
                    <a:pt x="7680" y="14586"/>
                    <a:pt x="8049" y="14229"/>
                    <a:pt x="8049" y="13764"/>
                  </a:cubicBezTo>
                  <a:lnTo>
                    <a:pt x="8049" y="834"/>
                  </a:lnTo>
                  <a:cubicBezTo>
                    <a:pt x="8049" y="370"/>
                    <a:pt x="7680"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8"/>
            <p:cNvSpPr/>
            <p:nvPr/>
          </p:nvSpPr>
          <p:spPr>
            <a:xfrm>
              <a:off x="2965992" y="3174707"/>
              <a:ext cx="581120" cy="1050819"/>
            </a:xfrm>
            <a:custGeom>
              <a:avLst/>
              <a:gdLst/>
              <a:ahLst/>
              <a:cxnLst/>
              <a:rect l="l" t="t" r="r" b="b"/>
              <a:pathLst>
                <a:path w="7526" h="13609" extrusionOk="0">
                  <a:moveTo>
                    <a:pt x="834" y="0"/>
                  </a:moveTo>
                  <a:cubicBezTo>
                    <a:pt x="370" y="0"/>
                    <a:pt x="1" y="369"/>
                    <a:pt x="1" y="833"/>
                  </a:cubicBezTo>
                  <a:lnTo>
                    <a:pt x="1" y="12775"/>
                  </a:lnTo>
                  <a:cubicBezTo>
                    <a:pt x="1" y="13228"/>
                    <a:pt x="370" y="13609"/>
                    <a:pt x="834" y="13609"/>
                  </a:cubicBezTo>
                  <a:lnTo>
                    <a:pt x="6692" y="13609"/>
                  </a:lnTo>
                  <a:cubicBezTo>
                    <a:pt x="7132" y="13609"/>
                    <a:pt x="7501" y="13252"/>
                    <a:pt x="7525" y="12775"/>
                  </a:cubicBezTo>
                  <a:lnTo>
                    <a:pt x="7525" y="833"/>
                  </a:lnTo>
                  <a:cubicBezTo>
                    <a:pt x="7525" y="369"/>
                    <a:pt x="7144" y="0"/>
                    <a:pt x="6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8"/>
            <p:cNvSpPr/>
            <p:nvPr/>
          </p:nvSpPr>
          <p:spPr>
            <a:xfrm>
              <a:off x="3020274" y="3289602"/>
              <a:ext cx="472556" cy="741032"/>
            </a:xfrm>
            <a:custGeom>
              <a:avLst/>
              <a:gdLst/>
              <a:ahLst/>
              <a:cxnLst/>
              <a:rect l="l" t="t" r="r" b="b"/>
              <a:pathLst>
                <a:path w="6120" h="9597" extrusionOk="0">
                  <a:moveTo>
                    <a:pt x="0" y="0"/>
                  </a:moveTo>
                  <a:lnTo>
                    <a:pt x="0" y="9597"/>
                  </a:lnTo>
                  <a:lnTo>
                    <a:pt x="6120" y="9597"/>
                  </a:lnTo>
                  <a:lnTo>
                    <a:pt x="6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8"/>
            <p:cNvSpPr/>
            <p:nvPr/>
          </p:nvSpPr>
          <p:spPr>
            <a:xfrm>
              <a:off x="3137948" y="3197640"/>
              <a:ext cx="236278" cy="41464"/>
            </a:xfrm>
            <a:custGeom>
              <a:avLst/>
              <a:gdLst/>
              <a:ahLst/>
              <a:cxnLst/>
              <a:rect l="l" t="t" r="r" b="b"/>
              <a:pathLst>
                <a:path w="3060" h="537" extrusionOk="0">
                  <a:moveTo>
                    <a:pt x="262" y="1"/>
                  </a:moveTo>
                  <a:cubicBezTo>
                    <a:pt x="119" y="1"/>
                    <a:pt x="0" y="120"/>
                    <a:pt x="0" y="275"/>
                  </a:cubicBezTo>
                  <a:cubicBezTo>
                    <a:pt x="0" y="417"/>
                    <a:pt x="119" y="536"/>
                    <a:pt x="262" y="536"/>
                  </a:cubicBezTo>
                  <a:lnTo>
                    <a:pt x="2798" y="536"/>
                  </a:lnTo>
                  <a:cubicBezTo>
                    <a:pt x="2941" y="536"/>
                    <a:pt x="3060" y="417"/>
                    <a:pt x="3060" y="275"/>
                  </a:cubicBezTo>
                  <a:cubicBezTo>
                    <a:pt x="3060" y="120"/>
                    <a:pt x="2941" y="1"/>
                    <a:pt x="2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8"/>
            <p:cNvSpPr/>
            <p:nvPr/>
          </p:nvSpPr>
          <p:spPr>
            <a:xfrm>
              <a:off x="3227980" y="4090315"/>
              <a:ext cx="55286" cy="55286"/>
            </a:xfrm>
            <a:custGeom>
              <a:avLst/>
              <a:gdLst/>
              <a:ahLst/>
              <a:cxnLst/>
              <a:rect l="l" t="t" r="r" b="b"/>
              <a:pathLst>
                <a:path w="716" h="716" extrusionOk="0">
                  <a:moveTo>
                    <a:pt x="358" y="1"/>
                  </a:moveTo>
                  <a:cubicBezTo>
                    <a:pt x="168" y="1"/>
                    <a:pt x="1" y="167"/>
                    <a:pt x="1" y="358"/>
                  </a:cubicBezTo>
                  <a:cubicBezTo>
                    <a:pt x="1" y="560"/>
                    <a:pt x="168" y="715"/>
                    <a:pt x="358" y="715"/>
                  </a:cubicBezTo>
                  <a:cubicBezTo>
                    <a:pt x="560" y="715"/>
                    <a:pt x="715" y="560"/>
                    <a:pt x="715" y="358"/>
                  </a:cubicBezTo>
                  <a:cubicBezTo>
                    <a:pt x="715" y="167"/>
                    <a:pt x="560"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8"/>
            <p:cNvSpPr/>
            <p:nvPr/>
          </p:nvSpPr>
          <p:spPr>
            <a:xfrm>
              <a:off x="2848317" y="3022054"/>
              <a:ext cx="136130" cy="134277"/>
            </a:xfrm>
            <a:custGeom>
              <a:avLst/>
              <a:gdLst/>
              <a:ahLst/>
              <a:cxnLst/>
              <a:rect l="l" t="t" r="r" b="b"/>
              <a:pathLst>
                <a:path w="1763" h="1739" extrusionOk="0">
                  <a:moveTo>
                    <a:pt x="1739" y="1"/>
                  </a:moveTo>
                  <a:cubicBezTo>
                    <a:pt x="834" y="72"/>
                    <a:pt x="96" y="786"/>
                    <a:pt x="1" y="1691"/>
                  </a:cubicBezTo>
                  <a:lnTo>
                    <a:pt x="370" y="1739"/>
                  </a:lnTo>
                  <a:cubicBezTo>
                    <a:pt x="441" y="1013"/>
                    <a:pt x="1036" y="429"/>
                    <a:pt x="1763" y="370"/>
                  </a:cubicBezTo>
                  <a:lnTo>
                    <a:pt x="17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8"/>
            <p:cNvSpPr/>
            <p:nvPr/>
          </p:nvSpPr>
          <p:spPr>
            <a:xfrm>
              <a:off x="2781218" y="2956808"/>
              <a:ext cx="198674" cy="192188"/>
            </a:xfrm>
            <a:custGeom>
              <a:avLst/>
              <a:gdLst/>
              <a:ahLst/>
              <a:cxnLst/>
              <a:rect l="l" t="t" r="r" b="b"/>
              <a:pathLst>
                <a:path w="2573" h="2489" extrusionOk="0">
                  <a:moveTo>
                    <a:pt x="2548" y="0"/>
                  </a:moveTo>
                  <a:cubicBezTo>
                    <a:pt x="1227" y="84"/>
                    <a:pt x="155" y="1131"/>
                    <a:pt x="0" y="2453"/>
                  </a:cubicBezTo>
                  <a:lnTo>
                    <a:pt x="369" y="2489"/>
                  </a:lnTo>
                  <a:cubicBezTo>
                    <a:pt x="489" y="1346"/>
                    <a:pt x="1417" y="453"/>
                    <a:pt x="2572" y="369"/>
                  </a:cubicBezTo>
                  <a:lnTo>
                    <a:pt x="25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8"/>
            <p:cNvSpPr/>
            <p:nvPr/>
          </p:nvSpPr>
          <p:spPr>
            <a:xfrm>
              <a:off x="2710413" y="2883223"/>
              <a:ext cx="263921" cy="257512"/>
            </a:xfrm>
            <a:custGeom>
              <a:avLst/>
              <a:gdLst/>
              <a:ahLst/>
              <a:cxnLst/>
              <a:rect l="l" t="t" r="r" b="b"/>
              <a:pathLst>
                <a:path w="3418" h="3335" extrusionOk="0">
                  <a:moveTo>
                    <a:pt x="3394" y="1"/>
                  </a:moveTo>
                  <a:cubicBezTo>
                    <a:pt x="1620" y="144"/>
                    <a:pt x="191" y="1525"/>
                    <a:pt x="1" y="3299"/>
                  </a:cubicBezTo>
                  <a:lnTo>
                    <a:pt x="370" y="3335"/>
                  </a:lnTo>
                  <a:cubicBezTo>
                    <a:pt x="548" y="1739"/>
                    <a:pt x="1822" y="489"/>
                    <a:pt x="3418" y="370"/>
                  </a:cubicBezTo>
                  <a:lnTo>
                    <a:pt x="33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8"/>
            <p:cNvSpPr/>
            <p:nvPr/>
          </p:nvSpPr>
          <p:spPr>
            <a:xfrm>
              <a:off x="2748093" y="3460554"/>
              <a:ext cx="37758" cy="38685"/>
            </a:xfrm>
            <a:custGeom>
              <a:avLst/>
              <a:gdLst/>
              <a:ahLst/>
              <a:cxnLst/>
              <a:rect l="l" t="t" r="r" b="b"/>
              <a:pathLst>
                <a:path w="489" h="501" extrusionOk="0">
                  <a:moveTo>
                    <a:pt x="251" y="1"/>
                  </a:moveTo>
                  <a:cubicBezTo>
                    <a:pt x="120" y="1"/>
                    <a:pt x="1" y="108"/>
                    <a:pt x="1" y="263"/>
                  </a:cubicBezTo>
                  <a:cubicBezTo>
                    <a:pt x="1" y="394"/>
                    <a:pt x="108" y="501"/>
                    <a:pt x="251" y="501"/>
                  </a:cubicBezTo>
                  <a:cubicBezTo>
                    <a:pt x="406" y="501"/>
                    <a:pt x="489" y="394"/>
                    <a:pt x="489" y="263"/>
                  </a:cubicBezTo>
                  <a:cubicBezTo>
                    <a:pt x="489" y="120"/>
                    <a:pt x="382"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8"/>
            <p:cNvSpPr/>
            <p:nvPr/>
          </p:nvSpPr>
          <p:spPr>
            <a:xfrm>
              <a:off x="1798406" y="3587204"/>
              <a:ext cx="37758" cy="38685"/>
            </a:xfrm>
            <a:custGeom>
              <a:avLst/>
              <a:gdLst/>
              <a:ahLst/>
              <a:cxnLst/>
              <a:rect l="l" t="t" r="r" b="b"/>
              <a:pathLst>
                <a:path w="489" h="501" extrusionOk="0">
                  <a:moveTo>
                    <a:pt x="251" y="1"/>
                  </a:moveTo>
                  <a:cubicBezTo>
                    <a:pt x="120" y="1"/>
                    <a:pt x="1" y="108"/>
                    <a:pt x="1" y="263"/>
                  </a:cubicBezTo>
                  <a:cubicBezTo>
                    <a:pt x="1" y="394"/>
                    <a:pt x="108" y="501"/>
                    <a:pt x="251" y="501"/>
                  </a:cubicBezTo>
                  <a:cubicBezTo>
                    <a:pt x="406" y="501"/>
                    <a:pt x="489" y="394"/>
                    <a:pt x="489" y="263"/>
                  </a:cubicBezTo>
                  <a:cubicBezTo>
                    <a:pt x="489" y="120"/>
                    <a:pt x="382"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8"/>
            <p:cNvSpPr/>
            <p:nvPr/>
          </p:nvSpPr>
          <p:spPr>
            <a:xfrm>
              <a:off x="1276381" y="3587204"/>
              <a:ext cx="37758" cy="38685"/>
            </a:xfrm>
            <a:custGeom>
              <a:avLst/>
              <a:gdLst/>
              <a:ahLst/>
              <a:cxnLst/>
              <a:rect l="l" t="t" r="r" b="b"/>
              <a:pathLst>
                <a:path w="489" h="501" extrusionOk="0">
                  <a:moveTo>
                    <a:pt x="251" y="1"/>
                  </a:moveTo>
                  <a:cubicBezTo>
                    <a:pt x="120" y="1"/>
                    <a:pt x="1" y="108"/>
                    <a:pt x="1" y="263"/>
                  </a:cubicBezTo>
                  <a:cubicBezTo>
                    <a:pt x="1" y="394"/>
                    <a:pt x="108" y="501"/>
                    <a:pt x="251" y="501"/>
                  </a:cubicBezTo>
                  <a:cubicBezTo>
                    <a:pt x="406" y="501"/>
                    <a:pt x="489" y="394"/>
                    <a:pt x="489" y="263"/>
                  </a:cubicBezTo>
                  <a:cubicBezTo>
                    <a:pt x="489" y="120"/>
                    <a:pt x="382"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8"/>
            <p:cNvSpPr/>
            <p:nvPr/>
          </p:nvSpPr>
          <p:spPr>
            <a:xfrm>
              <a:off x="562106" y="1106979"/>
              <a:ext cx="37758" cy="38685"/>
            </a:xfrm>
            <a:custGeom>
              <a:avLst/>
              <a:gdLst/>
              <a:ahLst/>
              <a:cxnLst/>
              <a:rect l="l" t="t" r="r" b="b"/>
              <a:pathLst>
                <a:path w="489" h="501" extrusionOk="0">
                  <a:moveTo>
                    <a:pt x="251" y="1"/>
                  </a:moveTo>
                  <a:cubicBezTo>
                    <a:pt x="120" y="1"/>
                    <a:pt x="1" y="108"/>
                    <a:pt x="1" y="263"/>
                  </a:cubicBezTo>
                  <a:cubicBezTo>
                    <a:pt x="1" y="394"/>
                    <a:pt x="108" y="501"/>
                    <a:pt x="251" y="501"/>
                  </a:cubicBezTo>
                  <a:cubicBezTo>
                    <a:pt x="406" y="501"/>
                    <a:pt x="489" y="394"/>
                    <a:pt x="489" y="263"/>
                  </a:cubicBezTo>
                  <a:cubicBezTo>
                    <a:pt x="489" y="120"/>
                    <a:pt x="382"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059"/>
        <p:cNvGrpSpPr/>
        <p:nvPr/>
      </p:nvGrpSpPr>
      <p:grpSpPr>
        <a:xfrm>
          <a:off x="0" y="0"/>
          <a:ext cx="0" cy="0"/>
          <a:chOff x="0" y="0"/>
          <a:chExt cx="0" cy="0"/>
        </a:xfrm>
      </p:grpSpPr>
      <p:sp>
        <p:nvSpPr>
          <p:cNvPr id="2060" name="Google Shape;2060;p69"/>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To keep </a:t>
            </a:r>
            <a:r>
              <a:rPr lang="en" b="0">
                <a:solidFill>
                  <a:schemeClr val="lt2"/>
                </a:solidFill>
              </a:rPr>
              <a:t>in mind!</a:t>
            </a:r>
            <a:endParaRPr b="0">
              <a:solidFill>
                <a:schemeClr val="lt2"/>
              </a:solidFill>
            </a:endParaRPr>
          </a:p>
        </p:txBody>
      </p:sp>
      <p:sp>
        <p:nvSpPr>
          <p:cNvPr id="2061" name="Google Shape;2061;p69"/>
          <p:cNvSpPr txBox="1">
            <a:spLocks noGrp="1"/>
          </p:cNvSpPr>
          <p:nvPr>
            <p:ph type="subTitle" idx="1"/>
          </p:nvPr>
        </p:nvSpPr>
        <p:spPr>
          <a:xfrm>
            <a:off x="737556" y="2941374"/>
            <a:ext cx="3777600" cy="904200"/>
          </a:xfrm>
          <a:prstGeom prst="rect">
            <a:avLst/>
          </a:prstGeom>
        </p:spPr>
        <p:txBody>
          <a:bodyPr spcFirstLastPara="1" wrap="square" lIns="0" tIns="0" rIns="0" bIns="0" anchor="t" anchorCtr="0">
            <a:noAutofit/>
          </a:bodyPr>
          <a:lstStyle/>
          <a:p>
            <a:pPr marL="457200" marR="0" lvl="0" indent="-317500" algn="l" rtl="0">
              <a:spcBef>
                <a:spcPts val="0"/>
              </a:spcBef>
              <a:spcAft>
                <a:spcPts val="0"/>
              </a:spcAft>
              <a:buSzPts val="1400"/>
              <a:buAutoNum type="arabicPeriod"/>
            </a:pPr>
            <a:r>
              <a:rPr lang="en"/>
              <a:t>Saturn is a gas giant</a:t>
            </a:r>
            <a:endParaRPr/>
          </a:p>
          <a:p>
            <a:pPr marL="457200" marR="182880" lvl="0" indent="-317500" algn="l" rtl="0">
              <a:lnSpc>
                <a:spcPct val="100000"/>
              </a:lnSpc>
              <a:spcBef>
                <a:spcPts val="0"/>
              </a:spcBef>
              <a:spcAft>
                <a:spcPts val="0"/>
              </a:spcAft>
              <a:buSzPts val="1400"/>
              <a:buAutoNum type="arabicPeriod"/>
            </a:pPr>
            <a:r>
              <a:rPr lang="en"/>
              <a:t>Saturn has several rings</a:t>
            </a:r>
            <a:endParaRPr/>
          </a:p>
          <a:p>
            <a:pPr marL="457200" lvl="0" indent="-317500" algn="l" rtl="0">
              <a:spcBef>
                <a:spcPts val="0"/>
              </a:spcBef>
              <a:spcAft>
                <a:spcPts val="0"/>
              </a:spcAft>
              <a:buSzPts val="1400"/>
              <a:buAutoNum type="arabicPeriod"/>
            </a:pPr>
            <a:r>
              <a:rPr lang="en"/>
              <a:t>It’s composed of hydrogen and helium</a:t>
            </a:r>
            <a:endParaRPr/>
          </a:p>
        </p:txBody>
      </p:sp>
      <p:sp>
        <p:nvSpPr>
          <p:cNvPr id="2062" name="Google Shape;2062;p69"/>
          <p:cNvSpPr txBox="1">
            <a:spLocks noGrp="1"/>
          </p:cNvSpPr>
          <p:nvPr>
            <p:ph type="subTitle" idx="2"/>
          </p:nvPr>
        </p:nvSpPr>
        <p:spPr>
          <a:xfrm>
            <a:off x="738156" y="2468825"/>
            <a:ext cx="37764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Problems</a:t>
            </a:r>
            <a:endParaRPr/>
          </a:p>
        </p:txBody>
      </p:sp>
      <p:sp>
        <p:nvSpPr>
          <p:cNvPr id="2063" name="Google Shape;2063;p69"/>
          <p:cNvSpPr txBox="1">
            <a:spLocks noGrp="1"/>
          </p:cNvSpPr>
          <p:nvPr>
            <p:ph type="subTitle" idx="3"/>
          </p:nvPr>
        </p:nvSpPr>
        <p:spPr>
          <a:xfrm>
            <a:off x="4630044" y="2940774"/>
            <a:ext cx="3776400" cy="905400"/>
          </a:xfrm>
          <a:prstGeom prst="rect">
            <a:avLst/>
          </a:prstGeom>
        </p:spPr>
        <p:txBody>
          <a:bodyPr spcFirstLastPara="1" wrap="square" lIns="0" tIns="0" rIns="0" bIns="0" anchor="t" anchorCtr="0">
            <a:noAutofit/>
          </a:bodyPr>
          <a:lstStyle/>
          <a:p>
            <a:pPr marL="457200" lvl="0" indent="-317500" algn="l" rtl="0">
              <a:spcBef>
                <a:spcPts val="0"/>
              </a:spcBef>
              <a:spcAft>
                <a:spcPts val="0"/>
              </a:spcAft>
              <a:buSzPts val="1400"/>
              <a:buAutoNum type="arabicPeriod"/>
            </a:pPr>
            <a:r>
              <a:rPr lang="en" sz="1400"/>
              <a:t>Venus has a beautiful name </a:t>
            </a:r>
            <a:endParaRPr sz="1400"/>
          </a:p>
          <a:p>
            <a:pPr marL="457200" marR="0" lvl="0" indent="-317500" algn="l" rtl="0">
              <a:spcBef>
                <a:spcPts val="0"/>
              </a:spcBef>
              <a:spcAft>
                <a:spcPts val="0"/>
              </a:spcAft>
              <a:buSzPts val="1400"/>
              <a:buAutoNum type="arabicPeriod"/>
            </a:pPr>
            <a:r>
              <a:rPr lang="en" sz="1400"/>
              <a:t>It’s the second planet from the Sun </a:t>
            </a:r>
            <a:endParaRPr sz="1400"/>
          </a:p>
          <a:p>
            <a:pPr marL="457200" lvl="0" indent="-317500" algn="l" rtl="0">
              <a:spcBef>
                <a:spcPts val="0"/>
              </a:spcBef>
              <a:spcAft>
                <a:spcPts val="0"/>
              </a:spcAft>
              <a:buSzPts val="1400"/>
              <a:buAutoNum type="arabicPeriod"/>
            </a:pPr>
            <a:r>
              <a:rPr lang="en" sz="1400"/>
              <a:t>It has a poisonous atmosphere</a:t>
            </a:r>
            <a:endParaRPr sz="1400"/>
          </a:p>
        </p:txBody>
      </p:sp>
      <p:sp>
        <p:nvSpPr>
          <p:cNvPr id="2064" name="Google Shape;2064;p69"/>
          <p:cNvSpPr txBox="1">
            <a:spLocks noGrp="1"/>
          </p:cNvSpPr>
          <p:nvPr>
            <p:ph type="subTitle" idx="4"/>
          </p:nvPr>
        </p:nvSpPr>
        <p:spPr>
          <a:xfrm>
            <a:off x="4630044" y="2468825"/>
            <a:ext cx="37764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Solutions</a:t>
            </a:r>
            <a:endParaRPr/>
          </a:p>
        </p:txBody>
      </p:sp>
      <p:grpSp>
        <p:nvGrpSpPr>
          <p:cNvPr id="2065" name="Google Shape;2065;p69"/>
          <p:cNvGrpSpPr/>
          <p:nvPr/>
        </p:nvGrpSpPr>
        <p:grpSpPr>
          <a:xfrm>
            <a:off x="6369654" y="1830820"/>
            <a:ext cx="297184" cy="457192"/>
            <a:chOff x="1407600" y="3128200"/>
            <a:chExt cx="250050" cy="381025"/>
          </a:xfrm>
        </p:grpSpPr>
        <p:sp>
          <p:nvSpPr>
            <p:cNvPr id="2066" name="Google Shape;2066;p69"/>
            <p:cNvSpPr/>
            <p:nvPr/>
          </p:nvSpPr>
          <p:spPr>
            <a:xfrm>
              <a:off x="1407600" y="3128200"/>
              <a:ext cx="250050" cy="266725"/>
            </a:xfrm>
            <a:custGeom>
              <a:avLst/>
              <a:gdLst/>
              <a:ahLst/>
              <a:cxnLst/>
              <a:rect l="l" t="t" r="r" b="b"/>
              <a:pathLst>
                <a:path w="10002" h="10669" extrusionOk="0">
                  <a:moveTo>
                    <a:pt x="3287" y="2679"/>
                  </a:moveTo>
                  <a:cubicBezTo>
                    <a:pt x="3751" y="2679"/>
                    <a:pt x="4275" y="2905"/>
                    <a:pt x="4763" y="3310"/>
                  </a:cubicBezTo>
                  <a:cubicBezTo>
                    <a:pt x="4775" y="3322"/>
                    <a:pt x="4787" y="3334"/>
                    <a:pt x="4811" y="3334"/>
                  </a:cubicBezTo>
                  <a:cubicBezTo>
                    <a:pt x="5201" y="3126"/>
                    <a:pt x="5831" y="2861"/>
                    <a:pt x="6489" y="2861"/>
                  </a:cubicBezTo>
                  <a:cubicBezTo>
                    <a:pt x="6735" y="2861"/>
                    <a:pt x="6985" y="2898"/>
                    <a:pt x="7228" y="2989"/>
                  </a:cubicBezTo>
                  <a:cubicBezTo>
                    <a:pt x="7371" y="3036"/>
                    <a:pt x="7454" y="3143"/>
                    <a:pt x="7502" y="3274"/>
                  </a:cubicBezTo>
                  <a:cubicBezTo>
                    <a:pt x="7692" y="3917"/>
                    <a:pt x="7549" y="4679"/>
                    <a:pt x="7097" y="5358"/>
                  </a:cubicBezTo>
                  <a:cubicBezTo>
                    <a:pt x="6668" y="6049"/>
                    <a:pt x="6013" y="6537"/>
                    <a:pt x="5311" y="6727"/>
                  </a:cubicBezTo>
                  <a:lnTo>
                    <a:pt x="5311" y="8192"/>
                  </a:lnTo>
                  <a:cubicBezTo>
                    <a:pt x="5311" y="8406"/>
                    <a:pt x="5144" y="8620"/>
                    <a:pt x="4906" y="8644"/>
                  </a:cubicBezTo>
                  <a:cubicBezTo>
                    <a:pt x="4887" y="8647"/>
                    <a:pt x="4868" y="8648"/>
                    <a:pt x="4849" y="8648"/>
                  </a:cubicBezTo>
                  <a:cubicBezTo>
                    <a:pt x="4612" y="8648"/>
                    <a:pt x="4418" y="8446"/>
                    <a:pt x="4418" y="8204"/>
                  </a:cubicBezTo>
                  <a:lnTo>
                    <a:pt x="4418" y="6822"/>
                  </a:lnTo>
                  <a:lnTo>
                    <a:pt x="4335" y="6822"/>
                  </a:lnTo>
                  <a:cubicBezTo>
                    <a:pt x="4120" y="6822"/>
                    <a:pt x="3894" y="6775"/>
                    <a:pt x="3692" y="6680"/>
                  </a:cubicBezTo>
                  <a:cubicBezTo>
                    <a:pt x="3144" y="6441"/>
                    <a:pt x="2739" y="5906"/>
                    <a:pt x="2668" y="5334"/>
                  </a:cubicBezTo>
                  <a:cubicBezTo>
                    <a:pt x="2620" y="4941"/>
                    <a:pt x="2739" y="4584"/>
                    <a:pt x="2846" y="4286"/>
                  </a:cubicBezTo>
                  <a:cubicBezTo>
                    <a:pt x="2977" y="3870"/>
                    <a:pt x="3049" y="3620"/>
                    <a:pt x="2882" y="3346"/>
                  </a:cubicBezTo>
                  <a:cubicBezTo>
                    <a:pt x="2811" y="3215"/>
                    <a:pt x="2811" y="3036"/>
                    <a:pt x="2882" y="2905"/>
                  </a:cubicBezTo>
                  <a:cubicBezTo>
                    <a:pt x="2965" y="2774"/>
                    <a:pt x="3108" y="2679"/>
                    <a:pt x="3275" y="2679"/>
                  </a:cubicBezTo>
                  <a:close/>
                  <a:moveTo>
                    <a:pt x="5001" y="0"/>
                  </a:moveTo>
                  <a:cubicBezTo>
                    <a:pt x="2251" y="0"/>
                    <a:pt x="1" y="2250"/>
                    <a:pt x="1" y="5001"/>
                  </a:cubicBezTo>
                  <a:cubicBezTo>
                    <a:pt x="1" y="5894"/>
                    <a:pt x="239" y="6775"/>
                    <a:pt x="679" y="7537"/>
                  </a:cubicBezTo>
                  <a:cubicBezTo>
                    <a:pt x="1084" y="8216"/>
                    <a:pt x="1644" y="8799"/>
                    <a:pt x="2299" y="9216"/>
                  </a:cubicBezTo>
                  <a:cubicBezTo>
                    <a:pt x="2346" y="9442"/>
                    <a:pt x="2394" y="9692"/>
                    <a:pt x="2441" y="9930"/>
                  </a:cubicBezTo>
                  <a:cubicBezTo>
                    <a:pt x="2477" y="10180"/>
                    <a:pt x="2525" y="10430"/>
                    <a:pt x="2572" y="10668"/>
                  </a:cubicBezTo>
                  <a:lnTo>
                    <a:pt x="7418" y="10668"/>
                  </a:lnTo>
                  <a:cubicBezTo>
                    <a:pt x="7466" y="10430"/>
                    <a:pt x="7514" y="10180"/>
                    <a:pt x="7561" y="9930"/>
                  </a:cubicBezTo>
                  <a:cubicBezTo>
                    <a:pt x="7597" y="9692"/>
                    <a:pt x="7644" y="9442"/>
                    <a:pt x="7692" y="9216"/>
                  </a:cubicBezTo>
                  <a:cubicBezTo>
                    <a:pt x="8359" y="8787"/>
                    <a:pt x="8907" y="8216"/>
                    <a:pt x="9311" y="7537"/>
                  </a:cubicBezTo>
                  <a:cubicBezTo>
                    <a:pt x="9764" y="6775"/>
                    <a:pt x="10002" y="5894"/>
                    <a:pt x="10002" y="5001"/>
                  </a:cubicBezTo>
                  <a:cubicBezTo>
                    <a:pt x="10002" y="2250"/>
                    <a:pt x="7752" y="0"/>
                    <a:pt x="5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9"/>
            <p:cNvSpPr/>
            <p:nvPr/>
          </p:nvSpPr>
          <p:spPr>
            <a:xfrm>
              <a:off x="1543325" y="3222750"/>
              <a:ext cx="32175" cy="42100"/>
            </a:xfrm>
            <a:custGeom>
              <a:avLst/>
              <a:gdLst/>
              <a:ahLst/>
              <a:cxnLst/>
              <a:rect l="l" t="t" r="r" b="b"/>
              <a:pathLst>
                <a:path w="1287" h="1684" extrusionOk="0">
                  <a:moveTo>
                    <a:pt x="1055" y="1"/>
                  </a:moveTo>
                  <a:cubicBezTo>
                    <a:pt x="720" y="1"/>
                    <a:pt x="344" y="109"/>
                    <a:pt x="1" y="266"/>
                  </a:cubicBezTo>
                  <a:cubicBezTo>
                    <a:pt x="156" y="493"/>
                    <a:pt x="275" y="719"/>
                    <a:pt x="346" y="933"/>
                  </a:cubicBezTo>
                  <a:cubicBezTo>
                    <a:pt x="430" y="1207"/>
                    <a:pt x="465" y="1445"/>
                    <a:pt x="430" y="1683"/>
                  </a:cubicBezTo>
                  <a:cubicBezTo>
                    <a:pt x="608" y="1516"/>
                    <a:pt x="787" y="1338"/>
                    <a:pt x="930" y="1112"/>
                  </a:cubicBezTo>
                  <a:cubicBezTo>
                    <a:pt x="1168" y="743"/>
                    <a:pt x="1287" y="338"/>
                    <a:pt x="1263" y="16"/>
                  </a:cubicBezTo>
                  <a:cubicBezTo>
                    <a:pt x="1196" y="6"/>
                    <a:pt x="1126" y="1"/>
                    <a:pt x="1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9"/>
            <p:cNvSpPr/>
            <p:nvPr/>
          </p:nvSpPr>
          <p:spPr>
            <a:xfrm>
              <a:off x="1496600" y="3222850"/>
              <a:ext cx="38125" cy="54000"/>
            </a:xfrm>
            <a:custGeom>
              <a:avLst/>
              <a:gdLst/>
              <a:ahLst/>
              <a:cxnLst/>
              <a:rect l="l" t="t" r="r" b="b"/>
              <a:pathLst>
                <a:path w="1525" h="2160" extrusionOk="0">
                  <a:moveTo>
                    <a:pt x="322" y="0"/>
                  </a:moveTo>
                  <a:cubicBezTo>
                    <a:pt x="310" y="274"/>
                    <a:pt x="215" y="548"/>
                    <a:pt x="144" y="786"/>
                  </a:cubicBezTo>
                  <a:cubicBezTo>
                    <a:pt x="72" y="1024"/>
                    <a:pt x="1" y="1262"/>
                    <a:pt x="13" y="1453"/>
                  </a:cubicBezTo>
                  <a:cubicBezTo>
                    <a:pt x="36" y="1715"/>
                    <a:pt x="239" y="1977"/>
                    <a:pt x="501" y="2096"/>
                  </a:cubicBezTo>
                  <a:cubicBezTo>
                    <a:pt x="582" y="2131"/>
                    <a:pt x="678" y="2160"/>
                    <a:pt x="782" y="2160"/>
                  </a:cubicBezTo>
                  <a:cubicBezTo>
                    <a:pt x="891" y="2160"/>
                    <a:pt x="1010" y="2128"/>
                    <a:pt x="1132" y="2036"/>
                  </a:cubicBezTo>
                  <a:cubicBezTo>
                    <a:pt x="1310" y="1905"/>
                    <a:pt x="1525" y="1679"/>
                    <a:pt x="1370" y="1203"/>
                  </a:cubicBezTo>
                  <a:cubicBezTo>
                    <a:pt x="1203" y="727"/>
                    <a:pt x="751" y="25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9"/>
            <p:cNvSpPr/>
            <p:nvPr/>
          </p:nvSpPr>
          <p:spPr>
            <a:xfrm>
              <a:off x="1449275" y="3440125"/>
              <a:ext cx="167000" cy="69100"/>
            </a:xfrm>
            <a:custGeom>
              <a:avLst/>
              <a:gdLst/>
              <a:ahLst/>
              <a:cxnLst/>
              <a:rect l="l" t="t" r="r" b="b"/>
              <a:pathLst>
                <a:path w="6680" h="2764" extrusionOk="0">
                  <a:moveTo>
                    <a:pt x="489" y="1"/>
                  </a:moveTo>
                  <a:cubicBezTo>
                    <a:pt x="262" y="1"/>
                    <a:pt x="60" y="156"/>
                    <a:pt x="24" y="394"/>
                  </a:cubicBezTo>
                  <a:cubicBezTo>
                    <a:pt x="1" y="668"/>
                    <a:pt x="203" y="894"/>
                    <a:pt x="477" y="894"/>
                  </a:cubicBezTo>
                  <a:lnTo>
                    <a:pt x="1013" y="894"/>
                  </a:lnTo>
                  <a:cubicBezTo>
                    <a:pt x="977" y="727"/>
                    <a:pt x="953" y="561"/>
                    <a:pt x="953" y="382"/>
                  </a:cubicBezTo>
                  <a:lnTo>
                    <a:pt x="953" y="1"/>
                  </a:lnTo>
                  <a:close/>
                  <a:moveTo>
                    <a:pt x="5727" y="1"/>
                  </a:moveTo>
                  <a:lnTo>
                    <a:pt x="5727" y="382"/>
                  </a:lnTo>
                  <a:cubicBezTo>
                    <a:pt x="5727" y="561"/>
                    <a:pt x="5716" y="727"/>
                    <a:pt x="5668" y="894"/>
                  </a:cubicBezTo>
                  <a:lnTo>
                    <a:pt x="6180" y="894"/>
                  </a:lnTo>
                  <a:cubicBezTo>
                    <a:pt x="6394" y="894"/>
                    <a:pt x="6609" y="727"/>
                    <a:pt x="6632" y="489"/>
                  </a:cubicBezTo>
                  <a:cubicBezTo>
                    <a:pt x="6680" y="215"/>
                    <a:pt x="6478" y="1"/>
                    <a:pt x="6204" y="1"/>
                  </a:cubicBezTo>
                  <a:close/>
                  <a:moveTo>
                    <a:pt x="1013" y="894"/>
                  </a:moveTo>
                  <a:cubicBezTo>
                    <a:pt x="1251" y="1965"/>
                    <a:pt x="2203" y="2763"/>
                    <a:pt x="3334" y="2763"/>
                  </a:cubicBezTo>
                  <a:cubicBezTo>
                    <a:pt x="4477" y="2763"/>
                    <a:pt x="5430" y="1965"/>
                    <a:pt x="5656" y="8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9"/>
            <p:cNvSpPr/>
            <p:nvPr/>
          </p:nvSpPr>
          <p:spPr>
            <a:xfrm>
              <a:off x="1449575" y="3395500"/>
              <a:ext cx="166700" cy="44650"/>
            </a:xfrm>
            <a:custGeom>
              <a:avLst/>
              <a:gdLst/>
              <a:ahLst/>
              <a:cxnLst/>
              <a:rect l="l" t="t" r="r" b="b"/>
              <a:pathLst>
                <a:path w="6668" h="1786" extrusionOk="0">
                  <a:moveTo>
                    <a:pt x="489" y="0"/>
                  </a:moveTo>
                  <a:cubicBezTo>
                    <a:pt x="262" y="0"/>
                    <a:pt x="60" y="155"/>
                    <a:pt x="24" y="393"/>
                  </a:cubicBezTo>
                  <a:cubicBezTo>
                    <a:pt x="0" y="667"/>
                    <a:pt x="203" y="893"/>
                    <a:pt x="477" y="893"/>
                  </a:cubicBezTo>
                  <a:lnTo>
                    <a:pt x="953" y="893"/>
                  </a:lnTo>
                  <a:lnTo>
                    <a:pt x="953" y="321"/>
                  </a:lnTo>
                  <a:cubicBezTo>
                    <a:pt x="953" y="298"/>
                    <a:pt x="929" y="83"/>
                    <a:pt x="905" y="0"/>
                  </a:cubicBezTo>
                  <a:close/>
                  <a:moveTo>
                    <a:pt x="5763" y="0"/>
                  </a:moveTo>
                  <a:cubicBezTo>
                    <a:pt x="5751" y="83"/>
                    <a:pt x="5715" y="298"/>
                    <a:pt x="5715" y="321"/>
                  </a:cubicBezTo>
                  <a:lnTo>
                    <a:pt x="5715" y="893"/>
                  </a:lnTo>
                  <a:lnTo>
                    <a:pt x="6180" y="893"/>
                  </a:lnTo>
                  <a:cubicBezTo>
                    <a:pt x="6406" y="893"/>
                    <a:pt x="6608" y="726"/>
                    <a:pt x="6644" y="488"/>
                  </a:cubicBezTo>
                  <a:cubicBezTo>
                    <a:pt x="6668" y="214"/>
                    <a:pt x="6466" y="0"/>
                    <a:pt x="6192" y="0"/>
                  </a:cubicBezTo>
                  <a:close/>
                  <a:moveTo>
                    <a:pt x="953" y="893"/>
                  </a:moveTo>
                  <a:lnTo>
                    <a:pt x="953" y="1786"/>
                  </a:lnTo>
                  <a:lnTo>
                    <a:pt x="5715" y="1786"/>
                  </a:lnTo>
                  <a:lnTo>
                    <a:pt x="5715" y="89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69"/>
          <p:cNvGrpSpPr/>
          <p:nvPr/>
        </p:nvGrpSpPr>
        <p:grpSpPr>
          <a:xfrm>
            <a:off x="2443478" y="1830811"/>
            <a:ext cx="365751" cy="457209"/>
            <a:chOff x="2469324" y="2010088"/>
            <a:chExt cx="312875" cy="380500"/>
          </a:xfrm>
        </p:grpSpPr>
        <p:sp>
          <p:nvSpPr>
            <p:cNvPr id="2072" name="Google Shape;2072;p69"/>
            <p:cNvSpPr/>
            <p:nvPr/>
          </p:nvSpPr>
          <p:spPr>
            <a:xfrm>
              <a:off x="2586024" y="2125038"/>
              <a:ext cx="80375" cy="133975"/>
            </a:xfrm>
            <a:custGeom>
              <a:avLst/>
              <a:gdLst/>
              <a:ahLst/>
              <a:cxnLst/>
              <a:rect l="l" t="t" r="r" b="b"/>
              <a:pathLst>
                <a:path w="3215" h="5359" extrusionOk="0">
                  <a:moveTo>
                    <a:pt x="1893" y="1"/>
                  </a:moveTo>
                  <a:lnTo>
                    <a:pt x="0" y="2251"/>
                  </a:lnTo>
                  <a:lnTo>
                    <a:pt x="881" y="2251"/>
                  </a:lnTo>
                  <a:cubicBezTo>
                    <a:pt x="1131" y="2251"/>
                    <a:pt x="1334" y="2442"/>
                    <a:pt x="1334" y="2692"/>
                  </a:cubicBezTo>
                  <a:lnTo>
                    <a:pt x="1334" y="5359"/>
                  </a:lnTo>
                  <a:lnTo>
                    <a:pt x="3215" y="3109"/>
                  </a:lnTo>
                  <a:lnTo>
                    <a:pt x="2358" y="3109"/>
                  </a:lnTo>
                  <a:cubicBezTo>
                    <a:pt x="2108" y="3109"/>
                    <a:pt x="1893" y="2918"/>
                    <a:pt x="1893" y="2668"/>
                  </a:cubicBezTo>
                  <a:lnTo>
                    <a:pt x="18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9"/>
            <p:cNvSpPr/>
            <p:nvPr/>
          </p:nvSpPr>
          <p:spPr>
            <a:xfrm>
              <a:off x="2469324" y="2010088"/>
              <a:ext cx="312875" cy="380500"/>
            </a:xfrm>
            <a:custGeom>
              <a:avLst/>
              <a:gdLst/>
              <a:ahLst/>
              <a:cxnLst/>
              <a:rect l="l" t="t" r="r" b="b"/>
              <a:pathLst>
                <a:path w="12515" h="15220" extrusionOk="0">
                  <a:moveTo>
                    <a:pt x="7004" y="2907"/>
                  </a:moveTo>
                  <a:cubicBezTo>
                    <a:pt x="7055" y="2907"/>
                    <a:pt x="7106" y="2915"/>
                    <a:pt x="7157" y="2932"/>
                  </a:cubicBezTo>
                  <a:cubicBezTo>
                    <a:pt x="7335" y="2992"/>
                    <a:pt x="7454" y="3170"/>
                    <a:pt x="7454" y="3349"/>
                  </a:cubicBezTo>
                  <a:lnTo>
                    <a:pt x="7454" y="6825"/>
                  </a:lnTo>
                  <a:lnTo>
                    <a:pt x="8823" y="6825"/>
                  </a:lnTo>
                  <a:cubicBezTo>
                    <a:pt x="9002" y="6825"/>
                    <a:pt x="9157" y="6933"/>
                    <a:pt x="9228" y="7087"/>
                  </a:cubicBezTo>
                  <a:cubicBezTo>
                    <a:pt x="9300" y="7230"/>
                    <a:pt x="9276" y="7409"/>
                    <a:pt x="9169" y="7540"/>
                  </a:cubicBezTo>
                  <a:lnTo>
                    <a:pt x="5906" y="11505"/>
                  </a:lnTo>
                  <a:cubicBezTo>
                    <a:pt x="5823" y="11612"/>
                    <a:pt x="5692" y="11671"/>
                    <a:pt x="5561" y="11671"/>
                  </a:cubicBezTo>
                  <a:cubicBezTo>
                    <a:pt x="5478" y="11671"/>
                    <a:pt x="5371" y="11636"/>
                    <a:pt x="5275" y="11576"/>
                  </a:cubicBezTo>
                  <a:cubicBezTo>
                    <a:pt x="5180" y="11493"/>
                    <a:pt x="5121" y="11350"/>
                    <a:pt x="5121" y="11219"/>
                  </a:cubicBezTo>
                  <a:lnTo>
                    <a:pt x="5121" y="7754"/>
                  </a:lnTo>
                  <a:lnTo>
                    <a:pt x="3751" y="7754"/>
                  </a:lnTo>
                  <a:cubicBezTo>
                    <a:pt x="3573" y="7754"/>
                    <a:pt x="3418" y="7647"/>
                    <a:pt x="3347" y="7504"/>
                  </a:cubicBezTo>
                  <a:cubicBezTo>
                    <a:pt x="3275" y="7337"/>
                    <a:pt x="3299" y="7159"/>
                    <a:pt x="3406" y="7028"/>
                  </a:cubicBezTo>
                  <a:lnTo>
                    <a:pt x="6668" y="3063"/>
                  </a:lnTo>
                  <a:cubicBezTo>
                    <a:pt x="6754" y="2961"/>
                    <a:pt x="6876" y="2907"/>
                    <a:pt x="7004" y="2907"/>
                  </a:cubicBezTo>
                  <a:close/>
                  <a:moveTo>
                    <a:pt x="6467" y="1"/>
                  </a:moveTo>
                  <a:cubicBezTo>
                    <a:pt x="6395" y="1"/>
                    <a:pt x="6324" y="2"/>
                    <a:pt x="6252" y="3"/>
                  </a:cubicBezTo>
                  <a:cubicBezTo>
                    <a:pt x="4335" y="39"/>
                    <a:pt x="2311" y="682"/>
                    <a:pt x="227" y="1884"/>
                  </a:cubicBezTo>
                  <a:cubicBezTo>
                    <a:pt x="84" y="1968"/>
                    <a:pt x="1" y="2111"/>
                    <a:pt x="1" y="2277"/>
                  </a:cubicBezTo>
                  <a:lnTo>
                    <a:pt x="1" y="7528"/>
                  </a:lnTo>
                  <a:cubicBezTo>
                    <a:pt x="1" y="8457"/>
                    <a:pt x="132" y="9302"/>
                    <a:pt x="418" y="10016"/>
                  </a:cubicBezTo>
                  <a:cubicBezTo>
                    <a:pt x="727" y="10850"/>
                    <a:pt x="1239" y="11528"/>
                    <a:pt x="1918" y="12052"/>
                  </a:cubicBezTo>
                  <a:lnTo>
                    <a:pt x="6002" y="15136"/>
                  </a:lnTo>
                  <a:cubicBezTo>
                    <a:pt x="6073" y="15196"/>
                    <a:pt x="6180" y="15219"/>
                    <a:pt x="6264" y="15219"/>
                  </a:cubicBezTo>
                  <a:cubicBezTo>
                    <a:pt x="6347" y="15219"/>
                    <a:pt x="6454" y="15196"/>
                    <a:pt x="6537" y="15136"/>
                  </a:cubicBezTo>
                  <a:lnTo>
                    <a:pt x="10597" y="12052"/>
                  </a:lnTo>
                  <a:cubicBezTo>
                    <a:pt x="11264" y="11552"/>
                    <a:pt x="11776" y="10862"/>
                    <a:pt x="12098" y="10016"/>
                  </a:cubicBezTo>
                  <a:cubicBezTo>
                    <a:pt x="12360" y="9302"/>
                    <a:pt x="12514" y="8469"/>
                    <a:pt x="12514" y="7528"/>
                  </a:cubicBezTo>
                  <a:lnTo>
                    <a:pt x="12514" y="2277"/>
                  </a:lnTo>
                  <a:cubicBezTo>
                    <a:pt x="12514" y="2122"/>
                    <a:pt x="12443" y="1980"/>
                    <a:pt x="12324" y="1908"/>
                  </a:cubicBezTo>
                  <a:cubicBezTo>
                    <a:pt x="10450" y="644"/>
                    <a:pt x="8476" y="1"/>
                    <a:pt x="6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077"/>
        <p:cNvGrpSpPr/>
        <p:nvPr/>
      </p:nvGrpSpPr>
      <p:grpSpPr>
        <a:xfrm>
          <a:off x="0" y="0"/>
          <a:ext cx="0" cy="0"/>
          <a:chOff x="0" y="0"/>
          <a:chExt cx="0" cy="0"/>
        </a:xfrm>
      </p:grpSpPr>
      <p:grpSp>
        <p:nvGrpSpPr>
          <p:cNvPr id="2078" name="Google Shape;2078;p70"/>
          <p:cNvGrpSpPr/>
          <p:nvPr/>
        </p:nvGrpSpPr>
        <p:grpSpPr>
          <a:xfrm>
            <a:off x="5815310" y="-178225"/>
            <a:ext cx="3585731" cy="2819199"/>
            <a:chOff x="6451063" y="-3"/>
            <a:chExt cx="2230626" cy="1753778"/>
          </a:xfrm>
        </p:grpSpPr>
        <p:sp>
          <p:nvSpPr>
            <p:cNvPr id="2079" name="Google Shape;2079;p70"/>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0"/>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0"/>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0"/>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0"/>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0"/>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0"/>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0"/>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0"/>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0"/>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0"/>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0"/>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0"/>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0"/>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0"/>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0"/>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5" name="Google Shape;2095;p70"/>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True </a:t>
            </a:r>
            <a:r>
              <a:rPr lang="en" b="0">
                <a:solidFill>
                  <a:schemeClr val="lt2"/>
                </a:solidFill>
              </a:rPr>
              <a:t>or false</a:t>
            </a:r>
            <a:endParaRPr b="0">
              <a:solidFill>
                <a:schemeClr val="lt2"/>
              </a:solidFill>
            </a:endParaRPr>
          </a:p>
        </p:txBody>
      </p:sp>
      <p:grpSp>
        <p:nvGrpSpPr>
          <p:cNvPr id="2096" name="Google Shape;2096;p70"/>
          <p:cNvGrpSpPr/>
          <p:nvPr/>
        </p:nvGrpSpPr>
        <p:grpSpPr>
          <a:xfrm>
            <a:off x="4968671" y="1561650"/>
            <a:ext cx="3270332" cy="2555290"/>
            <a:chOff x="4776900" y="2095050"/>
            <a:chExt cx="3270332" cy="2555290"/>
          </a:xfrm>
        </p:grpSpPr>
        <p:sp>
          <p:nvSpPr>
            <p:cNvPr id="2097" name="Google Shape;2097;p70"/>
            <p:cNvSpPr/>
            <p:nvPr/>
          </p:nvSpPr>
          <p:spPr>
            <a:xfrm>
              <a:off x="6494788" y="2095050"/>
              <a:ext cx="1361834" cy="1631047"/>
            </a:xfrm>
            <a:custGeom>
              <a:avLst/>
              <a:gdLst/>
              <a:ahLst/>
              <a:cxnLst/>
              <a:rect l="l" t="t" r="r" b="b"/>
              <a:pathLst>
                <a:path w="26947" h="32274" extrusionOk="0">
                  <a:moveTo>
                    <a:pt x="16043" y="1"/>
                  </a:moveTo>
                  <a:cubicBezTo>
                    <a:pt x="14684" y="1"/>
                    <a:pt x="12973" y="748"/>
                    <a:pt x="10931" y="2555"/>
                  </a:cubicBezTo>
                  <a:cubicBezTo>
                    <a:pt x="3894" y="8782"/>
                    <a:pt x="1" y="32273"/>
                    <a:pt x="1" y="32273"/>
                  </a:cubicBezTo>
                  <a:lnTo>
                    <a:pt x="15396" y="32273"/>
                  </a:lnTo>
                  <a:cubicBezTo>
                    <a:pt x="15396" y="32273"/>
                    <a:pt x="25576" y="21212"/>
                    <a:pt x="26468" y="13080"/>
                  </a:cubicBezTo>
                  <a:cubicBezTo>
                    <a:pt x="26947" y="8701"/>
                    <a:pt x="24534" y="7786"/>
                    <a:pt x="22432" y="7786"/>
                  </a:cubicBezTo>
                  <a:cubicBezTo>
                    <a:pt x="20923" y="7786"/>
                    <a:pt x="19575" y="8258"/>
                    <a:pt x="19575" y="8258"/>
                  </a:cubicBezTo>
                  <a:cubicBezTo>
                    <a:pt x="20475" y="4074"/>
                    <a:pt x="19216" y="1"/>
                    <a:pt x="160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0"/>
            <p:cNvSpPr/>
            <p:nvPr/>
          </p:nvSpPr>
          <p:spPr>
            <a:xfrm>
              <a:off x="4902386" y="2540189"/>
              <a:ext cx="1096057" cy="1986781"/>
            </a:xfrm>
            <a:custGeom>
              <a:avLst/>
              <a:gdLst/>
              <a:ahLst/>
              <a:cxnLst/>
              <a:rect l="l" t="t" r="r" b="b"/>
              <a:pathLst>
                <a:path w="21688" h="39313" extrusionOk="0">
                  <a:moveTo>
                    <a:pt x="6542" y="0"/>
                  </a:moveTo>
                  <a:cubicBezTo>
                    <a:pt x="5774" y="0"/>
                    <a:pt x="5100" y="214"/>
                    <a:pt x="4566" y="653"/>
                  </a:cubicBezTo>
                  <a:cubicBezTo>
                    <a:pt x="577" y="3927"/>
                    <a:pt x="8447" y="20953"/>
                    <a:pt x="8447" y="20965"/>
                  </a:cubicBezTo>
                  <a:cubicBezTo>
                    <a:pt x="7063" y="19770"/>
                    <a:pt x="5476" y="19238"/>
                    <a:pt x="4075" y="19238"/>
                  </a:cubicBezTo>
                  <a:cubicBezTo>
                    <a:pt x="1789" y="19238"/>
                    <a:pt x="0" y="20656"/>
                    <a:pt x="399" y="22929"/>
                  </a:cubicBezTo>
                  <a:cubicBezTo>
                    <a:pt x="2101" y="32800"/>
                    <a:pt x="21687" y="39312"/>
                    <a:pt x="21687" y="39312"/>
                  </a:cubicBezTo>
                  <a:lnTo>
                    <a:pt x="21687" y="24168"/>
                  </a:lnTo>
                  <a:cubicBezTo>
                    <a:pt x="20481" y="8958"/>
                    <a:pt x="11514" y="0"/>
                    <a:pt x="65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0"/>
            <p:cNvSpPr/>
            <p:nvPr/>
          </p:nvSpPr>
          <p:spPr>
            <a:xfrm>
              <a:off x="4921338" y="4318724"/>
              <a:ext cx="1102374" cy="331021"/>
            </a:xfrm>
            <a:custGeom>
              <a:avLst/>
              <a:gdLst/>
              <a:ahLst/>
              <a:cxnLst/>
              <a:rect l="l" t="t" r="r" b="b"/>
              <a:pathLst>
                <a:path w="21813" h="6550" extrusionOk="0">
                  <a:moveTo>
                    <a:pt x="3274" y="1"/>
                  </a:moveTo>
                  <a:cubicBezTo>
                    <a:pt x="1476" y="1"/>
                    <a:pt x="0" y="1477"/>
                    <a:pt x="0" y="3275"/>
                  </a:cubicBezTo>
                  <a:cubicBezTo>
                    <a:pt x="0" y="5073"/>
                    <a:pt x="1476" y="6549"/>
                    <a:pt x="3274" y="6549"/>
                  </a:cubicBezTo>
                  <a:lnTo>
                    <a:pt x="21812" y="6549"/>
                  </a:lnTo>
                  <a:lnTo>
                    <a:pt x="21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0"/>
            <p:cNvSpPr/>
            <p:nvPr/>
          </p:nvSpPr>
          <p:spPr>
            <a:xfrm>
              <a:off x="4956209" y="4353645"/>
              <a:ext cx="1032582" cy="261784"/>
            </a:xfrm>
            <a:custGeom>
              <a:avLst/>
              <a:gdLst/>
              <a:ahLst/>
              <a:cxnLst/>
              <a:rect l="l" t="t" r="r" b="b"/>
              <a:pathLst>
                <a:path w="20432" h="5180" extrusionOk="0">
                  <a:moveTo>
                    <a:pt x="2584" y="0"/>
                  </a:moveTo>
                  <a:cubicBezTo>
                    <a:pt x="1156" y="0"/>
                    <a:pt x="1" y="1155"/>
                    <a:pt x="1" y="2584"/>
                  </a:cubicBezTo>
                  <a:cubicBezTo>
                    <a:pt x="1" y="4013"/>
                    <a:pt x="1156" y="5180"/>
                    <a:pt x="2584" y="5180"/>
                  </a:cubicBezTo>
                  <a:lnTo>
                    <a:pt x="20432" y="5180"/>
                  </a:lnTo>
                  <a:lnTo>
                    <a:pt x="204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0"/>
            <p:cNvSpPr/>
            <p:nvPr/>
          </p:nvSpPr>
          <p:spPr>
            <a:xfrm>
              <a:off x="4982691" y="4562418"/>
              <a:ext cx="1006101" cy="12078"/>
            </a:xfrm>
            <a:custGeom>
              <a:avLst/>
              <a:gdLst/>
              <a:ahLst/>
              <a:cxnLst/>
              <a:rect l="l" t="t" r="r" b="b"/>
              <a:pathLst>
                <a:path w="19908" h="239" extrusionOk="0">
                  <a:moveTo>
                    <a:pt x="0" y="1"/>
                  </a:moveTo>
                  <a:cubicBezTo>
                    <a:pt x="60" y="72"/>
                    <a:pt x="120" y="168"/>
                    <a:pt x="191" y="239"/>
                  </a:cubicBezTo>
                  <a:lnTo>
                    <a:pt x="19908" y="239"/>
                  </a:lnTo>
                  <a:lnTo>
                    <a:pt x="19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0"/>
            <p:cNvSpPr/>
            <p:nvPr/>
          </p:nvSpPr>
          <p:spPr>
            <a:xfrm>
              <a:off x="4959241" y="4505866"/>
              <a:ext cx="1029550" cy="12078"/>
            </a:xfrm>
            <a:custGeom>
              <a:avLst/>
              <a:gdLst/>
              <a:ahLst/>
              <a:cxnLst/>
              <a:rect l="l" t="t" r="r" b="b"/>
              <a:pathLst>
                <a:path w="20372" h="239" extrusionOk="0">
                  <a:moveTo>
                    <a:pt x="0" y="1"/>
                  </a:moveTo>
                  <a:cubicBezTo>
                    <a:pt x="12" y="84"/>
                    <a:pt x="24" y="155"/>
                    <a:pt x="48" y="239"/>
                  </a:cubicBezTo>
                  <a:lnTo>
                    <a:pt x="20372" y="239"/>
                  </a:lnTo>
                  <a:lnTo>
                    <a:pt x="203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0"/>
            <p:cNvSpPr/>
            <p:nvPr/>
          </p:nvSpPr>
          <p:spPr>
            <a:xfrm>
              <a:off x="4982691" y="4394531"/>
              <a:ext cx="1006101" cy="12129"/>
            </a:xfrm>
            <a:custGeom>
              <a:avLst/>
              <a:gdLst/>
              <a:ahLst/>
              <a:cxnLst/>
              <a:rect l="l" t="t" r="r" b="b"/>
              <a:pathLst>
                <a:path w="19908" h="240" extrusionOk="0">
                  <a:moveTo>
                    <a:pt x="191" y="1"/>
                  </a:moveTo>
                  <a:cubicBezTo>
                    <a:pt x="120" y="84"/>
                    <a:pt x="60" y="156"/>
                    <a:pt x="0" y="239"/>
                  </a:cubicBezTo>
                  <a:lnTo>
                    <a:pt x="19908" y="239"/>
                  </a:lnTo>
                  <a:lnTo>
                    <a:pt x="19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0"/>
            <p:cNvSpPr/>
            <p:nvPr/>
          </p:nvSpPr>
          <p:spPr>
            <a:xfrm>
              <a:off x="4959241" y="4450527"/>
              <a:ext cx="1030156" cy="12078"/>
            </a:xfrm>
            <a:custGeom>
              <a:avLst/>
              <a:gdLst/>
              <a:ahLst/>
              <a:cxnLst/>
              <a:rect l="l" t="t" r="r" b="b"/>
              <a:pathLst>
                <a:path w="20384" h="239" extrusionOk="0">
                  <a:moveTo>
                    <a:pt x="48" y="0"/>
                  </a:moveTo>
                  <a:cubicBezTo>
                    <a:pt x="24" y="72"/>
                    <a:pt x="0" y="143"/>
                    <a:pt x="0" y="238"/>
                  </a:cubicBezTo>
                  <a:lnTo>
                    <a:pt x="20384" y="238"/>
                  </a:lnTo>
                  <a:lnTo>
                    <a:pt x="2038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0"/>
            <p:cNvSpPr/>
            <p:nvPr/>
          </p:nvSpPr>
          <p:spPr>
            <a:xfrm>
              <a:off x="5088568" y="4394531"/>
              <a:ext cx="88542" cy="148681"/>
            </a:xfrm>
            <a:custGeom>
              <a:avLst/>
              <a:gdLst/>
              <a:ahLst/>
              <a:cxnLst/>
              <a:rect l="l" t="t" r="r" b="b"/>
              <a:pathLst>
                <a:path w="1752" h="2942" extrusionOk="0">
                  <a:moveTo>
                    <a:pt x="1" y="1"/>
                  </a:moveTo>
                  <a:lnTo>
                    <a:pt x="1" y="2942"/>
                  </a:lnTo>
                  <a:lnTo>
                    <a:pt x="882" y="2466"/>
                  </a:lnTo>
                  <a:lnTo>
                    <a:pt x="1751" y="2942"/>
                  </a:lnTo>
                  <a:lnTo>
                    <a:pt x="17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0"/>
            <p:cNvSpPr/>
            <p:nvPr/>
          </p:nvSpPr>
          <p:spPr>
            <a:xfrm>
              <a:off x="4956209" y="4353645"/>
              <a:ext cx="1032582" cy="261784"/>
            </a:xfrm>
            <a:custGeom>
              <a:avLst/>
              <a:gdLst/>
              <a:ahLst/>
              <a:cxnLst/>
              <a:rect l="l" t="t" r="r" b="b"/>
              <a:pathLst>
                <a:path w="20432" h="5180" extrusionOk="0">
                  <a:moveTo>
                    <a:pt x="18062" y="369"/>
                  </a:moveTo>
                  <a:lnTo>
                    <a:pt x="18062" y="4799"/>
                  </a:lnTo>
                  <a:lnTo>
                    <a:pt x="2739" y="4799"/>
                  </a:lnTo>
                  <a:cubicBezTo>
                    <a:pt x="1513" y="4799"/>
                    <a:pt x="524" y="3798"/>
                    <a:pt x="524" y="2584"/>
                  </a:cubicBezTo>
                  <a:cubicBezTo>
                    <a:pt x="524" y="1370"/>
                    <a:pt x="1513" y="369"/>
                    <a:pt x="2739" y="369"/>
                  </a:cubicBezTo>
                  <a:close/>
                  <a:moveTo>
                    <a:pt x="2584" y="0"/>
                  </a:moveTo>
                  <a:cubicBezTo>
                    <a:pt x="1156" y="0"/>
                    <a:pt x="1" y="1155"/>
                    <a:pt x="1" y="2584"/>
                  </a:cubicBezTo>
                  <a:cubicBezTo>
                    <a:pt x="1" y="4013"/>
                    <a:pt x="1156" y="5180"/>
                    <a:pt x="2584" y="5180"/>
                  </a:cubicBezTo>
                  <a:lnTo>
                    <a:pt x="20432" y="5180"/>
                  </a:lnTo>
                  <a:lnTo>
                    <a:pt x="204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0"/>
            <p:cNvSpPr/>
            <p:nvPr/>
          </p:nvSpPr>
          <p:spPr>
            <a:xfrm>
              <a:off x="5240233" y="4075029"/>
              <a:ext cx="810571" cy="243742"/>
            </a:xfrm>
            <a:custGeom>
              <a:avLst/>
              <a:gdLst/>
              <a:ahLst/>
              <a:cxnLst/>
              <a:rect l="l" t="t" r="r" b="b"/>
              <a:pathLst>
                <a:path w="16039" h="4823" extrusionOk="0">
                  <a:moveTo>
                    <a:pt x="2417" y="1"/>
                  </a:moveTo>
                  <a:cubicBezTo>
                    <a:pt x="1096" y="1"/>
                    <a:pt x="0" y="1084"/>
                    <a:pt x="0" y="2418"/>
                  </a:cubicBezTo>
                  <a:cubicBezTo>
                    <a:pt x="0" y="3739"/>
                    <a:pt x="1096" y="4823"/>
                    <a:pt x="2417" y="4823"/>
                  </a:cubicBezTo>
                  <a:lnTo>
                    <a:pt x="16038" y="4823"/>
                  </a:lnTo>
                  <a:lnTo>
                    <a:pt x="160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0"/>
            <p:cNvSpPr/>
            <p:nvPr/>
          </p:nvSpPr>
          <p:spPr>
            <a:xfrm>
              <a:off x="5266108" y="4100905"/>
              <a:ext cx="758821" cy="191992"/>
            </a:xfrm>
            <a:custGeom>
              <a:avLst/>
              <a:gdLst/>
              <a:ahLst/>
              <a:cxnLst/>
              <a:rect l="l" t="t" r="r" b="b"/>
              <a:pathLst>
                <a:path w="15015" h="3799" extrusionOk="0">
                  <a:moveTo>
                    <a:pt x="1905" y="1"/>
                  </a:moveTo>
                  <a:cubicBezTo>
                    <a:pt x="858" y="1"/>
                    <a:pt x="0" y="846"/>
                    <a:pt x="0" y="1906"/>
                  </a:cubicBezTo>
                  <a:cubicBezTo>
                    <a:pt x="0" y="2942"/>
                    <a:pt x="846" y="3799"/>
                    <a:pt x="1905" y="3799"/>
                  </a:cubicBezTo>
                  <a:lnTo>
                    <a:pt x="15014" y="3799"/>
                  </a:lnTo>
                  <a:lnTo>
                    <a:pt x="150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0"/>
            <p:cNvSpPr/>
            <p:nvPr/>
          </p:nvSpPr>
          <p:spPr>
            <a:xfrm>
              <a:off x="5285363" y="4254338"/>
              <a:ext cx="740122" cy="7884"/>
            </a:xfrm>
            <a:custGeom>
              <a:avLst/>
              <a:gdLst/>
              <a:ahLst/>
              <a:cxnLst/>
              <a:rect l="l" t="t" r="r" b="b"/>
              <a:pathLst>
                <a:path w="14645" h="156" extrusionOk="0">
                  <a:moveTo>
                    <a:pt x="0" y="1"/>
                  </a:moveTo>
                  <a:cubicBezTo>
                    <a:pt x="48" y="60"/>
                    <a:pt x="96" y="108"/>
                    <a:pt x="155" y="156"/>
                  </a:cubicBezTo>
                  <a:lnTo>
                    <a:pt x="14645" y="156"/>
                  </a:lnTo>
                  <a:lnTo>
                    <a:pt x="146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0"/>
            <p:cNvSpPr/>
            <p:nvPr/>
          </p:nvSpPr>
          <p:spPr>
            <a:xfrm>
              <a:off x="5267321" y="4212846"/>
              <a:ext cx="757608" cy="8440"/>
            </a:xfrm>
            <a:custGeom>
              <a:avLst/>
              <a:gdLst/>
              <a:ahLst/>
              <a:cxnLst/>
              <a:rect l="l" t="t" r="r" b="b"/>
              <a:pathLst>
                <a:path w="14991" h="167" extrusionOk="0">
                  <a:moveTo>
                    <a:pt x="0" y="0"/>
                  </a:moveTo>
                  <a:cubicBezTo>
                    <a:pt x="24" y="60"/>
                    <a:pt x="36" y="119"/>
                    <a:pt x="48" y="167"/>
                  </a:cubicBezTo>
                  <a:lnTo>
                    <a:pt x="14990" y="167"/>
                  </a:lnTo>
                  <a:lnTo>
                    <a:pt x="1499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0"/>
            <p:cNvSpPr/>
            <p:nvPr/>
          </p:nvSpPr>
          <p:spPr>
            <a:xfrm>
              <a:off x="5284757" y="4131025"/>
              <a:ext cx="739566" cy="7833"/>
            </a:xfrm>
            <a:custGeom>
              <a:avLst/>
              <a:gdLst/>
              <a:ahLst/>
              <a:cxnLst/>
              <a:rect l="l" t="t" r="r" b="b"/>
              <a:pathLst>
                <a:path w="14634" h="155" extrusionOk="0">
                  <a:moveTo>
                    <a:pt x="155" y="0"/>
                  </a:moveTo>
                  <a:cubicBezTo>
                    <a:pt x="108" y="60"/>
                    <a:pt x="48" y="95"/>
                    <a:pt x="0" y="155"/>
                  </a:cubicBezTo>
                  <a:lnTo>
                    <a:pt x="14633" y="155"/>
                  </a:lnTo>
                  <a:lnTo>
                    <a:pt x="146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0"/>
            <p:cNvSpPr/>
            <p:nvPr/>
          </p:nvSpPr>
          <p:spPr>
            <a:xfrm>
              <a:off x="5267321" y="4171611"/>
              <a:ext cx="757608" cy="8490"/>
            </a:xfrm>
            <a:custGeom>
              <a:avLst/>
              <a:gdLst/>
              <a:ahLst/>
              <a:cxnLst/>
              <a:rect l="l" t="t" r="r" b="b"/>
              <a:pathLst>
                <a:path w="14991" h="168" extrusionOk="0">
                  <a:moveTo>
                    <a:pt x="48" y="1"/>
                  </a:moveTo>
                  <a:cubicBezTo>
                    <a:pt x="36" y="60"/>
                    <a:pt x="24" y="120"/>
                    <a:pt x="0" y="167"/>
                  </a:cubicBezTo>
                  <a:lnTo>
                    <a:pt x="14990" y="167"/>
                  </a:lnTo>
                  <a:lnTo>
                    <a:pt x="14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0"/>
            <p:cNvSpPr/>
            <p:nvPr/>
          </p:nvSpPr>
          <p:spPr>
            <a:xfrm>
              <a:off x="5266108" y="4100905"/>
              <a:ext cx="758821" cy="191992"/>
            </a:xfrm>
            <a:custGeom>
              <a:avLst/>
              <a:gdLst/>
              <a:ahLst/>
              <a:cxnLst/>
              <a:rect l="l" t="t" r="r" b="b"/>
              <a:pathLst>
                <a:path w="15015" h="3799" extrusionOk="0">
                  <a:moveTo>
                    <a:pt x="13276" y="263"/>
                  </a:moveTo>
                  <a:lnTo>
                    <a:pt x="13276" y="3537"/>
                  </a:lnTo>
                  <a:lnTo>
                    <a:pt x="2012" y="3537"/>
                  </a:lnTo>
                  <a:cubicBezTo>
                    <a:pt x="1096" y="3537"/>
                    <a:pt x="369" y="2811"/>
                    <a:pt x="369" y="1906"/>
                  </a:cubicBezTo>
                  <a:cubicBezTo>
                    <a:pt x="369" y="989"/>
                    <a:pt x="1096" y="263"/>
                    <a:pt x="2012" y="263"/>
                  </a:cubicBezTo>
                  <a:close/>
                  <a:moveTo>
                    <a:pt x="1905" y="1"/>
                  </a:moveTo>
                  <a:cubicBezTo>
                    <a:pt x="858" y="1"/>
                    <a:pt x="0" y="846"/>
                    <a:pt x="0" y="1906"/>
                  </a:cubicBezTo>
                  <a:cubicBezTo>
                    <a:pt x="0" y="2942"/>
                    <a:pt x="846" y="3799"/>
                    <a:pt x="1905" y="3799"/>
                  </a:cubicBezTo>
                  <a:lnTo>
                    <a:pt x="15014" y="3799"/>
                  </a:lnTo>
                  <a:lnTo>
                    <a:pt x="15014" y="13"/>
                  </a:lnTo>
                  <a:lnTo>
                    <a:pt x="1905" y="13"/>
                  </a:lnTo>
                  <a:lnTo>
                    <a:pt x="19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0"/>
            <p:cNvSpPr/>
            <p:nvPr/>
          </p:nvSpPr>
          <p:spPr>
            <a:xfrm>
              <a:off x="6967167" y="3266320"/>
              <a:ext cx="938734" cy="1384020"/>
            </a:xfrm>
            <a:custGeom>
              <a:avLst/>
              <a:gdLst/>
              <a:ahLst/>
              <a:cxnLst/>
              <a:rect l="l" t="t" r="r" b="b"/>
              <a:pathLst>
                <a:path w="18575" h="27386" extrusionOk="0">
                  <a:moveTo>
                    <a:pt x="0" y="1"/>
                  </a:moveTo>
                  <a:lnTo>
                    <a:pt x="0" y="27385"/>
                  </a:lnTo>
                  <a:lnTo>
                    <a:pt x="18574" y="27385"/>
                  </a:lnTo>
                  <a:lnTo>
                    <a:pt x="185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0"/>
            <p:cNvSpPr/>
            <p:nvPr/>
          </p:nvSpPr>
          <p:spPr>
            <a:xfrm>
              <a:off x="6803474" y="3266320"/>
              <a:ext cx="938734" cy="1384020"/>
            </a:xfrm>
            <a:custGeom>
              <a:avLst/>
              <a:gdLst/>
              <a:ahLst/>
              <a:cxnLst/>
              <a:rect l="l" t="t" r="r" b="b"/>
              <a:pathLst>
                <a:path w="18575" h="27386" extrusionOk="0">
                  <a:moveTo>
                    <a:pt x="1" y="1"/>
                  </a:moveTo>
                  <a:lnTo>
                    <a:pt x="1" y="27385"/>
                  </a:lnTo>
                  <a:lnTo>
                    <a:pt x="18575" y="27385"/>
                  </a:lnTo>
                  <a:lnTo>
                    <a:pt x="185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0"/>
            <p:cNvSpPr/>
            <p:nvPr/>
          </p:nvSpPr>
          <p:spPr>
            <a:xfrm>
              <a:off x="7742168" y="3295227"/>
              <a:ext cx="109565" cy="1326812"/>
            </a:xfrm>
            <a:custGeom>
              <a:avLst/>
              <a:gdLst/>
              <a:ahLst/>
              <a:cxnLst/>
              <a:rect l="l" t="t" r="r" b="b"/>
              <a:pathLst>
                <a:path w="2168" h="26254" extrusionOk="0">
                  <a:moveTo>
                    <a:pt x="1" y="0"/>
                  </a:moveTo>
                  <a:lnTo>
                    <a:pt x="1" y="26254"/>
                  </a:lnTo>
                  <a:lnTo>
                    <a:pt x="2167" y="26254"/>
                  </a:lnTo>
                  <a:lnTo>
                    <a:pt x="2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0"/>
            <p:cNvSpPr/>
            <p:nvPr/>
          </p:nvSpPr>
          <p:spPr>
            <a:xfrm>
              <a:off x="7761423" y="3295227"/>
              <a:ext cx="51" cy="1325599"/>
            </a:xfrm>
            <a:custGeom>
              <a:avLst/>
              <a:gdLst/>
              <a:ahLst/>
              <a:cxnLst/>
              <a:rect l="l" t="t" r="r" b="b"/>
              <a:pathLst>
                <a:path w="1" h="26230" fill="none" extrusionOk="0">
                  <a:moveTo>
                    <a:pt x="1" y="0"/>
                  </a:moveTo>
                  <a:lnTo>
                    <a:pt x="1" y="26230"/>
                  </a:lnTo>
                </a:path>
              </a:pathLst>
            </a:custGeom>
            <a:noFill/>
            <a:ln w="35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0"/>
            <p:cNvSpPr/>
            <p:nvPr/>
          </p:nvSpPr>
          <p:spPr>
            <a:xfrm>
              <a:off x="7796951" y="3295227"/>
              <a:ext cx="0" cy="1325599"/>
            </a:xfrm>
            <a:custGeom>
              <a:avLst/>
              <a:gdLst/>
              <a:ahLst/>
              <a:cxnLst/>
              <a:rect l="l" t="t" r="r" b="b"/>
              <a:pathLst>
                <a:path h="26230" fill="none" extrusionOk="0">
                  <a:moveTo>
                    <a:pt x="0" y="0"/>
                  </a:moveTo>
                  <a:lnTo>
                    <a:pt x="0" y="26230"/>
                  </a:lnTo>
                </a:path>
              </a:pathLst>
            </a:custGeom>
            <a:noFill/>
            <a:ln w="35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0"/>
            <p:cNvSpPr/>
            <p:nvPr/>
          </p:nvSpPr>
          <p:spPr>
            <a:xfrm>
              <a:off x="7833035" y="3295227"/>
              <a:ext cx="51" cy="1325599"/>
            </a:xfrm>
            <a:custGeom>
              <a:avLst/>
              <a:gdLst/>
              <a:ahLst/>
              <a:cxnLst/>
              <a:rect l="l" t="t" r="r" b="b"/>
              <a:pathLst>
                <a:path w="1" h="26230" fill="none" extrusionOk="0">
                  <a:moveTo>
                    <a:pt x="0" y="0"/>
                  </a:moveTo>
                  <a:lnTo>
                    <a:pt x="0" y="26230"/>
                  </a:lnTo>
                </a:path>
              </a:pathLst>
            </a:custGeom>
            <a:noFill/>
            <a:ln w="35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0"/>
            <p:cNvSpPr/>
            <p:nvPr/>
          </p:nvSpPr>
          <p:spPr>
            <a:xfrm>
              <a:off x="6912990" y="3418591"/>
              <a:ext cx="719098" cy="45181"/>
            </a:xfrm>
            <a:custGeom>
              <a:avLst/>
              <a:gdLst/>
              <a:ahLst/>
              <a:cxnLst/>
              <a:rect l="l" t="t" r="r" b="b"/>
              <a:pathLst>
                <a:path w="14229" h="894" extrusionOk="0">
                  <a:moveTo>
                    <a:pt x="1" y="0"/>
                  </a:moveTo>
                  <a:lnTo>
                    <a:pt x="1" y="893"/>
                  </a:lnTo>
                  <a:lnTo>
                    <a:pt x="14229" y="893"/>
                  </a:lnTo>
                  <a:lnTo>
                    <a:pt x="142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0"/>
            <p:cNvSpPr/>
            <p:nvPr/>
          </p:nvSpPr>
          <p:spPr>
            <a:xfrm>
              <a:off x="6974394" y="3493791"/>
              <a:ext cx="596949" cy="45181"/>
            </a:xfrm>
            <a:custGeom>
              <a:avLst/>
              <a:gdLst/>
              <a:ahLst/>
              <a:cxnLst/>
              <a:rect l="l" t="t" r="r" b="b"/>
              <a:pathLst>
                <a:path w="11812" h="894" extrusionOk="0">
                  <a:moveTo>
                    <a:pt x="0" y="0"/>
                  </a:moveTo>
                  <a:lnTo>
                    <a:pt x="0" y="893"/>
                  </a:lnTo>
                  <a:lnTo>
                    <a:pt x="11811" y="893"/>
                  </a:lnTo>
                  <a:lnTo>
                    <a:pt x="118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0"/>
            <p:cNvSpPr/>
            <p:nvPr/>
          </p:nvSpPr>
          <p:spPr>
            <a:xfrm>
              <a:off x="7036354" y="3569598"/>
              <a:ext cx="472374" cy="45181"/>
            </a:xfrm>
            <a:custGeom>
              <a:avLst/>
              <a:gdLst/>
              <a:ahLst/>
              <a:cxnLst/>
              <a:rect l="l" t="t" r="r" b="b"/>
              <a:pathLst>
                <a:path w="9347" h="894" extrusionOk="0">
                  <a:moveTo>
                    <a:pt x="1" y="1"/>
                  </a:moveTo>
                  <a:lnTo>
                    <a:pt x="1" y="894"/>
                  </a:lnTo>
                  <a:lnTo>
                    <a:pt x="9347" y="894"/>
                  </a:lnTo>
                  <a:lnTo>
                    <a:pt x="93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0"/>
            <p:cNvSpPr/>
            <p:nvPr/>
          </p:nvSpPr>
          <p:spPr>
            <a:xfrm>
              <a:off x="5660810" y="2263898"/>
              <a:ext cx="1547054" cy="2341301"/>
            </a:xfrm>
            <a:custGeom>
              <a:avLst/>
              <a:gdLst/>
              <a:ahLst/>
              <a:cxnLst/>
              <a:rect l="l" t="t" r="r" b="b"/>
              <a:pathLst>
                <a:path w="30612" h="46328" extrusionOk="0">
                  <a:moveTo>
                    <a:pt x="2954" y="0"/>
                  </a:moveTo>
                  <a:cubicBezTo>
                    <a:pt x="1322" y="0"/>
                    <a:pt x="1" y="1310"/>
                    <a:pt x="1" y="2953"/>
                  </a:cubicBezTo>
                  <a:lnTo>
                    <a:pt x="1" y="43386"/>
                  </a:lnTo>
                  <a:cubicBezTo>
                    <a:pt x="1" y="45006"/>
                    <a:pt x="1311" y="46327"/>
                    <a:pt x="2954" y="46327"/>
                  </a:cubicBezTo>
                  <a:lnTo>
                    <a:pt x="27040" y="46327"/>
                  </a:lnTo>
                  <a:cubicBezTo>
                    <a:pt x="28671" y="46327"/>
                    <a:pt x="29993" y="45017"/>
                    <a:pt x="29993" y="43386"/>
                  </a:cubicBezTo>
                  <a:lnTo>
                    <a:pt x="29993" y="12990"/>
                  </a:lnTo>
                  <a:cubicBezTo>
                    <a:pt x="30052" y="13037"/>
                    <a:pt x="30124" y="13049"/>
                    <a:pt x="30195" y="13049"/>
                  </a:cubicBezTo>
                  <a:cubicBezTo>
                    <a:pt x="30421" y="13049"/>
                    <a:pt x="30612" y="12859"/>
                    <a:pt x="30612" y="12633"/>
                  </a:cubicBezTo>
                  <a:lnTo>
                    <a:pt x="30612" y="11359"/>
                  </a:lnTo>
                  <a:cubicBezTo>
                    <a:pt x="30612" y="11132"/>
                    <a:pt x="30421" y="10942"/>
                    <a:pt x="30195" y="10942"/>
                  </a:cubicBezTo>
                  <a:cubicBezTo>
                    <a:pt x="30124" y="10942"/>
                    <a:pt x="30052" y="10966"/>
                    <a:pt x="29993" y="11001"/>
                  </a:cubicBezTo>
                  <a:lnTo>
                    <a:pt x="29993" y="10418"/>
                  </a:lnTo>
                  <a:cubicBezTo>
                    <a:pt x="30040" y="10466"/>
                    <a:pt x="30112" y="10489"/>
                    <a:pt x="30195" y="10489"/>
                  </a:cubicBezTo>
                  <a:cubicBezTo>
                    <a:pt x="30421" y="10489"/>
                    <a:pt x="30612" y="10299"/>
                    <a:pt x="30612" y="10073"/>
                  </a:cubicBezTo>
                  <a:lnTo>
                    <a:pt x="30612" y="7132"/>
                  </a:lnTo>
                  <a:cubicBezTo>
                    <a:pt x="30612" y="6906"/>
                    <a:pt x="30421" y="6715"/>
                    <a:pt x="30195" y="6715"/>
                  </a:cubicBezTo>
                  <a:cubicBezTo>
                    <a:pt x="30124" y="6715"/>
                    <a:pt x="30052" y="6739"/>
                    <a:pt x="29993" y="6775"/>
                  </a:cubicBezTo>
                  <a:lnTo>
                    <a:pt x="29993" y="2953"/>
                  </a:lnTo>
                  <a:cubicBezTo>
                    <a:pt x="29993" y="1322"/>
                    <a:pt x="28683" y="0"/>
                    <a:pt x="27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0"/>
            <p:cNvSpPr/>
            <p:nvPr/>
          </p:nvSpPr>
          <p:spPr>
            <a:xfrm>
              <a:off x="6338375" y="4424049"/>
              <a:ext cx="133004" cy="133004"/>
            </a:xfrm>
            <a:custGeom>
              <a:avLst/>
              <a:gdLst/>
              <a:ahLst/>
              <a:cxnLst/>
              <a:rect l="l" t="t" r="r" b="b"/>
              <a:pathLst>
                <a:path w="3632" h="3632" extrusionOk="0">
                  <a:moveTo>
                    <a:pt x="1822" y="0"/>
                  </a:moveTo>
                  <a:cubicBezTo>
                    <a:pt x="822" y="0"/>
                    <a:pt x="0" y="810"/>
                    <a:pt x="0" y="1810"/>
                  </a:cubicBezTo>
                  <a:cubicBezTo>
                    <a:pt x="0" y="2822"/>
                    <a:pt x="822" y="3632"/>
                    <a:pt x="1822" y="3632"/>
                  </a:cubicBezTo>
                  <a:cubicBezTo>
                    <a:pt x="2822" y="3632"/>
                    <a:pt x="3632" y="2822"/>
                    <a:pt x="3632" y="1810"/>
                  </a:cubicBezTo>
                  <a:cubicBezTo>
                    <a:pt x="3632" y="810"/>
                    <a:pt x="2822" y="0"/>
                    <a:pt x="1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0"/>
            <p:cNvSpPr/>
            <p:nvPr/>
          </p:nvSpPr>
          <p:spPr>
            <a:xfrm>
              <a:off x="5748696" y="2351126"/>
              <a:ext cx="1362895" cy="2030799"/>
            </a:xfrm>
            <a:custGeom>
              <a:avLst/>
              <a:gdLst/>
              <a:ahLst/>
              <a:cxnLst/>
              <a:rect l="l" t="t" r="r" b="b"/>
              <a:pathLst>
                <a:path w="26968" h="40184" extrusionOk="0">
                  <a:moveTo>
                    <a:pt x="2119" y="0"/>
                  </a:moveTo>
                  <a:cubicBezTo>
                    <a:pt x="953" y="0"/>
                    <a:pt x="0" y="953"/>
                    <a:pt x="0" y="2120"/>
                  </a:cubicBezTo>
                  <a:lnTo>
                    <a:pt x="155" y="38077"/>
                  </a:lnTo>
                  <a:cubicBezTo>
                    <a:pt x="155" y="39243"/>
                    <a:pt x="1107" y="40184"/>
                    <a:pt x="2262" y="40184"/>
                  </a:cubicBezTo>
                  <a:lnTo>
                    <a:pt x="24860" y="40184"/>
                  </a:lnTo>
                  <a:cubicBezTo>
                    <a:pt x="26039" y="40184"/>
                    <a:pt x="26968" y="39231"/>
                    <a:pt x="26968" y="38077"/>
                  </a:cubicBezTo>
                  <a:lnTo>
                    <a:pt x="26968" y="2120"/>
                  </a:lnTo>
                  <a:cubicBezTo>
                    <a:pt x="26968" y="941"/>
                    <a:pt x="26015" y="0"/>
                    <a:pt x="24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0"/>
            <p:cNvSpPr/>
            <p:nvPr/>
          </p:nvSpPr>
          <p:spPr>
            <a:xfrm>
              <a:off x="5847346" y="2574353"/>
              <a:ext cx="554851" cy="921855"/>
            </a:xfrm>
            <a:custGeom>
              <a:avLst/>
              <a:gdLst/>
              <a:ahLst/>
              <a:cxnLst/>
              <a:rect l="l" t="t" r="r" b="b"/>
              <a:pathLst>
                <a:path w="10979" h="18241" extrusionOk="0">
                  <a:moveTo>
                    <a:pt x="1" y="1"/>
                  </a:moveTo>
                  <a:lnTo>
                    <a:pt x="1" y="18241"/>
                  </a:lnTo>
                  <a:lnTo>
                    <a:pt x="10978" y="18241"/>
                  </a:lnTo>
                  <a:lnTo>
                    <a:pt x="109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0"/>
            <p:cNvSpPr/>
            <p:nvPr/>
          </p:nvSpPr>
          <p:spPr>
            <a:xfrm>
              <a:off x="6458098" y="2574353"/>
              <a:ext cx="554851" cy="213673"/>
            </a:xfrm>
            <a:custGeom>
              <a:avLst/>
              <a:gdLst/>
              <a:ahLst/>
              <a:cxnLst/>
              <a:rect l="l" t="t" r="r" b="b"/>
              <a:pathLst>
                <a:path w="10979" h="4228" extrusionOk="0">
                  <a:moveTo>
                    <a:pt x="1" y="1"/>
                  </a:moveTo>
                  <a:lnTo>
                    <a:pt x="1" y="4227"/>
                  </a:lnTo>
                  <a:lnTo>
                    <a:pt x="10978" y="4227"/>
                  </a:lnTo>
                  <a:lnTo>
                    <a:pt x="109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0"/>
            <p:cNvSpPr/>
            <p:nvPr/>
          </p:nvSpPr>
          <p:spPr>
            <a:xfrm>
              <a:off x="5847346" y="3589460"/>
              <a:ext cx="1163171" cy="51"/>
            </a:xfrm>
            <a:custGeom>
              <a:avLst/>
              <a:gdLst/>
              <a:ahLst/>
              <a:cxnLst/>
              <a:rect l="l" t="t" r="r" b="b"/>
              <a:pathLst>
                <a:path w="23016" h="1" fill="none" extrusionOk="0">
                  <a:moveTo>
                    <a:pt x="1" y="0"/>
                  </a:moveTo>
                  <a:lnTo>
                    <a:pt x="23016" y="0"/>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0"/>
            <p:cNvSpPr/>
            <p:nvPr/>
          </p:nvSpPr>
          <p:spPr>
            <a:xfrm>
              <a:off x="5847346" y="3684522"/>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0"/>
            <p:cNvSpPr/>
            <p:nvPr/>
          </p:nvSpPr>
          <p:spPr>
            <a:xfrm>
              <a:off x="5847346" y="3780797"/>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0"/>
            <p:cNvSpPr/>
            <p:nvPr/>
          </p:nvSpPr>
          <p:spPr>
            <a:xfrm>
              <a:off x="5847346" y="3876465"/>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0"/>
            <p:cNvSpPr/>
            <p:nvPr/>
          </p:nvSpPr>
          <p:spPr>
            <a:xfrm>
              <a:off x="5847346" y="3972740"/>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0"/>
            <p:cNvSpPr/>
            <p:nvPr/>
          </p:nvSpPr>
          <p:spPr>
            <a:xfrm>
              <a:off x="5847346" y="4068409"/>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0"/>
            <p:cNvSpPr/>
            <p:nvPr/>
          </p:nvSpPr>
          <p:spPr>
            <a:xfrm>
              <a:off x="5847346" y="4164684"/>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0"/>
            <p:cNvSpPr/>
            <p:nvPr/>
          </p:nvSpPr>
          <p:spPr>
            <a:xfrm>
              <a:off x="5756478" y="4251356"/>
              <a:ext cx="1355113" cy="130589"/>
            </a:xfrm>
            <a:custGeom>
              <a:avLst/>
              <a:gdLst/>
              <a:ahLst/>
              <a:cxnLst/>
              <a:rect l="l" t="t" r="r" b="b"/>
              <a:pathLst>
                <a:path w="26814" h="2584" extrusionOk="0">
                  <a:moveTo>
                    <a:pt x="1" y="0"/>
                  </a:moveTo>
                  <a:lnTo>
                    <a:pt x="1" y="477"/>
                  </a:lnTo>
                  <a:cubicBezTo>
                    <a:pt x="1" y="1631"/>
                    <a:pt x="930" y="2584"/>
                    <a:pt x="2108" y="2584"/>
                  </a:cubicBezTo>
                  <a:lnTo>
                    <a:pt x="24706" y="2584"/>
                  </a:lnTo>
                  <a:cubicBezTo>
                    <a:pt x="25861" y="2584"/>
                    <a:pt x="26814" y="1643"/>
                    <a:pt x="26814" y="477"/>
                  </a:cubicBezTo>
                  <a:lnTo>
                    <a:pt x="26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0"/>
            <p:cNvSpPr/>
            <p:nvPr/>
          </p:nvSpPr>
          <p:spPr>
            <a:xfrm>
              <a:off x="5748696" y="2351126"/>
              <a:ext cx="1362895" cy="161316"/>
            </a:xfrm>
            <a:custGeom>
              <a:avLst/>
              <a:gdLst/>
              <a:ahLst/>
              <a:cxnLst/>
              <a:rect l="l" t="t" r="r" b="b"/>
              <a:pathLst>
                <a:path w="26968" h="3192" extrusionOk="0">
                  <a:moveTo>
                    <a:pt x="2119" y="0"/>
                  </a:moveTo>
                  <a:cubicBezTo>
                    <a:pt x="953" y="0"/>
                    <a:pt x="0" y="941"/>
                    <a:pt x="0" y="2120"/>
                  </a:cubicBezTo>
                  <a:lnTo>
                    <a:pt x="24" y="3191"/>
                  </a:lnTo>
                  <a:lnTo>
                    <a:pt x="26968" y="3191"/>
                  </a:lnTo>
                  <a:lnTo>
                    <a:pt x="26968" y="2120"/>
                  </a:lnTo>
                  <a:cubicBezTo>
                    <a:pt x="26968" y="953"/>
                    <a:pt x="26039" y="0"/>
                    <a:pt x="24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0"/>
            <p:cNvSpPr/>
            <p:nvPr/>
          </p:nvSpPr>
          <p:spPr>
            <a:xfrm>
              <a:off x="5915976" y="2376395"/>
              <a:ext cx="109515" cy="110172"/>
            </a:xfrm>
            <a:custGeom>
              <a:avLst/>
              <a:gdLst/>
              <a:ahLst/>
              <a:cxnLst/>
              <a:rect l="l" t="t" r="r" b="b"/>
              <a:pathLst>
                <a:path w="2167" h="2180" extrusionOk="0">
                  <a:moveTo>
                    <a:pt x="1084" y="1"/>
                  </a:moveTo>
                  <a:cubicBezTo>
                    <a:pt x="488" y="1"/>
                    <a:pt x="0" y="489"/>
                    <a:pt x="0" y="1096"/>
                  </a:cubicBezTo>
                  <a:cubicBezTo>
                    <a:pt x="0" y="1691"/>
                    <a:pt x="488" y="2179"/>
                    <a:pt x="1084" y="2179"/>
                  </a:cubicBezTo>
                  <a:cubicBezTo>
                    <a:pt x="1679" y="2179"/>
                    <a:pt x="2167" y="1691"/>
                    <a:pt x="2167" y="1096"/>
                  </a:cubicBezTo>
                  <a:cubicBezTo>
                    <a:pt x="2167" y="489"/>
                    <a:pt x="167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0"/>
            <p:cNvSpPr/>
            <p:nvPr/>
          </p:nvSpPr>
          <p:spPr>
            <a:xfrm>
              <a:off x="5947259" y="2407072"/>
              <a:ext cx="46343" cy="49426"/>
            </a:xfrm>
            <a:custGeom>
              <a:avLst/>
              <a:gdLst/>
              <a:ahLst/>
              <a:cxnLst/>
              <a:rect l="l" t="t" r="r" b="b"/>
              <a:pathLst>
                <a:path w="917" h="978" extrusionOk="0">
                  <a:moveTo>
                    <a:pt x="465" y="1"/>
                  </a:moveTo>
                  <a:lnTo>
                    <a:pt x="0" y="513"/>
                  </a:lnTo>
                  <a:lnTo>
                    <a:pt x="179" y="513"/>
                  </a:lnTo>
                  <a:lnTo>
                    <a:pt x="179" y="977"/>
                  </a:lnTo>
                  <a:lnTo>
                    <a:pt x="726" y="977"/>
                  </a:lnTo>
                  <a:lnTo>
                    <a:pt x="726" y="513"/>
                  </a:lnTo>
                  <a:lnTo>
                    <a:pt x="917" y="513"/>
                  </a:lnTo>
                  <a:lnTo>
                    <a:pt x="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0"/>
            <p:cNvSpPr/>
            <p:nvPr/>
          </p:nvSpPr>
          <p:spPr>
            <a:xfrm>
              <a:off x="6118128" y="2376395"/>
              <a:ext cx="110172" cy="110172"/>
            </a:xfrm>
            <a:custGeom>
              <a:avLst/>
              <a:gdLst/>
              <a:ahLst/>
              <a:cxnLst/>
              <a:rect l="l" t="t" r="r" b="b"/>
              <a:pathLst>
                <a:path w="2180" h="2180" extrusionOk="0">
                  <a:moveTo>
                    <a:pt x="1084" y="1"/>
                  </a:moveTo>
                  <a:cubicBezTo>
                    <a:pt x="489" y="1"/>
                    <a:pt x="1" y="489"/>
                    <a:pt x="1" y="1096"/>
                  </a:cubicBezTo>
                  <a:cubicBezTo>
                    <a:pt x="1" y="1691"/>
                    <a:pt x="489" y="2179"/>
                    <a:pt x="1084" y="2179"/>
                  </a:cubicBezTo>
                  <a:cubicBezTo>
                    <a:pt x="1691" y="2179"/>
                    <a:pt x="2179" y="1691"/>
                    <a:pt x="2179" y="1096"/>
                  </a:cubicBezTo>
                  <a:cubicBezTo>
                    <a:pt x="2179" y="489"/>
                    <a:pt x="1691"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0"/>
            <p:cNvSpPr/>
            <p:nvPr/>
          </p:nvSpPr>
          <p:spPr>
            <a:xfrm>
              <a:off x="6150624" y="2407072"/>
              <a:ext cx="45787" cy="49426"/>
            </a:xfrm>
            <a:custGeom>
              <a:avLst/>
              <a:gdLst/>
              <a:ahLst/>
              <a:cxnLst/>
              <a:rect l="l" t="t" r="r" b="b"/>
              <a:pathLst>
                <a:path w="906" h="978" extrusionOk="0">
                  <a:moveTo>
                    <a:pt x="179" y="1"/>
                  </a:moveTo>
                  <a:lnTo>
                    <a:pt x="179" y="453"/>
                  </a:lnTo>
                  <a:lnTo>
                    <a:pt x="1" y="453"/>
                  </a:lnTo>
                  <a:lnTo>
                    <a:pt x="441" y="977"/>
                  </a:lnTo>
                  <a:lnTo>
                    <a:pt x="905" y="453"/>
                  </a:lnTo>
                  <a:lnTo>
                    <a:pt x="727" y="453"/>
                  </a:lnTo>
                  <a:lnTo>
                    <a:pt x="7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0"/>
            <p:cNvSpPr/>
            <p:nvPr/>
          </p:nvSpPr>
          <p:spPr>
            <a:xfrm>
              <a:off x="6321493" y="2376395"/>
              <a:ext cx="109565" cy="110172"/>
            </a:xfrm>
            <a:custGeom>
              <a:avLst/>
              <a:gdLst/>
              <a:ahLst/>
              <a:cxnLst/>
              <a:rect l="l" t="t" r="r" b="b"/>
              <a:pathLst>
                <a:path w="2168" h="2180" extrusionOk="0">
                  <a:moveTo>
                    <a:pt x="1084" y="1"/>
                  </a:moveTo>
                  <a:cubicBezTo>
                    <a:pt x="477" y="1"/>
                    <a:pt x="1" y="489"/>
                    <a:pt x="1" y="1096"/>
                  </a:cubicBezTo>
                  <a:cubicBezTo>
                    <a:pt x="1" y="1691"/>
                    <a:pt x="477" y="2179"/>
                    <a:pt x="1084" y="2179"/>
                  </a:cubicBezTo>
                  <a:cubicBezTo>
                    <a:pt x="1680" y="2179"/>
                    <a:pt x="2168" y="1691"/>
                    <a:pt x="2168" y="1096"/>
                  </a:cubicBezTo>
                  <a:cubicBezTo>
                    <a:pt x="2168" y="489"/>
                    <a:pt x="1680"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0"/>
            <p:cNvSpPr/>
            <p:nvPr/>
          </p:nvSpPr>
          <p:spPr>
            <a:xfrm>
              <a:off x="6361216" y="2402372"/>
              <a:ext cx="42805" cy="58573"/>
            </a:xfrm>
            <a:custGeom>
              <a:avLst/>
              <a:gdLst/>
              <a:ahLst/>
              <a:cxnLst/>
              <a:rect l="l" t="t" r="r" b="b"/>
              <a:pathLst>
                <a:path w="847" h="1159" extrusionOk="0">
                  <a:moveTo>
                    <a:pt x="182" y="0"/>
                  </a:moveTo>
                  <a:cubicBezTo>
                    <a:pt x="88" y="0"/>
                    <a:pt x="1" y="77"/>
                    <a:pt x="1" y="177"/>
                  </a:cubicBezTo>
                  <a:lnTo>
                    <a:pt x="1" y="987"/>
                  </a:lnTo>
                  <a:cubicBezTo>
                    <a:pt x="1" y="1087"/>
                    <a:pt x="95" y="1158"/>
                    <a:pt x="188" y="1158"/>
                  </a:cubicBezTo>
                  <a:cubicBezTo>
                    <a:pt x="228" y="1158"/>
                    <a:pt x="267" y="1146"/>
                    <a:pt x="298" y="1118"/>
                  </a:cubicBezTo>
                  <a:lnTo>
                    <a:pt x="763" y="713"/>
                  </a:lnTo>
                  <a:cubicBezTo>
                    <a:pt x="846" y="641"/>
                    <a:pt x="846" y="522"/>
                    <a:pt x="763" y="451"/>
                  </a:cubicBezTo>
                  <a:lnTo>
                    <a:pt x="298" y="46"/>
                  </a:lnTo>
                  <a:cubicBezTo>
                    <a:pt x="263" y="14"/>
                    <a:pt x="222" y="0"/>
                    <a:pt x="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0"/>
            <p:cNvSpPr/>
            <p:nvPr/>
          </p:nvSpPr>
          <p:spPr>
            <a:xfrm>
              <a:off x="6725848" y="2376395"/>
              <a:ext cx="110172" cy="110172"/>
            </a:xfrm>
            <a:custGeom>
              <a:avLst/>
              <a:gdLst/>
              <a:ahLst/>
              <a:cxnLst/>
              <a:rect l="l" t="t" r="r" b="b"/>
              <a:pathLst>
                <a:path w="2180" h="2180" extrusionOk="0">
                  <a:moveTo>
                    <a:pt x="1084" y="1"/>
                  </a:moveTo>
                  <a:cubicBezTo>
                    <a:pt x="489" y="1"/>
                    <a:pt x="1" y="489"/>
                    <a:pt x="1" y="1096"/>
                  </a:cubicBezTo>
                  <a:cubicBezTo>
                    <a:pt x="1" y="1691"/>
                    <a:pt x="489" y="2179"/>
                    <a:pt x="1084" y="2179"/>
                  </a:cubicBezTo>
                  <a:cubicBezTo>
                    <a:pt x="1692" y="2179"/>
                    <a:pt x="2180" y="1691"/>
                    <a:pt x="2180" y="1096"/>
                  </a:cubicBezTo>
                  <a:cubicBezTo>
                    <a:pt x="2180" y="489"/>
                    <a:pt x="1692"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0"/>
            <p:cNvSpPr/>
            <p:nvPr/>
          </p:nvSpPr>
          <p:spPr>
            <a:xfrm>
              <a:off x="6746316" y="2398076"/>
              <a:ext cx="69843" cy="67417"/>
            </a:xfrm>
            <a:custGeom>
              <a:avLst/>
              <a:gdLst/>
              <a:ahLst/>
              <a:cxnLst/>
              <a:rect l="l" t="t" r="r" b="b"/>
              <a:pathLst>
                <a:path w="1382" h="1334" extrusionOk="0">
                  <a:moveTo>
                    <a:pt x="667" y="0"/>
                  </a:moveTo>
                  <a:lnTo>
                    <a:pt x="465" y="405"/>
                  </a:lnTo>
                  <a:lnTo>
                    <a:pt x="1" y="536"/>
                  </a:lnTo>
                  <a:lnTo>
                    <a:pt x="322" y="857"/>
                  </a:lnTo>
                  <a:lnTo>
                    <a:pt x="286" y="1334"/>
                  </a:lnTo>
                  <a:lnTo>
                    <a:pt x="286" y="1334"/>
                  </a:lnTo>
                  <a:lnTo>
                    <a:pt x="715" y="1131"/>
                  </a:lnTo>
                  <a:lnTo>
                    <a:pt x="1144" y="1298"/>
                  </a:lnTo>
                  <a:lnTo>
                    <a:pt x="1072" y="845"/>
                  </a:lnTo>
                  <a:lnTo>
                    <a:pt x="1382" y="488"/>
                  </a:lnTo>
                  <a:lnTo>
                    <a:pt x="917" y="393"/>
                  </a:lnTo>
                  <a:lnTo>
                    <a:pt x="6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0"/>
            <p:cNvSpPr/>
            <p:nvPr/>
          </p:nvSpPr>
          <p:spPr>
            <a:xfrm>
              <a:off x="6929264" y="2395600"/>
              <a:ext cx="15060" cy="15161"/>
            </a:xfrm>
            <a:custGeom>
              <a:avLst/>
              <a:gdLst/>
              <a:ahLst/>
              <a:cxnLst/>
              <a:rect l="l" t="t" r="r" b="b"/>
              <a:pathLst>
                <a:path w="298" h="300" extrusionOk="0">
                  <a:moveTo>
                    <a:pt x="164" y="0"/>
                  </a:moveTo>
                  <a:cubicBezTo>
                    <a:pt x="157" y="0"/>
                    <a:pt x="150" y="1"/>
                    <a:pt x="143" y="1"/>
                  </a:cubicBezTo>
                  <a:cubicBezTo>
                    <a:pt x="72" y="1"/>
                    <a:pt x="0" y="61"/>
                    <a:pt x="0" y="144"/>
                  </a:cubicBezTo>
                  <a:cubicBezTo>
                    <a:pt x="0" y="228"/>
                    <a:pt x="60" y="299"/>
                    <a:pt x="143" y="299"/>
                  </a:cubicBezTo>
                  <a:cubicBezTo>
                    <a:pt x="215" y="299"/>
                    <a:pt x="298" y="240"/>
                    <a:pt x="298" y="144"/>
                  </a:cubicBezTo>
                  <a:cubicBezTo>
                    <a:pt x="298" y="67"/>
                    <a:pt x="247"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0"/>
            <p:cNvSpPr/>
            <p:nvPr/>
          </p:nvSpPr>
          <p:spPr>
            <a:xfrm>
              <a:off x="6929264" y="2423951"/>
              <a:ext cx="15060" cy="15060"/>
            </a:xfrm>
            <a:custGeom>
              <a:avLst/>
              <a:gdLst/>
              <a:ahLst/>
              <a:cxnLst/>
              <a:rect l="l" t="t" r="r" b="b"/>
              <a:pathLst>
                <a:path w="298" h="298" extrusionOk="0">
                  <a:moveTo>
                    <a:pt x="143" y="0"/>
                  </a:moveTo>
                  <a:cubicBezTo>
                    <a:pt x="72" y="0"/>
                    <a:pt x="0" y="60"/>
                    <a:pt x="0" y="155"/>
                  </a:cubicBezTo>
                  <a:cubicBezTo>
                    <a:pt x="0" y="226"/>
                    <a:pt x="60" y="298"/>
                    <a:pt x="143" y="298"/>
                  </a:cubicBezTo>
                  <a:cubicBezTo>
                    <a:pt x="215" y="298"/>
                    <a:pt x="298" y="238"/>
                    <a:pt x="298" y="155"/>
                  </a:cubicBezTo>
                  <a:cubicBezTo>
                    <a:pt x="298" y="60"/>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0"/>
            <p:cNvSpPr/>
            <p:nvPr/>
          </p:nvSpPr>
          <p:spPr>
            <a:xfrm>
              <a:off x="6929264" y="2453365"/>
              <a:ext cx="15060" cy="15161"/>
            </a:xfrm>
            <a:custGeom>
              <a:avLst/>
              <a:gdLst/>
              <a:ahLst/>
              <a:cxnLst/>
              <a:rect l="l" t="t" r="r" b="b"/>
              <a:pathLst>
                <a:path w="298" h="300" extrusionOk="0">
                  <a:moveTo>
                    <a:pt x="163" y="0"/>
                  </a:moveTo>
                  <a:cubicBezTo>
                    <a:pt x="157" y="0"/>
                    <a:pt x="150" y="1"/>
                    <a:pt x="143" y="1"/>
                  </a:cubicBezTo>
                  <a:cubicBezTo>
                    <a:pt x="72" y="1"/>
                    <a:pt x="0" y="61"/>
                    <a:pt x="0" y="156"/>
                  </a:cubicBezTo>
                  <a:cubicBezTo>
                    <a:pt x="0" y="228"/>
                    <a:pt x="60" y="299"/>
                    <a:pt x="143" y="299"/>
                  </a:cubicBezTo>
                  <a:cubicBezTo>
                    <a:pt x="215" y="299"/>
                    <a:pt x="298" y="240"/>
                    <a:pt x="298" y="156"/>
                  </a:cubicBezTo>
                  <a:cubicBezTo>
                    <a:pt x="298" y="68"/>
                    <a:pt x="24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0"/>
            <p:cNvSpPr/>
            <p:nvPr/>
          </p:nvSpPr>
          <p:spPr>
            <a:xfrm>
              <a:off x="6523696" y="2376395"/>
              <a:ext cx="109565" cy="110172"/>
            </a:xfrm>
            <a:custGeom>
              <a:avLst/>
              <a:gdLst/>
              <a:ahLst/>
              <a:cxnLst/>
              <a:rect l="l" t="t" r="r" b="b"/>
              <a:pathLst>
                <a:path w="2168" h="2180" extrusionOk="0">
                  <a:moveTo>
                    <a:pt x="1084" y="1"/>
                  </a:moveTo>
                  <a:cubicBezTo>
                    <a:pt x="489" y="1"/>
                    <a:pt x="0" y="489"/>
                    <a:pt x="0" y="1096"/>
                  </a:cubicBezTo>
                  <a:cubicBezTo>
                    <a:pt x="0" y="1691"/>
                    <a:pt x="489" y="2179"/>
                    <a:pt x="1084" y="2179"/>
                  </a:cubicBezTo>
                  <a:cubicBezTo>
                    <a:pt x="1679" y="2179"/>
                    <a:pt x="2167" y="1691"/>
                    <a:pt x="2167" y="1096"/>
                  </a:cubicBezTo>
                  <a:cubicBezTo>
                    <a:pt x="2167" y="489"/>
                    <a:pt x="167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0"/>
            <p:cNvSpPr/>
            <p:nvPr/>
          </p:nvSpPr>
          <p:spPr>
            <a:xfrm>
              <a:off x="6505047" y="2423901"/>
              <a:ext cx="148075" cy="64486"/>
            </a:xfrm>
            <a:custGeom>
              <a:avLst/>
              <a:gdLst/>
              <a:ahLst/>
              <a:cxnLst/>
              <a:rect l="l" t="t" r="r" b="b"/>
              <a:pathLst>
                <a:path w="2930" h="1276" extrusionOk="0">
                  <a:moveTo>
                    <a:pt x="2294" y="1"/>
                  </a:moveTo>
                  <a:cubicBezTo>
                    <a:pt x="2291" y="1"/>
                    <a:pt x="2289" y="1"/>
                    <a:pt x="2286" y="1"/>
                  </a:cubicBezTo>
                  <a:cubicBezTo>
                    <a:pt x="2001" y="37"/>
                    <a:pt x="1346" y="751"/>
                    <a:pt x="1346" y="751"/>
                  </a:cubicBezTo>
                  <a:cubicBezTo>
                    <a:pt x="1346" y="751"/>
                    <a:pt x="953" y="156"/>
                    <a:pt x="667" y="144"/>
                  </a:cubicBezTo>
                  <a:cubicBezTo>
                    <a:pt x="500" y="144"/>
                    <a:pt x="203" y="442"/>
                    <a:pt x="0" y="692"/>
                  </a:cubicBezTo>
                  <a:lnTo>
                    <a:pt x="0" y="775"/>
                  </a:lnTo>
                  <a:cubicBezTo>
                    <a:pt x="0" y="1049"/>
                    <a:pt x="215" y="1275"/>
                    <a:pt x="488" y="1275"/>
                  </a:cubicBezTo>
                  <a:lnTo>
                    <a:pt x="2441" y="1275"/>
                  </a:lnTo>
                  <a:cubicBezTo>
                    <a:pt x="2703" y="1251"/>
                    <a:pt x="2929" y="1037"/>
                    <a:pt x="2929" y="763"/>
                  </a:cubicBezTo>
                  <a:lnTo>
                    <a:pt x="2929" y="715"/>
                  </a:lnTo>
                  <a:cubicBezTo>
                    <a:pt x="2718" y="399"/>
                    <a:pt x="2461"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0"/>
            <p:cNvSpPr/>
            <p:nvPr/>
          </p:nvSpPr>
          <p:spPr>
            <a:xfrm>
              <a:off x="6569433" y="2400451"/>
              <a:ext cx="21074" cy="21125"/>
            </a:xfrm>
            <a:custGeom>
              <a:avLst/>
              <a:gdLst/>
              <a:ahLst/>
              <a:cxnLst/>
              <a:rect l="l" t="t" r="r" b="b"/>
              <a:pathLst>
                <a:path w="417" h="418" extrusionOk="0">
                  <a:moveTo>
                    <a:pt x="215" y="1"/>
                  </a:moveTo>
                  <a:cubicBezTo>
                    <a:pt x="96" y="1"/>
                    <a:pt x="0" y="96"/>
                    <a:pt x="0" y="215"/>
                  </a:cubicBezTo>
                  <a:cubicBezTo>
                    <a:pt x="0" y="334"/>
                    <a:pt x="96" y="417"/>
                    <a:pt x="215" y="417"/>
                  </a:cubicBezTo>
                  <a:cubicBezTo>
                    <a:pt x="322" y="417"/>
                    <a:pt x="417" y="334"/>
                    <a:pt x="417" y="215"/>
                  </a:cubicBezTo>
                  <a:cubicBezTo>
                    <a:pt x="417" y="96"/>
                    <a:pt x="32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0"/>
            <p:cNvSpPr/>
            <p:nvPr/>
          </p:nvSpPr>
          <p:spPr>
            <a:xfrm>
              <a:off x="5229417" y="3167669"/>
              <a:ext cx="398943" cy="236516"/>
            </a:xfrm>
            <a:custGeom>
              <a:avLst/>
              <a:gdLst/>
              <a:ahLst/>
              <a:cxnLst/>
              <a:rect l="l" t="t" r="r" b="b"/>
              <a:pathLst>
                <a:path w="7894" h="4680" extrusionOk="0">
                  <a:moveTo>
                    <a:pt x="682" y="0"/>
                  </a:moveTo>
                  <a:cubicBezTo>
                    <a:pt x="572" y="0"/>
                    <a:pt x="493" y="15"/>
                    <a:pt x="452" y="48"/>
                  </a:cubicBezTo>
                  <a:cubicBezTo>
                    <a:pt x="0" y="441"/>
                    <a:pt x="3881" y="3024"/>
                    <a:pt x="3881" y="3024"/>
                  </a:cubicBezTo>
                  <a:lnTo>
                    <a:pt x="4346" y="4679"/>
                  </a:lnTo>
                  <a:lnTo>
                    <a:pt x="7894" y="4215"/>
                  </a:lnTo>
                  <a:cubicBezTo>
                    <a:pt x="7894" y="4215"/>
                    <a:pt x="7656" y="2239"/>
                    <a:pt x="7120" y="1953"/>
                  </a:cubicBezTo>
                  <a:cubicBezTo>
                    <a:pt x="6619" y="1713"/>
                    <a:pt x="1857" y="0"/>
                    <a:pt x="682" y="0"/>
                  </a:cubicBez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0"/>
            <p:cNvSpPr/>
            <p:nvPr/>
          </p:nvSpPr>
          <p:spPr>
            <a:xfrm>
              <a:off x="5404481" y="3322872"/>
              <a:ext cx="241367" cy="75301"/>
            </a:xfrm>
            <a:custGeom>
              <a:avLst/>
              <a:gdLst/>
              <a:ahLst/>
              <a:cxnLst/>
              <a:rect l="l" t="t" r="r" b="b"/>
              <a:pathLst>
                <a:path w="4776" h="1490" extrusionOk="0">
                  <a:moveTo>
                    <a:pt x="4430" y="1"/>
                  </a:moveTo>
                  <a:lnTo>
                    <a:pt x="1" y="120"/>
                  </a:lnTo>
                  <a:lnTo>
                    <a:pt x="537" y="1489"/>
                  </a:lnTo>
                  <a:lnTo>
                    <a:pt x="4775" y="1144"/>
                  </a:lnTo>
                  <a:lnTo>
                    <a:pt x="44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0"/>
            <p:cNvSpPr/>
            <p:nvPr/>
          </p:nvSpPr>
          <p:spPr>
            <a:xfrm>
              <a:off x="5404481" y="3356580"/>
              <a:ext cx="837659" cy="731025"/>
            </a:xfrm>
            <a:custGeom>
              <a:avLst/>
              <a:gdLst/>
              <a:ahLst/>
              <a:cxnLst/>
              <a:rect l="l" t="t" r="r" b="b"/>
              <a:pathLst>
                <a:path w="16575" h="14465" extrusionOk="0">
                  <a:moveTo>
                    <a:pt x="1" y="1"/>
                  </a:moveTo>
                  <a:cubicBezTo>
                    <a:pt x="1" y="1"/>
                    <a:pt x="3108" y="12717"/>
                    <a:pt x="4751" y="13991"/>
                  </a:cubicBezTo>
                  <a:cubicBezTo>
                    <a:pt x="5192" y="14338"/>
                    <a:pt x="6256" y="14464"/>
                    <a:pt x="7576" y="14464"/>
                  </a:cubicBezTo>
                  <a:cubicBezTo>
                    <a:pt x="11143" y="14464"/>
                    <a:pt x="16574" y="13538"/>
                    <a:pt x="16574" y="13538"/>
                  </a:cubicBezTo>
                  <a:lnTo>
                    <a:pt x="16217" y="8490"/>
                  </a:lnTo>
                  <a:lnTo>
                    <a:pt x="8288" y="9442"/>
                  </a:lnTo>
                  <a:lnTo>
                    <a:pt x="4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0"/>
            <p:cNvSpPr/>
            <p:nvPr/>
          </p:nvSpPr>
          <p:spPr>
            <a:xfrm>
              <a:off x="6020641" y="3088830"/>
              <a:ext cx="450138" cy="631668"/>
            </a:xfrm>
            <a:custGeom>
              <a:avLst/>
              <a:gdLst/>
              <a:ahLst/>
              <a:cxnLst/>
              <a:rect l="l" t="t" r="r" b="b"/>
              <a:pathLst>
                <a:path w="8907" h="12499" extrusionOk="0">
                  <a:moveTo>
                    <a:pt x="1394" y="0"/>
                  </a:moveTo>
                  <a:cubicBezTo>
                    <a:pt x="1394" y="1"/>
                    <a:pt x="3001" y="5751"/>
                    <a:pt x="1" y="11764"/>
                  </a:cubicBezTo>
                  <a:cubicBezTo>
                    <a:pt x="1" y="11764"/>
                    <a:pt x="1993" y="12499"/>
                    <a:pt x="4233" y="12499"/>
                  </a:cubicBezTo>
                  <a:cubicBezTo>
                    <a:pt x="5891" y="12499"/>
                    <a:pt x="7686" y="12096"/>
                    <a:pt x="8907" y="10692"/>
                  </a:cubicBezTo>
                  <a:cubicBezTo>
                    <a:pt x="8907" y="10692"/>
                    <a:pt x="6716" y="2060"/>
                    <a:pt x="1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0"/>
            <p:cNvSpPr/>
            <p:nvPr/>
          </p:nvSpPr>
          <p:spPr>
            <a:xfrm>
              <a:off x="6002599" y="3712823"/>
              <a:ext cx="882183" cy="668561"/>
            </a:xfrm>
            <a:custGeom>
              <a:avLst/>
              <a:gdLst/>
              <a:ahLst/>
              <a:cxnLst/>
              <a:rect l="l" t="t" r="r" b="b"/>
              <a:pathLst>
                <a:path w="17456" h="13229" extrusionOk="0">
                  <a:moveTo>
                    <a:pt x="8823" y="0"/>
                  </a:moveTo>
                  <a:cubicBezTo>
                    <a:pt x="5978" y="0"/>
                    <a:pt x="3299" y="1870"/>
                    <a:pt x="2001" y="3679"/>
                  </a:cubicBezTo>
                  <a:cubicBezTo>
                    <a:pt x="1584" y="4251"/>
                    <a:pt x="1" y="6644"/>
                    <a:pt x="2203" y="9978"/>
                  </a:cubicBezTo>
                  <a:cubicBezTo>
                    <a:pt x="3037" y="11240"/>
                    <a:pt x="2525" y="13228"/>
                    <a:pt x="2525" y="13228"/>
                  </a:cubicBezTo>
                  <a:lnTo>
                    <a:pt x="17122" y="13228"/>
                  </a:lnTo>
                  <a:cubicBezTo>
                    <a:pt x="17122" y="13228"/>
                    <a:pt x="17455" y="7418"/>
                    <a:pt x="17122" y="5644"/>
                  </a:cubicBezTo>
                  <a:cubicBezTo>
                    <a:pt x="16812" y="3941"/>
                    <a:pt x="15217" y="0"/>
                    <a:pt x="8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0"/>
            <p:cNvSpPr/>
            <p:nvPr/>
          </p:nvSpPr>
          <p:spPr>
            <a:xfrm>
              <a:off x="6112721" y="3711610"/>
              <a:ext cx="661940" cy="276592"/>
            </a:xfrm>
            <a:custGeom>
              <a:avLst/>
              <a:gdLst/>
              <a:ahLst/>
              <a:cxnLst/>
              <a:rect l="l" t="t" r="r" b="b"/>
              <a:pathLst>
                <a:path w="13098" h="5473" extrusionOk="0">
                  <a:moveTo>
                    <a:pt x="6454" y="0"/>
                  </a:moveTo>
                  <a:cubicBezTo>
                    <a:pt x="6192" y="36"/>
                    <a:pt x="5954" y="48"/>
                    <a:pt x="5704" y="84"/>
                  </a:cubicBezTo>
                  <a:cubicBezTo>
                    <a:pt x="4441" y="262"/>
                    <a:pt x="3251" y="774"/>
                    <a:pt x="2227" y="1453"/>
                  </a:cubicBezTo>
                  <a:lnTo>
                    <a:pt x="1417" y="1536"/>
                  </a:lnTo>
                  <a:cubicBezTo>
                    <a:pt x="1274" y="2048"/>
                    <a:pt x="1965" y="2417"/>
                    <a:pt x="2477" y="2584"/>
                  </a:cubicBezTo>
                  <a:cubicBezTo>
                    <a:pt x="2477" y="2584"/>
                    <a:pt x="0" y="3691"/>
                    <a:pt x="5108" y="5465"/>
                  </a:cubicBezTo>
                  <a:cubicBezTo>
                    <a:pt x="5108" y="5465"/>
                    <a:pt x="5326" y="5472"/>
                    <a:pt x="5677" y="5472"/>
                  </a:cubicBezTo>
                  <a:cubicBezTo>
                    <a:pt x="7092" y="5472"/>
                    <a:pt x="10668" y="5358"/>
                    <a:pt x="10811" y="4203"/>
                  </a:cubicBezTo>
                  <a:cubicBezTo>
                    <a:pt x="10930" y="3251"/>
                    <a:pt x="10216" y="3084"/>
                    <a:pt x="10216" y="3084"/>
                  </a:cubicBezTo>
                  <a:lnTo>
                    <a:pt x="10216" y="3084"/>
                  </a:lnTo>
                  <a:cubicBezTo>
                    <a:pt x="10216" y="3084"/>
                    <a:pt x="10346" y="3094"/>
                    <a:pt x="10551" y="3094"/>
                  </a:cubicBezTo>
                  <a:cubicBezTo>
                    <a:pt x="11205" y="3094"/>
                    <a:pt x="12626" y="2997"/>
                    <a:pt x="13097" y="2191"/>
                  </a:cubicBezTo>
                  <a:cubicBezTo>
                    <a:pt x="13026" y="2120"/>
                    <a:pt x="12943" y="2048"/>
                    <a:pt x="12859" y="1965"/>
                  </a:cubicBezTo>
                  <a:cubicBezTo>
                    <a:pt x="12609" y="1751"/>
                    <a:pt x="12347" y="1536"/>
                    <a:pt x="12026" y="1346"/>
                  </a:cubicBezTo>
                  <a:cubicBezTo>
                    <a:pt x="12014" y="1346"/>
                    <a:pt x="12014" y="1334"/>
                    <a:pt x="12002" y="1334"/>
                  </a:cubicBezTo>
                  <a:cubicBezTo>
                    <a:pt x="11907" y="1274"/>
                    <a:pt x="11811" y="1215"/>
                    <a:pt x="11704" y="1155"/>
                  </a:cubicBezTo>
                  <a:cubicBezTo>
                    <a:pt x="11704" y="1155"/>
                    <a:pt x="11692" y="1155"/>
                    <a:pt x="11692" y="1132"/>
                  </a:cubicBezTo>
                  <a:cubicBezTo>
                    <a:pt x="11585" y="1072"/>
                    <a:pt x="11478" y="1012"/>
                    <a:pt x="11371" y="977"/>
                  </a:cubicBezTo>
                  <a:cubicBezTo>
                    <a:pt x="11371" y="977"/>
                    <a:pt x="11359" y="977"/>
                    <a:pt x="11359" y="953"/>
                  </a:cubicBezTo>
                  <a:cubicBezTo>
                    <a:pt x="11252" y="893"/>
                    <a:pt x="11133" y="846"/>
                    <a:pt x="11014" y="786"/>
                  </a:cubicBezTo>
                  <a:cubicBezTo>
                    <a:pt x="11002" y="786"/>
                    <a:pt x="10990" y="774"/>
                    <a:pt x="10978" y="774"/>
                  </a:cubicBezTo>
                  <a:cubicBezTo>
                    <a:pt x="10871" y="727"/>
                    <a:pt x="10752" y="691"/>
                    <a:pt x="10633" y="643"/>
                  </a:cubicBezTo>
                  <a:cubicBezTo>
                    <a:pt x="10621" y="631"/>
                    <a:pt x="10585" y="631"/>
                    <a:pt x="10561" y="608"/>
                  </a:cubicBezTo>
                  <a:cubicBezTo>
                    <a:pt x="10454" y="572"/>
                    <a:pt x="10335" y="536"/>
                    <a:pt x="10216" y="489"/>
                  </a:cubicBezTo>
                  <a:cubicBezTo>
                    <a:pt x="10180" y="489"/>
                    <a:pt x="10168" y="477"/>
                    <a:pt x="10145" y="477"/>
                  </a:cubicBezTo>
                  <a:cubicBezTo>
                    <a:pt x="10025" y="453"/>
                    <a:pt x="9906" y="405"/>
                    <a:pt x="9787" y="370"/>
                  </a:cubicBezTo>
                  <a:cubicBezTo>
                    <a:pt x="9740" y="358"/>
                    <a:pt x="9692" y="358"/>
                    <a:pt x="9668" y="346"/>
                  </a:cubicBezTo>
                  <a:cubicBezTo>
                    <a:pt x="9561" y="310"/>
                    <a:pt x="9442" y="286"/>
                    <a:pt x="9335" y="274"/>
                  </a:cubicBezTo>
                  <a:cubicBezTo>
                    <a:pt x="9263" y="250"/>
                    <a:pt x="9192" y="239"/>
                    <a:pt x="9133" y="227"/>
                  </a:cubicBezTo>
                  <a:lnTo>
                    <a:pt x="8859" y="179"/>
                  </a:lnTo>
                  <a:cubicBezTo>
                    <a:pt x="8811" y="179"/>
                    <a:pt x="8775" y="167"/>
                    <a:pt x="8728" y="167"/>
                  </a:cubicBezTo>
                  <a:cubicBezTo>
                    <a:pt x="8609" y="155"/>
                    <a:pt x="8490" y="119"/>
                    <a:pt x="8359" y="108"/>
                  </a:cubicBezTo>
                  <a:lnTo>
                    <a:pt x="8335" y="108"/>
                  </a:lnTo>
                  <a:cubicBezTo>
                    <a:pt x="8180" y="96"/>
                    <a:pt x="8001" y="60"/>
                    <a:pt x="7823" y="48"/>
                  </a:cubicBezTo>
                  <a:cubicBezTo>
                    <a:pt x="7728" y="48"/>
                    <a:pt x="7644" y="36"/>
                    <a:pt x="7549" y="36"/>
                  </a:cubicBezTo>
                  <a:cubicBezTo>
                    <a:pt x="7263" y="12"/>
                    <a:pt x="6966" y="0"/>
                    <a:pt x="6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0"/>
            <p:cNvSpPr/>
            <p:nvPr/>
          </p:nvSpPr>
          <p:spPr>
            <a:xfrm>
              <a:off x="6356415" y="4018427"/>
              <a:ext cx="28907" cy="29009"/>
            </a:xfrm>
            <a:custGeom>
              <a:avLst/>
              <a:gdLst/>
              <a:ahLst/>
              <a:cxnLst/>
              <a:rect l="l" t="t" r="r" b="b"/>
              <a:pathLst>
                <a:path w="572" h="574" extrusionOk="0">
                  <a:moveTo>
                    <a:pt x="306" y="1"/>
                  </a:moveTo>
                  <a:cubicBezTo>
                    <a:pt x="299" y="1"/>
                    <a:pt x="293" y="1"/>
                    <a:pt x="286" y="2"/>
                  </a:cubicBezTo>
                  <a:cubicBezTo>
                    <a:pt x="143" y="2"/>
                    <a:pt x="0" y="121"/>
                    <a:pt x="0" y="287"/>
                  </a:cubicBezTo>
                  <a:cubicBezTo>
                    <a:pt x="0" y="442"/>
                    <a:pt x="120" y="573"/>
                    <a:pt x="286" y="573"/>
                  </a:cubicBezTo>
                  <a:cubicBezTo>
                    <a:pt x="441" y="573"/>
                    <a:pt x="572" y="454"/>
                    <a:pt x="572" y="287"/>
                  </a:cubicBezTo>
                  <a:cubicBezTo>
                    <a:pt x="572" y="128"/>
                    <a:pt x="452"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0"/>
            <p:cNvSpPr/>
            <p:nvPr/>
          </p:nvSpPr>
          <p:spPr>
            <a:xfrm>
              <a:off x="6355809" y="4079881"/>
              <a:ext cx="28352" cy="28301"/>
            </a:xfrm>
            <a:custGeom>
              <a:avLst/>
              <a:gdLst/>
              <a:ahLst/>
              <a:cxnLst/>
              <a:rect l="l" t="t" r="r" b="b"/>
              <a:pathLst>
                <a:path w="561" h="560" extrusionOk="0">
                  <a:moveTo>
                    <a:pt x="286" y="0"/>
                  </a:moveTo>
                  <a:cubicBezTo>
                    <a:pt x="132" y="0"/>
                    <a:pt x="1" y="119"/>
                    <a:pt x="1" y="274"/>
                  </a:cubicBezTo>
                  <a:cubicBezTo>
                    <a:pt x="1" y="429"/>
                    <a:pt x="132" y="560"/>
                    <a:pt x="286" y="560"/>
                  </a:cubicBezTo>
                  <a:cubicBezTo>
                    <a:pt x="441" y="560"/>
                    <a:pt x="560" y="429"/>
                    <a:pt x="560" y="274"/>
                  </a:cubicBezTo>
                  <a:cubicBezTo>
                    <a:pt x="560" y="119"/>
                    <a:pt x="441"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0"/>
            <p:cNvSpPr/>
            <p:nvPr/>
          </p:nvSpPr>
          <p:spPr>
            <a:xfrm>
              <a:off x="6355809" y="4140628"/>
              <a:ext cx="28352" cy="28352"/>
            </a:xfrm>
            <a:custGeom>
              <a:avLst/>
              <a:gdLst/>
              <a:ahLst/>
              <a:cxnLst/>
              <a:rect l="l" t="t" r="r" b="b"/>
              <a:pathLst>
                <a:path w="561" h="561" extrusionOk="0">
                  <a:moveTo>
                    <a:pt x="286" y="1"/>
                  </a:moveTo>
                  <a:cubicBezTo>
                    <a:pt x="132" y="1"/>
                    <a:pt x="1" y="120"/>
                    <a:pt x="1" y="274"/>
                  </a:cubicBezTo>
                  <a:cubicBezTo>
                    <a:pt x="1" y="441"/>
                    <a:pt x="132" y="560"/>
                    <a:pt x="286" y="560"/>
                  </a:cubicBezTo>
                  <a:cubicBezTo>
                    <a:pt x="441" y="560"/>
                    <a:pt x="560" y="441"/>
                    <a:pt x="560" y="274"/>
                  </a:cubicBezTo>
                  <a:cubicBezTo>
                    <a:pt x="560" y="120"/>
                    <a:pt x="44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0"/>
            <p:cNvSpPr/>
            <p:nvPr/>
          </p:nvSpPr>
          <p:spPr>
            <a:xfrm>
              <a:off x="6139203" y="3024444"/>
              <a:ext cx="531351" cy="957787"/>
            </a:xfrm>
            <a:custGeom>
              <a:avLst/>
              <a:gdLst/>
              <a:ahLst/>
              <a:cxnLst/>
              <a:rect l="l" t="t" r="r" b="b"/>
              <a:pathLst>
                <a:path w="10514" h="18952" extrusionOk="0">
                  <a:moveTo>
                    <a:pt x="0" y="1"/>
                  </a:moveTo>
                  <a:lnTo>
                    <a:pt x="0" y="8418"/>
                  </a:lnTo>
                  <a:cubicBezTo>
                    <a:pt x="0" y="11002"/>
                    <a:pt x="1560" y="12562"/>
                    <a:pt x="3977" y="12562"/>
                  </a:cubicBezTo>
                  <a:lnTo>
                    <a:pt x="3977" y="13943"/>
                  </a:lnTo>
                  <a:cubicBezTo>
                    <a:pt x="3739" y="14014"/>
                    <a:pt x="2989" y="16443"/>
                    <a:pt x="3441" y="17812"/>
                  </a:cubicBezTo>
                  <a:cubicBezTo>
                    <a:pt x="3679" y="18513"/>
                    <a:pt x="4169" y="18951"/>
                    <a:pt x="4889" y="18951"/>
                  </a:cubicBezTo>
                  <a:cubicBezTo>
                    <a:pt x="5576" y="18951"/>
                    <a:pt x="6473" y="18552"/>
                    <a:pt x="7561" y="17598"/>
                  </a:cubicBezTo>
                  <a:cubicBezTo>
                    <a:pt x="9204" y="16193"/>
                    <a:pt x="10514" y="14312"/>
                    <a:pt x="10228" y="14228"/>
                  </a:cubicBezTo>
                  <a:lnTo>
                    <a:pt x="10228" y="1"/>
                  </a:ln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0"/>
            <p:cNvSpPr/>
            <p:nvPr/>
          </p:nvSpPr>
          <p:spPr>
            <a:xfrm>
              <a:off x="6013414" y="2775646"/>
              <a:ext cx="1010346" cy="988564"/>
            </a:xfrm>
            <a:custGeom>
              <a:avLst/>
              <a:gdLst/>
              <a:ahLst/>
              <a:cxnLst/>
              <a:rect l="l" t="t" r="r" b="b"/>
              <a:pathLst>
                <a:path w="19992" h="19561" extrusionOk="0">
                  <a:moveTo>
                    <a:pt x="8690" y="1"/>
                  </a:moveTo>
                  <a:cubicBezTo>
                    <a:pt x="7914" y="1"/>
                    <a:pt x="7093" y="71"/>
                    <a:pt x="6228" y="221"/>
                  </a:cubicBezTo>
                  <a:cubicBezTo>
                    <a:pt x="787" y="1137"/>
                    <a:pt x="1" y="6114"/>
                    <a:pt x="1787" y="7448"/>
                  </a:cubicBezTo>
                  <a:cubicBezTo>
                    <a:pt x="2472" y="7958"/>
                    <a:pt x="3333" y="8149"/>
                    <a:pt x="4238" y="8149"/>
                  </a:cubicBezTo>
                  <a:cubicBezTo>
                    <a:pt x="6921" y="8149"/>
                    <a:pt x="9990" y="6471"/>
                    <a:pt x="9990" y="6471"/>
                  </a:cubicBezTo>
                  <a:cubicBezTo>
                    <a:pt x="10201" y="11048"/>
                    <a:pt x="12149" y="11310"/>
                    <a:pt x="12592" y="11310"/>
                  </a:cubicBezTo>
                  <a:cubicBezTo>
                    <a:pt x="12649" y="11310"/>
                    <a:pt x="12681" y="11305"/>
                    <a:pt x="12681" y="11305"/>
                  </a:cubicBezTo>
                  <a:lnTo>
                    <a:pt x="12681" y="11305"/>
                  </a:lnTo>
                  <a:cubicBezTo>
                    <a:pt x="12681" y="11305"/>
                    <a:pt x="12919" y="13484"/>
                    <a:pt x="12491" y="14746"/>
                  </a:cubicBezTo>
                  <a:cubicBezTo>
                    <a:pt x="11609" y="17187"/>
                    <a:pt x="9478" y="19437"/>
                    <a:pt x="9478" y="19437"/>
                  </a:cubicBezTo>
                  <a:cubicBezTo>
                    <a:pt x="9478" y="19437"/>
                    <a:pt x="10380" y="19561"/>
                    <a:pt x="11617" y="19561"/>
                  </a:cubicBezTo>
                  <a:cubicBezTo>
                    <a:pt x="13813" y="19561"/>
                    <a:pt x="17067" y="19171"/>
                    <a:pt x="18217" y="17008"/>
                  </a:cubicBezTo>
                  <a:cubicBezTo>
                    <a:pt x="19991" y="13675"/>
                    <a:pt x="18884" y="8019"/>
                    <a:pt x="17682" y="5507"/>
                  </a:cubicBezTo>
                  <a:cubicBezTo>
                    <a:pt x="16169" y="2360"/>
                    <a:pt x="13177" y="1"/>
                    <a:pt x="8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2" name="Google Shape;2162;p70"/>
            <p:cNvGrpSpPr/>
            <p:nvPr/>
          </p:nvGrpSpPr>
          <p:grpSpPr>
            <a:xfrm>
              <a:off x="6103675" y="2949850"/>
              <a:ext cx="893004" cy="779848"/>
              <a:chOff x="6103675" y="2949850"/>
              <a:chExt cx="893004" cy="779848"/>
            </a:xfrm>
          </p:grpSpPr>
          <p:sp>
            <p:nvSpPr>
              <p:cNvPr id="2163" name="Google Shape;2163;p70"/>
              <p:cNvSpPr/>
              <p:nvPr/>
            </p:nvSpPr>
            <p:spPr>
              <a:xfrm>
                <a:off x="6606124" y="3295227"/>
                <a:ext cx="155302" cy="434471"/>
              </a:xfrm>
              <a:custGeom>
                <a:avLst/>
                <a:gdLst/>
                <a:ahLst/>
                <a:cxnLst/>
                <a:rect l="l" t="t" r="r" b="b"/>
                <a:pathLst>
                  <a:path w="3073" h="8597" fill="none" extrusionOk="0">
                    <a:moveTo>
                      <a:pt x="1" y="8597"/>
                    </a:moveTo>
                    <a:cubicBezTo>
                      <a:pt x="1" y="8597"/>
                      <a:pt x="3072" y="5834"/>
                      <a:pt x="2298" y="0"/>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0"/>
              <p:cNvSpPr/>
              <p:nvPr/>
            </p:nvSpPr>
            <p:spPr>
              <a:xfrm>
                <a:off x="6680718" y="3025657"/>
                <a:ext cx="235353" cy="687209"/>
              </a:xfrm>
              <a:custGeom>
                <a:avLst/>
                <a:gdLst/>
                <a:ahLst/>
                <a:cxnLst/>
                <a:rect l="l" t="t" r="r" b="b"/>
                <a:pathLst>
                  <a:path w="4657" h="13598" fill="none" extrusionOk="0">
                    <a:moveTo>
                      <a:pt x="1537" y="13597"/>
                    </a:moveTo>
                    <a:cubicBezTo>
                      <a:pt x="1537" y="13597"/>
                      <a:pt x="4656" y="6061"/>
                      <a:pt x="1" y="0"/>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0"/>
              <p:cNvSpPr/>
              <p:nvPr/>
            </p:nvSpPr>
            <p:spPr>
              <a:xfrm>
                <a:off x="6745710" y="2949850"/>
                <a:ext cx="250969" cy="722080"/>
              </a:xfrm>
              <a:custGeom>
                <a:avLst/>
                <a:gdLst/>
                <a:ahLst/>
                <a:cxnLst/>
                <a:rect l="l" t="t" r="r" b="b"/>
                <a:pathLst>
                  <a:path w="4966" h="14288" fill="none" extrusionOk="0">
                    <a:moveTo>
                      <a:pt x="1" y="0"/>
                    </a:moveTo>
                    <a:cubicBezTo>
                      <a:pt x="1" y="0"/>
                      <a:pt x="4966" y="4679"/>
                      <a:pt x="2394" y="14288"/>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0"/>
              <p:cNvSpPr/>
              <p:nvPr/>
            </p:nvSpPr>
            <p:spPr>
              <a:xfrm>
                <a:off x="6103675" y="3152002"/>
                <a:ext cx="197450" cy="228682"/>
              </a:xfrm>
              <a:custGeom>
                <a:avLst/>
                <a:gdLst/>
                <a:ahLst/>
                <a:cxnLst/>
                <a:rect l="l" t="t" r="r" b="b"/>
                <a:pathLst>
                  <a:path w="3907" h="4525" fill="none" extrusionOk="0">
                    <a:moveTo>
                      <a:pt x="3906" y="2263"/>
                    </a:moveTo>
                    <a:cubicBezTo>
                      <a:pt x="3906" y="3513"/>
                      <a:pt x="2989" y="4525"/>
                      <a:pt x="1882" y="4525"/>
                    </a:cubicBezTo>
                    <a:cubicBezTo>
                      <a:pt x="763" y="4525"/>
                      <a:pt x="1" y="3513"/>
                      <a:pt x="1" y="2263"/>
                    </a:cubicBezTo>
                    <a:cubicBezTo>
                      <a:pt x="1" y="1013"/>
                      <a:pt x="763" y="1"/>
                      <a:pt x="1882" y="1"/>
                    </a:cubicBezTo>
                    <a:cubicBezTo>
                      <a:pt x="2989" y="1"/>
                      <a:pt x="3906" y="1013"/>
                      <a:pt x="3906" y="2263"/>
                    </a:cubicBezTo>
                    <a:close/>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0"/>
              <p:cNvSpPr/>
              <p:nvPr/>
            </p:nvSpPr>
            <p:spPr>
              <a:xfrm>
                <a:off x="6343174" y="3152002"/>
                <a:ext cx="196793" cy="228682"/>
              </a:xfrm>
              <a:custGeom>
                <a:avLst/>
                <a:gdLst/>
                <a:ahLst/>
                <a:cxnLst/>
                <a:rect l="l" t="t" r="r" b="b"/>
                <a:pathLst>
                  <a:path w="3894" h="4525" fill="none" extrusionOk="0">
                    <a:moveTo>
                      <a:pt x="3894" y="2263"/>
                    </a:moveTo>
                    <a:cubicBezTo>
                      <a:pt x="3894" y="3513"/>
                      <a:pt x="3144" y="4525"/>
                      <a:pt x="2025" y="4525"/>
                    </a:cubicBezTo>
                    <a:cubicBezTo>
                      <a:pt x="905" y="4525"/>
                      <a:pt x="1" y="3513"/>
                      <a:pt x="1" y="2263"/>
                    </a:cubicBezTo>
                    <a:cubicBezTo>
                      <a:pt x="1" y="1013"/>
                      <a:pt x="905" y="1"/>
                      <a:pt x="2025" y="1"/>
                    </a:cubicBezTo>
                    <a:cubicBezTo>
                      <a:pt x="3144" y="1"/>
                      <a:pt x="3894" y="1013"/>
                      <a:pt x="3894" y="2263"/>
                    </a:cubicBezTo>
                    <a:close/>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0"/>
              <p:cNvSpPr/>
              <p:nvPr/>
            </p:nvSpPr>
            <p:spPr>
              <a:xfrm>
                <a:off x="6303451" y="3272334"/>
                <a:ext cx="39773" cy="51"/>
              </a:xfrm>
              <a:custGeom>
                <a:avLst/>
                <a:gdLst/>
                <a:ahLst/>
                <a:cxnLst/>
                <a:rect l="l" t="t" r="r" b="b"/>
                <a:pathLst>
                  <a:path w="787" h="1" fill="none" extrusionOk="0">
                    <a:moveTo>
                      <a:pt x="1" y="1"/>
                    </a:moveTo>
                    <a:lnTo>
                      <a:pt x="787" y="1"/>
                    </a:ln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0"/>
              <p:cNvSpPr/>
              <p:nvPr/>
            </p:nvSpPr>
            <p:spPr>
              <a:xfrm>
                <a:off x="6539919" y="3272334"/>
                <a:ext cx="140848" cy="51"/>
              </a:xfrm>
              <a:custGeom>
                <a:avLst/>
                <a:gdLst/>
                <a:ahLst/>
                <a:cxnLst/>
                <a:rect l="l" t="t" r="r" b="b"/>
                <a:pathLst>
                  <a:path w="2787" h="1" fill="none" extrusionOk="0">
                    <a:moveTo>
                      <a:pt x="1" y="1"/>
                    </a:moveTo>
                    <a:lnTo>
                      <a:pt x="2787" y="1"/>
                    </a:ln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0" name="Google Shape;2170;p70"/>
            <p:cNvSpPr/>
            <p:nvPr/>
          </p:nvSpPr>
          <p:spPr>
            <a:xfrm>
              <a:off x="6237297" y="3462862"/>
              <a:ext cx="133015" cy="71056"/>
            </a:xfrm>
            <a:custGeom>
              <a:avLst/>
              <a:gdLst/>
              <a:ahLst/>
              <a:cxnLst/>
              <a:rect l="l" t="t" r="r" b="b"/>
              <a:pathLst>
                <a:path w="2632" h="1406" extrusionOk="0">
                  <a:moveTo>
                    <a:pt x="646" y="0"/>
                  </a:moveTo>
                  <a:cubicBezTo>
                    <a:pt x="279" y="0"/>
                    <a:pt x="0" y="279"/>
                    <a:pt x="0" y="279"/>
                  </a:cubicBezTo>
                  <a:cubicBezTo>
                    <a:pt x="0" y="279"/>
                    <a:pt x="155" y="1279"/>
                    <a:pt x="1226" y="1398"/>
                  </a:cubicBezTo>
                  <a:cubicBezTo>
                    <a:pt x="1275" y="1403"/>
                    <a:pt x="1322" y="1405"/>
                    <a:pt x="1367" y="1405"/>
                  </a:cubicBezTo>
                  <a:cubicBezTo>
                    <a:pt x="2327" y="1405"/>
                    <a:pt x="2631" y="374"/>
                    <a:pt x="2631" y="374"/>
                  </a:cubicBezTo>
                  <a:cubicBezTo>
                    <a:pt x="2318" y="157"/>
                    <a:pt x="2040" y="89"/>
                    <a:pt x="1815" y="89"/>
                  </a:cubicBezTo>
                  <a:cubicBezTo>
                    <a:pt x="1450" y="89"/>
                    <a:pt x="1226" y="267"/>
                    <a:pt x="1226" y="267"/>
                  </a:cubicBezTo>
                  <a:cubicBezTo>
                    <a:pt x="1027" y="67"/>
                    <a:pt x="825" y="0"/>
                    <a:pt x="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0"/>
            <p:cNvSpPr/>
            <p:nvPr/>
          </p:nvSpPr>
          <p:spPr>
            <a:xfrm>
              <a:off x="6231839" y="3473323"/>
              <a:ext cx="151107" cy="26532"/>
            </a:xfrm>
            <a:custGeom>
              <a:avLst/>
              <a:gdLst/>
              <a:ahLst/>
              <a:cxnLst/>
              <a:rect l="l" t="t" r="r" b="b"/>
              <a:pathLst>
                <a:path w="2990" h="525" extrusionOk="0">
                  <a:moveTo>
                    <a:pt x="1" y="1"/>
                  </a:moveTo>
                  <a:lnTo>
                    <a:pt x="1" y="1"/>
                  </a:lnTo>
                  <a:cubicBezTo>
                    <a:pt x="203" y="179"/>
                    <a:pt x="441" y="310"/>
                    <a:pt x="703" y="382"/>
                  </a:cubicBezTo>
                  <a:cubicBezTo>
                    <a:pt x="953" y="477"/>
                    <a:pt x="1215" y="524"/>
                    <a:pt x="1489" y="524"/>
                  </a:cubicBezTo>
                  <a:cubicBezTo>
                    <a:pt x="1751" y="524"/>
                    <a:pt x="2025" y="489"/>
                    <a:pt x="2275" y="405"/>
                  </a:cubicBezTo>
                  <a:cubicBezTo>
                    <a:pt x="2406" y="370"/>
                    <a:pt x="2525" y="298"/>
                    <a:pt x="2644" y="251"/>
                  </a:cubicBezTo>
                  <a:cubicBezTo>
                    <a:pt x="2763" y="191"/>
                    <a:pt x="2870" y="132"/>
                    <a:pt x="2989" y="60"/>
                  </a:cubicBezTo>
                  <a:lnTo>
                    <a:pt x="2989" y="60"/>
                  </a:lnTo>
                  <a:cubicBezTo>
                    <a:pt x="2858" y="108"/>
                    <a:pt x="2739" y="155"/>
                    <a:pt x="2620" y="191"/>
                  </a:cubicBezTo>
                  <a:cubicBezTo>
                    <a:pt x="2501" y="227"/>
                    <a:pt x="2382" y="286"/>
                    <a:pt x="2239" y="298"/>
                  </a:cubicBezTo>
                  <a:lnTo>
                    <a:pt x="2049" y="346"/>
                  </a:lnTo>
                  <a:lnTo>
                    <a:pt x="1858" y="370"/>
                  </a:lnTo>
                  <a:cubicBezTo>
                    <a:pt x="1799" y="393"/>
                    <a:pt x="1727" y="393"/>
                    <a:pt x="1668" y="393"/>
                  </a:cubicBezTo>
                  <a:lnTo>
                    <a:pt x="1477" y="393"/>
                  </a:lnTo>
                  <a:cubicBezTo>
                    <a:pt x="1215" y="393"/>
                    <a:pt x="965" y="346"/>
                    <a:pt x="715" y="286"/>
                  </a:cubicBezTo>
                  <a:cubicBezTo>
                    <a:pt x="477" y="227"/>
                    <a:pt x="227"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0"/>
            <p:cNvSpPr/>
            <p:nvPr/>
          </p:nvSpPr>
          <p:spPr>
            <a:xfrm>
              <a:off x="6232092" y="3275366"/>
              <a:ext cx="86470" cy="145700"/>
            </a:xfrm>
            <a:custGeom>
              <a:avLst/>
              <a:gdLst/>
              <a:ahLst/>
              <a:cxnLst/>
              <a:rect l="l" t="t" r="r" b="b"/>
              <a:pathLst>
                <a:path w="1711" h="2883" extrusionOk="0">
                  <a:moveTo>
                    <a:pt x="1496" y="0"/>
                  </a:moveTo>
                  <a:cubicBezTo>
                    <a:pt x="1496" y="1"/>
                    <a:pt x="1543" y="1489"/>
                    <a:pt x="341" y="2084"/>
                  </a:cubicBezTo>
                  <a:cubicBezTo>
                    <a:pt x="1" y="2249"/>
                    <a:pt x="359" y="2883"/>
                    <a:pt x="1131" y="2883"/>
                  </a:cubicBezTo>
                  <a:cubicBezTo>
                    <a:pt x="1304" y="2883"/>
                    <a:pt x="1499" y="2851"/>
                    <a:pt x="1710" y="2775"/>
                  </a:cubicBezTo>
                  <a:lnTo>
                    <a:pt x="1496" y="0"/>
                  </a:ln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0"/>
            <p:cNvSpPr/>
            <p:nvPr/>
          </p:nvSpPr>
          <p:spPr>
            <a:xfrm>
              <a:off x="6228251" y="3275366"/>
              <a:ext cx="90311" cy="161316"/>
            </a:xfrm>
            <a:custGeom>
              <a:avLst/>
              <a:gdLst/>
              <a:ahLst/>
              <a:cxnLst/>
              <a:rect l="l" t="t" r="r" b="b"/>
              <a:pathLst>
                <a:path w="1787" h="3192" fill="none" extrusionOk="0">
                  <a:moveTo>
                    <a:pt x="1786" y="2775"/>
                  </a:moveTo>
                  <a:cubicBezTo>
                    <a:pt x="631" y="3191"/>
                    <a:pt x="0" y="2286"/>
                    <a:pt x="417" y="2084"/>
                  </a:cubicBezTo>
                  <a:cubicBezTo>
                    <a:pt x="1620" y="1489"/>
                    <a:pt x="1572" y="0"/>
                    <a:pt x="1572" y="0"/>
                  </a:cubicBezTo>
                </a:path>
              </a:pathLst>
            </a:custGeom>
            <a:noFill/>
            <a:ln w="3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0"/>
            <p:cNvSpPr/>
            <p:nvPr/>
          </p:nvSpPr>
          <p:spPr>
            <a:xfrm>
              <a:off x="6227038" y="3260306"/>
              <a:ext cx="33153" cy="51194"/>
            </a:xfrm>
            <a:custGeom>
              <a:avLst/>
              <a:gdLst/>
              <a:ahLst/>
              <a:cxnLst/>
              <a:rect l="l" t="t" r="r" b="b"/>
              <a:pathLst>
                <a:path w="656" h="1013" extrusionOk="0">
                  <a:moveTo>
                    <a:pt x="334" y="1"/>
                  </a:moveTo>
                  <a:cubicBezTo>
                    <a:pt x="155" y="1"/>
                    <a:pt x="1" y="227"/>
                    <a:pt x="1" y="513"/>
                  </a:cubicBezTo>
                  <a:cubicBezTo>
                    <a:pt x="1" y="798"/>
                    <a:pt x="155" y="1013"/>
                    <a:pt x="334" y="1013"/>
                  </a:cubicBezTo>
                  <a:cubicBezTo>
                    <a:pt x="513" y="1013"/>
                    <a:pt x="655" y="798"/>
                    <a:pt x="655" y="513"/>
                  </a:cubicBezTo>
                  <a:cubicBezTo>
                    <a:pt x="655" y="227"/>
                    <a:pt x="513"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0"/>
            <p:cNvSpPr/>
            <p:nvPr/>
          </p:nvSpPr>
          <p:spPr>
            <a:xfrm>
              <a:off x="6418981" y="3260306"/>
              <a:ext cx="33153" cy="51194"/>
            </a:xfrm>
            <a:custGeom>
              <a:avLst/>
              <a:gdLst/>
              <a:ahLst/>
              <a:cxnLst/>
              <a:rect l="l" t="t" r="r" b="b"/>
              <a:pathLst>
                <a:path w="656" h="1013" extrusionOk="0">
                  <a:moveTo>
                    <a:pt x="322" y="1"/>
                  </a:moveTo>
                  <a:cubicBezTo>
                    <a:pt x="144" y="1"/>
                    <a:pt x="1" y="227"/>
                    <a:pt x="1" y="513"/>
                  </a:cubicBezTo>
                  <a:cubicBezTo>
                    <a:pt x="1" y="798"/>
                    <a:pt x="144" y="1013"/>
                    <a:pt x="322" y="1013"/>
                  </a:cubicBezTo>
                  <a:cubicBezTo>
                    <a:pt x="513" y="1013"/>
                    <a:pt x="656" y="798"/>
                    <a:pt x="656" y="513"/>
                  </a:cubicBezTo>
                  <a:cubicBezTo>
                    <a:pt x="656" y="227"/>
                    <a:pt x="513"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0"/>
            <p:cNvSpPr/>
            <p:nvPr/>
          </p:nvSpPr>
          <p:spPr>
            <a:xfrm>
              <a:off x="6202375" y="3221391"/>
              <a:ext cx="75250" cy="28756"/>
            </a:xfrm>
            <a:custGeom>
              <a:avLst/>
              <a:gdLst/>
              <a:ahLst/>
              <a:cxnLst/>
              <a:rect l="l" t="t" r="r" b="b"/>
              <a:pathLst>
                <a:path w="1489" h="569" extrusionOk="0">
                  <a:moveTo>
                    <a:pt x="856" y="1"/>
                  </a:moveTo>
                  <a:cubicBezTo>
                    <a:pt x="800" y="1"/>
                    <a:pt x="745" y="7"/>
                    <a:pt x="691" y="21"/>
                  </a:cubicBezTo>
                  <a:cubicBezTo>
                    <a:pt x="536" y="33"/>
                    <a:pt x="405" y="92"/>
                    <a:pt x="286" y="175"/>
                  </a:cubicBezTo>
                  <a:cubicBezTo>
                    <a:pt x="167" y="271"/>
                    <a:pt x="60" y="378"/>
                    <a:pt x="0" y="533"/>
                  </a:cubicBezTo>
                  <a:lnTo>
                    <a:pt x="0" y="568"/>
                  </a:lnTo>
                  <a:lnTo>
                    <a:pt x="12" y="568"/>
                  </a:lnTo>
                  <a:cubicBezTo>
                    <a:pt x="120" y="509"/>
                    <a:pt x="239" y="449"/>
                    <a:pt x="358" y="402"/>
                  </a:cubicBezTo>
                  <a:cubicBezTo>
                    <a:pt x="477" y="354"/>
                    <a:pt x="608" y="330"/>
                    <a:pt x="727" y="318"/>
                  </a:cubicBezTo>
                  <a:cubicBezTo>
                    <a:pt x="814" y="301"/>
                    <a:pt x="914" y="290"/>
                    <a:pt x="1003" y="290"/>
                  </a:cubicBezTo>
                  <a:cubicBezTo>
                    <a:pt x="1036" y="290"/>
                    <a:pt x="1067" y="291"/>
                    <a:pt x="1096" y="294"/>
                  </a:cubicBezTo>
                  <a:cubicBezTo>
                    <a:pt x="1215" y="318"/>
                    <a:pt x="1358" y="342"/>
                    <a:pt x="1477" y="378"/>
                  </a:cubicBezTo>
                  <a:lnTo>
                    <a:pt x="1489" y="378"/>
                  </a:lnTo>
                  <a:lnTo>
                    <a:pt x="1489" y="354"/>
                  </a:lnTo>
                  <a:lnTo>
                    <a:pt x="1489" y="342"/>
                  </a:lnTo>
                  <a:cubicBezTo>
                    <a:pt x="1393" y="199"/>
                    <a:pt x="1286" y="104"/>
                    <a:pt x="1132" y="56"/>
                  </a:cubicBezTo>
                  <a:cubicBezTo>
                    <a:pt x="1042" y="19"/>
                    <a:pt x="948"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0"/>
            <p:cNvSpPr/>
            <p:nvPr/>
          </p:nvSpPr>
          <p:spPr>
            <a:xfrm>
              <a:off x="6403365" y="3220279"/>
              <a:ext cx="75857" cy="29261"/>
            </a:xfrm>
            <a:custGeom>
              <a:avLst/>
              <a:gdLst/>
              <a:ahLst/>
              <a:cxnLst/>
              <a:rect l="l" t="t" r="r" b="b"/>
              <a:pathLst>
                <a:path w="1501" h="579" extrusionOk="0">
                  <a:moveTo>
                    <a:pt x="663" y="1"/>
                  </a:moveTo>
                  <a:cubicBezTo>
                    <a:pt x="560" y="1"/>
                    <a:pt x="456" y="13"/>
                    <a:pt x="357" y="55"/>
                  </a:cubicBezTo>
                  <a:cubicBezTo>
                    <a:pt x="226" y="114"/>
                    <a:pt x="83" y="197"/>
                    <a:pt x="0" y="328"/>
                  </a:cubicBezTo>
                  <a:lnTo>
                    <a:pt x="0" y="352"/>
                  </a:lnTo>
                  <a:lnTo>
                    <a:pt x="0" y="364"/>
                  </a:lnTo>
                  <a:cubicBezTo>
                    <a:pt x="0" y="376"/>
                    <a:pt x="12" y="376"/>
                    <a:pt x="12" y="376"/>
                  </a:cubicBezTo>
                  <a:cubicBezTo>
                    <a:pt x="131" y="340"/>
                    <a:pt x="250" y="305"/>
                    <a:pt x="381" y="305"/>
                  </a:cubicBezTo>
                  <a:cubicBezTo>
                    <a:pt x="430" y="300"/>
                    <a:pt x="484" y="297"/>
                    <a:pt x="538" y="297"/>
                  </a:cubicBezTo>
                  <a:cubicBezTo>
                    <a:pt x="614" y="297"/>
                    <a:pt x="692" y="303"/>
                    <a:pt x="762" y="316"/>
                  </a:cubicBezTo>
                  <a:cubicBezTo>
                    <a:pt x="893" y="340"/>
                    <a:pt x="1012" y="364"/>
                    <a:pt x="1131" y="412"/>
                  </a:cubicBezTo>
                  <a:cubicBezTo>
                    <a:pt x="1250" y="459"/>
                    <a:pt x="1369" y="519"/>
                    <a:pt x="1477" y="578"/>
                  </a:cubicBezTo>
                  <a:cubicBezTo>
                    <a:pt x="1488" y="578"/>
                    <a:pt x="1500" y="578"/>
                    <a:pt x="1488" y="543"/>
                  </a:cubicBezTo>
                  <a:lnTo>
                    <a:pt x="1488" y="531"/>
                  </a:lnTo>
                  <a:cubicBezTo>
                    <a:pt x="1429" y="364"/>
                    <a:pt x="1322" y="257"/>
                    <a:pt x="1203" y="174"/>
                  </a:cubicBezTo>
                  <a:cubicBezTo>
                    <a:pt x="1084" y="78"/>
                    <a:pt x="953" y="43"/>
                    <a:pt x="798" y="7"/>
                  </a:cubicBezTo>
                  <a:cubicBezTo>
                    <a:pt x="754" y="3"/>
                    <a:pt x="708" y="1"/>
                    <a:pt x="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0"/>
            <p:cNvSpPr/>
            <p:nvPr/>
          </p:nvSpPr>
          <p:spPr>
            <a:xfrm>
              <a:off x="6650041" y="3252371"/>
              <a:ext cx="118763" cy="181884"/>
            </a:xfrm>
            <a:custGeom>
              <a:avLst/>
              <a:gdLst/>
              <a:ahLst/>
              <a:cxnLst/>
              <a:rect l="l" t="t" r="r" b="b"/>
              <a:pathLst>
                <a:path w="2350" h="3599" extrusionOk="0">
                  <a:moveTo>
                    <a:pt x="636" y="1"/>
                  </a:moveTo>
                  <a:cubicBezTo>
                    <a:pt x="435" y="1"/>
                    <a:pt x="220" y="50"/>
                    <a:pt x="1" y="158"/>
                  </a:cubicBezTo>
                  <a:lnTo>
                    <a:pt x="1" y="3599"/>
                  </a:lnTo>
                  <a:cubicBezTo>
                    <a:pt x="1" y="3599"/>
                    <a:pt x="5" y="3599"/>
                    <a:pt x="14" y="3599"/>
                  </a:cubicBezTo>
                  <a:cubicBezTo>
                    <a:pt x="147" y="3599"/>
                    <a:pt x="1281" y="3567"/>
                    <a:pt x="1763" y="2503"/>
                  </a:cubicBezTo>
                  <a:cubicBezTo>
                    <a:pt x="2349" y="1260"/>
                    <a:pt x="1657" y="1"/>
                    <a:pt x="636" y="1"/>
                  </a:cubicBez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0"/>
            <p:cNvSpPr/>
            <p:nvPr/>
          </p:nvSpPr>
          <p:spPr>
            <a:xfrm>
              <a:off x="6663130" y="3284008"/>
              <a:ext cx="61757" cy="60594"/>
            </a:xfrm>
            <a:custGeom>
              <a:avLst/>
              <a:gdLst/>
              <a:ahLst/>
              <a:cxnLst/>
              <a:rect l="l" t="t" r="r" b="b"/>
              <a:pathLst>
                <a:path w="1222" h="1199" extrusionOk="0">
                  <a:moveTo>
                    <a:pt x="339" y="1"/>
                  </a:moveTo>
                  <a:cubicBezTo>
                    <a:pt x="147" y="1"/>
                    <a:pt x="0" y="50"/>
                    <a:pt x="6" y="50"/>
                  </a:cubicBezTo>
                  <a:cubicBezTo>
                    <a:pt x="7" y="50"/>
                    <a:pt x="14" y="48"/>
                    <a:pt x="27" y="44"/>
                  </a:cubicBezTo>
                  <a:lnTo>
                    <a:pt x="1170" y="1199"/>
                  </a:lnTo>
                  <a:cubicBezTo>
                    <a:pt x="1222" y="177"/>
                    <a:pt x="701" y="1"/>
                    <a:pt x="339" y="1"/>
                  </a:cubicBez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0"/>
            <p:cNvSpPr/>
            <p:nvPr/>
          </p:nvSpPr>
          <p:spPr>
            <a:xfrm>
              <a:off x="6653680" y="3260306"/>
              <a:ext cx="72825" cy="84297"/>
            </a:xfrm>
            <a:custGeom>
              <a:avLst/>
              <a:gdLst/>
              <a:ahLst/>
              <a:cxnLst/>
              <a:rect l="l" t="t" r="r" b="b"/>
              <a:pathLst>
                <a:path w="1441" h="1668" fill="none" extrusionOk="0">
                  <a:moveTo>
                    <a:pt x="214" y="513"/>
                  </a:moveTo>
                  <a:cubicBezTo>
                    <a:pt x="0" y="584"/>
                    <a:pt x="1441" y="1"/>
                    <a:pt x="1357" y="1668"/>
                  </a:cubicBezTo>
                </a:path>
              </a:pathLst>
            </a:custGeom>
            <a:noFill/>
            <a:ln w="3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0"/>
            <p:cNvSpPr/>
            <p:nvPr/>
          </p:nvSpPr>
          <p:spPr>
            <a:xfrm>
              <a:off x="6635587" y="3406512"/>
              <a:ext cx="55440" cy="55440"/>
            </a:xfrm>
            <a:custGeom>
              <a:avLst/>
              <a:gdLst/>
              <a:ahLst/>
              <a:cxnLst/>
              <a:rect l="l" t="t" r="r" b="b"/>
              <a:pathLst>
                <a:path w="1097" h="1097" extrusionOk="0">
                  <a:moveTo>
                    <a:pt x="549" y="1"/>
                  </a:moveTo>
                  <a:cubicBezTo>
                    <a:pt x="251" y="1"/>
                    <a:pt x="1" y="251"/>
                    <a:pt x="1" y="549"/>
                  </a:cubicBezTo>
                  <a:cubicBezTo>
                    <a:pt x="1" y="846"/>
                    <a:pt x="251" y="1096"/>
                    <a:pt x="549" y="1096"/>
                  </a:cubicBezTo>
                  <a:cubicBezTo>
                    <a:pt x="846" y="1096"/>
                    <a:pt x="1096" y="846"/>
                    <a:pt x="1096" y="549"/>
                  </a:cubicBezTo>
                  <a:cubicBezTo>
                    <a:pt x="1096" y="239"/>
                    <a:pt x="846"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0"/>
            <p:cNvSpPr/>
            <p:nvPr/>
          </p:nvSpPr>
          <p:spPr>
            <a:xfrm>
              <a:off x="5381031" y="2973300"/>
              <a:ext cx="117399" cy="119774"/>
            </a:xfrm>
            <a:custGeom>
              <a:avLst/>
              <a:gdLst/>
              <a:ahLst/>
              <a:cxnLst/>
              <a:rect l="l" t="t" r="r" b="b"/>
              <a:pathLst>
                <a:path w="2323" h="2370" extrusionOk="0">
                  <a:moveTo>
                    <a:pt x="1167" y="0"/>
                  </a:moveTo>
                  <a:cubicBezTo>
                    <a:pt x="810" y="0"/>
                    <a:pt x="489" y="108"/>
                    <a:pt x="274" y="262"/>
                  </a:cubicBezTo>
                  <a:cubicBezTo>
                    <a:pt x="108" y="358"/>
                    <a:pt x="0" y="489"/>
                    <a:pt x="0" y="608"/>
                  </a:cubicBezTo>
                  <a:lnTo>
                    <a:pt x="0" y="667"/>
                  </a:lnTo>
                  <a:lnTo>
                    <a:pt x="0" y="762"/>
                  </a:lnTo>
                  <a:cubicBezTo>
                    <a:pt x="0" y="977"/>
                    <a:pt x="155" y="1191"/>
                    <a:pt x="393" y="1322"/>
                  </a:cubicBezTo>
                  <a:lnTo>
                    <a:pt x="393" y="1715"/>
                  </a:lnTo>
                  <a:cubicBezTo>
                    <a:pt x="393" y="1786"/>
                    <a:pt x="465" y="1858"/>
                    <a:pt x="572" y="1917"/>
                  </a:cubicBezTo>
                  <a:lnTo>
                    <a:pt x="572" y="2096"/>
                  </a:lnTo>
                  <a:cubicBezTo>
                    <a:pt x="572" y="2215"/>
                    <a:pt x="810" y="2370"/>
                    <a:pt x="1143" y="2370"/>
                  </a:cubicBezTo>
                  <a:cubicBezTo>
                    <a:pt x="1489" y="2370"/>
                    <a:pt x="1727" y="2215"/>
                    <a:pt x="1727" y="2096"/>
                  </a:cubicBezTo>
                  <a:lnTo>
                    <a:pt x="1727" y="1917"/>
                  </a:lnTo>
                  <a:cubicBezTo>
                    <a:pt x="1846" y="1858"/>
                    <a:pt x="1905" y="1775"/>
                    <a:pt x="1905" y="1715"/>
                  </a:cubicBezTo>
                  <a:lnTo>
                    <a:pt x="1905" y="1322"/>
                  </a:lnTo>
                  <a:cubicBezTo>
                    <a:pt x="2144" y="1191"/>
                    <a:pt x="2286" y="977"/>
                    <a:pt x="2286" y="762"/>
                  </a:cubicBezTo>
                  <a:lnTo>
                    <a:pt x="2286" y="667"/>
                  </a:lnTo>
                  <a:cubicBezTo>
                    <a:pt x="2322" y="643"/>
                    <a:pt x="2322" y="620"/>
                    <a:pt x="2322" y="608"/>
                  </a:cubicBezTo>
                  <a:cubicBezTo>
                    <a:pt x="2322" y="477"/>
                    <a:pt x="2215" y="358"/>
                    <a:pt x="2060" y="262"/>
                  </a:cubicBezTo>
                  <a:cubicBezTo>
                    <a:pt x="1846" y="108"/>
                    <a:pt x="1513"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0"/>
            <p:cNvSpPr/>
            <p:nvPr/>
          </p:nvSpPr>
          <p:spPr>
            <a:xfrm>
              <a:off x="5331706" y="2771704"/>
              <a:ext cx="216654" cy="237728"/>
            </a:xfrm>
            <a:custGeom>
              <a:avLst/>
              <a:gdLst/>
              <a:ahLst/>
              <a:cxnLst/>
              <a:rect l="l" t="t" r="r" b="b"/>
              <a:pathLst>
                <a:path w="4287" h="4704" extrusionOk="0">
                  <a:moveTo>
                    <a:pt x="2143" y="1"/>
                  </a:moveTo>
                  <a:cubicBezTo>
                    <a:pt x="953" y="1"/>
                    <a:pt x="0" y="834"/>
                    <a:pt x="0" y="1858"/>
                  </a:cubicBezTo>
                  <a:cubicBezTo>
                    <a:pt x="0" y="2442"/>
                    <a:pt x="298" y="2942"/>
                    <a:pt x="750" y="3287"/>
                  </a:cubicBezTo>
                  <a:cubicBezTo>
                    <a:pt x="845" y="3561"/>
                    <a:pt x="1012" y="3989"/>
                    <a:pt x="1107" y="4240"/>
                  </a:cubicBezTo>
                  <a:cubicBezTo>
                    <a:pt x="1274" y="4644"/>
                    <a:pt x="1750" y="4704"/>
                    <a:pt x="2119" y="4704"/>
                  </a:cubicBezTo>
                  <a:cubicBezTo>
                    <a:pt x="2500" y="4704"/>
                    <a:pt x="2977" y="4644"/>
                    <a:pt x="3131" y="4240"/>
                  </a:cubicBezTo>
                  <a:cubicBezTo>
                    <a:pt x="3239" y="3978"/>
                    <a:pt x="3405" y="3561"/>
                    <a:pt x="3489" y="3287"/>
                  </a:cubicBezTo>
                  <a:cubicBezTo>
                    <a:pt x="3989" y="2942"/>
                    <a:pt x="4286" y="2442"/>
                    <a:pt x="4286" y="1858"/>
                  </a:cubicBezTo>
                  <a:cubicBezTo>
                    <a:pt x="4286" y="834"/>
                    <a:pt x="3334" y="1"/>
                    <a:pt x="2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0"/>
            <p:cNvSpPr/>
            <p:nvPr/>
          </p:nvSpPr>
          <p:spPr>
            <a:xfrm>
              <a:off x="5392453" y="2845136"/>
              <a:ext cx="37347" cy="143880"/>
            </a:xfrm>
            <a:custGeom>
              <a:avLst/>
              <a:gdLst/>
              <a:ahLst/>
              <a:cxnLst/>
              <a:rect l="l" t="t" r="r" b="b"/>
              <a:pathLst>
                <a:path w="739" h="2847" fill="none" extrusionOk="0">
                  <a:moveTo>
                    <a:pt x="739" y="2846"/>
                  </a:moveTo>
                  <a:lnTo>
                    <a:pt x="739" y="620"/>
                  </a:lnTo>
                  <a:cubicBezTo>
                    <a:pt x="739" y="0"/>
                    <a:pt x="1" y="274"/>
                    <a:pt x="84" y="870"/>
                  </a:cubicBezTo>
                  <a:cubicBezTo>
                    <a:pt x="144" y="1251"/>
                    <a:pt x="739" y="1334"/>
                    <a:pt x="739"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0"/>
            <p:cNvSpPr/>
            <p:nvPr/>
          </p:nvSpPr>
          <p:spPr>
            <a:xfrm>
              <a:off x="5449005" y="2845136"/>
              <a:ext cx="37347" cy="143880"/>
            </a:xfrm>
            <a:custGeom>
              <a:avLst/>
              <a:gdLst/>
              <a:ahLst/>
              <a:cxnLst/>
              <a:rect l="l" t="t" r="r" b="b"/>
              <a:pathLst>
                <a:path w="739" h="2847" fill="none" extrusionOk="0">
                  <a:moveTo>
                    <a:pt x="1" y="2846"/>
                  </a:moveTo>
                  <a:lnTo>
                    <a:pt x="1" y="620"/>
                  </a:lnTo>
                  <a:cubicBezTo>
                    <a:pt x="1" y="0"/>
                    <a:pt x="739" y="274"/>
                    <a:pt x="656" y="870"/>
                  </a:cubicBezTo>
                  <a:cubicBezTo>
                    <a:pt x="596" y="1251"/>
                    <a:pt x="1" y="1334"/>
                    <a:pt x="1"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0"/>
            <p:cNvSpPr/>
            <p:nvPr/>
          </p:nvSpPr>
          <p:spPr>
            <a:xfrm>
              <a:off x="5439403" y="2675429"/>
              <a:ext cx="51" cy="60847"/>
            </a:xfrm>
            <a:custGeom>
              <a:avLst/>
              <a:gdLst/>
              <a:ahLst/>
              <a:cxnLst/>
              <a:rect l="l" t="t" r="r" b="b"/>
              <a:pathLst>
                <a:path w="1" h="1204" fill="none" extrusionOk="0">
                  <a:moveTo>
                    <a:pt x="0" y="1203"/>
                  </a:moveTo>
                  <a:lnTo>
                    <a:pt x="0"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0"/>
            <p:cNvSpPr/>
            <p:nvPr/>
          </p:nvSpPr>
          <p:spPr>
            <a:xfrm>
              <a:off x="5236594" y="2877631"/>
              <a:ext cx="62060" cy="51"/>
            </a:xfrm>
            <a:custGeom>
              <a:avLst/>
              <a:gdLst/>
              <a:ahLst/>
              <a:cxnLst/>
              <a:rect l="l" t="t" r="r" b="b"/>
              <a:pathLst>
                <a:path w="1228" h="1" fill="none" extrusionOk="0">
                  <a:moveTo>
                    <a:pt x="1" y="0"/>
                  </a:moveTo>
                  <a:lnTo>
                    <a:pt x="1227" y="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0"/>
            <p:cNvSpPr/>
            <p:nvPr/>
          </p:nvSpPr>
          <p:spPr>
            <a:xfrm>
              <a:off x="5581415" y="2877631"/>
              <a:ext cx="60797" cy="51"/>
            </a:xfrm>
            <a:custGeom>
              <a:avLst/>
              <a:gdLst/>
              <a:ahLst/>
              <a:cxnLst/>
              <a:rect l="l" t="t" r="r" b="b"/>
              <a:pathLst>
                <a:path w="1203" h="1" fill="none" extrusionOk="0">
                  <a:moveTo>
                    <a:pt x="0" y="0"/>
                  </a:moveTo>
                  <a:lnTo>
                    <a:pt x="1203" y="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0"/>
            <p:cNvSpPr/>
            <p:nvPr/>
          </p:nvSpPr>
          <p:spPr>
            <a:xfrm>
              <a:off x="5296178" y="2977495"/>
              <a:ext cx="43361" cy="43968"/>
            </a:xfrm>
            <a:custGeom>
              <a:avLst/>
              <a:gdLst/>
              <a:ahLst/>
              <a:cxnLst/>
              <a:rect l="l" t="t" r="r" b="b"/>
              <a:pathLst>
                <a:path w="858" h="870" fill="none" extrusionOk="0">
                  <a:moveTo>
                    <a:pt x="1" y="870"/>
                  </a:moveTo>
                  <a:lnTo>
                    <a:pt x="858"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0"/>
            <p:cNvSpPr/>
            <p:nvPr/>
          </p:nvSpPr>
          <p:spPr>
            <a:xfrm>
              <a:off x="5539872" y="2733800"/>
              <a:ext cx="42755" cy="43968"/>
            </a:xfrm>
            <a:custGeom>
              <a:avLst/>
              <a:gdLst/>
              <a:ahLst/>
              <a:cxnLst/>
              <a:rect l="l" t="t" r="r" b="b"/>
              <a:pathLst>
                <a:path w="846" h="870" fill="none" extrusionOk="0">
                  <a:moveTo>
                    <a:pt x="1" y="870"/>
                  </a:moveTo>
                  <a:lnTo>
                    <a:pt x="846"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0"/>
            <p:cNvSpPr/>
            <p:nvPr/>
          </p:nvSpPr>
          <p:spPr>
            <a:xfrm>
              <a:off x="5296178" y="2733800"/>
              <a:ext cx="43361" cy="43968"/>
            </a:xfrm>
            <a:custGeom>
              <a:avLst/>
              <a:gdLst/>
              <a:ahLst/>
              <a:cxnLst/>
              <a:rect l="l" t="t" r="r" b="b"/>
              <a:pathLst>
                <a:path w="858" h="870" fill="none" extrusionOk="0">
                  <a:moveTo>
                    <a:pt x="1" y="1"/>
                  </a:moveTo>
                  <a:lnTo>
                    <a:pt x="858" y="87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0"/>
            <p:cNvSpPr/>
            <p:nvPr/>
          </p:nvSpPr>
          <p:spPr>
            <a:xfrm>
              <a:off x="5539872" y="2977495"/>
              <a:ext cx="42755" cy="43968"/>
            </a:xfrm>
            <a:custGeom>
              <a:avLst/>
              <a:gdLst/>
              <a:ahLst/>
              <a:cxnLst/>
              <a:rect l="l" t="t" r="r" b="b"/>
              <a:pathLst>
                <a:path w="846" h="870" fill="none" extrusionOk="0">
                  <a:moveTo>
                    <a:pt x="1" y="1"/>
                  </a:moveTo>
                  <a:lnTo>
                    <a:pt x="846" y="87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0"/>
            <p:cNvSpPr/>
            <p:nvPr/>
          </p:nvSpPr>
          <p:spPr>
            <a:xfrm>
              <a:off x="7302891" y="2432341"/>
              <a:ext cx="413447" cy="340623"/>
            </a:xfrm>
            <a:custGeom>
              <a:avLst/>
              <a:gdLst/>
              <a:ahLst/>
              <a:cxnLst/>
              <a:rect l="l" t="t" r="r" b="b"/>
              <a:pathLst>
                <a:path w="8181" h="6740" extrusionOk="0">
                  <a:moveTo>
                    <a:pt x="918" y="1"/>
                  </a:moveTo>
                  <a:cubicBezTo>
                    <a:pt x="418" y="1"/>
                    <a:pt x="1" y="417"/>
                    <a:pt x="1" y="929"/>
                  </a:cubicBezTo>
                  <a:lnTo>
                    <a:pt x="1" y="3918"/>
                  </a:lnTo>
                  <a:cubicBezTo>
                    <a:pt x="1" y="4418"/>
                    <a:pt x="418" y="4835"/>
                    <a:pt x="918" y="4835"/>
                  </a:cubicBezTo>
                  <a:lnTo>
                    <a:pt x="1358" y="4835"/>
                  </a:lnTo>
                  <a:lnTo>
                    <a:pt x="537" y="6740"/>
                  </a:lnTo>
                  <a:lnTo>
                    <a:pt x="4168" y="4835"/>
                  </a:lnTo>
                  <a:lnTo>
                    <a:pt x="7264" y="4835"/>
                  </a:lnTo>
                  <a:cubicBezTo>
                    <a:pt x="7764" y="4835"/>
                    <a:pt x="8181" y="4418"/>
                    <a:pt x="8181" y="3918"/>
                  </a:cubicBezTo>
                  <a:lnTo>
                    <a:pt x="8181" y="929"/>
                  </a:lnTo>
                  <a:cubicBezTo>
                    <a:pt x="8169" y="417"/>
                    <a:pt x="7752" y="1"/>
                    <a:pt x="7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0"/>
            <p:cNvSpPr/>
            <p:nvPr/>
          </p:nvSpPr>
          <p:spPr>
            <a:xfrm>
              <a:off x="7302891" y="2432341"/>
              <a:ext cx="413447" cy="340623"/>
            </a:xfrm>
            <a:custGeom>
              <a:avLst/>
              <a:gdLst/>
              <a:ahLst/>
              <a:cxnLst/>
              <a:rect l="l" t="t" r="r" b="b"/>
              <a:pathLst>
                <a:path w="8181" h="6740" fill="none" extrusionOk="0">
                  <a:moveTo>
                    <a:pt x="7252" y="1"/>
                  </a:moveTo>
                  <a:lnTo>
                    <a:pt x="918" y="1"/>
                  </a:lnTo>
                  <a:cubicBezTo>
                    <a:pt x="418" y="1"/>
                    <a:pt x="1" y="417"/>
                    <a:pt x="1" y="929"/>
                  </a:cubicBezTo>
                  <a:lnTo>
                    <a:pt x="1" y="3918"/>
                  </a:lnTo>
                  <a:cubicBezTo>
                    <a:pt x="1" y="4418"/>
                    <a:pt x="418" y="4835"/>
                    <a:pt x="918" y="4835"/>
                  </a:cubicBezTo>
                  <a:lnTo>
                    <a:pt x="1358" y="4835"/>
                  </a:lnTo>
                  <a:lnTo>
                    <a:pt x="537" y="6740"/>
                  </a:lnTo>
                  <a:lnTo>
                    <a:pt x="4168" y="4835"/>
                  </a:lnTo>
                  <a:lnTo>
                    <a:pt x="7264" y="4835"/>
                  </a:lnTo>
                  <a:cubicBezTo>
                    <a:pt x="7764" y="4835"/>
                    <a:pt x="8181" y="4418"/>
                    <a:pt x="8181" y="3918"/>
                  </a:cubicBezTo>
                  <a:lnTo>
                    <a:pt x="8181" y="929"/>
                  </a:lnTo>
                  <a:cubicBezTo>
                    <a:pt x="8169" y="417"/>
                    <a:pt x="7752" y="1"/>
                    <a:pt x="7252" y="1"/>
                  </a:cubicBezTo>
                  <a:close/>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0"/>
            <p:cNvSpPr/>
            <p:nvPr/>
          </p:nvSpPr>
          <p:spPr>
            <a:xfrm>
              <a:off x="7404624" y="2499759"/>
              <a:ext cx="76463" cy="146256"/>
            </a:xfrm>
            <a:custGeom>
              <a:avLst/>
              <a:gdLst/>
              <a:ahLst/>
              <a:cxnLst/>
              <a:rect l="l" t="t" r="r" b="b"/>
              <a:pathLst>
                <a:path w="1513" h="2894" extrusionOk="0">
                  <a:moveTo>
                    <a:pt x="667" y="0"/>
                  </a:moveTo>
                  <a:lnTo>
                    <a:pt x="667" y="488"/>
                  </a:lnTo>
                  <a:lnTo>
                    <a:pt x="1048" y="488"/>
                  </a:lnTo>
                  <a:lnTo>
                    <a:pt x="1048" y="0"/>
                  </a:lnTo>
                  <a:close/>
                  <a:moveTo>
                    <a:pt x="679" y="762"/>
                  </a:moveTo>
                  <a:lnTo>
                    <a:pt x="679" y="1000"/>
                  </a:lnTo>
                  <a:cubicBezTo>
                    <a:pt x="679" y="1060"/>
                    <a:pt x="679" y="1119"/>
                    <a:pt x="667" y="1155"/>
                  </a:cubicBezTo>
                  <a:cubicBezTo>
                    <a:pt x="667" y="1191"/>
                    <a:pt x="655" y="1227"/>
                    <a:pt x="655" y="1250"/>
                  </a:cubicBezTo>
                  <a:cubicBezTo>
                    <a:pt x="643" y="1286"/>
                    <a:pt x="619" y="1322"/>
                    <a:pt x="595" y="1346"/>
                  </a:cubicBezTo>
                  <a:cubicBezTo>
                    <a:pt x="572" y="1381"/>
                    <a:pt x="536" y="1429"/>
                    <a:pt x="476" y="1489"/>
                  </a:cubicBezTo>
                  <a:lnTo>
                    <a:pt x="310" y="1655"/>
                  </a:lnTo>
                  <a:cubicBezTo>
                    <a:pt x="191" y="1762"/>
                    <a:pt x="107" y="1858"/>
                    <a:pt x="72" y="1941"/>
                  </a:cubicBezTo>
                  <a:cubicBezTo>
                    <a:pt x="24" y="2036"/>
                    <a:pt x="0" y="2120"/>
                    <a:pt x="0" y="2215"/>
                  </a:cubicBezTo>
                  <a:cubicBezTo>
                    <a:pt x="0" y="2417"/>
                    <a:pt x="72" y="2584"/>
                    <a:pt x="214" y="2703"/>
                  </a:cubicBezTo>
                  <a:cubicBezTo>
                    <a:pt x="357" y="2834"/>
                    <a:pt x="536" y="2893"/>
                    <a:pt x="774" y="2893"/>
                  </a:cubicBezTo>
                  <a:cubicBezTo>
                    <a:pt x="905" y="2893"/>
                    <a:pt x="1024" y="2870"/>
                    <a:pt x="1155" y="2834"/>
                  </a:cubicBezTo>
                  <a:cubicBezTo>
                    <a:pt x="1274" y="2798"/>
                    <a:pt x="1393" y="2751"/>
                    <a:pt x="1512" y="2679"/>
                  </a:cubicBezTo>
                  <a:lnTo>
                    <a:pt x="1512" y="2322"/>
                  </a:lnTo>
                  <a:cubicBezTo>
                    <a:pt x="1393" y="2405"/>
                    <a:pt x="1274" y="2465"/>
                    <a:pt x="1155" y="2512"/>
                  </a:cubicBezTo>
                  <a:cubicBezTo>
                    <a:pt x="1048" y="2560"/>
                    <a:pt x="941" y="2584"/>
                    <a:pt x="834" y="2584"/>
                  </a:cubicBezTo>
                  <a:cubicBezTo>
                    <a:pt x="703" y="2584"/>
                    <a:pt x="595" y="2548"/>
                    <a:pt x="512" y="2477"/>
                  </a:cubicBezTo>
                  <a:cubicBezTo>
                    <a:pt x="429" y="2405"/>
                    <a:pt x="381" y="2310"/>
                    <a:pt x="381" y="2203"/>
                  </a:cubicBezTo>
                  <a:cubicBezTo>
                    <a:pt x="381" y="2143"/>
                    <a:pt x="393" y="2084"/>
                    <a:pt x="429" y="2024"/>
                  </a:cubicBezTo>
                  <a:cubicBezTo>
                    <a:pt x="464" y="1965"/>
                    <a:pt x="512" y="1893"/>
                    <a:pt x="595" y="1834"/>
                  </a:cubicBezTo>
                  <a:lnTo>
                    <a:pt x="762" y="1667"/>
                  </a:lnTo>
                  <a:cubicBezTo>
                    <a:pt x="869" y="1548"/>
                    <a:pt x="953" y="1453"/>
                    <a:pt x="988" y="1369"/>
                  </a:cubicBezTo>
                  <a:cubicBezTo>
                    <a:pt x="1024" y="1286"/>
                    <a:pt x="1036" y="1191"/>
                    <a:pt x="1036" y="1060"/>
                  </a:cubicBezTo>
                  <a:lnTo>
                    <a:pt x="1036" y="7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0"/>
            <p:cNvSpPr/>
            <p:nvPr/>
          </p:nvSpPr>
          <p:spPr>
            <a:xfrm>
              <a:off x="7516515" y="2461249"/>
              <a:ext cx="76463" cy="146256"/>
            </a:xfrm>
            <a:custGeom>
              <a:avLst/>
              <a:gdLst/>
              <a:ahLst/>
              <a:cxnLst/>
              <a:rect l="l" t="t" r="r" b="b"/>
              <a:pathLst>
                <a:path w="1513" h="2894" extrusionOk="0">
                  <a:moveTo>
                    <a:pt x="739" y="0"/>
                  </a:moveTo>
                  <a:cubicBezTo>
                    <a:pt x="608" y="0"/>
                    <a:pt x="489" y="24"/>
                    <a:pt x="370" y="60"/>
                  </a:cubicBezTo>
                  <a:cubicBezTo>
                    <a:pt x="239" y="96"/>
                    <a:pt x="120" y="143"/>
                    <a:pt x="1" y="215"/>
                  </a:cubicBezTo>
                  <a:lnTo>
                    <a:pt x="1" y="572"/>
                  </a:lnTo>
                  <a:cubicBezTo>
                    <a:pt x="132" y="488"/>
                    <a:pt x="239" y="429"/>
                    <a:pt x="358" y="381"/>
                  </a:cubicBezTo>
                  <a:cubicBezTo>
                    <a:pt x="465" y="334"/>
                    <a:pt x="572" y="310"/>
                    <a:pt x="679" y="310"/>
                  </a:cubicBezTo>
                  <a:cubicBezTo>
                    <a:pt x="810" y="310"/>
                    <a:pt x="929" y="346"/>
                    <a:pt x="1001" y="417"/>
                  </a:cubicBezTo>
                  <a:cubicBezTo>
                    <a:pt x="1084" y="488"/>
                    <a:pt x="1132" y="584"/>
                    <a:pt x="1132" y="691"/>
                  </a:cubicBezTo>
                  <a:cubicBezTo>
                    <a:pt x="1132" y="750"/>
                    <a:pt x="1120" y="810"/>
                    <a:pt x="1084" y="869"/>
                  </a:cubicBezTo>
                  <a:cubicBezTo>
                    <a:pt x="1048" y="929"/>
                    <a:pt x="1001" y="1000"/>
                    <a:pt x="929" y="1060"/>
                  </a:cubicBezTo>
                  <a:lnTo>
                    <a:pt x="751" y="1239"/>
                  </a:lnTo>
                  <a:cubicBezTo>
                    <a:pt x="644" y="1346"/>
                    <a:pt x="572" y="1441"/>
                    <a:pt x="536" y="1524"/>
                  </a:cubicBezTo>
                  <a:cubicBezTo>
                    <a:pt x="501" y="1608"/>
                    <a:pt x="477" y="1703"/>
                    <a:pt x="477" y="1834"/>
                  </a:cubicBezTo>
                  <a:lnTo>
                    <a:pt x="477" y="2131"/>
                  </a:lnTo>
                  <a:lnTo>
                    <a:pt x="846" y="2131"/>
                  </a:lnTo>
                  <a:lnTo>
                    <a:pt x="846" y="1893"/>
                  </a:lnTo>
                  <a:cubicBezTo>
                    <a:pt x="846" y="1834"/>
                    <a:pt x="846" y="1774"/>
                    <a:pt x="846" y="1739"/>
                  </a:cubicBezTo>
                  <a:cubicBezTo>
                    <a:pt x="846" y="1703"/>
                    <a:pt x="858" y="1667"/>
                    <a:pt x="858" y="1643"/>
                  </a:cubicBezTo>
                  <a:cubicBezTo>
                    <a:pt x="870" y="1608"/>
                    <a:pt x="894" y="1572"/>
                    <a:pt x="917" y="1548"/>
                  </a:cubicBezTo>
                  <a:cubicBezTo>
                    <a:pt x="941" y="1512"/>
                    <a:pt x="977" y="1465"/>
                    <a:pt x="1037" y="1405"/>
                  </a:cubicBezTo>
                  <a:lnTo>
                    <a:pt x="1215" y="1239"/>
                  </a:lnTo>
                  <a:cubicBezTo>
                    <a:pt x="1322" y="1131"/>
                    <a:pt x="1406" y="1036"/>
                    <a:pt x="1453" y="953"/>
                  </a:cubicBezTo>
                  <a:cubicBezTo>
                    <a:pt x="1489" y="858"/>
                    <a:pt x="1513" y="774"/>
                    <a:pt x="1513" y="679"/>
                  </a:cubicBezTo>
                  <a:cubicBezTo>
                    <a:pt x="1513" y="477"/>
                    <a:pt x="1441" y="310"/>
                    <a:pt x="1298" y="191"/>
                  </a:cubicBezTo>
                  <a:cubicBezTo>
                    <a:pt x="1168" y="60"/>
                    <a:pt x="977" y="0"/>
                    <a:pt x="739" y="0"/>
                  </a:cubicBezTo>
                  <a:close/>
                  <a:moveTo>
                    <a:pt x="465" y="2405"/>
                  </a:moveTo>
                  <a:lnTo>
                    <a:pt x="465" y="2893"/>
                  </a:lnTo>
                  <a:lnTo>
                    <a:pt x="858" y="2893"/>
                  </a:lnTo>
                  <a:lnTo>
                    <a:pt x="858" y="24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0"/>
            <p:cNvSpPr/>
            <p:nvPr/>
          </p:nvSpPr>
          <p:spPr>
            <a:xfrm>
              <a:off x="7001432" y="2886071"/>
              <a:ext cx="413447" cy="330364"/>
            </a:xfrm>
            <a:custGeom>
              <a:avLst/>
              <a:gdLst/>
              <a:ahLst/>
              <a:cxnLst/>
              <a:rect l="l" t="t" r="r" b="b"/>
              <a:pathLst>
                <a:path w="8181" h="6537" extrusionOk="0">
                  <a:moveTo>
                    <a:pt x="918" y="0"/>
                  </a:moveTo>
                  <a:cubicBezTo>
                    <a:pt x="418" y="0"/>
                    <a:pt x="1" y="417"/>
                    <a:pt x="1" y="917"/>
                  </a:cubicBezTo>
                  <a:lnTo>
                    <a:pt x="1" y="3917"/>
                  </a:lnTo>
                  <a:cubicBezTo>
                    <a:pt x="1" y="4417"/>
                    <a:pt x="418" y="4834"/>
                    <a:pt x="918" y="4834"/>
                  </a:cubicBezTo>
                  <a:lnTo>
                    <a:pt x="1346" y="4834"/>
                  </a:lnTo>
                  <a:lnTo>
                    <a:pt x="537" y="6537"/>
                  </a:lnTo>
                  <a:lnTo>
                    <a:pt x="4168" y="4834"/>
                  </a:lnTo>
                  <a:lnTo>
                    <a:pt x="7264" y="4834"/>
                  </a:lnTo>
                  <a:cubicBezTo>
                    <a:pt x="7764" y="4834"/>
                    <a:pt x="8181" y="4417"/>
                    <a:pt x="8181" y="3917"/>
                  </a:cubicBezTo>
                  <a:lnTo>
                    <a:pt x="8181" y="917"/>
                  </a:lnTo>
                  <a:cubicBezTo>
                    <a:pt x="8181" y="417"/>
                    <a:pt x="7764" y="0"/>
                    <a:pt x="7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0"/>
            <p:cNvSpPr/>
            <p:nvPr/>
          </p:nvSpPr>
          <p:spPr>
            <a:xfrm>
              <a:off x="7001432" y="2886071"/>
              <a:ext cx="413447" cy="330364"/>
            </a:xfrm>
            <a:custGeom>
              <a:avLst/>
              <a:gdLst/>
              <a:ahLst/>
              <a:cxnLst/>
              <a:rect l="l" t="t" r="r" b="b"/>
              <a:pathLst>
                <a:path w="8181" h="6537" fill="none" extrusionOk="0">
                  <a:moveTo>
                    <a:pt x="7240" y="0"/>
                  </a:moveTo>
                  <a:lnTo>
                    <a:pt x="918" y="0"/>
                  </a:lnTo>
                  <a:cubicBezTo>
                    <a:pt x="418" y="0"/>
                    <a:pt x="1" y="417"/>
                    <a:pt x="1" y="917"/>
                  </a:cubicBezTo>
                  <a:lnTo>
                    <a:pt x="1" y="3917"/>
                  </a:lnTo>
                  <a:cubicBezTo>
                    <a:pt x="1" y="4417"/>
                    <a:pt x="418" y="4834"/>
                    <a:pt x="918" y="4834"/>
                  </a:cubicBezTo>
                  <a:lnTo>
                    <a:pt x="1346" y="4834"/>
                  </a:lnTo>
                  <a:lnTo>
                    <a:pt x="537" y="6537"/>
                  </a:lnTo>
                  <a:lnTo>
                    <a:pt x="4168" y="4834"/>
                  </a:lnTo>
                  <a:lnTo>
                    <a:pt x="7264" y="4834"/>
                  </a:lnTo>
                  <a:cubicBezTo>
                    <a:pt x="7764" y="4834"/>
                    <a:pt x="8181" y="4417"/>
                    <a:pt x="8181" y="3917"/>
                  </a:cubicBezTo>
                  <a:lnTo>
                    <a:pt x="8181" y="917"/>
                  </a:lnTo>
                  <a:cubicBezTo>
                    <a:pt x="8181" y="417"/>
                    <a:pt x="7764" y="0"/>
                    <a:pt x="7240" y="0"/>
                  </a:cubicBezTo>
                  <a:close/>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0"/>
            <p:cNvSpPr/>
            <p:nvPr/>
          </p:nvSpPr>
          <p:spPr>
            <a:xfrm>
              <a:off x="7042368" y="2958240"/>
              <a:ext cx="330414" cy="51"/>
            </a:xfrm>
            <a:custGeom>
              <a:avLst/>
              <a:gdLst/>
              <a:ahLst/>
              <a:cxnLst/>
              <a:rect l="l" t="t" r="r" b="b"/>
              <a:pathLst>
                <a:path w="6538" h="1" fill="none" extrusionOk="0">
                  <a:moveTo>
                    <a:pt x="1" y="1"/>
                  </a:moveTo>
                  <a:lnTo>
                    <a:pt x="6537"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0"/>
            <p:cNvSpPr/>
            <p:nvPr/>
          </p:nvSpPr>
          <p:spPr>
            <a:xfrm>
              <a:off x="7060410" y="3009384"/>
              <a:ext cx="294280" cy="51"/>
            </a:xfrm>
            <a:custGeom>
              <a:avLst/>
              <a:gdLst/>
              <a:ahLst/>
              <a:cxnLst/>
              <a:rect l="l" t="t" r="r" b="b"/>
              <a:pathLst>
                <a:path w="5823" h="1" fill="none" extrusionOk="0">
                  <a:moveTo>
                    <a:pt x="1" y="1"/>
                  </a:moveTo>
                  <a:lnTo>
                    <a:pt x="5823"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0"/>
            <p:cNvSpPr/>
            <p:nvPr/>
          </p:nvSpPr>
          <p:spPr>
            <a:xfrm>
              <a:off x="7078452" y="3061135"/>
              <a:ext cx="258196" cy="51"/>
            </a:xfrm>
            <a:custGeom>
              <a:avLst/>
              <a:gdLst/>
              <a:ahLst/>
              <a:cxnLst/>
              <a:rect l="l" t="t" r="r" b="b"/>
              <a:pathLst>
                <a:path w="5109" h="1" fill="none" extrusionOk="0">
                  <a:moveTo>
                    <a:pt x="1" y="1"/>
                  </a:moveTo>
                  <a:lnTo>
                    <a:pt x="5109"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0"/>
            <p:cNvSpPr/>
            <p:nvPr/>
          </p:nvSpPr>
          <p:spPr>
            <a:xfrm>
              <a:off x="4776900" y="4649697"/>
              <a:ext cx="3270332" cy="51"/>
            </a:xfrm>
            <a:custGeom>
              <a:avLst/>
              <a:gdLst/>
              <a:ahLst/>
              <a:cxnLst/>
              <a:rect l="l" t="t" r="r" b="b"/>
              <a:pathLst>
                <a:path w="64711" h="1" fill="none" extrusionOk="0">
                  <a:moveTo>
                    <a:pt x="1" y="0"/>
                  </a:moveTo>
                  <a:lnTo>
                    <a:pt x="64711" y="0"/>
                  </a:lnTo>
                </a:path>
              </a:pathLst>
            </a:custGeom>
            <a:noFill/>
            <a:ln w="71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3" name="Google Shape;2203;p70"/>
          <p:cNvSpPr txBox="1">
            <a:spLocks noGrp="1"/>
          </p:cNvSpPr>
          <p:nvPr>
            <p:ph type="subTitle" idx="1"/>
          </p:nvPr>
        </p:nvSpPr>
        <p:spPr>
          <a:xfrm>
            <a:off x="904996" y="1998725"/>
            <a:ext cx="4089900" cy="864900"/>
          </a:xfrm>
          <a:prstGeom prst="rect">
            <a:avLst/>
          </a:prstGeom>
        </p:spPr>
        <p:txBody>
          <a:bodyPr spcFirstLastPara="1" wrap="square" lIns="0" tIns="0" rIns="0" bIns="0" anchor="t" anchorCtr="0">
            <a:noAutofit/>
          </a:bodyPr>
          <a:lstStyle/>
          <a:p>
            <a:pPr marL="182880" lvl="0" indent="0" algn="ctr" rtl="0">
              <a:spcBef>
                <a:spcPts val="0"/>
              </a:spcBef>
              <a:spcAft>
                <a:spcPts val="0"/>
              </a:spcAft>
              <a:buNone/>
            </a:pPr>
            <a:r>
              <a:rPr lang="en"/>
              <a:t>Venus has a beautiful name and is the second planet from the Sun. It’s hot and has a poisonous atmosphere</a:t>
            </a:r>
            <a:endParaRPr/>
          </a:p>
        </p:txBody>
      </p:sp>
      <p:grpSp>
        <p:nvGrpSpPr>
          <p:cNvPr id="2204" name="Google Shape;2204;p70"/>
          <p:cNvGrpSpPr/>
          <p:nvPr/>
        </p:nvGrpSpPr>
        <p:grpSpPr>
          <a:xfrm>
            <a:off x="2247184" y="2946288"/>
            <a:ext cx="483983" cy="502928"/>
            <a:chOff x="2121069" y="3225404"/>
            <a:chExt cx="405617" cy="417645"/>
          </a:xfrm>
        </p:grpSpPr>
        <p:sp>
          <p:nvSpPr>
            <p:cNvPr id="2205" name="Google Shape;2205;p70"/>
            <p:cNvSpPr/>
            <p:nvPr/>
          </p:nvSpPr>
          <p:spPr>
            <a:xfrm>
              <a:off x="2265506" y="3523275"/>
              <a:ext cx="117399" cy="119774"/>
            </a:xfrm>
            <a:custGeom>
              <a:avLst/>
              <a:gdLst/>
              <a:ahLst/>
              <a:cxnLst/>
              <a:rect l="l" t="t" r="r" b="b"/>
              <a:pathLst>
                <a:path w="2323" h="2370" extrusionOk="0">
                  <a:moveTo>
                    <a:pt x="1167" y="0"/>
                  </a:moveTo>
                  <a:cubicBezTo>
                    <a:pt x="810" y="0"/>
                    <a:pt x="489" y="108"/>
                    <a:pt x="274" y="262"/>
                  </a:cubicBezTo>
                  <a:cubicBezTo>
                    <a:pt x="108" y="358"/>
                    <a:pt x="0" y="489"/>
                    <a:pt x="0" y="608"/>
                  </a:cubicBezTo>
                  <a:lnTo>
                    <a:pt x="0" y="667"/>
                  </a:lnTo>
                  <a:lnTo>
                    <a:pt x="0" y="762"/>
                  </a:lnTo>
                  <a:cubicBezTo>
                    <a:pt x="0" y="977"/>
                    <a:pt x="155" y="1191"/>
                    <a:pt x="393" y="1322"/>
                  </a:cubicBezTo>
                  <a:lnTo>
                    <a:pt x="393" y="1715"/>
                  </a:lnTo>
                  <a:cubicBezTo>
                    <a:pt x="393" y="1786"/>
                    <a:pt x="465" y="1858"/>
                    <a:pt x="572" y="1917"/>
                  </a:cubicBezTo>
                  <a:lnTo>
                    <a:pt x="572" y="2096"/>
                  </a:lnTo>
                  <a:cubicBezTo>
                    <a:pt x="572" y="2215"/>
                    <a:pt x="810" y="2370"/>
                    <a:pt x="1143" y="2370"/>
                  </a:cubicBezTo>
                  <a:cubicBezTo>
                    <a:pt x="1489" y="2370"/>
                    <a:pt x="1727" y="2215"/>
                    <a:pt x="1727" y="2096"/>
                  </a:cubicBezTo>
                  <a:lnTo>
                    <a:pt x="1727" y="1917"/>
                  </a:lnTo>
                  <a:cubicBezTo>
                    <a:pt x="1846" y="1858"/>
                    <a:pt x="1905" y="1775"/>
                    <a:pt x="1905" y="1715"/>
                  </a:cubicBezTo>
                  <a:lnTo>
                    <a:pt x="1905" y="1322"/>
                  </a:lnTo>
                  <a:cubicBezTo>
                    <a:pt x="2144" y="1191"/>
                    <a:pt x="2286" y="977"/>
                    <a:pt x="2286" y="762"/>
                  </a:cubicBezTo>
                  <a:lnTo>
                    <a:pt x="2286" y="667"/>
                  </a:lnTo>
                  <a:cubicBezTo>
                    <a:pt x="2322" y="643"/>
                    <a:pt x="2322" y="620"/>
                    <a:pt x="2322" y="608"/>
                  </a:cubicBezTo>
                  <a:cubicBezTo>
                    <a:pt x="2322" y="477"/>
                    <a:pt x="2215" y="358"/>
                    <a:pt x="2060" y="262"/>
                  </a:cubicBezTo>
                  <a:cubicBezTo>
                    <a:pt x="1846" y="108"/>
                    <a:pt x="1513"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0"/>
            <p:cNvSpPr/>
            <p:nvPr/>
          </p:nvSpPr>
          <p:spPr>
            <a:xfrm>
              <a:off x="2216181" y="3321679"/>
              <a:ext cx="216654" cy="237728"/>
            </a:xfrm>
            <a:custGeom>
              <a:avLst/>
              <a:gdLst/>
              <a:ahLst/>
              <a:cxnLst/>
              <a:rect l="l" t="t" r="r" b="b"/>
              <a:pathLst>
                <a:path w="4287" h="4704" extrusionOk="0">
                  <a:moveTo>
                    <a:pt x="2143" y="1"/>
                  </a:moveTo>
                  <a:cubicBezTo>
                    <a:pt x="953" y="1"/>
                    <a:pt x="0" y="834"/>
                    <a:pt x="0" y="1858"/>
                  </a:cubicBezTo>
                  <a:cubicBezTo>
                    <a:pt x="0" y="2442"/>
                    <a:pt x="298" y="2942"/>
                    <a:pt x="750" y="3287"/>
                  </a:cubicBezTo>
                  <a:cubicBezTo>
                    <a:pt x="845" y="3561"/>
                    <a:pt x="1012" y="3989"/>
                    <a:pt x="1107" y="4240"/>
                  </a:cubicBezTo>
                  <a:cubicBezTo>
                    <a:pt x="1274" y="4644"/>
                    <a:pt x="1750" y="4704"/>
                    <a:pt x="2119" y="4704"/>
                  </a:cubicBezTo>
                  <a:cubicBezTo>
                    <a:pt x="2500" y="4704"/>
                    <a:pt x="2977" y="4644"/>
                    <a:pt x="3131" y="4240"/>
                  </a:cubicBezTo>
                  <a:cubicBezTo>
                    <a:pt x="3239" y="3978"/>
                    <a:pt x="3405" y="3561"/>
                    <a:pt x="3489" y="3287"/>
                  </a:cubicBezTo>
                  <a:cubicBezTo>
                    <a:pt x="3989" y="2942"/>
                    <a:pt x="4286" y="2442"/>
                    <a:pt x="4286" y="1858"/>
                  </a:cubicBezTo>
                  <a:cubicBezTo>
                    <a:pt x="4286" y="834"/>
                    <a:pt x="3334" y="1"/>
                    <a:pt x="2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0"/>
            <p:cNvSpPr/>
            <p:nvPr/>
          </p:nvSpPr>
          <p:spPr>
            <a:xfrm>
              <a:off x="2276928" y="3395111"/>
              <a:ext cx="37347" cy="143880"/>
            </a:xfrm>
            <a:custGeom>
              <a:avLst/>
              <a:gdLst/>
              <a:ahLst/>
              <a:cxnLst/>
              <a:rect l="l" t="t" r="r" b="b"/>
              <a:pathLst>
                <a:path w="739" h="2847" fill="none" extrusionOk="0">
                  <a:moveTo>
                    <a:pt x="739" y="2846"/>
                  </a:moveTo>
                  <a:lnTo>
                    <a:pt x="739" y="620"/>
                  </a:lnTo>
                  <a:cubicBezTo>
                    <a:pt x="739" y="0"/>
                    <a:pt x="1" y="274"/>
                    <a:pt x="84" y="870"/>
                  </a:cubicBezTo>
                  <a:cubicBezTo>
                    <a:pt x="144" y="1251"/>
                    <a:pt x="739" y="1334"/>
                    <a:pt x="739"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0"/>
            <p:cNvSpPr/>
            <p:nvPr/>
          </p:nvSpPr>
          <p:spPr>
            <a:xfrm>
              <a:off x="2333480" y="3395111"/>
              <a:ext cx="37347" cy="143880"/>
            </a:xfrm>
            <a:custGeom>
              <a:avLst/>
              <a:gdLst/>
              <a:ahLst/>
              <a:cxnLst/>
              <a:rect l="l" t="t" r="r" b="b"/>
              <a:pathLst>
                <a:path w="739" h="2847" fill="none" extrusionOk="0">
                  <a:moveTo>
                    <a:pt x="1" y="2846"/>
                  </a:moveTo>
                  <a:lnTo>
                    <a:pt x="1" y="620"/>
                  </a:lnTo>
                  <a:cubicBezTo>
                    <a:pt x="1" y="0"/>
                    <a:pt x="739" y="274"/>
                    <a:pt x="656" y="870"/>
                  </a:cubicBezTo>
                  <a:cubicBezTo>
                    <a:pt x="596" y="1251"/>
                    <a:pt x="1" y="1334"/>
                    <a:pt x="1"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9" name="Google Shape;2209;p70"/>
            <p:cNvGrpSpPr/>
            <p:nvPr/>
          </p:nvGrpSpPr>
          <p:grpSpPr>
            <a:xfrm>
              <a:off x="2121069" y="3225404"/>
              <a:ext cx="405617" cy="346033"/>
              <a:chOff x="2121069" y="3225404"/>
              <a:chExt cx="405617" cy="346033"/>
            </a:xfrm>
          </p:grpSpPr>
          <p:sp>
            <p:nvSpPr>
              <p:cNvPr id="2210" name="Google Shape;2210;p70"/>
              <p:cNvSpPr/>
              <p:nvPr/>
            </p:nvSpPr>
            <p:spPr>
              <a:xfrm>
                <a:off x="2323878" y="3225404"/>
                <a:ext cx="51" cy="60847"/>
              </a:xfrm>
              <a:custGeom>
                <a:avLst/>
                <a:gdLst/>
                <a:ahLst/>
                <a:cxnLst/>
                <a:rect l="l" t="t" r="r" b="b"/>
                <a:pathLst>
                  <a:path w="1" h="1204" fill="none" extrusionOk="0">
                    <a:moveTo>
                      <a:pt x="0" y="1203"/>
                    </a:moveTo>
                    <a:lnTo>
                      <a:pt x="0"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0"/>
              <p:cNvSpPr/>
              <p:nvPr/>
            </p:nvSpPr>
            <p:spPr>
              <a:xfrm>
                <a:off x="2121069" y="3427606"/>
                <a:ext cx="62060" cy="51"/>
              </a:xfrm>
              <a:custGeom>
                <a:avLst/>
                <a:gdLst/>
                <a:ahLst/>
                <a:cxnLst/>
                <a:rect l="l" t="t" r="r" b="b"/>
                <a:pathLst>
                  <a:path w="1228" h="1" fill="none" extrusionOk="0">
                    <a:moveTo>
                      <a:pt x="1" y="0"/>
                    </a:moveTo>
                    <a:lnTo>
                      <a:pt x="1227" y="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0"/>
              <p:cNvSpPr/>
              <p:nvPr/>
            </p:nvSpPr>
            <p:spPr>
              <a:xfrm>
                <a:off x="2465890" y="3427606"/>
                <a:ext cx="60797" cy="51"/>
              </a:xfrm>
              <a:custGeom>
                <a:avLst/>
                <a:gdLst/>
                <a:ahLst/>
                <a:cxnLst/>
                <a:rect l="l" t="t" r="r" b="b"/>
                <a:pathLst>
                  <a:path w="1203" h="1" fill="none" extrusionOk="0">
                    <a:moveTo>
                      <a:pt x="0" y="0"/>
                    </a:moveTo>
                    <a:lnTo>
                      <a:pt x="1203" y="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0"/>
              <p:cNvSpPr/>
              <p:nvPr/>
            </p:nvSpPr>
            <p:spPr>
              <a:xfrm>
                <a:off x="2180653" y="3527470"/>
                <a:ext cx="43361" cy="43968"/>
              </a:xfrm>
              <a:custGeom>
                <a:avLst/>
                <a:gdLst/>
                <a:ahLst/>
                <a:cxnLst/>
                <a:rect l="l" t="t" r="r" b="b"/>
                <a:pathLst>
                  <a:path w="858" h="870" fill="none" extrusionOk="0">
                    <a:moveTo>
                      <a:pt x="1" y="870"/>
                    </a:moveTo>
                    <a:lnTo>
                      <a:pt x="858"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0"/>
              <p:cNvSpPr/>
              <p:nvPr/>
            </p:nvSpPr>
            <p:spPr>
              <a:xfrm>
                <a:off x="2424347" y="3283775"/>
                <a:ext cx="42755" cy="43968"/>
              </a:xfrm>
              <a:custGeom>
                <a:avLst/>
                <a:gdLst/>
                <a:ahLst/>
                <a:cxnLst/>
                <a:rect l="l" t="t" r="r" b="b"/>
                <a:pathLst>
                  <a:path w="846" h="870" fill="none" extrusionOk="0">
                    <a:moveTo>
                      <a:pt x="1" y="870"/>
                    </a:moveTo>
                    <a:lnTo>
                      <a:pt x="846"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0"/>
              <p:cNvSpPr/>
              <p:nvPr/>
            </p:nvSpPr>
            <p:spPr>
              <a:xfrm>
                <a:off x="2180653" y="3283775"/>
                <a:ext cx="43361" cy="43968"/>
              </a:xfrm>
              <a:custGeom>
                <a:avLst/>
                <a:gdLst/>
                <a:ahLst/>
                <a:cxnLst/>
                <a:rect l="l" t="t" r="r" b="b"/>
                <a:pathLst>
                  <a:path w="858" h="870" fill="none" extrusionOk="0">
                    <a:moveTo>
                      <a:pt x="1" y="1"/>
                    </a:moveTo>
                    <a:lnTo>
                      <a:pt x="858" y="87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0"/>
              <p:cNvSpPr/>
              <p:nvPr/>
            </p:nvSpPr>
            <p:spPr>
              <a:xfrm>
                <a:off x="2424347" y="3527470"/>
                <a:ext cx="42755" cy="43968"/>
              </a:xfrm>
              <a:custGeom>
                <a:avLst/>
                <a:gdLst/>
                <a:ahLst/>
                <a:cxnLst/>
                <a:rect l="l" t="t" r="r" b="b"/>
                <a:pathLst>
                  <a:path w="846" h="870" fill="none" extrusionOk="0">
                    <a:moveTo>
                      <a:pt x="1" y="1"/>
                    </a:moveTo>
                    <a:lnTo>
                      <a:pt x="846" y="87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7" name="Google Shape;2217;p70"/>
          <p:cNvGrpSpPr/>
          <p:nvPr/>
        </p:nvGrpSpPr>
        <p:grpSpPr>
          <a:xfrm>
            <a:off x="3010400" y="2946290"/>
            <a:ext cx="483983" cy="502928"/>
            <a:chOff x="2847769" y="3258229"/>
            <a:chExt cx="405617" cy="417645"/>
          </a:xfrm>
        </p:grpSpPr>
        <p:sp>
          <p:nvSpPr>
            <p:cNvPr id="2218" name="Google Shape;2218;p70"/>
            <p:cNvSpPr/>
            <p:nvPr/>
          </p:nvSpPr>
          <p:spPr>
            <a:xfrm>
              <a:off x="2992206" y="3556100"/>
              <a:ext cx="117399" cy="119774"/>
            </a:xfrm>
            <a:custGeom>
              <a:avLst/>
              <a:gdLst/>
              <a:ahLst/>
              <a:cxnLst/>
              <a:rect l="l" t="t" r="r" b="b"/>
              <a:pathLst>
                <a:path w="2323" h="2370" extrusionOk="0">
                  <a:moveTo>
                    <a:pt x="1167" y="0"/>
                  </a:moveTo>
                  <a:cubicBezTo>
                    <a:pt x="810" y="0"/>
                    <a:pt x="489" y="108"/>
                    <a:pt x="274" y="262"/>
                  </a:cubicBezTo>
                  <a:cubicBezTo>
                    <a:pt x="108" y="358"/>
                    <a:pt x="0" y="489"/>
                    <a:pt x="0" y="608"/>
                  </a:cubicBezTo>
                  <a:lnTo>
                    <a:pt x="0" y="667"/>
                  </a:lnTo>
                  <a:lnTo>
                    <a:pt x="0" y="762"/>
                  </a:lnTo>
                  <a:cubicBezTo>
                    <a:pt x="0" y="977"/>
                    <a:pt x="155" y="1191"/>
                    <a:pt x="393" y="1322"/>
                  </a:cubicBezTo>
                  <a:lnTo>
                    <a:pt x="393" y="1715"/>
                  </a:lnTo>
                  <a:cubicBezTo>
                    <a:pt x="393" y="1786"/>
                    <a:pt x="465" y="1858"/>
                    <a:pt x="572" y="1917"/>
                  </a:cubicBezTo>
                  <a:lnTo>
                    <a:pt x="572" y="2096"/>
                  </a:lnTo>
                  <a:cubicBezTo>
                    <a:pt x="572" y="2215"/>
                    <a:pt x="810" y="2370"/>
                    <a:pt x="1143" y="2370"/>
                  </a:cubicBezTo>
                  <a:cubicBezTo>
                    <a:pt x="1489" y="2370"/>
                    <a:pt x="1727" y="2215"/>
                    <a:pt x="1727" y="2096"/>
                  </a:cubicBezTo>
                  <a:lnTo>
                    <a:pt x="1727" y="1917"/>
                  </a:lnTo>
                  <a:cubicBezTo>
                    <a:pt x="1846" y="1858"/>
                    <a:pt x="1905" y="1775"/>
                    <a:pt x="1905" y="1715"/>
                  </a:cubicBezTo>
                  <a:lnTo>
                    <a:pt x="1905" y="1322"/>
                  </a:lnTo>
                  <a:cubicBezTo>
                    <a:pt x="2144" y="1191"/>
                    <a:pt x="2286" y="977"/>
                    <a:pt x="2286" y="762"/>
                  </a:cubicBezTo>
                  <a:lnTo>
                    <a:pt x="2286" y="667"/>
                  </a:lnTo>
                  <a:cubicBezTo>
                    <a:pt x="2322" y="643"/>
                    <a:pt x="2322" y="620"/>
                    <a:pt x="2322" y="608"/>
                  </a:cubicBezTo>
                  <a:cubicBezTo>
                    <a:pt x="2322" y="477"/>
                    <a:pt x="2215" y="358"/>
                    <a:pt x="2060" y="262"/>
                  </a:cubicBezTo>
                  <a:cubicBezTo>
                    <a:pt x="1846" y="108"/>
                    <a:pt x="1513"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0"/>
            <p:cNvSpPr/>
            <p:nvPr/>
          </p:nvSpPr>
          <p:spPr>
            <a:xfrm>
              <a:off x="2942881" y="3354504"/>
              <a:ext cx="216654" cy="237728"/>
            </a:xfrm>
            <a:custGeom>
              <a:avLst/>
              <a:gdLst/>
              <a:ahLst/>
              <a:cxnLst/>
              <a:rect l="l" t="t" r="r" b="b"/>
              <a:pathLst>
                <a:path w="4287" h="4704" extrusionOk="0">
                  <a:moveTo>
                    <a:pt x="2143" y="1"/>
                  </a:moveTo>
                  <a:cubicBezTo>
                    <a:pt x="953" y="1"/>
                    <a:pt x="0" y="834"/>
                    <a:pt x="0" y="1858"/>
                  </a:cubicBezTo>
                  <a:cubicBezTo>
                    <a:pt x="0" y="2442"/>
                    <a:pt x="298" y="2942"/>
                    <a:pt x="750" y="3287"/>
                  </a:cubicBezTo>
                  <a:cubicBezTo>
                    <a:pt x="845" y="3561"/>
                    <a:pt x="1012" y="3989"/>
                    <a:pt x="1107" y="4240"/>
                  </a:cubicBezTo>
                  <a:cubicBezTo>
                    <a:pt x="1274" y="4644"/>
                    <a:pt x="1750" y="4704"/>
                    <a:pt x="2119" y="4704"/>
                  </a:cubicBezTo>
                  <a:cubicBezTo>
                    <a:pt x="2500" y="4704"/>
                    <a:pt x="2977" y="4644"/>
                    <a:pt x="3131" y="4240"/>
                  </a:cubicBezTo>
                  <a:cubicBezTo>
                    <a:pt x="3239" y="3978"/>
                    <a:pt x="3405" y="3561"/>
                    <a:pt x="3489" y="3287"/>
                  </a:cubicBezTo>
                  <a:cubicBezTo>
                    <a:pt x="3989" y="2942"/>
                    <a:pt x="4286" y="2442"/>
                    <a:pt x="4286" y="1858"/>
                  </a:cubicBezTo>
                  <a:cubicBezTo>
                    <a:pt x="4286" y="834"/>
                    <a:pt x="3334"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0"/>
            <p:cNvSpPr/>
            <p:nvPr/>
          </p:nvSpPr>
          <p:spPr>
            <a:xfrm>
              <a:off x="3003628" y="3427936"/>
              <a:ext cx="37347" cy="143880"/>
            </a:xfrm>
            <a:custGeom>
              <a:avLst/>
              <a:gdLst/>
              <a:ahLst/>
              <a:cxnLst/>
              <a:rect l="l" t="t" r="r" b="b"/>
              <a:pathLst>
                <a:path w="739" h="2847" fill="none" extrusionOk="0">
                  <a:moveTo>
                    <a:pt x="739" y="2846"/>
                  </a:moveTo>
                  <a:lnTo>
                    <a:pt x="739" y="620"/>
                  </a:lnTo>
                  <a:cubicBezTo>
                    <a:pt x="739" y="0"/>
                    <a:pt x="1" y="274"/>
                    <a:pt x="84" y="870"/>
                  </a:cubicBezTo>
                  <a:cubicBezTo>
                    <a:pt x="144" y="1251"/>
                    <a:pt x="739" y="1334"/>
                    <a:pt x="739"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0"/>
            <p:cNvSpPr/>
            <p:nvPr/>
          </p:nvSpPr>
          <p:spPr>
            <a:xfrm>
              <a:off x="3060180" y="3427936"/>
              <a:ext cx="37347" cy="143880"/>
            </a:xfrm>
            <a:custGeom>
              <a:avLst/>
              <a:gdLst/>
              <a:ahLst/>
              <a:cxnLst/>
              <a:rect l="l" t="t" r="r" b="b"/>
              <a:pathLst>
                <a:path w="739" h="2847" fill="none" extrusionOk="0">
                  <a:moveTo>
                    <a:pt x="1" y="2846"/>
                  </a:moveTo>
                  <a:lnTo>
                    <a:pt x="1" y="620"/>
                  </a:lnTo>
                  <a:cubicBezTo>
                    <a:pt x="1" y="0"/>
                    <a:pt x="739" y="274"/>
                    <a:pt x="656" y="870"/>
                  </a:cubicBezTo>
                  <a:cubicBezTo>
                    <a:pt x="596" y="1251"/>
                    <a:pt x="1" y="1334"/>
                    <a:pt x="1"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2" name="Google Shape;2222;p70"/>
            <p:cNvGrpSpPr/>
            <p:nvPr/>
          </p:nvGrpSpPr>
          <p:grpSpPr>
            <a:xfrm>
              <a:off x="2847769" y="3258229"/>
              <a:ext cx="405617" cy="346033"/>
              <a:chOff x="2121069" y="3225404"/>
              <a:chExt cx="405617" cy="346033"/>
            </a:xfrm>
          </p:grpSpPr>
          <p:sp>
            <p:nvSpPr>
              <p:cNvPr id="2223" name="Google Shape;2223;p70"/>
              <p:cNvSpPr/>
              <p:nvPr/>
            </p:nvSpPr>
            <p:spPr>
              <a:xfrm>
                <a:off x="2323878" y="3225404"/>
                <a:ext cx="51" cy="60847"/>
              </a:xfrm>
              <a:custGeom>
                <a:avLst/>
                <a:gdLst/>
                <a:ahLst/>
                <a:cxnLst/>
                <a:rect l="l" t="t" r="r" b="b"/>
                <a:pathLst>
                  <a:path w="1" h="1204" fill="none" extrusionOk="0">
                    <a:moveTo>
                      <a:pt x="0" y="1203"/>
                    </a:moveTo>
                    <a:lnTo>
                      <a:pt x="0" y="1"/>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0"/>
              <p:cNvSpPr/>
              <p:nvPr/>
            </p:nvSpPr>
            <p:spPr>
              <a:xfrm>
                <a:off x="2121069" y="3427606"/>
                <a:ext cx="62060" cy="51"/>
              </a:xfrm>
              <a:custGeom>
                <a:avLst/>
                <a:gdLst/>
                <a:ahLst/>
                <a:cxnLst/>
                <a:rect l="l" t="t" r="r" b="b"/>
                <a:pathLst>
                  <a:path w="1228" h="1" fill="none" extrusionOk="0">
                    <a:moveTo>
                      <a:pt x="1" y="0"/>
                    </a:moveTo>
                    <a:lnTo>
                      <a:pt x="1227" y="0"/>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0"/>
              <p:cNvSpPr/>
              <p:nvPr/>
            </p:nvSpPr>
            <p:spPr>
              <a:xfrm>
                <a:off x="2465890" y="3427606"/>
                <a:ext cx="60797" cy="51"/>
              </a:xfrm>
              <a:custGeom>
                <a:avLst/>
                <a:gdLst/>
                <a:ahLst/>
                <a:cxnLst/>
                <a:rect l="l" t="t" r="r" b="b"/>
                <a:pathLst>
                  <a:path w="1203" h="1" fill="none" extrusionOk="0">
                    <a:moveTo>
                      <a:pt x="0" y="0"/>
                    </a:moveTo>
                    <a:lnTo>
                      <a:pt x="1203" y="0"/>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0"/>
              <p:cNvSpPr/>
              <p:nvPr/>
            </p:nvSpPr>
            <p:spPr>
              <a:xfrm>
                <a:off x="2180653" y="3527470"/>
                <a:ext cx="43361" cy="43968"/>
              </a:xfrm>
              <a:custGeom>
                <a:avLst/>
                <a:gdLst/>
                <a:ahLst/>
                <a:cxnLst/>
                <a:rect l="l" t="t" r="r" b="b"/>
                <a:pathLst>
                  <a:path w="858" h="870" fill="none" extrusionOk="0">
                    <a:moveTo>
                      <a:pt x="1" y="870"/>
                    </a:moveTo>
                    <a:lnTo>
                      <a:pt x="858" y="1"/>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0"/>
              <p:cNvSpPr/>
              <p:nvPr/>
            </p:nvSpPr>
            <p:spPr>
              <a:xfrm>
                <a:off x="2424347" y="3283775"/>
                <a:ext cx="42755" cy="43968"/>
              </a:xfrm>
              <a:custGeom>
                <a:avLst/>
                <a:gdLst/>
                <a:ahLst/>
                <a:cxnLst/>
                <a:rect l="l" t="t" r="r" b="b"/>
                <a:pathLst>
                  <a:path w="846" h="870" fill="none" extrusionOk="0">
                    <a:moveTo>
                      <a:pt x="1" y="870"/>
                    </a:moveTo>
                    <a:lnTo>
                      <a:pt x="846" y="1"/>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0"/>
              <p:cNvSpPr/>
              <p:nvPr/>
            </p:nvSpPr>
            <p:spPr>
              <a:xfrm>
                <a:off x="2180653" y="3283775"/>
                <a:ext cx="43361" cy="43968"/>
              </a:xfrm>
              <a:custGeom>
                <a:avLst/>
                <a:gdLst/>
                <a:ahLst/>
                <a:cxnLst/>
                <a:rect l="l" t="t" r="r" b="b"/>
                <a:pathLst>
                  <a:path w="858" h="870" fill="none" extrusionOk="0">
                    <a:moveTo>
                      <a:pt x="1" y="1"/>
                    </a:moveTo>
                    <a:lnTo>
                      <a:pt x="858" y="870"/>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0"/>
              <p:cNvSpPr/>
              <p:nvPr/>
            </p:nvSpPr>
            <p:spPr>
              <a:xfrm>
                <a:off x="2424347" y="3527470"/>
                <a:ext cx="42755" cy="43968"/>
              </a:xfrm>
              <a:custGeom>
                <a:avLst/>
                <a:gdLst/>
                <a:ahLst/>
                <a:cxnLst/>
                <a:rect l="l" t="t" r="r" b="b"/>
                <a:pathLst>
                  <a:path w="846" h="870" fill="none" extrusionOk="0">
                    <a:moveTo>
                      <a:pt x="1" y="1"/>
                    </a:moveTo>
                    <a:lnTo>
                      <a:pt x="846" y="870"/>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30" name="Google Shape;2230;p70"/>
          <p:cNvSpPr txBox="1">
            <a:spLocks noGrp="1"/>
          </p:cNvSpPr>
          <p:nvPr>
            <p:ph type="subTitle" idx="4294967295"/>
          </p:nvPr>
        </p:nvSpPr>
        <p:spPr>
          <a:xfrm>
            <a:off x="1283296" y="3101001"/>
            <a:ext cx="882300" cy="230700"/>
          </a:xfrm>
          <a:prstGeom prst="rect">
            <a:avLst/>
          </a:prstGeom>
        </p:spPr>
        <p:txBody>
          <a:bodyPr spcFirstLastPara="1" wrap="square" lIns="0" tIns="0" rIns="0" bIns="0" anchor="t" anchorCtr="0">
            <a:noAutofit/>
          </a:bodyPr>
          <a:lstStyle/>
          <a:p>
            <a:pPr marL="182880" lvl="0" indent="-284480" algn="ctr" rtl="0">
              <a:spcBef>
                <a:spcPts val="300"/>
              </a:spcBef>
              <a:spcAft>
                <a:spcPts val="0"/>
              </a:spcAft>
              <a:buClr>
                <a:schemeClr val="accent1"/>
              </a:buClr>
              <a:buSzPts val="1600"/>
              <a:buChar char="●"/>
            </a:pPr>
            <a:r>
              <a:rPr lang="en"/>
              <a:t>True</a:t>
            </a:r>
            <a:endParaRPr/>
          </a:p>
        </p:txBody>
      </p:sp>
      <p:sp>
        <p:nvSpPr>
          <p:cNvPr id="2231" name="Google Shape;2231;p70"/>
          <p:cNvSpPr txBox="1">
            <a:spLocks noGrp="1"/>
          </p:cNvSpPr>
          <p:nvPr>
            <p:ph type="subTitle" idx="4294967295"/>
          </p:nvPr>
        </p:nvSpPr>
        <p:spPr>
          <a:xfrm>
            <a:off x="3678896" y="3101001"/>
            <a:ext cx="882300" cy="230700"/>
          </a:xfrm>
          <a:prstGeom prst="rect">
            <a:avLst/>
          </a:prstGeom>
        </p:spPr>
        <p:txBody>
          <a:bodyPr spcFirstLastPara="1" wrap="square" lIns="0" tIns="0" rIns="0" bIns="0" anchor="t" anchorCtr="0">
            <a:noAutofit/>
          </a:bodyPr>
          <a:lstStyle/>
          <a:p>
            <a:pPr marL="182880" lvl="0" indent="-284480" algn="ctr" rtl="0">
              <a:spcBef>
                <a:spcPts val="300"/>
              </a:spcBef>
              <a:spcAft>
                <a:spcPts val="0"/>
              </a:spcAft>
              <a:buClr>
                <a:schemeClr val="lt2"/>
              </a:buClr>
              <a:buSzPts val="1600"/>
              <a:buChar char="●"/>
            </a:pPr>
            <a:r>
              <a:rPr lang="en"/>
              <a:t>False</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235"/>
        <p:cNvGrpSpPr/>
        <p:nvPr/>
      </p:nvGrpSpPr>
      <p:grpSpPr>
        <a:xfrm>
          <a:off x="0" y="0"/>
          <a:ext cx="0" cy="0"/>
          <a:chOff x="0" y="0"/>
          <a:chExt cx="0" cy="0"/>
        </a:xfrm>
      </p:grpSpPr>
      <p:sp>
        <p:nvSpPr>
          <p:cNvPr id="2236" name="Google Shape;2236;p71"/>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Five </a:t>
            </a:r>
            <a:r>
              <a:rPr lang="en" b="0">
                <a:solidFill>
                  <a:schemeClr val="lt2"/>
                </a:solidFill>
              </a:rPr>
              <a:t>columns</a:t>
            </a:r>
            <a:endParaRPr b="0">
              <a:solidFill>
                <a:schemeClr val="lt2"/>
              </a:solidFill>
            </a:endParaRPr>
          </a:p>
        </p:txBody>
      </p:sp>
      <p:sp>
        <p:nvSpPr>
          <p:cNvPr id="2237" name="Google Shape;2237;p71"/>
          <p:cNvSpPr txBox="1">
            <a:spLocks noGrp="1"/>
          </p:cNvSpPr>
          <p:nvPr>
            <p:ph type="subTitle" idx="2"/>
          </p:nvPr>
        </p:nvSpPr>
        <p:spPr>
          <a:xfrm>
            <a:off x="713224" y="1908750"/>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Jupiter</a:t>
            </a:r>
            <a:endParaRPr/>
          </a:p>
        </p:txBody>
      </p:sp>
      <p:sp>
        <p:nvSpPr>
          <p:cNvPr id="2238" name="Google Shape;2238;p71"/>
          <p:cNvSpPr txBox="1">
            <a:spLocks noGrp="1"/>
          </p:cNvSpPr>
          <p:nvPr>
            <p:ph type="subTitle" idx="3"/>
          </p:nvPr>
        </p:nvSpPr>
        <p:spPr>
          <a:xfrm>
            <a:off x="3337499" y="2380700"/>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It’s the farthest planet from the Sun</a:t>
            </a:r>
            <a:endParaRPr/>
          </a:p>
        </p:txBody>
      </p:sp>
      <p:sp>
        <p:nvSpPr>
          <p:cNvPr id="2239" name="Google Shape;2239;p71"/>
          <p:cNvSpPr txBox="1">
            <a:spLocks noGrp="1"/>
          </p:cNvSpPr>
          <p:nvPr>
            <p:ph type="subTitle" idx="1"/>
          </p:nvPr>
        </p:nvSpPr>
        <p:spPr>
          <a:xfrm>
            <a:off x="713224" y="2380700"/>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Jupiter is the biggest planet of them all</a:t>
            </a:r>
            <a:endParaRPr/>
          </a:p>
        </p:txBody>
      </p:sp>
      <p:sp>
        <p:nvSpPr>
          <p:cNvPr id="2240" name="Google Shape;2240;p71"/>
          <p:cNvSpPr txBox="1">
            <a:spLocks noGrp="1"/>
          </p:cNvSpPr>
          <p:nvPr>
            <p:ph type="subTitle" idx="4"/>
          </p:nvPr>
        </p:nvSpPr>
        <p:spPr>
          <a:xfrm>
            <a:off x="3337499" y="1908750"/>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Neptune</a:t>
            </a:r>
            <a:endParaRPr/>
          </a:p>
        </p:txBody>
      </p:sp>
      <p:sp>
        <p:nvSpPr>
          <p:cNvPr id="2241" name="Google Shape;2241;p71"/>
          <p:cNvSpPr txBox="1">
            <a:spLocks noGrp="1"/>
          </p:cNvSpPr>
          <p:nvPr>
            <p:ph type="subTitle" idx="5"/>
          </p:nvPr>
        </p:nvSpPr>
        <p:spPr>
          <a:xfrm>
            <a:off x="5961774" y="2380700"/>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It’s the closest planet to the Sun</a:t>
            </a:r>
            <a:endParaRPr/>
          </a:p>
        </p:txBody>
      </p:sp>
      <p:sp>
        <p:nvSpPr>
          <p:cNvPr id="2242" name="Google Shape;2242;p71"/>
          <p:cNvSpPr txBox="1">
            <a:spLocks noGrp="1"/>
          </p:cNvSpPr>
          <p:nvPr>
            <p:ph type="subTitle" idx="6"/>
          </p:nvPr>
        </p:nvSpPr>
        <p:spPr>
          <a:xfrm>
            <a:off x="5961774" y="1908750"/>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2243" name="Google Shape;2243;p71"/>
          <p:cNvSpPr txBox="1">
            <a:spLocks noGrp="1"/>
          </p:cNvSpPr>
          <p:nvPr>
            <p:ph type="subTitle" idx="7"/>
          </p:nvPr>
        </p:nvSpPr>
        <p:spPr>
          <a:xfrm>
            <a:off x="2025363" y="4123151"/>
            <a:ext cx="2469000" cy="576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 is a gas giant and has several rings</a:t>
            </a:r>
            <a:endParaRPr/>
          </a:p>
        </p:txBody>
      </p:sp>
      <p:sp>
        <p:nvSpPr>
          <p:cNvPr id="2244" name="Google Shape;2244;p71"/>
          <p:cNvSpPr txBox="1">
            <a:spLocks noGrp="1"/>
          </p:cNvSpPr>
          <p:nvPr>
            <p:ph type="subTitle" idx="8"/>
          </p:nvPr>
        </p:nvSpPr>
        <p:spPr>
          <a:xfrm>
            <a:off x="2025363" y="3658600"/>
            <a:ext cx="2469000" cy="355800"/>
          </a:xfrm>
          <a:prstGeom prst="rect">
            <a:avLst/>
          </a:prstGeom>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a:t>Saturn</a:t>
            </a:r>
            <a:endParaRPr/>
          </a:p>
        </p:txBody>
      </p:sp>
      <p:sp>
        <p:nvSpPr>
          <p:cNvPr id="2245" name="Google Shape;2245;p71"/>
          <p:cNvSpPr txBox="1">
            <a:spLocks noGrp="1"/>
          </p:cNvSpPr>
          <p:nvPr>
            <p:ph type="subTitle" idx="9"/>
          </p:nvPr>
        </p:nvSpPr>
        <p:spPr>
          <a:xfrm>
            <a:off x="4649638" y="4123151"/>
            <a:ext cx="2469000" cy="576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 is actually a very cold place</a:t>
            </a:r>
            <a:endParaRPr/>
          </a:p>
        </p:txBody>
      </p:sp>
      <p:sp>
        <p:nvSpPr>
          <p:cNvPr id="2246" name="Google Shape;2246;p71"/>
          <p:cNvSpPr txBox="1">
            <a:spLocks noGrp="1"/>
          </p:cNvSpPr>
          <p:nvPr>
            <p:ph type="subTitle" idx="13"/>
          </p:nvPr>
        </p:nvSpPr>
        <p:spPr>
          <a:xfrm>
            <a:off x="4649638" y="3658600"/>
            <a:ext cx="2469000" cy="355800"/>
          </a:xfrm>
          <a:prstGeom prst="rect">
            <a:avLst/>
          </a:prstGeom>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a:t>Mars</a:t>
            </a:r>
            <a:endParaRPr/>
          </a:p>
        </p:txBody>
      </p:sp>
      <p:grpSp>
        <p:nvGrpSpPr>
          <p:cNvPr id="2247" name="Google Shape;2247;p71"/>
          <p:cNvGrpSpPr/>
          <p:nvPr/>
        </p:nvGrpSpPr>
        <p:grpSpPr>
          <a:xfrm>
            <a:off x="3065188" y="3188563"/>
            <a:ext cx="389350" cy="325950"/>
            <a:chOff x="5082775" y="1711650"/>
            <a:chExt cx="389350" cy="325950"/>
          </a:xfrm>
        </p:grpSpPr>
        <p:sp>
          <p:nvSpPr>
            <p:cNvPr id="2248" name="Google Shape;2248;p71"/>
            <p:cNvSpPr/>
            <p:nvPr/>
          </p:nvSpPr>
          <p:spPr>
            <a:xfrm>
              <a:off x="5284575" y="1828475"/>
              <a:ext cx="36650" cy="42750"/>
            </a:xfrm>
            <a:custGeom>
              <a:avLst/>
              <a:gdLst/>
              <a:ahLst/>
              <a:cxnLst/>
              <a:rect l="l" t="t" r="r" b="b"/>
              <a:pathLst>
                <a:path w="1466" h="1710" extrusionOk="0">
                  <a:moveTo>
                    <a:pt x="1219" y="0"/>
                  </a:moveTo>
                  <a:cubicBezTo>
                    <a:pt x="826" y="0"/>
                    <a:pt x="393" y="130"/>
                    <a:pt x="1" y="316"/>
                  </a:cubicBezTo>
                  <a:cubicBezTo>
                    <a:pt x="179" y="566"/>
                    <a:pt x="310" y="816"/>
                    <a:pt x="382" y="1078"/>
                  </a:cubicBezTo>
                  <a:cubicBezTo>
                    <a:pt x="465" y="1304"/>
                    <a:pt x="501" y="1507"/>
                    <a:pt x="489" y="1709"/>
                  </a:cubicBezTo>
                  <a:cubicBezTo>
                    <a:pt x="727" y="1507"/>
                    <a:pt x="953" y="1257"/>
                    <a:pt x="1132" y="983"/>
                  </a:cubicBezTo>
                  <a:cubicBezTo>
                    <a:pt x="1358" y="650"/>
                    <a:pt x="1465" y="304"/>
                    <a:pt x="1465" y="19"/>
                  </a:cubicBezTo>
                  <a:cubicBezTo>
                    <a:pt x="1385" y="6"/>
                    <a:pt x="1303" y="0"/>
                    <a:pt x="1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5230100" y="1827725"/>
              <a:ext cx="47650" cy="62300"/>
            </a:xfrm>
            <a:custGeom>
              <a:avLst/>
              <a:gdLst/>
              <a:ahLst/>
              <a:cxnLst/>
              <a:rect l="l" t="t" r="r" b="b"/>
              <a:pathLst>
                <a:path w="1906" h="2492" extrusionOk="0">
                  <a:moveTo>
                    <a:pt x="513" y="1"/>
                  </a:moveTo>
                  <a:cubicBezTo>
                    <a:pt x="513" y="346"/>
                    <a:pt x="406" y="656"/>
                    <a:pt x="322" y="930"/>
                  </a:cubicBezTo>
                  <a:cubicBezTo>
                    <a:pt x="108" y="1513"/>
                    <a:pt x="1" y="1834"/>
                    <a:pt x="537" y="2311"/>
                  </a:cubicBezTo>
                  <a:cubicBezTo>
                    <a:pt x="683" y="2432"/>
                    <a:pt x="854" y="2492"/>
                    <a:pt x="1025" y="2492"/>
                  </a:cubicBezTo>
                  <a:cubicBezTo>
                    <a:pt x="1173" y="2492"/>
                    <a:pt x="1321" y="2447"/>
                    <a:pt x="1453" y="2358"/>
                  </a:cubicBezTo>
                  <a:cubicBezTo>
                    <a:pt x="1656" y="2204"/>
                    <a:pt x="1906" y="1942"/>
                    <a:pt x="1727" y="1394"/>
                  </a:cubicBezTo>
                  <a:cubicBezTo>
                    <a:pt x="1537" y="822"/>
                    <a:pt x="1001" y="287"/>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5083950" y="1772675"/>
              <a:ext cx="385500" cy="168200"/>
            </a:xfrm>
            <a:custGeom>
              <a:avLst/>
              <a:gdLst/>
              <a:ahLst/>
              <a:cxnLst/>
              <a:rect l="l" t="t" r="r" b="b"/>
              <a:pathLst>
                <a:path w="15420" h="6728" extrusionOk="0">
                  <a:moveTo>
                    <a:pt x="5740" y="1119"/>
                  </a:moveTo>
                  <a:cubicBezTo>
                    <a:pt x="6240" y="1119"/>
                    <a:pt x="6811" y="1369"/>
                    <a:pt x="7335" y="1810"/>
                  </a:cubicBezTo>
                  <a:cubicBezTo>
                    <a:pt x="7371" y="1822"/>
                    <a:pt x="7383" y="1846"/>
                    <a:pt x="7406" y="1858"/>
                  </a:cubicBezTo>
                  <a:cubicBezTo>
                    <a:pt x="7823" y="1632"/>
                    <a:pt x="8526" y="1336"/>
                    <a:pt x="9254" y="1336"/>
                  </a:cubicBezTo>
                  <a:cubicBezTo>
                    <a:pt x="9524" y="1336"/>
                    <a:pt x="9798" y="1377"/>
                    <a:pt x="10062" y="1477"/>
                  </a:cubicBezTo>
                  <a:cubicBezTo>
                    <a:pt x="10193" y="1524"/>
                    <a:pt x="10288" y="1620"/>
                    <a:pt x="10323" y="1762"/>
                  </a:cubicBezTo>
                  <a:cubicBezTo>
                    <a:pt x="10502" y="2322"/>
                    <a:pt x="10359" y="3013"/>
                    <a:pt x="9907" y="3691"/>
                  </a:cubicBezTo>
                  <a:cubicBezTo>
                    <a:pt x="9276" y="4691"/>
                    <a:pt x="8192" y="5430"/>
                    <a:pt x="7156" y="5572"/>
                  </a:cubicBezTo>
                  <a:lnTo>
                    <a:pt x="7085" y="5572"/>
                  </a:lnTo>
                  <a:cubicBezTo>
                    <a:pt x="7014" y="5584"/>
                    <a:pt x="6954" y="5584"/>
                    <a:pt x="6871" y="5584"/>
                  </a:cubicBezTo>
                  <a:cubicBezTo>
                    <a:pt x="6502" y="5584"/>
                    <a:pt x="6121" y="5453"/>
                    <a:pt x="5823" y="5179"/>
                  </a:cubicBezTo>
                  <a:cubicBezTo>
                    <a:pt x="4823" y="4322"/>
                    <a:pt x="5109" y="3477"/>
                    <a:pt x="5311" y="2846"/>
                  </a:cubicBezTo>
                  <a:cubicBezTo>
                    <a:pt x="5454" y="2382"/>
                    <a:pt x="5525" y="2108"/>
                    <a:pt x="5347" y="1786"/>
                  </a:cubicBezTo>
                  <a:cubicBezTo>
                    <a:pt x="5275" y="1655"/>
                    <a:pt x="5275" y="1477"/>
                    <a:pt x="5347" y="1346"/>
                  </a:cubicBezTo>
                  <a:cubicBezTo>
                    <a:pt x="5418" y="1215"/>
                    <a:pt x="5573" y="1119"/>
                    <a:pt x="5728" y="1119"/>
                  </a:cubicBezTo>
                  <a:close/>
                  <a:moveTo>
                    <a:pt x="4144" y="0"/>
                  </a:moveTo>
                  <a:cubicBezTo>
                    <a:pt x="2061" y="0"/>
                    <a:pt x="298" y="1584"/>
                    <a:pt x="108" y="3655"/>
                  </a:cubicBezTo>
                  <a:cubicBezTo>
                    <a:pt x="1" y="4846"/>
                    <a:pt x="406" y="5941"/>
                    <a:pt x="1144" y="6727"/>
                  </a:cubicBezTo>
                  <a:lnTo>
                    <a:pt x="14276" y="6727"/>
                  </a:lnTo>
                  <a:cubicBezTo>
                    <a:pt x="15003" y="5930"/>
                    <a:pt x="15419" y="4846"/>
                    <a:pt x="15312" y="3655"/>
                  </a:cubicBezTo>
                  <a:cubicBezTo>
                    <a:pt x="15122" y="1584"/>
                    <a:pt x="13371" y="0"/>
                    <a:pt x="1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5082775" y="1963175"/>
              <a:ext cx="389350" cy="74425"/>
            </a:xfrm>
            <a:custGeom>
              <a:avLst/>
              <a:gdLst/>
              <a:ahLst/>
              <a:cxnLst/>
              <a:rect l="l" t="t" r="r" b="b"/>
              <a:pathLst>
                <a:path w="15574" h="2977" extrusionOk="0">
                  <a:moveTo>
                    <a:pt x="524" y="0"/>
                  </a:moveTo>
                  <a:cubicBezTo>
                    <a:pt x="441" y="0"/>
                    <a:pt x="345" y="48"/>
                    <a:pt x="298" y="107"/>
                  </a:cubicBezTo>
                  <a:cubicBezTo>
                    <a:pt x="0" y="477"/>
                    <a:pt x="274" y="893"/>
                    <a:pt x="631" y="893"/>
                  </a:cubicBezTo>
                  <a:lnTo>
                    <a:pt x="988" y="893"/>
                  </a:lnTo>
                  <a:cubicBezTo>
                    <a:pt x="976" y="1000"/>
                    <a:pt x="953" y="1096"/>
                    <a:pt x="953" y="1191"/>
                  </a:cubicBezTo>
                  <a:cubicBezTo>
                    <a:pt x="953" y="2179"/>
                    <a:pt x="1762" y="2977"/>
                    <a:pt x="2739" y="2977"/>
                  </a:cubicBezTo>
                  <a:cubicBezTo>
                    <a:pt x="3143" y="2977"/>
                    <a:pt x="3536" y="2846"/>
                    <a:pt x="3846" y="2596"/>
                  </a:cubicBezTo>
                  <a:cubicBezTo>
                    <a:pt x="4155" y="2834"/>
                    <a:pt x="4548" y="2977"/>
                    <a:pt x="4941" y="2977"/>
                  </a:cubicBezTo>
                  <a:cubicBezTo>
                    <a:pt x="5929" y="2977"/>
                    <a:pt x="6727" y="2179"/>
                    <a:pt x="6727" y="1191"/>
                  </a:cubicBezTo>
                  <a:cubicBezTo>
                    <a:pt x="6727" y="1096"/>
                    <a:pt x="6715" y="1000"/>
                    <a:pt x="6703" y="893"/>
                  </a:cubicBezTo>
                  <a:lnTo>
                    <a:pt x="8894" y="893"/>
                  </a:lnTo>
                  <a:cubicBezTo>
                    <a:pt x="8870" y="1000"/>
                    <a:pt x="8858" y="1096"/>
                    <a:pt x="8858" y="1191"/>
                  </a:cubicBezTo>
                  <a:cubicBezTo>
                    <a:pt x="8858" y="2179"/>
                    <a:pt x="9668" y="2977"/>
                    <a:pt x="10644" y="2977"/>
                  </a:cubicBezTo>
                  <a:cubicBezTo>
                    <a:pt x="11049" y="2977"/>
                    <a:pt x="11430" y="2846"/>
                    <a:pt x="11752" y="2596"/>
                  </a:cubicBezTo>
                  <a:cubicBezTo>
                    <a:pt x="12061" y="2834"/>
                    <a:pt x="12442" y="2977"/>
                    <a:pt x="12847" y="2977"/>
                  </a:cubicBezTo>
                  <a:cubicBezTo>
                    <a:pt x="13835" y="2977"/>
                    <a:pt x="14633" y="2179"/>
                    <a:pt x="14633" y="1191"/>
                  </a:cubicBezTo>
                  <a:cubicBezTo>
                    <a:pt x="14633" y="1096"/>
                    <a:pt x="14621" y="1000"/>
                    <a:pt x="14609" y="893"/>
                  </a:cubicBezTo>
                  <a:lnTo>
                    <a:pt x="15050" y="893"/>
                  </a:lnTo>
                  <a:cubicBezTo>
                    <a:pt x="15145" y="893"/>
                    <a:pt x="15228" y="858"/>
                    <a:pt x="15276" y="798"/>
                  </a:cubicBezTo>
                  <a:cubicBezTo>
                    <a:pt x="15574" y="417"/>
                    <a:pt x="15323" y="0"/>
                    <a:pt x="14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5150925" y="1711650"/>
              <a:ext cx="123850" cy="38725"/>
            </a:xfrm>
            <a:custGeom>
              <a:avLst/>
              <a:gdLst/>
              <a:ahLst/>
              <a:cxnLst/>
              <a:rect l="l" t="t" r="r" b="b"/>
              <a:pathLst>
                <a:path w="4954" h="1549" extrusionOk="0">
                  <a:moveTo>
                    <a:pt x="489" y="0"/>
                  </a:moveTo>
                  <a:cubicBezTo>
                    <a:pt x="429" y="0"/>
                    <a:pt x="382" y="36"/>
                    <a:pt x="346" y="60"/>
                  </a:cubicBezTo>
                  <a:cubicBezTo>
                    <a:pt x="1" y="453"/>
                    <a:pt x="251" y="893"/>
                    <a:pt x="632" y="893"/>
                  </a:cubicBezTo>
                  <a:lnTo>
                    <a:pt x="691" y="893"/>
                  </a:lnTo>
                  <a:lnTo>
                    <a:pt x="691" y="1548"/>
                  </a:lnTo>
                  <a:lnTo>
                    <a:pt x="4263" y="1548"/>
                  </a:lnTo>
                  <a:lnTo>
                    <a:pt x="4263" y="893"/>
                  </a:lnTo>
                  <a:lnTo>
                    <a:pt x="4454" y="893"/>
                  </a:lnTo>
                  <a:cubicBezTo>
                    <a:pt x="4513" y="893"/>
                    <a:pt x="4561" y="870"/>
                    <a:pt x="4596" y="834"/>
                  </a:cubicBezTo>
                  <a:cubicBezTo>
                    <a:pt x="4954" y="453"/>
                    <a:pt x="4692" y="0"/>
                    <a:pt x="4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 name="Google Shape;2253;p71"/>
          <p:cNvGrpSpPr/>
          <p:nvPr/>
        </p:nvGrpSpPr>
        <p:grpSpPr>
          <a:xfrm>
            <a:off x="1720662" y="1389888"/>
            <a:ext cx="381025" cy="381375"/>
            <a:chOff x="816450" y="2444425"/>
            <a:chExt cx="381025" cy="381375"/>
          </a:xfrm>
        </p:grpSpPr>
        <p:sp>
          <p:nvSpPr>
            <p:cNvPr id="2254" name="Google Shape;2254;p71"/>
            <p:cNvSpPr/>
            <p:nvPr/>
          </p:nvSpPr>
          <p:spPr>
            <a:xfrm>
              <a:off x="816450" y="2781125"/>
              <a:ext cx="381025" cy="44675"/>
            </a:xfrm>
            <a:custGeom>
              <a:avLst/>
              <a:gdLst/>
              <a:ahLst/>
              <a:cxnLst/>
              <a:rect l="l" t="t" r="r" b="b"/>
              <a:pathLst>
                <a:path w="15241" h="1787" extrusionOk="0">
                  <a:moveTo>
                    <a:pt x="441" y="1"/>
                  </a:moveTo>
                  <a:cubicBezTo>
                    <a:pt x="191" y="1"/>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1"/>
                    <a:pt x="14788"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5" name="Google Shape;2255;p71"/>
            <p:cNvSpPr/>
            <p:nvPr/>
          </p:nvSpPr>
          <p:spPr>
            <a:xfrm>
              <a:off x="838775" y="2444425"/>
              <a:ext cx="44675" cy="41750"/>
            </a:xfrm>
            <a:custGeom>
              <a:avLst/>
              <a:gdLst/>
              <a:ahLst/>
              <a:cxnLst/>
              <a:rect l="l" t="t" r="r" b="b"/>
              <a:pathLst>
                <a:path w="1787" h="1670" extrusionOk="0">
                  <a:moveTo>
                    <a:pt x="897" y="0"/>
                  </a:moveTo>
                  <a:cubicBezTo>
                    <a:pt x="876" y="0"/>
                    <a:pt x="855" y="1"/>
                    <a:pt x="834" y="3"/>
                  </a:cubicBezTo>
                  <a:cubicBezTo>
                    <a:pt x="358" y="26"/>
                    <a:pt x="1" y="431"/>
                    <a:pt x="1" y="907"/>
                  </a:cubicBezTo>
                  <a:lnTo>
                    <a:pt x="1" y="1669"/>
                  </a:lnTo>
                  <a:lnTo>
                    <a:pt x="1787" y="1669"/>
                  </a:lnTo>
                  <a:lnTo>
                    <a:pt x="1787" y="896"/>
                  </a:lnTo>
                  <a:cubicBezTo>
                    <a:pt x="1787" y="393"/>
                    <a:pt x="1382" y="0"/>
                    <a:pt x="897"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6" name="Google Shape;2256;p71"/>
            <p:cNvSpPr/>
            <p:nvPr/>
          </p:nvSpPr>
          <p:spPr>
            <a:xfrm>
              <a:off x="816450" y="2508775"/>
              <a:ext cx="381025" cy="44675"/>
            </a:xfrm>
            <a:custGeom>
              <a:avLst/>
              <a:gdLst/>
              <a:ahLst/>
              <a:cxnLst/>
              <a:rect l="l" t="t" r="r" b="b"/>
              <a:pathLst>
                <a:path w="15241" h="1787" extrusionOk="0">
                  <a:moveTo>
                    <a:pt x="441" y="0"/>
                  </a:moveTo>
                  <a:cubicBezTo>
                    <a:pt x="191" y="0"/>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0"/>
                    <a:pt x="14788"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7" name="Google Shape;2257;p71"/>
            <p:cNvSpPr/>
            <p:nvPr/>
          </p:nvSpPr>
          <p:spPr>
            <a:xfrm>
              <a:off x="958750" y="2638250"/>
              <a:ext cx="47925" cy="62375"/>
            </a:xfrm>
            <a:custGeom>
              <a:avLst/>
              <a:gdLst/>
              <a:ahLst/>
              <a:cxnLst/>
              <a:rect l="l" t="t" r="r" b="b"/>
              <a:pathLst>
                <a:path w="1917" h="2495" extrusionOk="0">
                  <a:moveTo>
                    <a:pt x="500" y="1"/>
                  </a:moveTo>
                  <a:cubicBezTo>
                    <a:pt x="500" y="346"/>
                    <a:pt x="393" y="655"/>
                    <a:pt x="298" y="917"/>
                  </a:cubicBezTo>
                  <a:cubicBezTo>
                    <a:pt x="107" y="1501"/>
                    <a:pt x="0" y="1834"/>
                    <a:pt x="548" y="2310"/>
                  </a:cubicBezTo>
                  <a:cubicBezTo>
                    <a:pt x="595" y="2346"/>
                    <a:pt x="643" y="2382"/>
                    <a:pt x="703" y="2406"/>
                  </a:cubicBezTo>
                  <a:cubicBezTo>
                    <a:pt x="803" y="2466"/>
                    <a:pt x="915" y="2495"/>
                    <a:pt x="1027" y="2495"/>
                  </a:cubicBezTo>
                  <a:cubicBezTo>
                    <a:pt x="1180" y="2495"/>
                    <a:pt x="1334" y="2442"/>
                    <a:pt x="1465" y="2346"/>
                  </a:cubicBezTo>
                  <a:cubicBezTo>
                    <a:pt x="1667" y="2203"/>
                    <a:pt x="1917" y="1929"/>
                    <a:pt x="1738" y="1382"/>
                  </a:cubicBezTo>
                  <a:cubicBezTo>
                    <a:pt x="1536" y="822"/>
                    <a:pt x="1000" y="286"/>
                    <a:pt x="500"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8" name="Google Shape;2258;p71"/>
            <p:cNvSpPr/>
            <p:nvPr/>
          </p:nvSpPr>
          <p:spPr>
            <a:xfrm>
              <a:off x="1013500" y="2638750"/>
              <a:ext cx="38125" cy="49225"/>
            </a:xfrm>
            <a:custGeom>
              <a:avLst/>
              <a:gdLst/>
              <a:ahLst/>
              <a:cxnLst/>
              <a:rect l="l" t="t" r="r" b="b"/>
              <a:pathLst>
                <a:path w="1525" h="1969" extrusionOk="0">
                  <a:moveTo>
                    <a:pt x="1202" y="1"/>
                  </a:moveTo>
                  <a:cubicBezTo>
                    <a:pt x="804" y="1"/>
                    <a:pt x="383" y="144"/>
                    <a:pt x="1" y="326"/>
                  </a:cubicBezTo>
                  <a:cubicBezTo>
                    <a:pt x="179" y="576"/>
                    <a:pt x="310" y="826"/>
                    <a:pt x="394" y="1076"/>
                  </a:cubicBezTo>
                  <a:cubicBezTo>
                    <a:pt x="489" y="1397"/>
                    <a:pt x="525" y="1695"/>
                    <a:pt x="477" y="1969"/>
                  </a:cubicBezTo>
                  <a:cubicBezTo>
                    <a:pt x="632" y="1850"/>
                    <a:pt x="775" y="1707"/>
                    <a:pt x="906" y="1540"/>
                  </a:cubicBezTo>
                  <a:cubicBezTo>
                    <a:pt x="1310" y="1052"/>
                    <a:pt x="1525" y="469"/>
                    <a:pt x="1489" y="28"/>
                  </a:cubicBezTo>
                  <a:cubicBezTo>
                    <a:pt x="1395" y="9"/>
                    <a:pt x="1299" y="1"/>
                    <a:pt x="1202"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9" name="Google Shape;2259;p71"/>
            <p:cNvSpPr/>
            <p:nvPr/>
          </p:nvSpPr>
          <p:spPr>
            <a:xfrm>
              <a:off x="838775" y="2575750"/>
              <a:ext cx="336375" cy="183075"/>
            </a:xfrm>
            <a:custGeom>
              <a:avLst/>
              <a:gdLst/>
              <a:ahLst/>
              <a:cxnLst/>
              <a:rect l="l" t="t" r="r" b="b"/>
              <a:pathLst>
                <a:path w="13455" h="7323" extrusionOk="0">
                  <a:moveTo>
                    <a:pt x="4680" y="1429"/>
                  </a:moveTo>
                  <a:cubicBezTo>
                    <a:pt x="5180" y="1429"/>
                    <a:pt x="5775" y="1667"/>
                    <a:pt x="6287" y="2108"/>
                  </a:cubicBezTo>
                  <a:cubicBezTo>
                    <a:pt x="6323" y="2131"/>
                    <a:pt x="6335" y="2155"/>
                    <a:pt x="6371" y="2167"/>
                  </a:cubicBezTo>
                  <a:cubicBezTo>
                    <a:pt x="6777" y="1942"/>
                    <a:pt x="7473" y="1635"/>
                    <a:pt x="8198" y="1635"/>
                  </a:cubicBezTo>
                  <a:cubicBezTo>
                    <a:pt x="8471" y="1635"/>
                    <a:pt x="8747" y="1679"/>
                    <a:pt x="9014" y="1786"/>
                  </a:cubicBezTo>
                  <a:cubicBezTo>
                    <a:pt x="9145" y="1834"/>
                    <a:pt x="9240" y="1929"/>
                    <a:pt x="9288" y="2072"/>
                  </a:cubicBezTo>
                  <a:cubicBezTo>
                    <a:pt x="9526" y="2822"/>
                    <a:pt x="9252" y="3810"/>
                    <a:pt x="8585" y="4632"/>
                  </a:cubicBezTo>
                  <a:cubicBezTo>
                    <a:pt x="7930" y="5430"/>
                    <a:pt x="7037" y="5894"/>
                    <a:pt x="6144" y="5894"/>
                  </a:cubicBezTo>
                  <a:lnTo>
                    <a:pt x="5811" y="5894"/>
                  </a:lnTo>
                  <a:cubicBezTo>
                    <a:pt x="5561" y="5894"/>
                    <a:pt x="5299" y="5834"/>
                    <a:pt x="5061" y="5703"/>
                  </a:cubicBezTo>
                  <a:cubicBezTo>
                    <a:pt x="4954" y="5644"/>
                    <a:pt x="4847" y="5560"/>
                    <a:pt x="4740" y="5489"/>
                  </a:cubicBezTo>
                  <a:cubicBezTo>
                    <a:pt x="3751" y="4632"/>
                    <a:pt x="4025" y="3775"/>
                    <a:pt x="4239" y="3155"/>
                  </a:cubicBezTo>
                  <a:cubicBezTo>
                    <a:pt x="4382" y="2691"/>
                    <a:pt x="4478" y="2405"/>
                    <a:pt x="4299" y="2096"/>
                  </a:cubicBezTo>
                  <a:cubicBezTo>
                    <a:pt x="4239" y="1989"/>
                    <a:pt x="4228" y="1870"/>
                    <a:pt x="4251" y="1750"/>
                  </a:cubicBezTo>
                  <a:cubicBezTo>
                    <a:pt x="4311" y="1560"/>
                    <a:pt x="4489" y="1429"/>
                    <a:pt x="4680" y="1429"/>
                  </a:cubicBezTo>
                  <a:close/>
                  <a:moveTo>
                    <a:pt x="1" y="0"/>
                  </a:moveTo>
                  <a:lnTo>
                    <a:pt x="1" y="7323"/>
                  </a:lnTo>
                  <a:lnTo>
                    <a:pt x="13455" y="7323"/>
                  </a:lnTo>
                  <a:lnTo>
                    <a:pt x="13455" y="0"/>
                  </a:ln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0" name="Google Shape;2260;p71"/>
            <p:cNvSpPr/>
            <p:nvPr/>
          </p:nvSpPr>
          <p:spPr>
            <a:xfrm>
              <a:off x="1129600" y="2444425"/>
              <a:ext cx="44675" cy="41750"/>
            </a:xfrm>
            <a:custGeom>
              <a:avLst/>
              <a:gdLst/>
              <a:ahLst/>
              <a:cxnLst/>
              <a:rect l="l" t="t" r="r" b="b"/>
              <a:pathLst>
                <a:path w="1787" h="1670" extrusionOk="0">
                  <a:moveTo>
                    <a:pt x="898" y="0"/>
                  </a:moveTo>
                  <a:cubicBezTo>
                    <a:pt x="877" y="0"/>
                    <a:pt x="855" y="1"/>
                    <a:pt x="834" y="3"/>
                  </a:cubicBezTo>
                  <a:cubicBezTo>
                    <a:pt x="357" y="26"/>
                    <a:pt x="0" y="431"/>
                    <a:pt x="0" y="907"/>
                  </a:cubicBezTo>
                  <a:lnTo>
                    <a:pt x="0" y="1669"/>
                  </a:lnTo>
                  <a:lnTo>
                    <a:pt x="1786" y="1669"/>
                  </a:lnTo>
                  <a:lnTo>
                    <a:pt x="1786" y="896"/>
                  </a:lnTo>
                  <a:cubicBezTo>
                    <a:pt x="1786" y="393"/>
                    <a:pt x="1392" y="0"/>
                    <a:pt x="898"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grpSp>
        <p:nvGrpSpPr>
          <p:cNvPr id="2261" name="Google Shape;2261;p71"/>
          <p:cNvGrpSpPr/>
          <p:nvPr/>
        </p:nvGrpSpPr>
        <p:grpSpPr>
          <a:xfrm>
            <a:off x="4344937" y="1547113"/>
            <a:ext cx="381025" cy="224150"/>
            <a:chOff x="953975" y="3133250"/>
            <a:chExt cx="381025" cy="224150"/>
          </a:xfrm>
        </p:grpSpPr>
        <p:sp>
          <p:nvSpPr>
            <p:cNvPr id="2262" name="Google Shape;2262;p71"/>
            <p:cNvSpPr/>
            <p:nvPr/>
          </p:nvSpPr>
          <p:spPr>
            <a:xfrm>
              <a:off x="1227225" y="3237725"/>
              <a:ext cx="107775" cy="97375"/>
            </a:xfrm>
            <a:custGeom>
              <a:avLst/>
              <a:gdLst/>
              <a:ahLst/>
              <a:cxnLst/>
              <a:rect l="l" t="t" r="r" b="b"/>
              <a:pathLst>
                <a:path w="4311" h="3895" extrusionOk="0">
                  <a:moveTo>
                    <a:pt x="3489" y="1"/>
                  </a:moveTo>
                  <a:lnTo>
                    <a:pt x="0" y="2084"/>
                  </a:lnTo>
                  <a:cubicBezTo>
                    <a:pt x="358" y="2620"/>
                    <a:pt x="596" y="3227"/>
                    <a:pt x="667" y="3894"/>
                  </a:cubicBezTo>
                  <a:lnTo>
                    <a:pt x="3870" y="3894"/>
                  </a:lnTo>
                  <a:cubicBezTo>
                    <a:pt x="4108" y="3894"/>
                    <a:pt x="4311" y="3704"/>
                    <a:pt x="4311" y="3454"/>
                  </a:cubicBezTo>
                  <a:lnTo>
                    <a:pt x="4311" y="3430"/>
                  </a:lnTo>
                  <a:cubicBezTo>
                    <a:pt x="4311" y="2227"/>
                    <a:pt x="4025" y="1048"/>
                    <a:pt x="3489"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3" name="Google Shape;2263;p71"/>
            <p:cNvSpPr/>
            <p:nvPr/>
          </p:nvSpPr>
          <p:spPr>
            <a:xfrm>
              <a:off x="1195075" y="3165700"/>
              <a:ext cx="108375" cy="107175"/>
            </a:xfrm>
            <a:custGeom>
              <a:avLst/>
              <a:gdLst/>
              <a:ahLst/>
              <a:cxnLst/>
              <a:rect l="l" t="t" r="r" b="b"/>
              <a:pathLst>
                <a:path w="4335" h="4287" extrusionOk="0">
                  <a:moveTo>
                    <a:pt x="2215" y="0"/>
                  </a:moveTo>
                  <a:lnTo>
                    <a:pt x="13" y="3751"/>
                  </a:lnTo>
                  <a:cubicBezTo>
                    <a:pt x="13" y="3748"/>
                    <a:pt x="12" y="3746"/>
                    <a:pt x="10" y="3746"/>
                  </a:cubicBezTo>
                  <a:cubicBezTo>
                    <a:pt x="7" y="3746"/>
                    <a:pt x="1" y="3757"/>
                    <a:pt x="1" y="3775"/>
                  </a:cubicBezTo>
                  <a:cubicBezTo>
                    <a:pt x="251" y="3918"/>
                    <a:pt x="477" y="4084"/>
                    <a:pt x="703" y="4287"/>
                  </a:cubicBezTo>
                  <a:lnTo>
                    <a:pt x="4334" y="2132"/>
                  </a:lnTo>
                  <a:cubicBezTo>
                    <a:pt x="4049" y="1715"/>
                    <a:pt x="3739" y="1310"/>
                    <a:pt x="3358" y="953"/>
                  </a:cubicBezTo>
                  <a:cubicBezTo>
                    <a:pt x="3001" y="596"/>
                    <a:pt x="2620" y="286"/>
                    <a:pt x="2215"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4" name="Google Shape;2264;p71"/>
            <p:cNvSpPr/>
            <p:nvPr/>
          </p:nvSpPr>
          <p:spPr>
            <a:xfrm>
              <a:off x="953975" y="3238025"/>
              <a:ext cx="108375" cy="97075"/>
            </a:xfrm>
            <a:custGeom>
              <a:avLst/>
              <a:gdLst/>
              <a:ahLst/>
              <a:cxnLst/>
              <a:rect l="l" t="t" r="r" b="b"/>
              <a:pathLst>
                <a:path w="4335" h="3883" extrusionOk="0">
                  <a:moveTo>
                    <a:pt x="822" y="1"/>
                  </a:moveTo>
                  <a:cubicBezTo>
                    <a:pt x="286" y="1048"/>
                    <a:pt x="1" y="2215"/>
                    <a:pt x="1" y="3442"/>
                  </a:cubicBezTo>
                  <a:cubicBezTo>
                    <a:pt x="1" y="3692"/>
                    <a:pt x="191" y="3882"/>
                    <a:pt x="453" y="3882"/>
                  </a:cubicBezTo>
                  <a:lnTo>
                    <a:pt x="3644" y="3882"/>
                  </a:lnTo>
                  <a:cubicBezTo>
                    <a:pt x="3727" y="3215"/>
                    <a:pt x="3965" y="2584"/>
                    <a:pt x="4334" y="2048"/>
                  </a:cubicBezTo>
                  <a:lnTo>
                    <a:pt x="822" y="1"/>
                  </a:ln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5" name="Google Shape;2265;p71"/>
            <p:cNvSpPr/>
            <p:nvPr/>
          </p:nvSpPr>
          <p:spPr>
            <a:xfrm>
              <a:off x="1060825" y="3133250"/>
              <a:ext cx="72650" cy="66400"/>
            </a:xfrm>
            <a:custGeom>
              <a:avLst/>
              <a:gdLst/>
              <a:ahLst/>
              <a:cxnLst/>
              <a:rect l="l" t="t" r="r" b="b"/>
              <a:pathLst>
                <a:path w="2906" h="2656" extrusionOk="0">
                  <a:moveTo>
                    <a:pt x="2906" y="1"/>
                  </a:moveTo>
                  <a:cubicBezTo>
                    <a:pt x="1894" y="60"/>
                    <a:pt x="906" y="322"/>
                    <a:pt x="1" y="763"/>
                  </a:cubicBezTo>
                  <a:lnTo>
                    <a:pt x="1037" y="2656"/>
                  </a:lnTo>
                  <a:cubicBezTo>
                    <a:pt x="1215" y="2358"/>
                    <a:pt x="1501" y="2156"/>
                    <a:pt x="1846" y="2060"/>
                  </a:cubicBezTo>
                  <a:cubicBezTo>
                    <a:pt x="1977" y="2013"/>
                    <a:pt x="2096" y="2001"/>
                    <a:pt x="2215" y="2001"/>
                  </a:cubicBezTo>
                  <a:cubicBezTo>
                    <a:pt x="2465" y="2001"/>
                    <a:pt x="2692" y="2060"/>
                    <a:pt x="2906" y="2191"/>
                  </a:cubicBezTo>
                  <a:lnTo>
                    <a:pt x="2906" y="1"/>
                  </a:ln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6" name="Google Shape;2266;p71"/>
            <p:cNvSpPr/>
            <p:nvPr/>
          </p:nvSpPr>
          <p:spPr>
            <a:xfrm>
              <a:off x="1104300" y="3205725"/>
              <a:ext cx="74725" cy="151675"/>
            </a:xfrm>
            <a:custGeom>
              <a:avLst/>
              <a:gdLst/>
              <a:ahLst/>
              <a:cxnLst/>
              <a:rect l="l" t="t" r="r" b="b"/>
              <a:pathLst>
                <a:path w="2989" h="6067" extrusionOk="0">
                  <a:moveTo>
                    <a:pt x="488" y="0"/>
                  </a:moveTo>
                  <a:cubicBezTo>
                    <a:pt x="447" y="0"/>
                    <a:pt x="404" y="6"/>
                    <a:pt x="357" y="19"/>
                  </a:cubicBezTo>
                  <a:cubicBezTo>
                    <a:pt x="12" y="114"/>
                    <a:pt x="0" y="471"/>
                    <a:pt x="0" y="614"/>
                  </a:cubicBezTo>
                  <a:cubicBezTo>
                    <a:pt x="0" y="733"/>
                    <a:pt x="238" y="4745"/>
                    <a:pt x="334" y="5091"/>
                  </a:cubicBezTo>
                  <a:cubicBezTo>
                    <a:pt x="488" y="5686"/>
                    <a:pt x="1024" y="6067"/>
                    <a:pt x="1619" y="6067"/>
                  </a:cubicBezTo>
                  <a:cubicBezTo>
                    <a:pt x="1739" y="6067"/>
                    <a:pt x="1846" y="6055"/>
                    <a:pt x="1965" y="6019"/>
                  </a:cubicBezTo>
                  <a:cubicBezTo>
                    <a:pt x="2310" y="5936"/>
                    <a:pt x="2596" y="5710"/>
                    <a:pt x="2774" y="5400"/>
                  </a:cubicBezTo>
                  <a:cubicBezTo>
                    <a:pt x="2953" y="5091"/>
                    <a:pt x="2989" y="4734"/>
                    <a:pt x="2905" y="4388"/>
                  </a:cubicBezTo>
                  <a:cubicBezTo>
                    <a:pt x="2798" y="4043"/>
                    <a:pt x="1024" y="447"/>
                    <a:pt x="965" y="352"/>
                  </a:cubicBezTo>
                  <a:cubicBezTo>
                    <a:pt x="903" y="239"/>
                    <a:pt x="752" y="0"/>
                    <a:pt x="488"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7" name="Google Shape;2267;p71"/>
            <p:cNvSpPr/>
            <p:nvPr/>
          </p:nvSpPr>
          <p:spPr>
            <a:xfrm>
              <a:off x="1155775" y="3133850"/>
              <a:ext cx="75350" cy="117300"/>
            </a:xfrm>
            <a:custGeom>
              <a:avLst/>
              <a:gdLst/>
              <a:ahLst/>
              <a:cxnLst/>
              <a:rect l="l" t="t" r="r" b="b"/>
              <a:pathLst>
                <a:path w="3014" h="4692" extrusionOk="0">
                  <a:moveTo>
                    <a:pt x="1" y="0"/>
                  </a:moveTo>
                  <a:lnTo>
                    <a:pt x="1" y="3418"/>
                  </a:lnTo>
                  <a:cubicBezTo>
                    <a:pt x="215" y="3858"/>
                    <a:pt x="477" y="4394"/>
                    <a:pt x="596" y="4632"/>
                  </a:cubicBezTo>
                  <a:cubicBezTo>
                    <a:pt x="656" y="4644"/>
                    <a:pt x="715" y="4656"/>
                    <a:pt x="775" y="4691"/>
                  </a:cubicBezTo>
                  <a:cubicBezTo>
                    <a:pt x="787" y="4644"/>
                    <a:pt x="799" y="4596"/>
                    <a:pt x="811" y="4572"/>
                  </a:cubicBezTo>
                  <a:lnTo>
                    <a:pt x="3013" y="822"/>
                  </a:lnTo>
                  <a:cubicBezTo>
                    <a:pt x="2085" y="346"/>
                    <a:pt x="1049" y="60"/>
                    <a:pt x="1"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8" name="Google Shape;2268;p71"/>
            <p:cNvSpPr/>
            <p:nvPr/>
          </p:nvSpPr>
          <p:spPr>
            <a:xfrm>
              <a:off x="984925" y="3163625"/>
              <a:ext cx="99450" cy="108950"/>
            </a:xfrm>
            <a:custGeom>
              <a:avLst/>
              <a:gdLst/>
              <a:ahLst/>
              <a:cxnLst/>
              <a:rect l="l" t="t" r="r" b="b"/>
              <a:pathLst>
                <a:path w="3978" h="4358" extrusionOk="0">
                  <a:moveTo>
                    <a:pt x="2263" y="0"/>
                  </a:moveTo>
                  <a:cubicBezTo>
                    <a:pt x="1799" y="298"/>
                    <a:pt x="1382" y="631"/>
                    <a:pt x="977" y="1024"/>
                  </a:cubicBezTo>
                  <a:cubicBezTo>
                    <a:pt x="608" y="1393"/>
                    <a:pt x="287" y="1798"/>
                    <a:pt x="1" y="2215"/>
                  </a:cubicBezTo>
                  <a:lnTo>
                    <a:pt x="3632" y="4322"/>
                  </a:lnTo>
                  <a:cubicBezTo>
                    <a:pt x="3656" y="4346"/>
                    <a:pt x="3656" y="4346"/>
                    <a:pt x="3680" y="4358"/>
                  </a:cubicBezTo>
                  <a:cubicBezTo>
                    <a:pt x="3763" y="4274"/>
                    <a:pt x="3870" y="4179"/>
                    <a:pt x="3977" y="4108"/>
                  </a:cubicBezTo>
                  <a:cubicBezTo>
                    <a:pt x="3954" y="3774"/>
                    <a:pt x="3930" y="3322"/>
                    <a:pt x="3894" y="2929"/>
                  </a:cubicBezTo>
                  <a:lnTo>
                    <a:pt x="2263" y="0"/>
                  </a:ln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9" name="Google Shape;2269;p71"/>
            <p:cNvSpPr/>
            <p:nvPr/>
          </p:nvSpPr>
          <p:spPr>
            <a:xfrm>
              <a:off x="1184950" y="3279700"/>
              <a:ext cx="36650" cy="55100"/>
            </a:xfrm>
            <a:custGeom>
              <a:avLst/>
              <a:gdLst/>
              <a:ahLst/>
              <a:cxnLst/>
              <a:rect l="l" t="t" r="r" b="b"/>
              <a:pathLst>
                <a:path w="1466" h="2204" extrusionOk="0">
                  <a:moveTo>
                    <a:pt x="1" y="0"/>
                  </a:moveTo>
                  <a:lnTo>
                    <a:pt x="1" y="0"/>
                  </a:lnTo>
                  <a:cubicBezTo>
                    <a:pt x="465" y="965"/>
                    <a:pt x="501" y="1096"/>
                    <a:pt x="525" y="1191"/>
                  </a:cubicBezTo>
                  <a:cubicBezTo>
                    <a:pt x="620" y="1536"/>
                    <a:pt x="632" y="1870"/>
                    <a:pt x="560" y="2203"/>
                  </a:cubicBezTo>
                  <a:lnTo>
                    <a:pt x="1465" y="2203"/>
                  </a:lnTo>
                  <a:cubicBezTo>
                    <a:pt x="1322" y="1274"/>
                    <a:pt x="775" y="477"/>
                    <a:pt x="1"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0" name="Google Shape;2270;p71"/>
            <p:cNvSpPr/>
            <p:nvPr/>
          </p:nvSpPr>
          <p:spPr>
            <a:xfrm>
              <a:off x="1067375" y="3294575"/>
              <a:ext cx="22950" cy="40525"/>
            </a:xfrm>
            <a:custGeom>
              <a:avLst/>
              <a:gdLst/>
              <a:ahLst/>
              <a:cxnLst/>
              <a:rect l="l" t="t" r="r" b="b"/>
              <a:pathLst>
                <a:path w="918" h="1621" extrusionOk="0">
                  <a:moveTo>
                    <a:pt x="763" y="1"/>
                  </a:moveTo>
                  <a:cubicBezTo>
                    <a:pt x="358" y="441"/>
                    <a:pt x="96" y="1001"/>
                    <a:pt x="1" y="1620"/>
                  </a:cubicBezTo>
                  <a:lnTo>
                    <a:pt x="918" y="1620"/>
                  </a:lnTo>
                  <a:cubicBezTo>
                    <a:pt x="882" y="1453"/>
                    <a:pt x="834" y="1072"/>
                    <a:pt x="763"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grpSp>
        <p:nvGrpSpPr>
          <p:cNvPr id="2271" name="Google Shape;2271;p71"/>
          <p:cNvGrpSpPr/>
          <p:nvPr/>
        </p:nvGrpSpPr>
        <p:grpSpPr>
          <a:xfrm>
            <a:off x="6968912" y="1392513"/>
            <a:ext cx="381625" cy="378750"/>
            <a:chOff x="1421600" y="3862700"/>
            <a:chExt cx="381625" cy="378750"/>
          </a:xfrm>
        </p:grpSpPr>
        <p:sp>
          <p:nvSpPr>
            <p:cNvPr id="2272" name="Google Shape;2272;p71"/>
            <p:cNvSpPr/>
            <p:nvPr/>
          </p:nvSpPr>
          <p:spPr>
            <a:xfrm>
              <a:off x="1520725" y="4196775"/>
              <a:ext cx="44650" cy="44675"/>
            </a:xfrm>
            <a:custGeom>
              <a:avLst/>
              <a:gdLst/>
              <a:ahLst/>
              <a:cxnLst/>
              <a:rect l="l" t="t" r="r" b="b"/>
              <a:pathLst>
                <a:path w="1786" h="1787" extrusionOk="0">
                  <a:moveTo>
                    <a:pt x="893" y="1"/>
                  </a:moveTo>
                  <a:cubicBezTo>
                    <a:pt x="405" y="1"/>
                    <a:pt x="0" y="405"/>
                    <a:pt x="0" y="894"/>
                  </a:cubicBezTo>
                  <a:cubicBezTo>
                    <a:pt x="0" y="1382"/>
                    <a:pt x="405" y="1786"/>
                    <a:pt x="893" y="1786"/>
                  </a:cubicBezTo>
                  <a:cubicBezTo>
                    <a:pt x="1381" y="1786"/>
                    <a:pt x="1786" y="1382"/>
                    <a:pt x="1786" y="894"/>
                  </a:cubicBezTo>
                  <a:cubicBezTo>
                    <a:pt x="1774" y="405"/>
                    <a:pt x="1381" y="1"/>
                    <a:pt x="893"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3" name="Google Shape;2273;p71"/>
            <p:cNvSpPr/>
            <p:nvPr/>
          </p:nvSpPr>
          <p:spPr>
            <a:xfrm>
              <a:off x="1656150" y="4196775"/>
              <a:ext cx="44675" cy="44675"/>
            </a:xfrm>
            <a:custGeom>
              <a:avLst/>
              <a:gdLst/>
              <a:ahLst/>
              <a:cxnLst/>
              <a:rect l="l" t="t" r="r" b="b"/>
              <a:pathLst>
                <a:path w="1787" h="1787" extrusionOk="0">
                  <a:moveTo>
                    <a:pt x="893" y="1"/>
                  </a:moveTo>
                  <a:cubicBezTo>
                    <a:pt x="405" y="1"/>
                    <a:pt x="0" y="405"/>
                    <a:pt x="0" y="894"/>
                  </a:cubicBezTo>
                  <a:cubicBezTo>
                    <a:pt x="0" y="1382"/>
                    <a:pt x="405" y="1786"/>
                    <a:pt x="893" y="1786"/>
                  </a:cubicBezTo>
                  <a:cubicBezTo>
                    <a:pt x="1382" y="1786"/>
                    <a:pt x="1786" y="1382"/>
                    <a:pt x="1786" y="894"/>
                  </a:cubicBezTo>
                  <a:cubicBezTo>
                    <a:pt x="1786" y="405"/>
                    <a:pt x="1382" y="1"/>
                    <a:pt x="893"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4" name="Google Shape;2274;p71"/>
            <p:cNvSpPr/>
            <p:nvPr/>
          </p:nvSpPr>
          <p:spPr>
            <a:xfrm>
              <a:off x="1421600" y="3983350"/>
              <a:ext cx="381625" cy="53600"/>
            </a:xfrm>
            <a:custGeom>
              <a:avLst/>
              <a:gdLst/>
              <a:ahLst/>
              <a:cxnLst/>
              <a:rect l="l" t="t" r="r" b="b"/>
              <a:pathLst>
                <a:path w="15265" h="2144" extrusionOk="0">
                  <a:moveTo>
                    <a:pt x="477" y="1"/>
                  </a:moveTo>
                  <a:cubicBezTo>
                    <a:pt x="346" y="1"/>
                    <a:pt x="215" y="60"/>
                    <a:pt x="119" y="179"/>
                  </a:cubicBezTo>
                  <a:cubicBezTo>
                    <a:pt x="36" y="275"/>
                    <a:pt x="0" y="429"/>
                    <a:pt x="48" y="560"/>
                  </a:cubicBezTo>
                  <a:cubicBezTo>
                    <a:pt x="96" y="739"/>
                    <a:pt x="465" y="1525"/>
                    <a:pt x="560" y="1811"/>
                  </a:cubicBezTo>
                  <a:cubicBezTo>
                    <a:pt x="619" y="2001"/>
                    <a:pt x="774" y="2144"/>
                    <a:pt x="988" y="2144"/>
                  </a:cubicBezTo>
                  <a:lnTo>
                    <a:pt x="14288" y="2144"/>
                  </a:lnTo>
                  <a:cubicBezTo>
                    <a:pt x="14490" y="2144"/>
                    <a:pt x="14669" y="2001"/>
                    <a:pt x="14728" y="1811"/>
                  </a:cubicBezTo>
                  <a:cubicBezTo>
                    <a:pt x="14812" y="1513"/>
                    <a:pt x="15145" y="894"/>
                    <a:pt x="15228" y="560"/>
                  </a:cubicBezTo>
                  <a:cubicBezTo>
                    <a:pt x="15264" y="429"/>
                    <a:pt x="15228" y="275"/>
                    <a:pt x="15157" y="179"/>
                  </a:cubicBezTo>
                  <a:cubicBezTo>
                    <a:pt x="15062" y="60"/>
                    <a:pt x="14931" y="1"/>
                    <a:pt x="14800"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5" name="Google Shape;2275;p71"/>
            <p:cNvSpPr/>
            <p:nvPr/>
          </p:nvSpPr>
          <p:spPr>
            <a:xfrm>
              <a:off x="1632625" y="3907450"/>
              <a:ext cx="107200" cy="53600"/>
            </a:xfrm>
            <a:custGeom>
              <a:avLst/>
              <a:gdLst/>
              <a:ahLst/>
              <a:cxnLst/>
              <a:rect l="l" t="t" r="r" b="b"/>
              <a:pathLst>
                <a:path w="4288" h="2144" extrusionOk="0">
                  <a:moveTo>
                    <a:pt x="2132" y="1"/>
                  </a:moveTo>
                  <a:cubicBezTo>
                    <a:pt x="2013" y="1"/>
                    <a:pt x="1882" y="60"/>
                    <a:pt x="1799" y="144"/>
                  </a:cubicBezTo>
                  <a:lnTo>
                    <a:pt x="1" y="2144"/>
                  </a:lnTo>
                  <a:lnTo>
                    <a:pt x="4287" y="2144"/>
                  </a:lnTo>
                  <a:lnTo>
                    <a:pt x="2453" y="144"/>
                  </a:lnTo>
                  <a:cubicBezTo>
                    <a:pt x="2370" y="60"/>
                    <a:pt x="2251" y="1"/>
                    <a:pt x="2132"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6" name="Google Shape;2276;p71"/>
            <p:cNvSpPr/>
            <p:nvPr/>
          </p:nvSpPr>
          <p:spPr>
            <a:xfrm>
              <a:off x="1569825" y="3862700"/>
              <a:ext cx="81575" cy="86075"/>
            </a:xfrm>
            <a:custGeom>
              <a:avLst/>
              <a:gdLst/>
              <a:ahLst/>
              <a:cxnLst/>
              <a:rect l="l" t="t" r="r" b="b"/>
              <a:pathLst>
                <a:path w="3263" h="3443" extrusionOk="0">
                  <a:moveTo>
                    <a:pt x="1587" y="0"/>
                  </a:moveTo>
                  <a:cubicBezTo>
                    <a:pt x="1550" y="0"/>
                    <a:pt x="1513" y="6"/>
                    <a:pt x="1477" y="17"/>
                  </a:cubicBezTo>
                  <a:cubicBezTo>
                    <a:pt x="1370" y="40"/>
                    <a:pt x="1298" y="88"/>
                    <a:pt x="1215" y="183"/>
                  </a:cubicBezTo>
                  <a:lnTo>
                    <a:pt x="1" y="1648"/>
                  </a:lnTo>
                  <a:lnTo>
                    <a:pt x="1501" y="3339"/>
                  </a:lnTo>
                  <a:lnTo>
                    <a:pt x="1536" y="3362"/>
                  </a:lnTo>
                  <a:cubicBezTo>
                    <a:pt x="1572" y="3416"/>
                    <a:pt x="1626" y="3443"/>
                    <a:pt x="1682" y="3443"/>
                  </a:cubicBezTo>
                  <a:cubicBezTo>
                    <a:pt x="1739" y="3443"/>
                    <a:pt x="1798" y="3416"/>
                    <a:pt x="1846" y="3362"/>
                  </a:cubicBezTo>
                  <a:cubicBezTo>
                    <a:pt x="1858" y="3350"/>
                    <a:pt x="1858" y="3339"/>
                    <a:pt x="1870" y="3339"/>
                  </a:cubicBezTo>
                  <a:lnTo>
                    <a:pt x="3263" y="1803"/>
                  </a:lnTo>
                  <a:lnTo>
                    <a:pt x="1917" y="160"/>
                  </a:lnTo>
                  <a:cubicBezTo>
                    <a:pt x="1835" y="59"/>
                    <a:pt x="1710" y="0"/>
                    <a:pt x="1587"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7" name="Google Shape;2277;p71"/>
            <p:cNvSpPr/>
            <p:nvPr/>
          </p:nvSpPr>
          <p:spPr>
            <a:xfrm>
              <a:off x="1485600" y="3907750"/>
              <a:ext cx="105375" cy="53300"/>
            </a:xfrm>
            <a:custGeom>
              <a:avLst/>
              <a:gdLst/>
              <a:ahLst/>
              <a:cxnLst/>
              <a:rect l="l" t="t" r="r" b="b"/>
              <a:pathLst>
                <a:path w="4215" h="2132" extrusionOk="0">
                  <a:moveTo>
                    <a:pt x="2108" y="1"/>
                  </a:moveTo>
                  <a:cubicBezTo>
                    <a:pt x="1965" y="1"/>
                    <a:pt x="1846" y="60"/>
                    <a:pt x="1774" y="143"/>
                  </a:cubicBezTo>
                  <a:lnTo>
                    <a:pt x="0" y="2132"/>
                  </a:lnTo>
                  <a:lnTo>
                    <a:pt x="4215" y="2132"/>
                  </a:lnTo>
                  <a:lnTo>
                    <a:pt x="2429" y="143"/>
                  </a:lnTo>
                  <a:cubicBezTo>
                    <a:pt x="2346" y="60"/>
                    <a:pt x="2227" y="1"/>
                    <a:pt x="2108"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8" name="Google Shape;2278;p71"/>
            <p:cNvSpPr/>
            <p:nvPr/>
          </p:nvSpPr>
          <p:spPr>
            <a:xfrm>
              <a:off x="1454925" y="4059250"/>
              <a:ext cx="316150" cy="170300"/>
            </a:xfrm>
            <a:custGeom>
              <a:avLst/>
              <a:gdLst/>
              <a:ahLst/>
              <a:cxnLst/>
              <a:rect l="l" t="t" r="r" b="b"/>
              <a:pathLst>
                <a:path w="12646" h="6812" extrusionOk="0">
                  <a:moveTo>
                    <a:pt x="6685" y="1129"/>
                  </a:moveTo>
                  <a:cubicBezTo>
                    <a:pt x="6796" y="1129"/>
                    <a:pt x="6906" y="1174"/>
                    <a:pt x="6990" y="1263"/>
                  </a:cubicBezTo>
                  <a:cubicBezTo>
                    <a:pt x="7168" y="1442"/>
                    <a:pt x="7168" y="1727"/>
                    <a:pt x="6990" y="1882"/>
                  </a:cubicBezTo>
                  <a:lnTo>
                    <a:pt x="6609" y="2287"/>
                  </a:lnTo>
                  <a:lnTo>
                    <a:pt x="7061" y="2287"/>
                  </a:lnTo>
                  <a:cubicBezTo>
                    <a:pt x="7240" y="2287"/>
                    <a:pt x="7406" y="2394"/>
                    <a:pt x="7478" y="2573"/>
                  </a:cubicBezTo>
                  <a:cubicBezTo>
                    <a:pt x="7561" y="2739"/>
                    <a:pt x="7514" y="2930"/>
                    <a:pt x="7383" y="3061"/>
                  </a:cubicBezTo>
                  <a:lnTo>
                    <a:pt x="6156" y="4287"/>
                  </a:lnTo>
                  <a:cubicBezTo>
                    <a:pt x="6073" y="4370"/>
                    <a:pt x="5954" y="4418"/>
                    <a:pt x="5847" y="4418"/>
                  </a:cubicBezTo>
                  <a:cubicBezTo>
                    <a:pt x="5728" y="4418"/>
                    <a:pt x="5621" y="4370"/>
                    <a:pt x="5537" y="4287"/>
                  </a:cubicBezTo>
                  <a:cubicBezTo>
                    <a:pt x="5359" y="4109"/>
                    <a:pt x="5359" y="3823"/>
                    <a:pt x="5537" y="3656"/>
                  </a:cubicBezTo>
                  <a:lnTo>
                    <a:pt x="5990" y="3192"/>
                  </a:lnTo>
                  <a:lnTo>
                    <a:pt x="5549" y="3192"/>
                  </a:lnTo>
                  <a:cubicBezTo>
                    <a:pt x="5394" y="3192"/>
                    <a:pt x="5263" y="3132"/>
                    <a:pt x="5192" y="3013"/>
                  </a:cubicBezTo>
                  <a:cubicBezTo>
                    <a:pt x="5037" y="2823"/>
                    <a:pt x="5073" y="2573"/>
                    <a:pt x="5216" y="2418"/>
                  </a:cubicBezTo>
                  <a:lnTo>
                    <a:pt x="6371" y="1263"/>
                  </a:lnTo>
                  <a:cubicBezTo>
                    <a:pt x="6460" y="1174"/>
                    <a:pt x="6573" y="1129"/>
                    <a:pt x="6685" y="1129"/>
                  </a:cubicBezTo>
                  <a:close/>
                  <a:moveTo>
                    <a:pt x="1" y="1"/>
                  </a:moveTo>
                  <a:cubicBezTo>
                    <a:pt x="441" y="2120"/>
                    <a:pt x="1215" y="6454"/>
                    <a:pt x="1215" y="6454"/>
                  </a:cubicBezTo>
                  <a:cubicBezTo>
                    <a:pt x="1263" y="6668"/>
                    <a:pt x="1441" y="6811"/>
                    <a:pt x="1644" y="6811"/>
                  </a:cubicBezTo>
                  <a:lnTo>
                    <a:pt x="1775" y="6811"/>
                  </a:lnTo>
                  <a:cubicBezTo>
                    <a:pt x="1751" y="6680"/>
                    <a:pt x="1739" y="6549"/>
                    <a:pt x="1739" y="6406"/>
                  </a:cubicBezTo>
                  <a:cubicBezTo>
                    <a:pt x="1739" y="5430"/>
                    <a:pt x="2537" y="4621"/>
                    <a:pt x="3525" y="4621"/>
                  </a:cubicBezTo>
                  <a:cubicBezTo>
                    <a:pt x="4501" y="4621"/>
                    <a:pt x="5311" y="5430"/>
                    <a:pt x="5311" y="6406"/>
                  </a:cubicBezTo>
                  <a:cubicBezTo>
                    <a:pt x="5311" y="6537"/>
                    <a:pt x="5287" y="6692"/>
                    <a:pt x="5263" y="6811"/>
                  </a:cubicBezTo>
                  <a:lnTo>
                    <a:pt x="7216" y="6811"/>
                  </a:lnTo>
                  <a:cubicBezTo>
                    <a:pt x="7180" y="6680"/>
                    <a:pt x="7168" y="6549"/>
                    <a:pt x="7168" y="6406"/>
                  </a:cubicBezTo>
                  <a:cubicBezTo>
                    <a:pt x="7168" y="5430"/>
                    <a:pt x="7966" y="4621"/>
                    <a:pt x="8954" y="4621"/>
                  </a:cubicBezTo>
                  <a:cubicBezTo>
                    <a:pt x="9931" y="4621"/>
                    <a:pt x="10740" y="5430"/>
                    <a:pt x="10740" y="6406"/>
                  </a:cubicBezTo>
                  <a:cubicBezTo>
                    <a:pt x="10740" y="6537"/>
                    <a:pt x="10728" y="6692"/>
                    <a:pt x="10693" y="6811"/>
                  </a:cubicBezTo>
                  <a:lnTo>
                    <a:pt x="10990" y="6811"/>
                  </a:lnTo>
                  <a:cubicBezTo>
                    <a:pt x="11205" y="6811"/>
                    <a:pt x="11383" y="6668"/>
                    <a:pt x="11419" y="6454"/>
                  </a:cubicBezTo>
                  <a:cubicBezTo>
                    <a:pt x="11562" y="5847"/>
                    <a:pt x="12288" y="1703"/>
                    <a:pt x="12645"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grpSp>
        <p:nvGrpSpPr>
          <p:cNvPr id="2279" name="Google Shape;2279;p71"/>
          <p:cNvGrpSpPr/>
          <p:nvPr/>
        </p:nvGrpSpPr>
        <p:grpSpPr>
          <a:xfrm>
            <a:off x="5722563" y="3133500"/>
            <a:ext cx="250050" cy="381025"/>
            <a:chOff x="3036075" y="3845550"/>
            <a:chExt cx="250050" cy="381025"/>
          </a:xfrm>
        </p:grpSpPr>
        <p:sp>
          <p:nvSpPr>
            <p:cNvPr id="2280" name="Google Shape;2280;p71"/>
            <p:cNvSpPr/>
            <p:nvPr/>
          </p:nvSpPr>
          <p:spPr>
            <a:xfrm>
              <a:off x="3077750" y="4157475"/>
              <a:ext cx="166725" cy="69100"/>
            </a:xfrm>
            <a:custGeom>
              <a:avLst/>
              <a:gdLst/>
              <a:ahLst/>
              <a:cxnLst/>
              <a:rect l="l" t="t" r="r" b="b"/>
              <a:pathLst>
                <a:path w="6669" h="2764" extrusionOk="0">
                  <a:moveTo>
                    <a:pt x="489" y="1"/>
                  </a:moveTo>
                  <a:cubicBezTo>
                    <a:pt x="274" y="1"/>
                    <a:pt x="60" y="156"/>
                    <a:pt x="36" y="394"/>
                  </a:cubicBezTo>
                  <a:cubicBezTo>
                    <a:pt x="1" y="668"/>
                    <a:pt x="215" y="894"/>
                    <a:pt x="477" y="894"/>
                  </a:cubicBezTo>
                  <a:lnTo>
                    <a:pt x="1013" y="894"/>
                  </a:lnTo>
                  <a:cubicBezTo>
                    <a:pt x="989" y="727"/>
                    <a:pt x="953" y="561"/>
                    <a:pt x="953" y="382"/>
                  </a:cubicBezTo>
                  <a:lnTo>
                    <a:pt x="953" y="1"/>
                  </a:lnTo>
                  <a:close/>
                  <a:moveTo>
                    <a:pt x="5716" y="1"/>
                  </a:moveTo>
                  <a:lnTo>
                    <a:pt x="5716" y="382"/>
                  </a:lnTo>
                  <a:cubicBezTo>
                    <a:pt x="5716" y="561"/>
                    <a:pt x="5704" y="727"/>
                    <a:pt x="5656" y="894"/>
                  </a:cubicBezTo>
                  <a:lnTo>
                    <a:pt x="6180" y="894"/>
                  </a:lnTo>
                  <a:cubicBezTo>
                    <a:pt x="6406" y="894"/>
                    <a:pt x="6609" y="727"/>
                    <a:pt x="6644" y="489"/>
                  </a:cubicBezTo>
                  <a:cubicBezTo>
                    <a:pt x="6668" y="215"/>
                    <a:pt x="6466" y="1"/>
                    <a:pt x="6192" y="1"/>
                  </a:cubicBezTo>
                  <a:close/>
                  <a:moveTo>
                    <a:pt x="1013" y="894"/>
                  </a:moveTo>
                  <a:cubicBezTo>
                    <a:pt x="1251" y="1965"/>
                    <a:pt x="2203" y="2763"/>
                    <a:pt x="3334" y="2763"/>
                  </a:cubicBezTo>
                  <a:cubicBezTo>
                    <a:pt x="4477" y="2763"/>
                    <a:pt x="5430" y="1965"/>
                    <a:pt x="5656" y="8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3077750" y="4112850"/>
              <a:ext cx="166725" cy="44650"/>
            </a:xfrm>
            <a:custGeom>
              <a:avLst/>
              <a:gdLst/>
              <a:ahLst/>
              <a:cxnLst/>
              <a:rect l="l" t="t" r="r" b="b"/>
              <a:pathLst>
                <a:path w="6669" h="1786" extrusionOk="0">
                  <a:moveTo>
                    <a:pt x="489" y="0"/>
                  </a:moveTo>
                  <a:cubicBezTo>
                    <a:pt x="274" y="0"/>
                    <a:pt x="60" y="155"/>
                    <a:pt x="36" y="393"/>
                  </a:cubicBezTo>
                  <a:cubicBezTo>
                    <a:pt x="1" y="667"/>
                    <a:pt x="215" y="893"/>
                    <a:pt x="477" y="893"/>
                  </a:cubicBezTo>
                  <a:lnTo>
                    <a:pt x="953" y="893"/>
                  </a:lnTo>
                  <a:lnTo>
                    <a:pt x="953" y="321"/>
                  </a:lnTo>
                  <a:cubicBezTo>
                    <a:pt x="953" y="298"/>
                    <a:pt x="929" y="83"/>
                    <a:pt x="906" y="0"/>
                  </a:cubicBezTo>
                  <a:close/>
                  <a:moveTo>
                    <a:pt x="5763" y="0"/>
                  </a:moveTo>
                  <a:cubicBezTo>
                    <a:pt x="5751" y="83"/>
                    <a:pt x="5716" y="298"/>
                    <a:pt x="5716" y="321"/>
                  </a:cubicBezTo>
                  <a:lnTo>
                    <a:pt x="5716" y="893"/>
                  </a:lnTo>
                  <a:lnTo>
                    <a:pt x="6180" y="893"/>
                  </a:lnTo>
                  <a:cubicBezTo>
                    <a:pt x="6406" y="893"/>
                    <a:pt x="6609" y="726"/>
                    <a:pt x="6644" y="488"/>
                  </a:cubicBezTo>
                  <a:cubicBezTo>
                    <a:pt x="6668" y="214"/>
                    <a:pt x="6466" y="0"/>
                    <a:pt x="6192" y="0"/>
                  </a:cubicBezTo>
                  <a:close/>
                  <a:moveTo>
                    <a:pt x="953" y="893"/>
                  </a:moveTo>
                  <a:lnTo>
                    <a:pt x="953" y="1786"/>
                  </a:lnTo>
                  <a:lnTo>
                    <a:pt x="5716" y="1786"/>
                  </a:lnTo>
                  <a:lnTo>
                    <a:pt x="5716" y="89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3036075" y="3845550"/>
              <a:ext cx="250050" cy="266725"/>
            </a:xfrm>
            <a:custGeom>
              <a:avLst/>
              <a:gdLst/>
              <a:ahLst/>
              <a:cxnLst/>
              <a:rect l="l" t="t" r="r" b="b"/>
              <a:pathLst>
                <a:path w="10002" h="10669" extrusionOk="0">
                  <a:moveTo>
                    <a:pt x="5548" y="2243"/>
                  </a:moveTo>
                  <a:cubicBezTo>
                    <a:pt x="5645" y="2243"/>
                    <a:pt x="5742" y="2274"/>
                    <a:pt x="5823" y="2334"/>
                  </a:cubicBezTo>
                  <a:cubicBezTo>
                    <a:pt x="6013" y="2489"/>
                    <a:pt x="6049" y="2774"/>
                    <a:pt x="5894" y="2965"/>
                  </a:cubicBezTo>
                  <a:lnTo>
                    <a:pt x="4823" y="4298"/>
                  </a:lnTo>
                  <a:lnTo>
                    <a:pt x="6085" y="4298"/>
                  </a:lnTo>
                  <a:cubicBezTo>
                    <a:pt x="6228" y="4298"/>
                    <a:pt x="6359" y="4358"/>
                    <a:pt x="6442" y="4465"/>
                  </a:cubicBezTo>
                  <a:cubicBezTo>
                    <a:pt x="6597" y="4644"/>
                    <a:pt x="6597" y="4882"/>
                    <a:pt x="6466" y="5048"/>
                  </a:cubicBezTo>
                  <a:lnTo>
                    <a:pt x="4704" y="7239"/>
                  </a:lnTo>
                  <a:cubicBezTo>
                    <a:pt x="4620" y="7334"/>
                    <a:pt x="4478" y="7394"/>
                    <a:pt x="4358" y="7394"/>
                  </a:cubicBezTo>
                  <a:cubicBezTo>
                    <a:pt x="4263" y="7394"/>
                    <a:pt x="4168" y="7370"/>
                    <a:pt x="4085" y="7299"/>
                  </a:cubicBezTo>
                  <a:cubicBezTo>
                    <a:pt x="3882" y="7144"/>
                    <a:pt x="3858" y="6858"/>
                    <a:pt x="4001" y="6668"/>
                  </a:cubicBezTo>
                  <a:lnTo>
                    <a:pt x="5180" y="5215"/>
                  </a:lnTo>
                  <a:lnTo>
                    <a:pt x="3918" y="5215"/>
                  </a:lnTo>
                  <a:cubicBezTo>
                    <a:pt x="3787" y="5215"/>
                    <a:pt x="3644" y="5156"/>
                    <a:pt x="3573" y="5048"/>
                  </a:cubicBezTo>
                  <a:cubicBezTo>
                    <a:pt x="3442" y="4882"/>
                    <a:pt x="3442" y="4644"/>
                    <a:pt x="3561" y="4477"/>
                  </a:cubicBezTo>
                  <a:lnTo>
                    <a:pt x="5192" y="2417"/>
                  </a:lnTo>
                  <a:cubicBezTo>
                    <a:pt x="5281" y="2300"/>
                    <a:pt x="5414" y="2243"/>
                    <a:pt x="5548" y="2243"/>
                  </a:cubicBezTo>
                  <a:close/>
                  <a:moveTo>
                    <a:pt x="5001" y="0"/>
                  </a:moveTo>
                  <a:cubicBezTo>
                    <a:pt x="2251" y="0"/>
                    <a:pt x="1" y="2250"/>
                    <a:pt x="1" y="5001"/>
                  </a:cubicBezTo>
                  <a:cubicBezTo>
                    <a:pt x="1" y="5894"/>
                    <a:pt x="239" y="6775"/>
                    <a:pt x="691" y="7537"/>
                  </a:cubicBezTo>
                  <a:cubicBezTo>
                    <a:pt x="1084" y="8216"/>
                    <a:pt x="1656" y="8799"/>
                    <a:pt x="2311" y="9216"/>
                  </a:cubicBezTo>
                  <a:cubicBezTo>
                    <a:pt x="2358" y="9442"/>
                    <a:pt x="2394" y="9692"/>
                    <a:pt x="2442" y="9930"/>
                  </a:cubicBezTo>
                  <a:cubicBezTo>
                    <a:pt x="2489" y="10180"/>
                    <a:pt x="2537" y="10430"/>
                    <a:pt x="2573" y="10668"/>
                  </a:cubicBezTo>
                  <a:lnTo>
                    <a:pt x="7430" y="10668"/>
                  </a:lnTo>
                  <a:cubicBezTo>
                    <a:pt x="7478" y="10430"/>
                    <a:pt x="7514" y="10180"/>
                    <a:pt x="7561" y="9930"/>
                  </a:cubicBezTo>
                  <a:cubicBezTo>
                    <a:pt x="7609" y="9692"/>
                    <a:pt x="7656" y="9442"/>
                    <a:pt x="7692" y="9216"/>
                  </a:cubicBezTo>
                  <a:cubicBezTo>
                    <a:pt x="8371" y="8787"/>
                    <a:pt x="8919" y="8216"/>
                    <a:pt x="9311" y="7537"/>
                  </a:cubicBezTo>
                  <a:cubicBezTo>
                    <a:pt x="9764" y="6775"/>
                    <a:pt x="10002" y="5894"/>
                    <a:pt x="10002" y="5001"/>
                  </a:cubicBezTo>
                  <a:cubicBezTo>
                    <a:pt x="10002" y="2250"/>
                    <a:pt x="7776" y="0"/>
                    <a:pt x="50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286"/>
        <p:cNvGrpSpPr/>
        <p:nvPr/>
      </p:nvGrpSpPr>
      <p:grpSpPr>
        <a:xfrm>
          <a:off x="0" y="0"/>
          <a:ext cx="0" cy="0"/>
          <a:chOff x="0" y="0"/>
          <a:chExt cx="0" cy="0"/>
        </a:xfrm>
      </p:grpSpPr>
      <p:sp>
        <p:nvSpPr>
          <p:cNvPr id="2287" name="Google Shape;2287;p72"/>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Did you </a:t>
            </a:r>
            <a:r>
              <a:rPr lang="en" b="0">
                <a:solidFill>
                  <a:schemeClr val="lt2"/>
                </a:solidFill>
              </a:rPr>
              <a:t>know?</a:t>
            </a:r>
            <a:endParaRPr b="0">
              <a:solidFill>
                <a:schemeClr val="lt2"/>
              </a:solidFill>
            </a:endParaRPr>
          </a:p>
        </p:txBody>
      </p:sp>
      <p:grpSp>
        <p:nvGrpSpPr>
          <p:cNvPr id="2288" name="Google Shape;2288;p72"/>
          <p:cNvGrpSpPr/>
          <p:nvPr/>
        </p:nvGrpSpPr>
        <p:grpSpPr>
          <a:xfrm>
            <a:off x="-258451" y="935782"/>
            <a:ext cx="3028694" cy="3663642"/>
            <a:chOff x="-258451" y="935782"/>
            <a:chExt cx="3028694" cy="3663642"/>
          </a:xfrm>
        </p:grpSpPr>
        <p:sp>
          <p:nvSpPr>
            <p:cNvPr id="2289" name="Google Shape;2289;p72"/>
            <p:cNvSpPr/>
            <p:nvPr/>
          </p:nvSpPr>
          <p:spPr>
            <a:xfrm>
              <a:off x="-60278" y="3143291"/>
              <a:ext cx="444576" cy="444576"/>
            </a:xfrm>
            <a:custGeom>
              <a:avLst/>
              <a:gdLst/>
              <a:ahLst/>
              <a:cxnLst/>
              <a:rect l="l" t="t" r="r" b="b"/>
              <a:pathLst>
                <a:path w="4406" h="4406" extrusionOk="0">
                  <a:moveTo>
                    <a:pt x="2203" y="739"/>
                  </a:moveTo>
                  <a:cubicBezTo>
                    <a:pt x="3013" y="739"/>
                    <a:pt x="3668" y="1393"/>
                    <a:pt x="3668" y="2203"/>
                  </a:cubicBezTo>
                  <a:cubicBezTo>
                    <a:pt x="3668" y="3013"/>
                    <a:pt x="3013" y="3679"/>
                    <a:pt x="2203" y="3679"/>
                  </a:cubicBezTo>
                  <a:cubicBezTo>
                    <a:pt x="1382" y="3679"/>
                    <a:pt x="727" y="3025"/>
                    <a:pt x="727" y="2203"/>
                  </a:cubicBezTo>
                  <a:cubicBezTo>
                    <a:pt x="727" y="1393"/>
                    <a:pt x="1382" y="739"/>
                    <a:pt x="2203" y="739"/>
                  </a:cubicBezTo>
                  <a:close/>
                  <a:moveTo>
                    <a:pt x="2203" y="0"/>
                  </a:moveTo>
                  <a:cubicBezTo>
                    <a:pt x="989" y="0"/>
                    <a:pt x="1" y="989"/>
                    <a:pt x="1" y="2203"/>
                  </a:cubicBezTo>
                  <a:cubicBezTo>
                    <a:pt x="1" y="3418"/>
                    <a:pt x="977" y="4406"/>
                    <a:pt x="2203" y="4406"/>
                  </a:cubicBezTo>
                  <a:cubicBezTo>
                    <a:pt x="3406" y="4406"/>
                    <a:pt x="4406" y="3429"/>
                    <a:pt x="4406" y="2203"/>
                  </a:cubicBezTo>
                  <a:cubicBezTo>
                    <a:pt x="4406" y="989"/>
                    <a:pt x="3406" y="0"/>
                    <a:pt x="2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2"/>
            <p:cNvSpPr/>
            <p:nvPr/>
          </p:nvSpPr>
          <p:spPr>
            <a:xfrm>
              <a:off x="-258451" y="2943907"/>
              <a:ext cx="842233" cy="842233"/>
            </a:xfrm>
            <a:custGeom>
              <a:avLst/>
              <a:gdLst/>
              <a:ahLst/>
              <a:cxnLst/>
              <a:rect l="l" t="t" r="r" b="b"/>
              <a:pathLst>
                <a:path w="8347" h="8347" extrusionOk="0">
                  <a:moveTo>
                    <a:pt x="4167" y="1441"/>
                  </a:moveTo>
                  <a:cubicBezTo>
                    <a:pt x="5679" y="1441"/>
                    <a:pt x="6906" y="2679"/>
                    <a:pt x="6906" y="4179"/>
                  </a:cubicBezTo>
                  <a:cubicBezTo>
                    <a:pt x="6906" y="5691"/>
                    <a:pt x="5679" y="6918"/>
                    <a:pt x="4167" y="6918"/>
                  </a:cubicBezTo>
                  <a:cubicBezTo>
                    <a:pt x="2643" y="6918"/>
                    <a:pt x="1429" y="5691"/>
                    <a:pt x="1429" y="4179"/>
                  </a:cubicBezTo>
                  <a:cubicBezTo>
                    <a:pt x="1429" y="2679"/>
                    <a:pt x="2655" y="1441"/>
                    <a:pt x="4167" y="1441"/>
                  </a:cubicBezTo>
                  <a:close/>
                  <a:moveTo>
                    <a:pt x="3810" y="0"/>
                  </a:moveTo>
                  <a:lnTo>
                    <a:pt x="3810" y="762"/>
                  </a:lnTo>
                  <a:cubicBezTo>
                    <a:pt x="3429" y="810"/>
                    <a:pt x="3096" y="881"/>
                    <a:pt x="2762" y="1024"/>
                  </a:cubicBezTo>
                  <a:lnTo>
                    <a:pt x="2393" y="369"/>
                  </a:lnTo>
                  <a:lnTo>
                    <a:pt x="1762" y="726"/>
                  </a:lnTo>
                  <a:lnTo>
                    <a:pt x="2143" y="1381"/>
                  </a:lnTo>
                  <a:cubicBezTo>
                    <a:pt x="1846" y="1595"/>
                    <a:pt x="1584" y="1857"/>
                    <a:pt x="1381" y="2143"/>
                  </a:cubicBezTo>
                  <a:lnTo>
                    <a:pt x="726" y="1774"/>
                  </a:lnTo>
                  <a:lnTo>
                    <a:pt x="369" y="2393"/>
                  </a:lnTo>
                  <a:lnTo>
                    <a:pt x="1024" y="2774"/>
                  </a:lnTo>
                  <a:cubicBezTo>
                    <a:pt x="869" y="3096"/>
                    <a:pt x="798" y="3453"/>
                    <a:pt x="750" y="3810"/>
                  </a:cubicBezTo>
                  <a:lnTo>
                    <a:pt x="0" y="3810"/>
                  </a:lnTo>
                  <a:lnTo>
                    <a:pt x="0" y="4536"/>
                  </a:lnTo>
                  <a:lnTo>
                    <a:pt x="750" y="4536"/>
                  </a:lnTo>
                  <a:cubicBezTo>
                    <a:pt x="798" y="4917"/>
                    <a:pt x="869" y="5251"/>
                    <a:pt x="1024" y="5584"/>
                  </a:cubicBezTo>
                  <a:lnTo>
                    <a:pt x="369" y="5953"/>
                  </a:lnTo>
                  <a:lnTo>
                    <a:pt x="726" y="6584"/>
                  </a:lnTo>
                  <a:lnTo>
                    <a:pt x="1381" y="6203"/>
                  </a:lnTo>
                  <a:cubicBezTo>
                    <a:pt x="1584" y="6501"/>
                    <a:pt x="1858" y="6763"/>
                    <a:pt x="2143" y="6965"/>
                  </a:cubicBezTo>
                  <a:lnTo>
                    <a:pt x="1762" y="7620"/>
                  </a:lnTo>
                  <a:lnTo>
                    <a:pt x="2393" y="7977"/>
                  </a:lnTo>
                  <a:lnTo>
                    <a:pt x="2762" y="7322"/>
                  </a:lnTo>
                  <a:cubicBezTo>
                    <a:pt x="3096" y="7477"/>
                    <a:pt x="3453" y="7549"/>
                    <a:pt x="3810" y="7596"/>
                  </a:cubicBezTo>
                  <a:lnTo>
                    <a:pt x="3810" y="8346"/>
                  </a:lnTo>
                  <a:lnTo>
                    <a:pt x="4536" y="8346"/>
                  </a:lnTo>
                  <a:lnTo>
                    <a:pt x="4536" y="7596"/>
                  </a:lnTo>
                  <a:cubicBezTo>
                    <a:pt x="4906" y="7549"/>
                    <a:pt x="5251" y="7477"/>
                    <a:pt x="5572" y="7322"/>
                  </a:cubicBezTo>
                  <a:lnTo>
                    <a:pt x="5953" y="7977"/>
                  </a:lnTo>
                  <a:lnTo>
                    <a:pt x="6572" y="7620"/>
                  </a:lnTo>
                  <a:lnTo>
                    <a:pt x="6203" y="6965"/>
                  </a:lnTo>
                  <a:cubicBezTo>
                    <a:pt x="6501" y="6763"/>
                    <a:pt x="6751" y="6489"/>
                    <a:pt x="6965" y="6203"/>
                  </a:cubicBezTo>
                  <a:lnTo>
                    <a:pt x="7608" y="6584"/>
                  </a:lnTo>
                  <a:lnTo>
                    <a:pt x="7965" y="5953"/>
                  </a:lnTo>
                  <a:lnTo>
                    <a:pt x="7311" y="5584"/>
                  </a:lnTo>
                  <a:cubicBezTo>
                    <a:pt x="7465" y="5251"/>
                    <a:pt x="7537" y="4917"/>
                    <a:pt x="7584" y="4536"/>
                  </a:cubicBezTo>
                  <a:lnTo>
                    <a:pt x="8346" y="4536"/>
                  </a:lnTo>
                  <a:lnTo>
                    <a:pt x="8346" y="3810"/>
                  </a:lnTo>
                  <a:lnTo>
                    <a:pt x="7584" y="3810"/>
                  </a:lnTo>
                  <a:cubicBezTo>
                    <a:pt x="7537" y="3441"/>
                    <a:pt x="7465" y="3096"/>
                    <a:pt x="7311" y="2774"/>
                  </a:cubicBezTo>
                  <a:lnTo>
                    <a:pt x="7965" y="2393"/>
                  </a:lnTo>
                  <a:lnTo>
                    <a:pt x="7608" y="1774"/>
                  </a:lnTo>
                  <a:lnTo>
                    <a:pt x="6965" y="2143"/>
                  </a:lnTo>
                  <a:cubicBezTo>
                    <a:pt x="6751" y="1846"/>
                    <a:pt x="6489" y="1595"/>
                    <a:pt x="6203" y="1381"/>
                  </a:cubicBezTo>
                  <a:lnTo>
                    <a:pt x="6572" y="726"/>
                  </a:lnTo>
                  <a:lnTo>
                    <a:pt x="5953" y="369"/>
                  </a:lnTo>
                  <a:lnTo>
                    <a:pt x="5572" y="1024"/>
                  </a:lnTo>
                  <a:cubicBezTo>
                    <a:pt x="5251" y="881"/>
                    <a:pt x="4894" y="810"/>
                    <a:pt x="4536" y="762"/>
                  </a:cubicBezTo>
                  <a:lnTo>
                    <a:pt x="45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2"/>
            <p:cNvSpPr/>
            <p:nvPr/>
          </p:nvSpPr>
          <p:spPr>
            <a:xfrm>
              <a:off x="720608" y="3674250"/>
              <a:ext cx="636897" cy="635686"/>
            </a:xfrm>
            <a:custGeom>
              <a:avLst/>
              <a:gdLst/>
              <a:ahLst/>
              <a:cxnLst/>
              <a:rect l="l" t="t" r="r" b="b"/>
              <a:pathLst>
                <a:path w="6312" h="6300" extrusionOk="0">
                  <a:moveTo>
                    <a:pt x="3156" y="1037"/>
                  </a:moveTo>
                  <a:cubicBezTo>
                    <a:pt x="4311" y="1037"/>
                    <a:pt x="5263" y="1989"/>
                    <a:pt x="5263" y="3156"/>
                  </a:cubicBezTo>
                  <a:cubicBezTo>
                    <a:pt x="5263" y="4311"/>
                    <a:pt x="4311" y="5263"/>
                    <a:pt x="3156" y="5263"/>
                  </a:cubicBezTo>
                  <a:cubicBezTo>
                    <a:pt x="1989" y="5263"/>
                    <a:pt x="1037" y="4311"/>
                    <a:pt x="1037" y="3156"/>
                  </a:cubicBezTo>
                  <a:cubicBezTo>
                    <a:pt x="1037" y="1989"/>
                    <a:pt x="1989" y="1037"/>
                    <a:pt x="3156" y="1037"/>
                  </a:cubicBezTo>
                  <a:close/>
                  <a:moveTo>
                    <a:pt x="3156" y="1"/>
                  </a:moveTo>
                  <a:cubicBezTo>
                    <a:pt x="1406" y="1"/>
                    <a:pt x="1" y="1418"/>
                    <a:pt x="1" y="3156"/>
                  </a:cubicBezTo>
                  <a:cubicBezTo>
                    <a:pt x="1" y="4894"/>
                    <a:pt x="1406" y="6299"/>
                    <a:pt x="3156" y="6299"/>
                  </a:cubicBezTo>
                  <a:cubicBezTo>
                    <a:pt x="4894" y="6299"/>
                    <a:pt x="6311" y="4882"/>
                    <a:pt x="6311" y="3144"/>
                  </a:cubicBezTo>
                  <a:cubicBezTo>
                    <a:pt x="6311" y="1394"/>
                    <a:pt x="4882" y="1"/>
                    <a:pt x="3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2"/>
            <p:cNvSpPr/>
            <p:nvPr/>
          </p:nvSpPr>
          <p:spPr>
            <a:xfrm>
              <a:off x="433540" y="3385970"/>
              <a:ext cx="1209821" cy="1213453"/>
            </a:xfrm>
            <a:custGeom>
              <a:avLst/>
              <a:gdLst/>
              <a:ahLst/>
              <a:cxnLst/>
              <a:rect l="l" t="t" r="r" b="b"/>
              <a:pathLst>
                <a:path w="11990" h="12026" extrusionOk="0">
                  <a:moveTo>
                    <a:pt x="6001" y="2060"/>
                  </a:moveTo>
                  <a:cubicBezTo>
                    <a:pt x="8168" y="2060"/>
                    <a:pt x="9930" y="3822"/>
                    <a:pt x="9930" y="6001"/>
                  </a:cubicBezTo>
                  <a:cubicBezTo>
                    <a:pt x="9930" y="8168"/>
                    <a:pt x="8156" y="9930"/>
                    <a:pt x="6001" y="9930"/>
                  </a:cubicBezTo>
                  <a:cubicBezTo>
                    <a:pt x="3822" y="9930"/>
                    <a:pt x="2072" y="8168"/>
                    <a:pt x="2072" y="6001"/>
                  </a:cubicBezTo>
                  <a:cubicBezTo>
                    <a:pt x="2072" y="3822"/>
                    <a:pt x="3822" y="2060"/>
                    <a:pt x="6001" y="2060"/>
                  </a:cubicBezTo>
                  <a:close/>
                  <a:moveTo>
                    <a:pt x="5477" y="0"/>
                  </a:moveTo>
                  <a:lnTo>
                    <a:pt x="5477" y="1084"/>
                  </a:lnTo>
                  <a:cubicBezTo>
                    <a:pt x="4953" y="1143"/>
                    <a:pt x="4441" y="1262"/>
                    <a:pt x="3965" y="1477"/>
                  </a:cubicBezTo>
                  <a:lnTo>
                    <a:pt x="3429" y="536"/>
                  </a:lnTo>
                  <a:lnTo>
                    <a:pt x="2536" y="1060"/>
                  </a:lnTo>
                  <a:lnTo>
                    <a:pt x="3072" y="1989"/>
                  </a:lnTo>
                  <a:cubicBezTo>
                    <a:pt x="2655" y="2310"/>
                    <a:pt x="2286" y="2667"/>
                    <a:pt x="1989" y="3096"/>
                  </a:cubicBezTo>
                  <a:lnTo>
                    <a:pt x="1048" y="2560"/>
                  </a:lnTo>
                  <a:lnTo>
                    <a:pt x="536" y="3453"/>
                  </a:lnTo>
                  <a:lnTo>
                    <a:pt x="1465" y="3989"/>
                  </a:lnTo>
                  <a:cubicBezTo>
                    <a:pt x="1262" y="4453"/>
                    <a:pt x="1143" y="4953"/>
                    <a:pt x="1084" y="5489"/>
                  </a:cubicBezTo>
                  <a:lnTo>
                    <a:pt x="0" y="5489"/>
                  </a:lnTo>
                  <a:lnTo>
                    <a:pt x="0" y="6525"/>
                  </a:lnTo>
                  <a:lnTo>
                    <a:pt x="1084" y="6525"/>
                  </a:lnTo>
                  <a:cubicBezTo>
                    <a:pt x="1143" y="7049"/>
                    <a:pt x="1262" y="7561"/>
                    <a:pt x="1465" y="8037"/>
                  </a:cubicBezTo>
                  <a:lnTo>
                    <a:pt x="536" y="8573"/>
                  </a:lnTo>
                  <a:lnTo>
                    <a:pt x="1048" y="9466"/>
                  </a:lnTo>
                  <a:lnTo>
                    <a:pt x="1989" y="8930"/>
                  </a:lnTo>
                  <a:cubicBezTo>
                    <a:pt x="2298" y="9347"/>
                    <a:pt x="2655" y="9716"/>
                    <a:pt x="3072" y="10025"/>
                  </a:cubicBezTo>
                  <a:lnTo>
                    <a:pt x="2536" y="10966"/>
                  </a:lnTo>
                  <a:lnTo>
                    <a:pt x="3429" y="11490"/>
                  </a:lnTo>
                  <a:lnTo>
                    <a:pt x="3965" y="10549"/>
                  </a:lnTo>
                  <a:cubicBezTo>
                    <a:pt x="4429" y="10752"/>
                    <a:pt x="4941" y="10871"/>
                    <a:pt x="5477" y="10942"/>
                  </a:cubicBezTo>
                  <a:lnTo>
                    <a:pt x="5477" y="12026"/>
                  </a:lnTo>
                  <a:lnTo>
                    <a:pt x="6513" y="12026"/>
                  </a:lnTo>
                  <a:lnTo>
                    <a:pt x="6513" y="10942"/>
                  </a:lnTo>
                  <a:cubicBezTo>
                    <a:pt x="7037" y="10883"/>
                    <a:pt x="7537" y="10764"/>
                    <a:pt x="8013" y="10549"/>
                  </a:cubicBezTo>
                  <a:lnTo>
                    <a:pt x="8549" y="11490"/>
                  </a:lnTo>
                  <a:lnTo>
                    <a:pt x="9442" y="10966"/>
                  </a:lnTo>
                  <a:lnTo>
                    <a:pt x="8906" y="10025"/>
                  </a:lnTo>
                  <a:cubicBezTo>
                    <a:pt x="9323" y="9716"/>
                    <a:pt x="9704" y="9359"/>
                    <a:pt x="10001" y="8942"/>
                  </a:cubicBezTo>
                  <a:lnTo>
                    <a:pt x="10930" y="9478"/>
                  </a:lnTo>
                  <a:lnTo>
                    <a:pt x="11454" y="8585"/>
                  </a:lnTo>
                  <a:lnTo>
                    <a:pt x="10513" y="8049"/>
                  </a:lnTo>
                  <a:cubicBezTo>
                    <a:pt x="10728" y="7585"/>
                    <a:pt x="10847" y="7085"/>
                    <a:pt x="10906" y="6549"/>
                  </a:cubicBezTo>
                  <a:lnTo>
                    <a:pt x="11990" y="6549"/>
                  </a:lnTo>
                  <a:lnTo>
                    <a:pt x="11990" y="6513"/>
                  </a:lnTo>
                  <a:lnTo>
                    <a:pt x="11990" y="5477"/>
                  </a:lnTo>
                  <a:lnTo>
                    <a:pt x="10906" y="5477"/>
                  </a:lnTo>
                  <a:cubicBezTo>
                    <a:pt x="10847" y="4953"/>
                    <a:pt x="10728" y="4453"/>
                    <a:pt x="10525" y="3977"/>
                  </a:cubicBezTo>
                  <a:lnTo>
                    <a:pt x="11454" y="3441"/>
                  </a:lnTo>
                  <a:lnTo>
                    <a:pt x="10930" y="2548"/>
                  </a:lnTo>
                  <a:lnTo>
                    <a:pt x="10001" y="3084"/>
                  </a:lnTo>
                  <a:cubicBezTo>
                    <a:pt x="9680" y="2667"/>
                    <a:pt x="9335" y="2286"/>
                    <a:pt x="8918" y="1989"/>
                  </a:cubicBezTo>
                  <a:lnTo>
                    <a:pt x="9442" y="1060"/>
                  </a:lnTo>
                  <a:lnTo>
                    <a:pt x="8549" y="536"/>
                  </a:lnTo>
                  <a:lnTo>
                    <a:pt x="8013" y="1477"/>
                  </a:lnTo>
                  <a:cubicBezTo>
                    <a:pt x="7561" y="1262"/>
                    <a:pt x="7049" y="1143"/>
                    <a:pt x="6513" y="1084"/>
                  </a:cubicBezTo>
                  <a:lnTo>
                    <a:pt x="6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2"/>
            <p:cNvSpPr/>
            <p:nvPr/>
          </p:nvSpPr>
          <p:spPr>
            <a:xfrm>
              <a:off x="890023" y="2371989"/>
              <a:ext cx="636796" cy="636796"/>
            </a:xfrm>
            <a:custGeom>
              <a:avLst/>
              <a:gdLst/>
              <a:ahLst/>
              <a:cxnLst/>
              <a:rect l="l" t="t" r="r" b="b"/>
              <a:pathLst>
                <a:path w="6311" h="6311" extrusionOk="0">
                  <a:moveTo>
                    <a:pt x="3156" y="1025"/>
                  </a:moveTo>
                  <a:cubicBezTo>
                    <a:pt x="4311" y="1025"/>
                    <a:pt x="5263" y="1977"/>
                    <a:pt x="5263" y="3144"/>
                  </a:cubicBezTo>
                  <a:cubicBezTo>
                    <a:pt x="5263" y="4311"/>
                    <a:pt x="4334" y="5251"/>
                    <a:pt x="3156" y="5251"/>
                  </a:cubicBezTo>
                  <a:cubicBezTo>
                    <a:pt x="1989" y="5251"/>
                    <a:pt x="1036" y="4299"/>
                    <a:pt x="1036" y="3144"/>
                  </a:cubicBezTo>
                  <a:cubicBezTo>
                    <a:pt x="1036" y="1977"/>
                    <a:pt x="1989" y="1025"/>
                    <a:pt x="3156" y="1025"/>
                  </a:cubicBezTo>
                  <a:close/>
                  <a:moveTo>
                    <a:pt x="3156" y="1"/>
                  </a:moveTo>
                  <a:cubicBezTo>
                    <a:pt x="1417" y="1"/>
                    <a:pt x="1" y="1406"/>
                    <a:pt x="1" y="3156"/>
                  </a:cubicBezTo>
                  <a:cubicBezTo>
                    <a:pt x="1" y="4894"/>
                    <a:pt x="1417" y="6311"/>
                    <a:pt x="3156" y="6311"/>
                  </a:cubicBezTo>
                  <a:cubicBezTo>
                    <a:pt x="4894" y="6311"/>
                    <a:pt x="6311" y="4894"/>
                    <a:pt x="6311" y="3156"/>
                  </a:cubicBezTo>
                  <a:cubicBezTo>
                    <a:pt x="6311" y="1406"/>
                    <a:pt x="4894" y="1"/>
                    <a:pt x="3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2"/>
            <p:cNvSpPr/>
            <p:nvPr/>
          </p:nvSpPr>
          <p:spPr>
            <a:xfrm>
              <a:off x="602854" y="2083710"/>
              <a:ext cx="1212344" cy="1213453"/>
            </a:xfrm>
            <a:custGeom>
              <a:avLst/>
              <a:gdLst/>
              <a:ahLst/>
              <a:cxnLst/>
              <a:rect l="l" t="t" r="r" b="b"/>
              <a:pathLst>
                <a:path w="12015" h="12026" extrusionOk="0">
                  <a:moveTo>
                    <a:pt x="6002" y="2060"/>
                  </a:moveTo>
                  <a:cubicBezTo>
                    <a:pt x="8169" y="2060"/>
                    <a:pt x="9931" y="3822"/>
                    <a:pt x="9931" y="6001"/>
                  </a:cubicBezTo>
                  <a:cubicBezTo>
                    <a:pt x="9931" y="8168"/>
                    <a:pt x="8169" y="9930"/>
                    <a:pt x="6002" y="9930"/>
                  </a:cubicBezTo>
                  <a:cubicBezTo>
                    <a:pt x="3823" y="9930"/>
                    <a:pt x="2073" y="8168"/>
                    <a:pt x="2073" y="6001"/>
                  </a:cubicBezTo>
                  <a:cubicBezTo>
                    <a:pt x="2073" y="3822"/>
                    <a:pt x="3823" y="2060"/>
                    <a:pt x="6002" y="2060"/>
                  </a:cubicBezTo>
                  <a:close/>
                  <a:moveTo>
                    <a:pt x="5490" y="0"/>
                  </a:moveTo>
                  <a:lnTo>
                    <a:pt x="5490" y="1084"/>
                  </a:lnTo>
                  <a:cubicBezTo>
                    <a:pt x="4978" y="1143"/>
                    <a:pt x="4466" y="1262"/>
                    <a:pt x="3990" y="1477"/>
                  </a:cubicBezTo>
                  <a:lnTo>
                    <a:pt x="3454" y="536"/>
                  </a:lnTo>
                  <a:lnTo>
                    <a:pt x="2561" y="1060"/>
                  </a:lnTo>
                  <a:lnTo>
                    <a:pt x="3097" y="1989"/>
                  </a:lnTo>
                  <a:cubicBezTo>
                    <a:pt x="2680" y="2310"/>
                    <a:pt x="2311" y="2667"/>
                    <a:pt x="2013" y="3096"/>
                  </a:cubicBezTo>
                  <a:lnTo>
                    <a:pt x="1073" y="2560"/>
                  </a:lnTo>
                  <a:lnTo>
                    <a:pt x="549" y="3453"/>
                  </a:lnTo>
                  <a:lnTo>
                    <a:pt x="1489" y="3989"/>
                  </a:lnTo>
                  <a:cubicBezTo>
                    <a:pt x="1287" y="4453"/>
                    <a:pt x="1168" y="4953"/>
                    <a:pt x="1108" y="5489"/>
                  </a:cubicBezTo>
                  <a:lnTo>
                    <a:pt x="1" y="5489"/>
                  </a:lnTo>
                  <a:lnTo>
                    <a:pt x="1" y="6537"/>
                  </a:lnTo>
                  <a:lnTo>
                    <a:pt x="1084" y="6537"/>
                  </a:lnTo>
                  <a:cubicBezTo>
                    <a:pt x="1144" y="7049"/>
                    <a:pt x="1263" y="7561"/>
                    <a:pt x="1477" y="8037"/>
                  </a:cubicBezTo>
                  <a:lnTo>
                    <a:pt x="537" y="8573"/>
                  </a:lnTo>
                  <a:lnTo>
                    <a:pt x="1061" y="9466"/>
                  </a:lnTo>
                  <a:lnTo>
                    <a:pt x="2001" y="8930"/>
                  </a:lnTo>
                  <a:cubicBezTo>
                    <a:pt x="2311" y="9347"/>
                    <a:pt x="2668" y="9716"/>
                    <a:pt x="3085" y="10025"/>
                  </a:cubicBezTo>
                  <a:lnTo>
                    <a:pt x="2549" y="10966"/>
                  </a:lnTo>
                  <a:lnTo>
                    <a:pt x="3442" y="11490"/>
                  </a:lnTo>
                  <a:lnTo>
                    <a:pt x="3978" y="10549"/>
                  </a:lnTo>
                  <a:cubicBezTo>
                    <a:pt x="4442" y="10763"/>
                    <a:pt x="4942" y="10882"/>
                    <a:pt x="5478" y="10942"/>
                  </a:cubicBezTo>
                  <a:lnTo>
                    <a:pt x="5478" y="12025"/>
                  </a:lnTo>
                  <a:lnTo>
                    <a:pt x="6526" y="12025"/>
                  </a:lnTo>
                  <a:lnTo>
                    <a:pt x="6526" y="10942"/>
                  </a:lnTo>
                  <a:cubicBezTo>
                    <a:pt x="7038" y="10882"/>
                    <a:pt x="7550" y="10763"/>
                    <a:pt x="8026" y="10549"/>
                  </a:cubicBezTo>
                  <a:lnTo>
                    <a:pt x="8562" y="11490"/>
                  </a:lnTo>
                  <a:lnTo>
                    <a:pt x="9455" y="10966"/>
                  </a:lnTo>
                  <a:lnTo>
                    <a:pt x="8919" y="10025"/>
                  </a:lnTo>
                  <a:cubicBezTo>
                    <a:pt x="9335" y="9716"/>
                    <a:pt x="9705" y="9358"/>
                    <a:pt x="10002" y="8942"/>
                  </a:cubicBezTo>
                  <a:lnTo>
                    <a:pt x="10943" y="9478"/>
                  </a:lnTo>
                  <a:lnTo>
                    <a:pt x="11467" y="8585"/>
                  </a:lnTo>
                  <a:lnTo>
                    <a:pt x="10526" y="8049"/>
                  </a:lnTo>
                  <a:cubicBezTo>
                    <a:pt x="10728" y="7584"/>
                    <a:pt x="10848" y="7084"/>
                    <a:pt x="10907" y="6549"/>
                  </a:cubicBezTo>
                  <a:lnTo>
                    <a:pt x="12014" y="6549"/>
                  </a:lnTo>
                  <a:lnTo>
                    <a:pt x="12014" y="6513"/>
                  </a:lnTo>
                  <a:lnTo>
                    <a:pt x="12014" y="5477"/>
                  </a:lnTo>
                  <a:lnTo>
                    <a:pt x="10931" y="5477"/>
                  </a:lnTo>
                  <a:cubicBezTo>
                    <a:pt x="10871" y="4953"/>
                    <a:pt x="10752" y="4453"/>
                    <a:pt x="10538" y="3977"/>
                  </a:cubicBezTo>
                  <a:lnTo>
                    <a:pt x="11479" y="3441"/>
                  </a:lnTo>
                  <a:lnTo>
                    <a:pt x="10955" y="2548"/>
                  </a:lnTo>
                  <a:lnTo>
                    <a:pt x="10014" y="3084"/>
                  </a:lnTo>
                  <a:cubicBezTo>
                    <a:pt x="9705" y="2667"/>
                    <a:pt x="9347" y="2286"/>
                    <a:pt x="8931" y="1989"/>
                  </a:cubicBezTo>
                  <a:lnTo>
                    <a:pt x="9466" y="1060"/>
                  </a:lnTo>
                  <a:lnTo>
                    <a:pt x="8573" y="536"/>
                  </a:lnTo>
                  <a:lnTo>
                    <a:pt x="8038" y="1477"/>
                  </a:lnTo>
                  <a:cubicBezTo>
                    <a:pt x="7573" y="1262"/>
                    <a:pt x="7073" y="1143"/>
                    <a:pt x="6537" y="1084"/>
                  </a:cubicBezTo>
                  <a:lnTo>
                    <a:pt x="6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2"/>
            <p:cNvSpPr/>
            <p:nvPr/>
          </p:nvSpPr>
          <p:spPr>
            <a:xfrm>
              <a:off x="174443" y="1275715"/>
              <a:ext cx="777353" cy="778665"/>
            </a:xfrm>
            <a:custGeom>
              <a:avLst/>
              <a:gdLst/>
              <a:ahLst/>
              <a:cxnLst/>
              <a:rect l="l" t="t" r="r" b="b"/>
              <a:pathLst>
                <a:path w="7704" h="7717" extrusionOk="0">
                  <a:moveTo>
                    <a:pt x="3858" y="1275"/>
                  </a:moveTo>
                  <a:cubicBezTo>
                    <a:pt x="5287" y="1275"/>
                    <a:pt x="6442" y="2430"/>
                    <a:pt x="6442" y="3858"/>
                  </a:cubicBezTo>
                  <a:cubicBezTo>
                    <a:pt x="6442" y="5287"/>
                    <a:pt x="5287" y="6454"/>
                    <a:pt x="3858" y="6454"/>
                  </a:cubicBezTo>
                  <a:cubicBezTo>
                    <a:pt x="2417" y="6454"/>
                    <a:pt x="1262" y="5287"/>
                    <a:pt x="1262" y="3858"/>
                  </a:cubicBezTo>
                  <a:cubicBezTo>
                    <a:pt x="1262" y="2430"/>
                    <a:pt x="2417" y="1275"/>
                    <a:pt x="3858" y="1275"/>
                  </a:cubicBezTo>
                  <a:close/>
                  <a:moveTo>
                    <a:pt x="3858" y="1"/>
                  </a:moveTo>
                  <a:cubicBezTo>
                    <a:pt x="1727" y="1"/>
                    <a:pt x="0" y="1727"/>
                    <a:pt x="0" y="3858"/>
                  </a:cubicBezTo>
                  <a:cubicBezTo>
                    <a:pt x="0" y="5990"/>
                    <a:pt x="1727" y="7716"/>
                    <a:pt x="3858" y="7716"/>
                  </a:cubicBezTo>
                  <a:cubicBezTo>
                    <a:pt x="5977" y="7716"/>
                    <a:pt x="7704" y="5990"/>
                    <a:pt x="7704" y="3858"/>
                  </a:cubicBezTo>
                  <a:cubicBezTo>
                    <a:pt x="7704" y="1727"/>
                    <a:pt x="5977" y="1"/>
                    <a:pt x="3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2"/>
            <p:cNvSpPr/>
            <p:nvPr/>
          </p:nvSpPr>
          <p:spPr>
            <a:xfrm>
              <a:off x="-177606" y="935782"/>
              <a:ext cx="1482560" cy="1482560"/>
            </a:xfrm>
            <a:custGeom>
              <a:avLst/>
              <a:gdLst/>
              <a:ahLst/>
              <a:cxnLst/>
              <a:rect l="l" t="t" r="r" b="b"/>
              <a:pathLst>
                <a:path w="14693" h="14693" extrusionOk="0">
                  <a:moveTo>
                    <a:pt x="7347" y="2524"/>
                  </a:moveTo>
                  <a:cubicBezTo>
                    <a:pt x="9990" y="2524"/>
                    <a:pt x="12145" y="4691"/>
                    <a:pt x="12145" y="7334"/>
                  </a:cubicBezTo>
                  <a:cubicBezTo>
                    <a:pt x="12145" y="9989"/>
                    <a:pt x="9990" y="12145"/>
                    <a:pt x="7347" y="12145"/>
                  </a:cubicBezTo>
                  <a:cubicBezTo>
                    <a:pt x="4692" y="12145"/>
                    <a:pt x="2537" y="9989"/>
                    <a:pt x="2537" y="7334"/>
                  </a:cubicBezTo>
                  <a:cubicBezTo>
                    <a:pt x="2537" y="4691"/>
                    <a:pt x="4692" y="2524"/>
                    <a:pt x="7347" y="2524"/>
                  </a:cubicBezTo>
                  <a:close/>
                  <a:moveTo>
                    <a:pt x="6716" y="0"/>
                  </a:moveTo>
                  <a:lnTo>
                    <a:pt x="6716" y="1334"/>
                  </a:lnTo>
                  <a:cubicBezTo>
                    <a:pt x="6073" y="1417"/>
                    <a:pt x="5454" y="1560"/>
                    <a:pt x="4882" y="1810"/>
                  </a:cubicBezTo>
                  <a:lnTo>
                    <a:pt x="4227" y="667"/>
                  </a:lnTo>
                  <a:lnTo>
                    <a:pt x="3132" y="1310"/>
                  </a:lnTo>
                  <a:lnTo>
                    <a:pt x="3799" y="2453"/>
                  </a:lnTo>
                  <a:cubicBezTo>
                    <a:pt x="3275" y="2822"/>
                    <a:pt x="2834" y="3274"/>
                    <a:pt x="2465" y="3798"/>
                  </a:cubicBezTo>
                  <a:lnTo>
                    <a:pt x="1310" y="3120"/>
                  </a:lnTo>
                  <a:lnTo>
                    <a:pt x="679" y="4227"/>
                  </a:lnTo>
                  <a:lnTo>
                    <a:pt x="1822" y="4882"/>
                  </a:lnTo>
                  <a:cubicBezTo>
                    <a:pt x="1572" y="5441"/>
                    <a:pt x="1418" y="6072"/>
                    <a:pt x="1346" y="6715"/>
                  </a:cubicBezTo>
                  <a:lnTo>
                    <a:pt x="1" y="6715"/>
                  </a:lnTo>
                  <a:lnTo>
                    <a:pt x="1" y="7977"/>
                  </a:lnTo>
                  <a:lnTo>
                    <a:pt x="1346" y="7977"/>
                  </a:lnTo>
                  <a:cubicBezTo>
                    <a:pt x="1418" y="8620"/>
                    <a:pt x="1572" y="9239"/>
                    <a:pt x="1822" y="9811"/>
                  </a:cubicBezTo>
                  <a:lnTo>
                    <a:pt x="679" y="10466"/>
                  </a:lnTo>
                  <a:lnTo>
                    <a:pt x="1310" y="11561"/>
                  </a:lnTo>
                  <a:lnTo>
                    <a:pt x="2465" y="10894"/>
                  </a:lnTo>
                  <a:cubicBezTo>
                    <a:pt x="2834" y="11418"/>
                    <a:pt x="3275" y="11859"/>
                    <a:pt x="3799" y="12228"/>
                  </a:cubicBezTo>
                  <a:lnTo>
                    <a:pt x="3132" y="13383"/>
                  </a:lnTo>
                  <a:lnTo>
                    <a:pt x="4227" y="14014"/>
                  </a:lnTo>
                  <a:lnTo>
                    <a:pt x="4882" y="12871"/>
                  </a:lnTo>
                  <a:cubicBezTo>
                    <a:pt x="5454" y="13121"/>
                    <a:pt x="6073" y="13276"/>
                    <a:pt x="6716" y="13347"/>
                  </a:cubicBezTo>
                  <a:lnTo>
                    <a:pt x="6716" y="14692"/>
                  </a:lnTo>
                  <a:lnTo>
                    <a:pt x="7978" y="14692"/>
                  </a:lnTo>
                  <a:lnTo>
                    <a:pt x="7978" y="13347"/>
                  </a:lnTo>
                  <a:cubicBezTo>
                    <a:pt x="8621" y="13276"/>
                    <a:pt x="9252" y="13121"/>
                    <a:pt x="9811" y="12871"/>
                  </a:cubicBezTo>
                  <a:lnTo>
                    <a:pt x="10466" y="14014"/>
                  </a:lnTo>
                  <a:lnTo>
                    <a:pt x="11562" y="13383"/>
                  </a:lnTo>
                  <a:lnTo>
                    <a:pt x="10895" y="12228"/>
                  </a:lnTo>
                  <a:cubicBezTo>
                    <a:pt x="11419" y="11859"/>
                    <a:pt x="11859" y="11418"/>
                    <a:pt x="12240" y="10894"/>
                  </a:cubicBezTo>
                  <a:lnTo>
                    <a:pt x="13383" y="11561"/>
                  </a:lnTo>
                  <a:lnTo>
                    <a:pt x="14026" y="10466"/>
                  </a:lnTo>
                  <a:lnTo>
                    <a:pt x="12871" y="9811"/>
                  </a:lnTo>
                  <a:cubicBezTo>
                    <a:pt x="13133" y="9239"/>
                    <a:pt x="13276" y="8620"/>
                    <a:pt x="13348" y="7977"/>
                  </a:cubicBezTo>
                  <a:lnTo>
                    <a:pt x="14693" y="7977"/>
                  </a:lnTo>
                  <a:lnTo>
                    <a:pt x="14693" y="6715"/>
                  </a:lnTo>
                  <a:lnTo>
                    <a:pt x="13348" y="6715"/>
                  </a:lnTo>
                  <a:cubicBezTo>
                    <a:pt x="13276" y="6072"/>
                    <a:pt x="13133" y="5441"/>
                    <a:pt x="12871" y="4882"/>
                  </a:cubicBezTo>
                  <a:lnTo>
                    <a:pt x="14026" y="4227"/>
                  </a:lnTo>
                  <a:lnTo>
                    <a:pt x="13383" y="3120"/>
                  </a:lnTo>
                  <a:lnTo>
                    <a:pt x="12240" y="3798"/>
                  </a:lnTo>
                  <a:cubicBezTo>
                    <a:pt x="11859" y="3274"/>
                    <a:pt x="11419" y="2822"/>
                    <a:pt x="10895" y="2453"/>
                  </a:cubicBezTo>
                  <a:lnTo>
                    <a:pt x="11562" y="1310"/>
                  </a:lnTo>
                  <a:lnTo>
                    <a:pt x="10466" y="667"/>
                  </a:lnTo>
                  <a:lnTo>
                    <a:pt x="9811" y="1810"/>
                  </a:lnTo>
                  <a:cubicBezTo>
                    <a:pt x="9252" y="1560"/>
                    <a:pt x="8621" y="1417"/>
                    <a:pt x="7978" y="1334"/>
                  </a:cubicBezTo>
                  <a:lnTo>
                    <a:pt x="79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2"/>
            <p:cNvSpPr/>
            <p:nvPr/>
          </p:nvSpPr>
          <p:spPr>
            <a:xfrm>
              <a:off x="804761" y="1531065"/>
              <a:ext cx="1490935" cy="372532"/>
            </a:xfrm>
            <a:custGeom>
              <a:avLst/>
              <a:gdLst/>
              <a:ahLst/>
              <a:cxnLst/>
              <a:rect l="l" t="t" r="r" b="b"/>
              <a:pathLst>
                <a:path w="14776" h="3692" extrusionOk="0">
                  <a:moveTo>
                    <a:pt x="7394" y="0"/>
                  </a:moveTo>
                  <a:cubicBezTo>
                    <a:pt x="3274" y="0"/>
                    <a:pt x="1107" y="1834"/>
                    <a:pt x="0" y="3691"/>
                  </a:cubicBezTo>
                  <a:lnTo>
                    <a:pt x="14776" y="3691"/>
                  </a:lnTo>
                  <a:cubicBezTo>
                    <a:pt x="13657" y="1834"/>
                    <a:pt x="11502"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2"/>
            <p:cNvSpPr/>
            <p:nvPr/>
          </p:nvSpPr>
          <p:spPr>
            <a:xfrm>
              <a:off x="856423" y="1902287"/>
              <a:ext cx="1740871" cy="418140"/>
            </a:xfrm>
            <a:custGeom>
              <a:avLst/>
              <a:gdLst/>
              <a:ahLst/>
              <a:cxnLst/>
              <a:rect l="l" t="t" r="r" b="b"/>
              <a:pathLst>
                <a:path w="17253" h="4144" extrusionOk="0">
                  <a:moveTo>
                    <a:pt x="1238" y="0"/>
                  </a:moveTo>
                  <a:cubicBezTo>
                    <a:pt x="1107" y="215"/>
                    <a:pt x="988" y="441"/>
                    <a:pt x="881" y="667"/>
                  </a:cubicBezTo>
                  <a:cubicBezTo>
                    <a:pt x="60" y="2346"/>
                    <a:pt x="24" y="3882"/>
                    <a:pt x="24" y="3882"/>
                  </a:cubicBezTo>
                  <a:cubicBezTo>
                    <a:pt x="0" y="3965"/>
                    <a:pt x="0" y="4060"/>
                    <a:pt x="0" y="4144"/>
                  </a:cubicBezTo>
                  <a:lnTo>
                    <a:pt x="17252" y="4144"/>
                  </a:lnTo>
                  <a:cubicBezTo>
                    <a:pt x="17240" y="4060"/>
                    <a:pt x="17240" y="3965"/>
                    <a:pt x="17240" y="3882"/>
                  </a:cubicBezTo>
                  <a:cubicBezTo>
                    <a:pt x="17240" y="3882"/>
                    <a:pt x="17181" y="1929"/>
                    <a:pt x="16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2"/>
            <p:cNvSpPr/>
            <p:nvPr/>
          </p:nvSpPr>
          <p:spPr>
            <a:xfrm>
              <a:off x="708600" y="2319116"/>
              <a:ext cx="1748136" cy="419452"/>
            </a:xfrm>
            <a:custGeom>
              <a:avLst/>
              <a:gdLst/>
              <a:ahLst/>
              <a:cxnLst/>
              <a:rect l="l" t="t" r="r" b="b"/>
              <a:pathLst>
                <a:path w="17325" h="4157" extrusionOk="0">
                  <a:moveTo>
                    <a:pt x="60" y="1"/>
                  </a:moveTo>
                  <a:cubicBezTo>
                    <a:pt x="1" y="1608"/>
                    <a:pt x="417" y="3025"/>
                    <a:pt x="929" y="4156"/>
                  </a:cubicBezTo>
                  <a:lnTo>
                    <a:pt x="16443" y="4156"/>
                  </a:lnTo>
                  <a:cubicBezTo>
                    <a:pt x="16872" y="3215"/>
                    <a:pt x="17229" y="2061"/>
                    <a:pt x="17300" y="775"/>
                  </a:cubicBezTo>
                  <a:cubicBezTo>
                    <a:pt x="17324" y="537"/>
                    <a:pt x="17324" y="287"/>
                    <a:pt x="17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2"/>
            <p:cNvSpPr/>
            <p:nvPr/>
          </p:nvSpPr>
          <p:spPr>
            <a:xfrm>
              <a:off x="945318" y="2739578"/>
              <a:ext cx="1563081" cy="419452"/>
            </a:xfrm>
            <a:custGeom>
              <a:avLst/>
              <a:gdLst/>
              <a:ahLst/>
              <a:cxnLst/>
              <a:rect l="l" t="t" r="r" b="b"/>
              <a:pathLst>
                <a:path w="15491" h="4157" extrusionOk="0">
                  <a:moveTo>
                    <a:pt x="0" y="1"/>
                  </a:moveTo>
                  <a:cubicBezTo>
                    <a:pt x="107" y="215"/>
                    <a:pt x="215" y="418"/>
                    <a:pt x="310" y="608"/>
                  </a:cubicBezTo>
                  <a:cubicBezTo>
                    <a:pt x="846" y="1608"/>
                    <a:pt x="1417" y="2311"/>
                    <a:pt x="1703" y="2620"/>
                  </a:cubicBezTo>
                  <a:cubicBezTo>
                    <a:pt x="2012" y="2978"/>
                    <a:pt x="2310" y="3370"/>
                    <a:pt x="2596" y="3751"/>
                  </a:cubicBezTo>
                  <a:lnTo>
                    <a:pt x="2858" y="4156"/>
                  </a:lnTo>
                  <a:lnTo>
                    <a:pt x="12633" y="4156"/>
                  </a:lnTo>
                  <a:lnTo>
                    <a:pt x="12907" y="3751"/>
                  </a:lnTo>
                  <a:cubicBezTo>
                    <a:pt x="13169" y="3370"/>
                    <a:pt x="13490" y="2978"/>
                    <a:pt x="13800" y="2620"/>
                  </a:cubicBezTo>
                  <a:cubicBezTo>
                    <a:pt x="14133" y="2251"/>
                    <a:pt x="14883" y="1311"/>
                    <a:pt x="15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2"/>
            <p:cNvSpPr/>
            <p:nvPr/>
          </p:nvSpPr>
          <p:spPr>
            <a:xfrm>
              <a:off x="1142280" y="3157720"/>
              <a:ext cx="1034553" cy="361735"/>
            </a:xfrm>
            <a:custGeom>
              <a:avLst/>
              <a:gdLst/>
              <a:ahLst/>
              <a:cxnLst/>
              <a:rect l="l" t="t" r="r" b="b"/>
              <a:pathLst>
                <a:path w="10253" h="3585" extrusionOk="0">
                  <a:moveTo>
                    <a:pt x="1" y="0"/>
                  </a:moveTo>
                  <a:cubicBezTo>
                    <a:pt x="906" y="1310"/>
                    <a:pt x="1513" y="2560"/>
                    <a:pt x="1799" y="3179"/>
                  </a:cubicBezTo>
                  <a:cubicBezTo>
                    <a:pt x="1906" y="3417"/>
                    <a:pt x="2156" y="3584"/>
                    <a:pt x="2442" y="3584"/>
                  </a:cubicBezTo>
                  <a:lnTo>
                    <a:pt x="7811" y="3584"/>
                  </a:lnTo>
                  <a:cubicBezTo>
                    <a:pt x="8097" y="3584"/>
                    <a:pt x="8347" y="3417"/>
                    <a:pt x="8454" y="3179"/>
                  </a:cubicBezTo>
                  <a:cubicBezTo>
                    <a:pt x="8692" y="2620"/>
                    <a:pt x="9228" y="1524"/>
                    <a:pt x="10002" y="369"/>
                  </a:cubicBezTo>
                  <a:cubicBezTo>
                    <a:pt x="10074" y="250"/>
                    <a:pt x="10157" y="119"/>
                    <a:pt x="102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2"/>
            <p:cNvSpPr/>
            <p:nvPr/>
          </p:nvSpPr>
          <p:spPr>
            <a:xfrm>
              <a:off x="540396" y="1395250"/>
              <a:ext cx="301698" cy="300185"/>
            </a:xfrm>
            <a:custGeom>
              <a:avLst/>
              <a:gdLst/>
              <a:ahLst/>
              <a:cxnLst/>
              <a:rect l="l" t="t" r="r" b="b"/>
              <a:pathLst>
                <a:path w="2990" h="2975" extrusionOk="0">
                  <a:moveTo>
                    <a:pt x="1" y="1"/>
                  </a:moveTo>
                  <a:lnTo>
                    <a:pt x="2501" y="2882"/>
                  </a:lnTo>
                  <a:cubicBezTo>
                    <a:pt x="2513" y="2894"/>
                    <a:pt x="2525" y="2894"/>
                    <a:pt x="2525" y="2906"/>
                  </a:cubicBezTo>
                  <a:cubicBezTo>
                    <a:pt x="2576" y="2951"/>
                    <a:pt x="2642" y="2975"/>
                    <a:pt x="2707" y="2975"/>
                  </a:cubicBezTo>
                  <a:cubicBezTo>
                    <a:pt x="2780" y="2975"/>
                    <a:pt x="2850" y="2945"/>
                    <a:pt x="2894" y="2882"/>
                  </a:cubicBezTo>
                  <a:cubicBezTo>
                    <a:pt x="2989" y="2775"/>
                    <a:pt x="2989" y="2596"/>
                    <a:pt x="2870" y="250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2"/>
            <p:cNvSpPr/>
            <p:nvPr/>
          </p:nvSpPr>
          <p:spPr>
            <a:xfrm>
              <a:off x="80280" y="2482579"/>
              <a:ext cx="412187" cy="52873"/>
            </a:xfrm>
            <a:custGeom>
              <a:avLst/>
              <a:gdLst/>
              <a:ahLst/>
              <a:cxnLst/>
              <a:rect l="l" t="t" r="r" b="b"/>
              <a:pathLst>
                <a:path w="4085" h="524" extrusionOk="0">
                  <a:moveTo>
                    <a:pt x="3799" y="0"/>
                  </a:moveTo>
                  <a:lnTo>
                    <a:pt x="1" y="250"/>
                  </a:lnTo>
                  <a:lnTo>
                    <a:pt x="3799" y="524"/>
                  </a:lnTo>
                  <a:lnTo>
                    <a:pt x="3823" y="524"/>
                  </a:lnTo>
                  <a:cubicBezTo>
                    <a:pt x="3977" y="512"/>
                    <a:pt x="4085" y="393"/>
                    <a:pt x="4061" y="238"/>
                  </a:cubicBezTo>
                  <a:cubicBezTo>
                    <a:pt x="4061" y="107"/>
                    <a:pt x="3930" y="0"/>
                    <a:pt x="3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2"/>
            <p:cNvSpPr/>
            <p:nvPr/>
          </p:nvSpPr>
          <p:spPr>
            <a:xfrm>
              <a:off x="541607" y="3325420"/>
              <a:ext cx="301698" cy="298470"/>
            </a:xfrm>
            <a:custGeom>
              <a:avLst/>
              <a:gdLst/>
              <a:ahLst/>
              <a:cxnLst/>
              <a:rect l="l" t="t" r="r" b="b"/>
              <a:pathLst>
                <a:path w="2990" h="2958" extrusionOk="0">
                  <a:moveTo>
                    <a:pt x="2690" y="0"/>
                  </a:moveTo>
                  <a:cubicBezTo>
                    <a:pt x="2616" y="0"/>
                    <a:pt x="2546" y="30"/>
                    <a:pt x="2501" y="89"/>
                  </a:cubicBezTo>
                  <a:lnTo>
                    <a:pt x="1" y="2958"/>
                  </a:lnTo>
                  <a:lnTo>
                    <a:pt x="2870" y="458"/>
                  </a:lnTo>
                  <a:lnTo>
                    <a:pt x="2906" y="434"/>
                  </a:lnTo>
                  <a:cubicBezTo>
                    <a:pt x="2989" y="327"/>
                    <a:pt x="2989" y="148"/>
                    <a:pt x="2870" y="65"/>
                  </a:cubicBezTo>
                  <a:cubicBezTo>
                    <a:pt x="2816" y="21"/>
                    <a:pt x="2752" y="0"/>
                    <a:pt x="26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2"/>
            <p:cNvSpPr/>
            <p:nvPr/>
          </p:nvSpPr>
          <p:spPr>
            <a:xfrm>
              <a:off x="2467435" y="3325017"/>
              <a:ext cx="302808" cy="298873"/>
            </a:xfrm>
            <a:custGeom>
              <a:avLst/>
              <a:gdLst/>
              <a:ahLst/>
              <a:cxnLst/>
              <a:rect l="l" t="t" r="r" b="b"/>
              <a:pathLst>
                <a:path w="3001" h="2962" extrusionOk="0">
                  <a:moveTo>
                    <a:pt x="287" y="0"/>
                  </a:moveTo>
                  <a:cubicBezTo>
                    <a:pt x="216" y="0"/>
                    <a:pt x="146" y="30"/>
                    <a:pt x="96" y="93"/>
                  </a:cubicBezTo>
                  <a:cubicBezTo>
                    <a:pt x="0" y="200"/>
                    <a:pt x="0" y="378"/>
                    <a:pt x="131" y="462"/>
                  </a:cubicBezTo>
                  <a:lnTo>
                    <a:pt x="3001" y="2962"/>
                  </a:lnTo>
                  <a:lnTo>
                    <a:pt x="501" y="93"/>
                  </a:lnTo>
                  <a:cubicBezTo>
                    <a:pt x="489" y="93"/>
                    <a:pt x="489" y="81"/>
                    <a:pt x="465" y="69"/>
                  </a:cubicBezTo>
                  <a:cubicBezTo>
                    <a:pt x="414" y="24"/>
                    <a:pt x="350" y="0"/>
                    <a:pt x="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2"/>
            <p:cNvSpPr/>
            <p:nvPr/>
          </p:nvSpPr>
          <p:spPr>
            <a:xfrm>
              <a:off x="2467435" y="1395250"/>
              <a:ext cx="302808" cy="300185"/>
            </a:xfrm>
            <a:custGeom>
              <a:avLst/>
              <a:gdLst/>
              <a:ahLst/>
              <a:cxnLst/>
              <a:rect l="l" t="t" r="r" b="b"/>
              <a:pathLst>
                <a:path w="3001" h="2975" extrusionOk="0">
                  <a:moveTo>
                    <a:pt x="3001" y="1"/>
                  </a:moveTo>
                  <a:lnTo>
                    <a:pt x="131" y="2501"/>
                  </a:lnTo>
                  <a:cubicBezTo>
                    <a:pt x="108" y="2525"/>
                    <a:pt x="96" y="2525"/>
                    <a:pt x="96" y="2537"/>
                  </a:cubicBezTo>
                  <a:cubicBezTo>
                    <a:pt x="0" y="2644"/>
                    <a:pt x="0" y="2823"/>
                    <a:pt x="131" y="2906"/>
                  </a:cubicBezTo>
                  <a:cubicBezTo>
                    <a:pt x="176" y="2951"/>
                    <a:pt x="240" y="2975"/>
                    <a:pt x="305" y="2975"/>
                  </a:cubicBezTo>
                  <a:cubicBezTo>
                    <a:pt x="377" y="2975"/>
                    <a:pt x="450" y="2945"/>
                    <a:pt x="501" y="2882"/>
                  </a:cubicBezTo>
                  <a:lnTo>
                    <a:pt x="3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2"/>
            <p:cNvSpPr/>
            <p:nvPr/>
          </p:nvSpPr>
          <p:spPr>
            <a:xfrm>
              <a:off x="1342976" y="3586557"/>
              <a:ext cx="627210" cy="81832"/>
            </a:xfrm>
            <a:custGeom>
              <a:avLst/>
              <a:gdLst/>
              <a:ahLst/>
              <a:cxnLst/>
              <a:rect l="l" t="t" r="r" b="b"/>
              <a:pathLst>
                <a:path w="6216" h="811" extrusionOk="0">
                  <a:moveTo>
                    <a:pt x="405" y="1"/>
                  </a:moveTo>
                  <a:cubicBezTo>
                    <a:pt x="179" y="1"/>
                    <a:pt x="0" y="179"/>
                    <a:pt x="0" y="406"/>
                  </a:cubicBezTo>
                  <a:cubicBezTo>
                    <a:pt x="0" y="632"/>
                    <a:pt x="179" y="810"/>
                    <a:pt x="405" y="810"/>
                  </a:cubicBezTo>
                  <a:lnTo>
                    <a:pt x="5810" y="810"/>
                  </a:lnTo>
                  <a:cubicBezTo>
                    <a:pt x="6025" y="810"/>
                    <a:pt x="6215" y="632"/>
                    <a:pt x="6215" y="406"/>
                  </a:cubicBezTo>
                  <a:cubicBezTo>
                    <a:pt x="6215" y="179"/>
                    <a:pt x="6025" y="1"/>
                    <a:pt x="5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2"/>
            <p:cNvSpPr/>
            <p:nvPr/>
          </p:nvSpPr>
          <p:spPr>
            <a:xfrm>
              <a:off x="1342976" y="3723583"/>
              <a:ext cx="627210" cy="80520"/>
            </a:xfrm>
            <a:custGeom>
              <a:avLst/>
              <a:gdLst/>
              <a:ahLst/>
              <a:cxnLst/>
              <a:rect l="l" t="t" r="r" b="b"/>
              <a:pathLst>
                <a:path w="6216" h="798" extrusionOk="0">
                  <a:moveTo>
                    <a:pt x="405" y="0"/>
                  </a:moveTo>
                  <a:cubicBezTo>
                    <a:pt x="179" y="0"/>
                    <a:pt x="0" y="179"/>
                    <a:pt x="0" y="405"/>
                  </a:cubicBezTo>
                  <a:cubicBezTo>
                    <a:pt x="0" y="619"/>
                    <a:pt x="179" y="798"/>
                    <a:pt x="405" y="798"/>
                  </a:cubicBezTo>
                  <a:lnTo>
                    <a:pt x="5810" y="798"/>
                  </a:lnTo>
                  <a:cubicBezTo>
                    <a:pt x="6025" y="798"/>
                    <a:pt x="6215" y="619"/>
                    <a:pt x="6215" y="405"/>
                  </a:cubicBezTo>
                  <a:cubicBezTo>
                    <a:pt x="6215" y="179"/>
                    <a:pt x="6025" y="0"/>
                    <a:pt x="5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2"/>
            <p:cNvSpPr/>
            <p:nvPr/>
          </p:nvSpPr>
          <p:spPr>
            <a:xfrm>
              <a:off x="1342976" y="3858086"/>
              <a:ext cx="627210" cy="81832"/>
            </a:xfrm>
            <a:custGeom>
              <a:avLst/>
              <a:gdLst/>
              <a:ahLst/>
              <a:cxnLst/>
              <a:rect l="l" t="t" r="r" b="b"/>
              <a:pathLst>
                <a:path w="6216" h="811" extrusionOk="0">
                  <a:moveTo>
                    <a:pt x="405" y="1"/>
                  </a:moveTo>
                  <a:cubicBezTo>
                    <a:pt x="179" y="1"/>
                    <a:pt x="0" y="179"/>
                    <a:pt x="0" y="405"/>
                  </a:cubicBezTo>
                  <a:cubicBezTo>
                    <a:pt x="0" y="632"/>
                    <a:pt x="179" y="810"/>
                    <a:pt x="405" y="810"/>
                  </a:cubicBezTo>
                  <a:lnTo>
                    <a:pt x="5810" y="810"/>
                  </a:lnTo>
                  <a:cubicBezTo>
                    <a:pt x="6025" y="810"/>
                    <a:pt x="6215" y="632"/>
                    <a:pt x="6215" y="405"/>
                  </a:cubicBezTo>
                  <a:cubicBezTo>
                    <a:pt x="6215" y="179"/>
                    <a:pt x="6025" y="1"/>
                    <a:pt x="5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2"/>
            <p:cNvSpPr/>
            <p:nvPr/>
          </p:nvSpPr>
          <p:spPr>
            <a:xfrm>
              <a:off x="1442667" y="3995011"/>
              <a:ext cx="428937" cy="81832"/>
            </a:xfrm>
            <a:custGeom>
              <a:avLst/>
              <a:gdLst/>
              <a:ahLst/>
              <a:cxnLst/>
              <a:rect l="l" t="t" r="r" b="b"/>
              <a:pathLst>
                <a:path w="4251" h="811" extrusionOk="0">
                  <a:moveTo>
                    <a:pt x="393" y="1"/>
                  </a:moveTo>
                  <a:cubicBezTo>
                    <a:pt x="179" y="1"/>
                    <a:pt x="0" y="180"/>
                    <a:pt x="0" y="406"/>
                  </a:cubicBezTo>
                  <a:cubicBezTo>
                    <a:pt x="0" y="632"/>
                    <a:pt x="179" y="811"/>
                    <a:pt x="393" y="811"/>
                  </a:cubicBezTo>
                  <a:lnTo>
                    <a:pt x="3846" y="811"/>
                  </a:lnTo>
                  <a:cubicBezTo>
                    <a:pt x="4072" y="811"/>
                    <a:pt x="4251" y="632"/>
                    <a:pt x="4251" y="406"/>
                  </a:cubicBezTo>
                  <a:cubicBezTo>
                    <a:pt x="4251" y="180"/>
                    <a:pt x="4072" y="1"/>
                    <a:pt x="3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1" name="Google Shape;2311;p72"/>
          <p:cNvSpPr/>
          <p:nvPr/>
        </p:nvSpPr>
        <p:spPr>
          <a:xfrm>
            <a:off x="5708133" y="2090988"/>
            <a:ext cx="267925" cy="381300"/>
          </a:xfrm>
          <a:custGeom>
            <a:avLst/>
            <a:gdLst/>
            <a:ahLst/>
            <a:cxnLst/>
            <a:rect l="l" t="t" r="r" b="b"/>
            <a:pathLst>
              <a:path w="10717" h="15252" extrusionOk="0">
                <a:moveTo>
                  <a:pt x="6000" y="6557"/>
                </a:moveTo>
                <a:cubicBezTo>
                  <a:pt x="6115" y="6557"/>
                  <a:pt x="6228" y="6602"/>
                  <a:pt x="6311" y="6691"/>
                </a:cubicBezTo>
                <a:cubicBezTo>
                  <a:pt x="6490" y="6870"/>
                  <a:pt x="6490" y="7144"/>
                  <a:pt x="6311" y="7310"/>
                </a:cubicBezTo>
                <a:lnTo>
                  <a:pt x="5025" y="8596"/>
                </a:lnTo>
                <a:lnTo>
                  <a:pt x="6716" y="8596"/>
                </a:lnTo>
                <a:cubicBezTo>
                  <a:pt x="6859" y="8596"/>
                  <a:pt x="6990" y="8656"/>
                  <a:pt x="7085" y="8775"/>
                </a:cubicBezTo>
                <a:cubicBezTo>
                  <a:pt x="7228" y="8965"/>
                  <a:pt x="7216" y="9215"/>
                  <a:pt x="7049" y="9370"/>
                </a:cubicBezTo>
                <a:lnTo>
                  <a:pt x="4858" y="11549"/>
                </a:lnTo>
                <a:cubicBezTo>
                  <a:pt x="4775" y="11644"/>
                  <a:pt x="4656" y="11692"/>
                  <a:pt x="4549" y="11692"/>
                </a:cubicBezTo>
                <a:cubicBezTo>
                  <a:pt x="4418" y="11692"/>
                  <a:pt x="4287" y="11632"/>
                  <a:pt x="4192" y="11513"/>
                </a:cubicBezTo>
                <a:cubicBezTo>
                  <a:pt x="4061" y="11335"/>
                  <a:pt x="4073" y="11085"/>
                  <a:pt x="4239" y="10918"/>
                </a:cubicBezTo>
                <a:lnTo>
                  <a:pt x="5656" y="9501"/>
                </a:lnTo>
                <a:lnTo>
                  <a:pt x="3954" y="9501"/>
                </a:lnTo>
                <a:cubicBezTo>
                  <a:pt x="3775" y="9501"/>
                  <a:pt x="3620" y="9394"/>
                  <a:pt x="3537" y="9215"/>
                </a:cubicBezTo>
                <a:cubicBezTo>
                  <a:pt x="3465" y="9061"/>
                  <a:pt x="3513" y="8858"/>
                  <a:pt x="3644" y="8727"/>
                </a:cubicBezTo>
                <a:lnTo>
                  <a:pt x="5680" y="6691"/>
                </a:lnTo>
                <a:cubicBezTo>
                  <a:pt x="5769" y="6602"/>
                  <a:pt x="5885" y="6557"/>
                  <a:pt x="6000" y="6557"/>
                </a:cubicBezTo>
                <a:close/>
                <a:moveTo>
                  <a:pt x="5359" y="0"/>
                </a:moveTo>
                <a:cubicBezTo>
                  <a:pt x="5204" y="0"/>
                  <a:pt x="5061" y="83"/>
                  <a:pt x="4966" y="214"/>
                </a:cubicBezTo>
                <a:lnTo>
                  <a:pt x="2775" y="3798"/>
                </a:lnTo>
                <a:cubicBezTo>
                  <a:pt x="2572" y="4132"/>
                  <a:pt x="2346" y="4489"/>
                  <a:pt x="2108" y="4846"/>
                </a:cubicBezTo>
                <a:cubicBezTo>
                  <a:pt x="1108" y="6346"/>
                  <a:pt x="1" y="8061"/>
                  <a:pt x="1" y="9894"/>
                </a:cubicBezTo>
                <a:cubicBezTo>
                  <a:pt x="1" y="12847"/>
                  <a:pt x="2394" y="15252"/>
                  <a:pt x="5359" y="15252"/>
                </a:cubicBezTo>
                <a:cubicBezTo>
                  <a:pt x="8311" y="15252"/>
                  <a:pt x="10716" y="12847"/>
                  <a:pt x="10716" y="9894"/>
                </a:cubicBezTo>
                <a:cubicBezTo>
                  <a:pt x="10716" y="8061"/>
                  <a:pt x="9597" y="6346"/>
                  <a:pt x="8597" y="4846"/>
                </a:cubicBezTo>
                <a:cubicBezTo>
                  <a:pt x="8359" y="4489"/>
                  <a:pt x="8145" y="4132"/>
                  <a:pt x="7930" y="3798"/>
                </a:cubicBezTo>
                <a:lnTo>
                  <a:pt x="5740" y="214"/>
                </a:lnTo>
                <a:cubicBezTo>
                  <a:pt x="5668" y="83"/>
                  <a:pt x="5525" y="0"/>
                  <a:pt x="5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2" name="Google Shape;2312;p72"/>
          <p:cNvGrpSpPr/>
          <p:nvPr/>
        </p:nvGrpSpPr>
        <p:grpSpPr>
          <a:xfrm>
            <a:off x="5657096" y="4001963"/>
            <a:ext cx="370000" cy="381025"/>
            <a:chOff x="579825" y="1696775"/>
            <a:chExt cx="370000" cy="381025"/>
          </a:xfrm>
        </p:grpSpPr>
        <p:sp>
          <p:nvSpPr>
            <p:cNvPr id="2313" name="Google Shape;2313;p72"/>
            <p:cNvSpPr/>
            <p:nvPr/>
          </p:nvSpPr>
          <p:spPr>
            <a:xfrm>
              <a:off x="683100" y="1696775"/>
              <a:ext cx="151250" cy="151225"/>
            </a:xfrm>
            <a:custGeom>
              <a:avLst/>
              <a:gdLst/>
              <a:ahLst/>
              <a:cxnLst/>
              <a:rect l="l" t="t" r="r" b="b"/>
              <a:pathLst>
                <a:path w="6050" h="6049" extrusionOk="0">
                  <a:moveTo>
                    <a:pt x="3501" y="1045"/>
                  </a:moveTo>
                  <a:cubicBezTo>
                    <a:pt x="3614" y="1045"/>
                    <a:pt x="3728" y="1090"/>
                    <a:pt x="3811" y="1179"/>
                  </a:cubicBezTo>
                  <a:cubicBezTo>
                    <a:pt x="3989" y="1357"/>
                    <a:pt x="3989" y="1643"/>
                    <a:pt x="3811" y="1810"/>
                  </a:cubicBezTo>
                  <a:lnTo>
                    <a:pt x="3096" y="2536"/>
                  </a:lnTo>
                  <a:lnTo>
                    <a:pt x="3989" y="2536"/>
                  </a:lnTo>
                  <a:cubicBezTo>
                    <a:pt x="4132" y="2536"/>
                    <a:pt x="4275" y="2596"/>
                    <a:pt x="4359" y="2715"/>
                  </a:cubicBezTo>
                  <a:cubicBezTo>
                    <a:pt x="4490" y="2893"/>
                    <a:pt x="4478" y="3143"/>
                    <a:pt x="4311" y="3298"/>
                  </a:cubicBezTo>
                  <a:lnTo>
                    <a:pt x="2739" y="4870"/>
                  </a:lnTo>
                  <a:cubicBezTo>
                    <a:pt x="2644" y="4965"/>
                    <a:pt x="2525" y="5001"/>
                    <a:pt x="2430" y="5001"/>
                  </a:cubicBezTo>
                  <a:cubicBezTo>
                    <a:pt x="2311" y="5001"/>
                    <a:pt x="2204" y="4953"/>
                    <a:pt x="2108" y="4870"/>
                  </a:cubicBezTo>
                  <a:cubicBezTo>
                    <a:pt x="1942" y="4691"/>
                    <a:pt x="1942" y="4405"/>
                    <a:pt x="2108" y="4251"/>
                  </a:cubicBezTo>
                  <a:lnTo>
                    <a:pt x="2930" y="3441"/>
                  </a:lnTo>
                  <a:lnTo>
                    <a:pt x="2037" y="3441"/>
                  </a:lnTo>
                  <a:cubicBezTo>
                    <a:pt x="1894" y="3441"/>
                    <a:pt x="1751" y="3382"/>
                    <a:pt x="1668" y="3262"/>
                  </a:cubicBezTo>
                  <a:cubicBezTo>
                    <a:pt x="1537" y="3072"/>
                    <a:pt x="1561" y="2822"/>
                    <a:pt x="1715" y="2667"/>
                  </a:cubicBezTo>
                  <a:lnTo>
                    <a:pt x="3192" y="1179"/>
                  </a:lnTo>
                  <a:cubicBezTo>
                    <a:pt x="3275" y="1090"/>
                    <a:pt x="3388" y="1045"/>
                    <a:pt x="3501" y="1045"/>
                  </a:cubicBezTo>
                  <a:close/>
                  <a:moveTo>
                    <a:pt x="3025" y="0"/>
                  </a:moveTo>
                  <a:cubicBezTo>
                    <a:pt x="1358" y="0"/>
                    <a:pt x="1" y="1357"/>
                    <a:pt x="1" y="3024"/>
                  </a:cubicBezTo>
                  <a:cubicBezTo>
                    <a:pt x="1" y="4691"/>
                    <a:pt x="1358" y="6049"/>
                    <a:pt x="3025" y="6049"/>
                  </a:cubicBezTo>
                  <a:cubicBezTo>
                    <a:pt x="4692" y="6049"/>
                    <a:pt x="6049" y="4691"/>
                    <a:pt x="6049" y="3024"/>
                  </a:cubicBezTo>
                  <a:cubicBezTo>
                    <a:pt x="6049" y="1357"/>
                    <a:pt x="4692"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2"/>
            <p:cNvSpPr/>
            <p:nvPr/>
          </p:nvSpPr>
          <p:spPr>
            <a:xfrm>
              <a:off x="732525" y="1900075"/>
              <a:ext cx="137525" cy="44675"/>
            </a:xfrm>
            <a:custGeom>
              <a:avLst/>
              <a:gdLst/>
              <a:ahLst/>
              <a:cxnLst/>
              <a:rect l="l" t="t" r="r" b="b"/>
              <a:pathLst>
                <a:path w="5501" h="1787" extrusionOk="0">
                  <a:moveTo>
                    <a:pt x="0" y="0"/>
                  </a:moveTo>
                  <a:cubicBezTo>
                    <a:pt x="36" y="60"/>
                    <a:pt x="84" y="131"/>
                    <a:pt x="107" y="203"/>
                  </a:cubicBezTo>
                  <a:cubicBezTo>
                    <a:pt x="286" y="655"/>
                    <a:pt x="286" y="1131"/>
                    <a:pt x="107" y="1572"/>
                  </a:cubicBezTo>
                  <a:cubicBezTo>
                    <a:pt x="84" y="1655"/>
                    <a:pt x="48" y="1727"/>
                    <a:pt x="0" y="1786"/>
                  </a:cubicBezTo>
                  <a:lnTo>
                    <a:pt x="4548" y="1786"/>
                  </a:lnTo>
                  <a:cubicBezTo>
                    <a:pt x="5025" y="1786"/>
                    <a:pt x="5418" y="1429"/>
                    <a:pt x="5453" y="953"/>
                  </a:cubicBezTo>
                  <a:cubicBezTo>
                    <a:pt x="5501" y="429"/>
                    <a:pt x="5084" y="0"/>
                    <a:pt x="4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2"/>
            <p:cNvSpPr/>
            <p:nvPr/>
          </p:nvSpPr>
          <p:spPr>
            <a:xfrm>
              <a:off x="671200" y="1900575"/>
              <a:ext cx="45575" cy="44450"/>
            </a:xfrm>
            <a:custGeom>
              <a:avLst/>
              <a:gdLst/>
              <a:ahLst/>
              <a:cxnLst/>
              <a:rect l="l" t="t" r="r" b="b"/>
              <a:pathLst>
                <a:path w="1823" h="1778" extrusionOk="0">
                  <a:moveTo>
                    <a:pt x="907" y="1"/>
                  </a:moveTo>
                  <a:cubicBezTo>
                    <a:pt x="792" y="1"/>
                    <a:pt x="679" y="22"/>
                    <a:pt x="572" y="63"/>
                  </a:cubicBezTo>
                  <a:cubicBezTo>
                    <a:pt x="346" y="159"/>
                    <a:pt x="179" y="337"/>
                    <a:pt x="96" y="540"/>
                  </a:cubicBezTo>
                  <a:cubicBezTo>
                    <a:pt x="1" y="766"/>
                    <a:pt x="1" y="1004"/>
                    <a:pt x="96" y="1230"/>
                  </a:cubicBezTo>
                  <a:cubicBezTo>
                    <a:pt x="179" y="1433"/>
                    <a:pt x="346" y="1611"/>
                    <a:pt x="572" y="1707"/>
                  </a:cubicBezTo>
                  <a:cubicBezTo>
                    <a:pt x="667" y="1754"/>
                    <a:pt x="786" y="1778"/>
                    <a:pt x="905" y="1778"/>
                  </a:cubicBezTo>
                  <a:cubicBezTo>
                    <a:pt x="1263" y="1778"/>
                    <a:pt x="1596" y="1576"/>
                    <a:pt x="1727" y="1230"/>
                  </a:cubicBezTo>
                  <a:cubicBezTo>
                    <a:pt x="1822" y="1004"/>
                    <a:pt x="1822" y="766"/>
                    <a:pt x="1727" y="540"/>
                  </a:cubicBezTo>
                  <a:cubicBezTo>
                    <a:pt x="1644" y="314"/>
                    <a:pt x="1465" y="159"/>
                    <a:pt x="1251" y="63"/>
                  </a:cubicBezTo>
                  <a:cubicBezTo>
                    <a:pt x="1138" y="22"/>
                    <a:pt x="1022" y="1"/>
                    <a:pt x="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2"/>
            <p:cNvSpPr/>
            <p:nvPr/>
          </p:nvSpPr>
          <p:spPr>
            <a:xfrm>
              <a:off x="579825" y="2033350"/>
              <a:ext cx="45275" cy="44450"/>
            </a:xfrm>
            <a:custGeom>
              <a:avLst/>
              <a:gdLst/>
              <a:ahLst/>
              <a:cxnLst/>
              <a:rect l="l" t="t" r="r" b="b"/>
              <a:pathLst>
                <a:path w="1811" h="1778" extrusionOk="0">
                  <a:moveTo>
                    <a:pt x="905" y="0"/>
                  </a:moveTo>
                  <a:cubicBezTo>
                    <a:pt x="789" y="0"/>
                    <a:pt x="673" y="21"/>
                    <a:pt x="560" y="63"/>
                  </a:cubicBezTo>
                  <a:cubicBezTo>
                    <a:pt x="334" y="158"/>
                    <a:pt x="179" y="336"/>
                    <a:pt x="84" y="539"/>
                  </a:cubicBezTo>
                  <a:cubicBezTo>
                    <a:pt x="0" y="765"/>
                    <a:pt x="0" y="1003"/>
                    <a:pt x="84" y="1229"/>
                  </a:cubicBezTo>
                  <a:cubicBezTo>
                    <a:pt x="179" y="1456"/>
                    <a:pt x="358" y="1622"/>
                    <a:pt x="560" y="1706"/>
                  </a:cubicBezTo>
                  <a:cubicBezTo>
                    <a:pt x="667" y="1753"/>
                    <a:pt x="786" y="1777"/>
                    <a:pt x="905" y="1777"/>
                  </a:cubicBezTo>
                  <a:cubicBezTo>
                    <a:pt x="1262" y="1777"/>
                    <a:pt x="1584" y="1575"/>
                    <a:pt x="1727" y="1229"/>
                  </a:cubicBezTo>
                  <a:cubicBezTo>
                    <a:pt x="1810" y="1003"/>
                    <a:pt x="1810" y="765"/>
                    <a:pt x="1727" y="539"/>
                  </a:cubicBezTo>
                  <a:cubicBezTo>
                    <a:pt x="1632" y="336"/>
                    <a:pt x="1465" y="158"/>
                    <a:pt x="1251" y="63"/>
                  </a:cubicBezTo>
                  <a:cubicBezTo>
                    <a:pt x="1137" y="21"/>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2"/>
            <p:cNvSpPr/>
            <p:nvPr/>
          </p:nvSpPr>
          <p:spPr>
            <a:xfrm>
              <a:off x="862900" y="2033125"/>
              <a:ext cx="86925" cy="44675"/>
            </a:xfrm>
            <a:custGeom>
              <a:avLst/>
              <a:gdLst/>
              <a:ahLst/>
              <a:cxnLst/>
              <a:rect l="l" t="t" r="r" b="b"/>
              <a:pathLst>
                <a:path w="3477" h="1787" extrusionOk="0">
                  <a:moveTo>
                    <a:pt x="0" y="0"/>
                  </a:moveTo>
                  <a:cubicBezTo>
                    <a:pt x="48" y="72"/>
                    <a:pt x="72" y="131"/>
                    <a:pt x="107" y="215"/>
                  </a:cubicBezTo>
                  <a:cubicBezTo>
                    <a:pt x="286" y="655"/>
                    <a:pt x="286" y="1131"/>
                    <a:pt x="107" y="1584"/>
                  </a:cubicBezTo>
                  <a:cubicBezTo>
                    <a:pt x="72" y="1655"/>
                    <a:pt x="48" y="1727"/>
                    <a:pt x="0" y="1786"/>
                  </a:cubicBezTo>
                  <a:lnTo>
                    <a:pt x="2548" y="1786"/>
                  </a:lnTo>
                  <a:cubicBezTo>
                    <a:pt x="3024" y="1786"/>
                    <a:pt x="3417" y="1429"/>
                    <a:pt x="3453" y="953"/>
                  </a:cubicBezTo>
                  <a:cubicBezTo>
                    <a:pt x="3477" y="441"/>
                    <a:pt x="3084"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2"/>
            <p:cNvSpPr/>
            <p:nvPr/>
          </p:nvSpPr>
          <p:spPr>
            <a:xfrm>
              <a:off x="801575" y="2033350"/>
              <a:ext cx="45275" cy="44450"/>
            </a:xfrm>
            <a:custGeom>
              <a:avLst/>
              <a:gdLst/>
              <a:ahLst/>
              <a:cxnLst/>
              <a:rect l="l" t="t" r="r" b="b"/>
              <a:pathLst>
                <a:path w="1811" h="1778" extrusionOk="0">
                  <a:moveTo>
                    <a:pt x="905" y="0"/>
                  </a:moveTo>
                  <a:cubicBezTo>
                    <a:pt x="789" y="0"/>
                    <a:pt x="673" y="21"/>
                    <a:pt x="560" y="63"/>
                  </a:cubicBezTo>
                  <a:cubicBezTo>
                    <a:pt x="334" y="158"/>
                    <a:pt x="179" y="336"/>
                    <a:pt x="84" y="539"/>
                  </a:cubicBezTo>
                  <a:cubicBezTo>
                    <a:pt x="1" y="765"/>
                    <a:pt x="1" y="1003"/>
                    <a:pt x="84" y="1229"/>
                  </a:cubicBezTo>
                  <a:cubicBezTo>
                    <a:pt x="179" y="1456"/>
                    <a:pt x="358" y="1622"/>
                    <a:pt x="560" y="1706"/>
                  </a:cubicBezTo>
                  <a:cubicBezTo>
                    <a:pt x="667" y="1753"/>
                    <a:pt x="786" y="1777"/>
                    <a:pt x="905" y="1777"/>
                  </a:cubicBezTo>
                  <a:cubicBezTo>
                    <a:pt x="1263" y="1777"/>
                    <a:pt x="1584" y="1575"/>
                    <a:pt x="1727" y="1229"/>
                  </a:cubicBezTo>
                  <a:cubicBezTo>
                    <a:pt x="1810" y="1003"/>
                    <a:pt x="1810" y="765"/>
                    <a:pt x="1727" y="539"/>
                  </a:cubicBezTo>
                  <a:cubicBezTo>
                    <a:pt x="1632" y="336"/>
                    <a:pt x="1465" y="158"/>
                    <a:pt x="1251" y="63"/>
                  </a:cubicBezTo>
                  <a:cubicBezTo>
                    <a:pt x="1138" y="21"/>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2"/>
            <p:cNvSpPr/>
            <p:nvPr/>
          </p:nvSpPr>
          <p:spPr>
            <a:xfrm>
              <a:off x="673000" y="1966150"/>
              <a:ext cx="69375" cy="44675"/>
            </a:xfrm>
            <a:custGeom>
              <a:avLst/>
              <a:gdLst/>
              <a:ahLst/>
              <a:cxnLst/>
              <a:rect l="l" t="t" r="r" b="b"/>
              <a:pathLst>
                <a:path w="2775" h="1787" extrusionOk="0">
                  <a:moveTo>
                    <a:pt x="0" y="0"/>
                  </a:moveTo>
                  <a:cubicBezTo>
                    <a:pt x="48" y="72"/>
                    <a:pt x="83" y="131"/>
                    <a:pt x="107" y="215"/>
                  </a:cubicBezTo>
                  <a:cubicBezTo>
                    <a:pt x="286" y="655"/>
                    <a:pt x="286" y="1131"/>
                    <a:pt x="107" y="1584"/>
                  </a:cubicBezTo>
                  <a:cubicBezTo>
                    <a:pt x="83" y="1655"/>
                    <a:pt x="48" y="1727"/>
                    <a:pt x="0" y="1786"/>
                  </a:cubicBezTo>
                  <a:lnTo>
                    <a:pt x="2774" y="1786"/>
                  </a:lnTo>
                  <a:cubicBezTo>
                    <a:pt x="2727" y="1715"/>
                    <a:pt x="2703" y="1655"/>
                    <a:pt x="2667" y="1584"/>
                  </a:cubicBezTo>
                  <a:cubicBezTo>
                    <a:pt x="2488" y="1131"/>
                    <a:pt x="2488" y="655"/>
                    <a:pt x="2667" y="215"/>
                  </a:cubicBezTo>
                  <a:cubicBezTo>
                    <a:pt x="2703" y="143"/>
                    <a:pt x="2738" y="60"/>
                    <a:pt x="2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2"/>
            <p:cNvSpPr/>
            <p:nvPr/>
          </p:nvSpPr>
          <p:spPr>
            <a:xfrm>
              <a:off x="611675" y="1966375"/>
              <a:ext cx="45550" cy="44450"/>
            </a:xfrm>
            <a:custGeom>
              <a:avLst/>
              <a:gdLst/>
              <a:ahLst/>
              <a:cxnLst/>
              <a:rect l="l" t="t" r="r" b="b"/>
              <a:pathLst>
                <a:path w="1822" h="1778" extrusionOk="0">
                  <a:moveTo>
                    <a:pt x="907" y="0"/>
                  </a:moveTo>
                  <a:cubicBezTo>
                    <a:pt x="792" y="0"/>
                    <a:pt x="679" y="21"/>
                    <a:pt x="572" y="63"/>
                  </a:cubicBezTo>
                  <a:cubicBezTo>
                    <a:pt x="346" y="158"/>
                    <a:pt x="179" y="337"/>
                    <a:pt x="96" y="539"/>
                  </a:cubicBezTo>
                  <a:cubicBezTo>
                    <a:pt x="0" y="765"/>
                    <a:pt x="0" y="1003"/>
                    <a:pt x="96" y="1230"/>
                  </a:cubicBezTo>
                  <a:cubicBezTo>
                    <a:pt x="179" y="1456"/>
                    <a:pt x="358" y="1622"/>
                    <a:pt x="572" y="1706"/>
                  </a:cubicBezTo>
                  <a:cubicBezTo>
                    <a:pt x="667" y="1753"/>
                    <a:pt x="786" y="1777"/>
                    <a:pt x="905" y="1777"/>
                  </a:cubicBezTo>
                  <a:cubicBezTo>
                    <a:pt x="1251" y="1777"/>
                    <a:pt x="1596" y="1575"/>
                    <a:pt x="1727" y="1230"/>
                  </a:cubicBezTo>
                  <a:cubicBezTo>
                    <a:pt x="1822" y="1003"/>
                    <a:pt x="1822" y="765"/>
                    <a:pt x="1727" y="539"/>
                  </a:cubicBezTo>
                  <a:cubicBezTo>
                    <a:pt x="1643" y="325"/>
                    <a:pt x="1465" y="158"/>
                    <a:pt x="1251" y="63"/>
                  </a:cubicBezTo>
                  <a:cubicBezTo>
                    <a:pt x="1137" y="21"/>
                    <a:pt x="102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2"/>
            <p:cNvSpPr/>
            <p:nvPr/>
          </p:nvSpPr>
          <p:spPr>
            <a:xfrm>
              <a:off x="819725" y="1966150"/>
              <a:ext cx="111950" cy="44675"/>
            </a:xfrm>
            <a:custGeom>
              <a:avLst/>
              <a:gdLst/>
              <a:ahLst/>
              <a:cxnLst/>
              <a:rect l="l" t="t" r="r" b="b"/>
              <a:pathLst>
                <a:path w="4478" h="1787" extrusionOk="0">
                  <a:moveTo>
                    <a:pt x="1" y="0"/>
                  </a:moveTo>
                  <a:cubicBezTo>
                    <a:pt x="25" y="60"/>
                    <a:pt x="72" y="143"/>
                    <a:pt x="108" y="215"/>
                  </a:cubicBezTo>
                  <a:cubicBezTo>
                    <a:pt x="275" y="655"/>
                    <a:pt x="275" y="1131"/>
                    <a:pt x="108" y="1584"/>
                  </a:cubicBezTo>
                  <a:cubicBezTo>
                    <a:pt x="72" y="1655"/>
                    <a:pt x="48" y="1727"/>
                    <a:pt x="1" y="1786"/>
                  </a:cubicBezTo>
                  <a:lnTo>
                    <a:pt x="3525" y="1786"/>
                  </a:lnTo>
                  <a:cubicBezTo>
                    <a:pt x="4001" y="1786"/>
                    <a:pt x="4406" y="1429"/>
                    <a:pt x="4430" y="953"/>
                  </a:cubicBezTo>
                  <a:cubicBezTo>
                    <a:pt x="4478" y="429"/>
                    <a:pt x="4061" y="0"/>
                    <a:pt x="3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2"/>
            <p:cNvSpPr/>
            <p:nvPr/>
          </p:nvSpPr>
          <p:spPr>
            <a:xfrm>
              <a:off x="758425" y="1966450"/>
              <a:ext cx="45250" cy="44375"/>
            </a:xfrm>
            <a:custGeom>
              <a:avLst/>
              <a:gdLst/>
              <a:ahLst/>
              <a:cxnLst/>
              <a:rect l="l" t="t" r="r" b="b"/>
              <a:pathLst>
                <a:path w="1810" h="1775" extrusionOk="0">
                  <a:moveTo>
                    <a:pt x="905" y="0"/>
                  </a:moveTo>
                  <a:cubicBezTo>
                    <a:pt x="789" y="0"/>
                    <a:pt x="673" y="24"/>
                    <a:pt x="560" y="72"/>
                  </a:cubicBezTo>
                  <a:cubicBezTo>
                    <a:pt x="334" y="155"/>
                    <a:pt x="179" y="334"/>
                    <a:pt x="83" y="548"/>
                  </a:cubicBezTo>
                  <a:cubicBezTo>
                    <a:pt x="0" y="762"/>
                    <a:pt x="0" y="1000"/>
                    <a:pt x="83" y="1227"/>
                  </a:cubicBezTo>
                  <a:cubicBezTo>
                    <a:pt x="179" y="1453"/>
                    <a:pt x="357" y="1619"/>
                    <a:pt x="560" y="1703"/>
                  </a:cubicBezTo>
                  <a:cubicBezTo>
                    <a:pt x="667" y="1750"/>
                    <a:pt x="786" y="1774"/>
                    <a:pt x="905" y="1774"/>
                  </a:cubicBezTo>
                  <a:cubicBezTo>
                    <a:pt x="1262" y="1774"/>
                    <a:pt x="1584" y="1572"/>
                    <a:pt x="1727" y="1227"/>
                  </a:cubicBezTo>
                  <a:cubicBezTo>
                    <a:pt x="1810" y="1024"/>
                    <a:pt x="1810" y="762"/>
                    <a:pt x="1727" y="548"/>
                  </a:cubicBezTo>
                  <a:cubicBezTo>
                    <a:pt x="1631" y="322"/>
                    <a:pt x="1453" y="155"/>
                    <a:pt x="1250" y="72"/>
                  </a:cubicBezTo>
                  <a:cubicBezTo>
                    <a:pt x="1137" y="24"/>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2"/>
            <p:cNvSpPr/>
            <p:nvPr/>
          </p:nvSpPr>
          <p:spPr>
            <a:xfrm>
              <a:off x="641150" y="2033125"/>
              <a:ext cx="144375" cy="44675"/>
            </a:xfrm>
            <a:custGeom>
              <a:avLst/>
              <a:gdLst/>
              <a:ahLst/>
              <a:cxnLst/>
              <a:rect l="l" t="t" r="r" b="b"/>
              <a:pathLst>
                <a:path w="5775" h="1787" extrusionOk="0">
                  <a:moveTo>
                    <a:pt x="0" y="0"/>
                  </a:moveTo>
                  <a:cubicBezTo>
                    <a:pt x="48" y="72"/>
                    <a:pt x="72" y="131"/>
                    <a:pt x="107" y="215"/>
                  </a:cubicBezTo>
                  <a:cubicBezTo>
                    <a:pt x="286" y="655"/>
                    <a:pt x="286" y="1131"/>
                    <a:pt x="107" y="1584"/>
                  </a:cubicBezTo>
                  <a:cubicBezTo>
                    <a:pt x="72" y="1655"/>
                    <a:pt x="48" y="1727"/>
                    <a:pt x="0" y="1786"/>
                  </a:cubicBezTo>
                  <a:lnTo>
                    <a:pt x="5775" y="1786"/>
                  </a:lnTo>
                  <a:cubicBezTo>
                    <a:pt x="5727" y="1715"/>
                    <a:pt x="5703" y="1655"/>
                    <a:pt x="5667" y="1584"/>
                  </a:cubicBezTo>
                  <a:cubicBezTo>
                    <a:pt x="5489" y="1131"/>
                    <a:pt x="5489" y="655"/>
                    <a:pt x="5667" y="215"/>
                  </a:cubicBezTo>
                  <a:cubicBezTo>
                    <a:pt x="5703" y="143"/>
                    <a:pt x="5739" y="60"/>
                    <a:pt x="5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 name="Google Shape;2324;p72"/>
          <p:cNvGrpSpPr/>
          <p:nvPr/>
        </p:nvGrpSpPr>
        <p:grpSpPr>
          <a:xfrm>
            <a:off x="5650983" y="2696175"/>
            <a:ext cx="382225" cy="380125"/>
            <a:chOff x="4907150" y="2442400"/>
            <a:chExt cx="382225" cy="380125"/>
          </a:xfrm>
        </p:grpSpPr>
        <p:sp>
          <p:nvSpPr>
            <p:cNvPr id="2325" name="Google Shape;2325;p72"/>
            <p:cNvSpPr/>
            <p:nvPr/>
          </p:nvSpPr>
          <p:spPr>
            <a:xfrm>
              <a:off x="4907150" y="2442400"/>
              <a:ext cx="370900" cy="150325"/>
            </a:xfrm>
            <a:custGeom>
              <a:avLst/>
              <a:gdLst/>
              <a:ahLst/>
              <a:cxnLst/>
              <a:rect l="l" t="t" r="r" b="b"/>
              <a:pathLst>
                <a:path w="14836" h="6013" extrusionOk="0">
                  <a:moveTo>
                    <a:pt x="7740" y="0"/>
                  </a:moveTo>
                  <a:cubicBezTo>
                    <a:pt x="4822" y="0"/>
                    <a:pt x="2203" y="1739"/>
                    <a:pt x="1060" y="4394"/>
                  </a:cubicBezTo>
                  <a:lnTo>
                    <a:pt x="905" y="4036"/>
                  </a:lnTo>
                  <a:cubicBezTo>
                    <a:pt x="843" y="3866"/>
                    <a:pt x="672" y="3764"/>
                    <a:pt x="500" y="3764"/>
                  </a:cubicBezTo>
                  <a:cubicBezTo>
                    <a:pt x="444" y="3764"/>
                    <a:pt x="387" y="3775"/>
                    <a:pt x="334" y="3798"/>
                  </a:cubicBezTo>
                  <a:cubicBezTo>
                    <a:pt x="108" y="3882"/>
                    <a:pt x="0" y="4156"/>
                    <a:pt x="96" y="4382"/>
                  </a:cubicBezTo>
                  <a:lnTo>
                    <a:pt x="655" y="5715"/>
                  </a:lnTo>
                  <a:cubicBezTo>
                    <a:pt x="655" y="5822"/>
                    <a:pt x="751" y="5918"/>
                    <a:pt x="870" y="5953"/>
                  </a:cubicBezTo>
                  <a:cubicBezTo>
                    <a:pt x="929" y="5977"/>
                    <a:pt x="977" y="5989"/>
                    <a:pt x="1036" y="5989"/>
                  </a:cubicBezTo>
                  <a:cubicBezTo>
                    <a:pt x="1096" y="5989"/>
                    <a:pt x="1143" y="5965"/>
                    <a:pt x="1215" y="5953"/>
                  </a:cubicBezTo>
                  <a:lnTo>
                    <a:pt x="2548" y="5394"/>
                  </a:lnTo>
                  <a:cubicBezTo>
                    <a:pt x="2775" y="5299"/>
                    <a:pt x="2882" y="5037"/>
                    <a:pt x="2787" y="4810"/>
                  </a:cubicBezTo>
                  <a:cubicBezTo>
                    <a:pt x="2723" y="4639"/>
                    <a:pt x="2550" y="4542"/>
                    <a:pt x="2372" y="4542"/>
                  </a:cubicBezTo>
                  <a:cubicBezTo>
                    <a:pt x="2315" y="4542"/>
                    <a:pt x="2258" y="4552"/>
                    <a:pt x="2203" y="4572"/>
                  </a:cubicBezTo>
                  <a:lnTo>
                    <a:pt x="1882" y="4703"/>
                  </a:lnTo>
                  <a:cubicBezTo>
                    <a:pt x="2894" y="2393"/>
                    <a:pt x="5180" y="893"/>
                    <a:pt x="7728" y="893"/>
                  </a:cubicBezTo>
                  <a:cubicBezTo>
                    <a:pt x="10645" y="893"/>
                    <a:pt x="13169" y="2858"/>
                    <a:pt x="13907" y="5691"/>
                  </a:cubicBezTo>
                  <a:cubicBezTo>
                    <a:pt x="13943" y="5894"/>
                    <a:pt x="14145" y="6013"/>
                    <a:pt x="14336" y="6013"/>
                  </a:cubicBezTo>
                  <a:cubicBezTo>
                    <a:pt x="14371" y="6013"/>
                    <a:pt x="14407" y="6013"/>
                    <a:pt x="14455" y="6001"/>
                  </a:cubicBezTo>
                  <a:cubicBezTo>
                    <a:pt x="14693" y="5941"/>
                    <a:pt x="14836" y="5703"/>
                    <a:pt x="14776" y="5465"/>
                  </a:cubicBezTo>
                  <a:cubicBezTo>
                    <a:pt x="13955" y="2251"/>
                    <a:pt x="11049" y="0"/>
                    <a:pt x="77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2"/>
            <p:cNvSpPr/>
            <p:nvPr/>
          </p:nvSpPr>
          <p:spPr>
            <a:xfrm>
              <a:off x="4918150" y="2670400"/>
              <a:ext cx="371225" cy="152125"/>
            </a:xfrm>
            <a:custGeom>
              <a:avLst/>
              <a:gdLst/>
              <a:ahLst/>
              <a:cxnLst/>
              <a:rect l="l" t="t" r="r" b="b"/>
              <a:pathLst>
                <a:path w="14849" h="6085" extrusionOk="0">
                  <a:moveTo>
                    <a:pt x="13782" y="0"/>
                  </a:moveTo>
                  <a:cubicBezTo>
                    <a:pt x="13723" y="0"/>
                    <a:pt x="13663" y="12"/>
                    <a:pt x="13610" y="36"/>
                  </a:cubicBezTo>
                  <a:lnTo>
                    <a:pt x="12276" y="608"/>
                  </a:lnTo>
                  <a:cubicBezTo>
                    <a:pt x="12050" y="691"/>
                    <a:pt x="11943" y="965"/>
                    <a:pt x="12038" y="1179"/>
                  </a:cubicBezTo>
                  <a:cubicBezTo>
                    <a:pt x="12101" y="1349"/>
                    <a:pt x="12271" y="1452"/>
                    <a:pt x="12448" y="1452"/>
                  </a:cubicBezTo>
                  <a:cubicBezTo>
                    <a:pt x="12506" y="1452"/>
                    <a:pt x="12566" y="1441"/>
                    <a:pt x="12622" y="1417"/>
                  </a:cubicBezTo>
                  <a:lnTo>
                    <a:pt x="12991" y="1263"/>
                  </a:lnTo>
                  <a:lnTo>
                    <a:pt x="12991" y="1263"/>
                  </a:lnTo>
                  <a:cubicBezTo>
                    <a:pt x="12002" y="3620"/>
                    <a:pt x="9681" y="5192"/>
                    <a:pt x="7097" y="5192"/>
                  </a:cubicBezTo>
                  <a:cubicBezTo>
                    <a:pt x="4180" y="5192"/>
                    <a:pt x="1632" y="3227"/>
                    <a:pt x="918" y="393"/>
                  </a:cubicBezTo>
                  <a:cubicBezTo>
                    <a:pt x="869" y="197"/>
                    <a:pt x="698" y="65"/>
                    <a:pt x="506" y="65"/>
                  </a:cubicBezTo>
                  <a:cubicBezTo>
                    <a:pt x="465" y="65"/>
                    <a:pt x="424" y="71"/>
                    <a:pt x="382" y="84"/>
                  </a:cubicBezTo>
                  <a:cubicBezTo>
                    <a:pt x="144" y="143"/>
                    <a:pt x="1" y="381"/>
                    <a:pt x="72" y="620"/>
                  </a:cubicBezTo>
                  <a:cubicBezTo>
                    <a:pt x="906" y="3834"/>
                    <a:pt x="3811" y="6085"/>
                    <a:pt x="7109" y="6085"/>
                  </a:cubicBezTo>
                  <a:cubicBezTo>
                    <a:pt x="10038" y="6085"/>
                    <a:pt x="12681" y="4310"/>
                    <a:pt x="13812" y="1644"/>
                  </a:cubicBezTo>
                  <a:lnTo>
                    <a:pt x="13943" y="1953"/>
                  </a:lnTo>
                  <a:cubicBezTo>
                    <a:pt x="14015" y="2120"/>
                    <a:pt x="14181" y="2227"/>
                    <a:pt x="14360" y="2227"/>
                  </a:cubicBezTo>
                  <a:cubicBezTo>
                    <a:pt x="14419" y="2227"/>
                    <a:pt x="14479" y="2215"/>
                    <a:pt x="14539" y="2191"/>
                  </a:cubicBezTo>
                  <a:cubicBezTo>
                    <a:pt x="14741" y="2108"/>
                    <a:pt x="14848" y="1834"/>
                    <a:pt x="14765" y="1620"/>
                  </a:cubicBezTo>
                  <a:lnTo>
                    <a:pt x="14193" y="274"/>
                  </a:lnTo>
                  <a:cubicBezTo>
                    <a:pt x="14146" y="167"/>
                    <a:pt x="14062" y="84"/>
                    <a:pt x="13955" y="36"/>
                  </a:cubicBezTo>
                  <a:cubicBezTo>
                    <a:pt x="13902" y="12"/>
                    <a:pt x="13842" y="0"/>
                    <a:pt x="13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2"/>
            <p:cNvSpPr/>
            <p:nvPr/>
          </p:nvSpPr>
          <p:spPr>
            <a:xfrm>
              <a:off x="5112225" y="2555175"/>
              <a:ext cx="92600" cy="121800"/>
            </a:xfrm>
            <a:custGeom>
              <a:avLst/>
              <a:gdLst/>
              <a:ahLst/>
              <a:cxnLst/>
              <a:rect l="l" t="t" r="r" b="b"/>
              <a:pathLst>
                <a:path w="3704" h="4872" extrusionOk="0">
                  <a:moveTo>
                    <a:pt x="1966" y="0"/>
                  </a:moveTo>
                  <a:cubicBezTo>
                    <a:pt x="1292" y="0"/>
                    <a:pt x="609" y="192"/>
                    <a:pt x="1" y="454"/>
                  </a:cubicBezTo>
                  <a:cubicBezTo>
                    <a:pt x="703" y="1109"/>
                    <a:pt x="1239" y="1907"/>
                    <a:pt x="1501" y="2693"/>
                  </a:cubicBezTo>
                  <a:cubicBezTo>
                    <a:pt x="1727" y="3347"/>
                    <a:pt x="1763" y="3990"/>
                    <a:pt x="1596" y="4586"/>
                  </a:cubicBezTo>
                  <a:cubicBezTo>
                    <a:pt x="1584" y="4693"/>
                    <a:pt x="1549" y="4776"/>
                    <a:pt x="1525" y="4871"/>
                  </a:cubicBezTo>
                  <a:cubicBezTo>
                    <a:pt x="1644" y="4776"/>
                    <a:pt x="1739" y="4693"/>
                    <a:pt x="1846" y="4586"/>
                  </a:cubicBezTo>
                  <a:cubicBezTo>
                    <a:pt x="3096" y="3443"/>
                    <a:pt x="3704" y="1764"/>
                    <a:pt x="3323" y="478"/>
                  </a:cubicBezTo>
                  <a:cubicBezTo>
                    <a:pt x="3275" y="347"/>
                    <a:pt x="3192" y="240"/>
                    <a:pt x="3049" y="192"/>
                  </a:cubicBezTo>
                  <a:cubicBezTo>
                    <a:pt x="2700" y="58"/>
                    <a:pt x="2334" y="0"/>
                    <a:pt x="1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2"/>
            <p:cNvSpPr/>
            <p:nvPr/>
          </p:nvSpPr>
          <p:spPr>
            <a:xfrm>
              <a:off x="5089900" y="2719800"/>
              <a:ext cx="32475" cy="44675"/>
            </a:xfrm>
            <a:custGeom>
              <a:avLst/>
              <a:gdLst/>
              <a:ahLst/>
              <a:cxnLst/>
              <a:rect l="l" t="t" r="r" b="b"/>
              <a:pathLst>
                <a:path w="1299" h="1787" extrusionOk="0">
                  <a:moveTo>
                    <a:pt x="870" y="1"/>
                  </a:moveTo>
                  <a:cubicBezTo>
                    <a:pt x="584" y="132"/>
                    <a:pt x="287" y="215"/>
                    <a:pt x="1" y="263"/>
                  </a:cubicBezTo>
                  <a:lnTo>
                    <a:pt x="358" y="1465"/>
                  </a:lnTo>
                  <a:cubicBezTo>
                    <a:pt x="418" y="1656"/>
                    <a:pt x="596" y="1787"/>
                    <a:pt x="787" y="1787"/>
                  </a:cubicBezTo>
                  <a:cubicBezTo>
                    <a:pt x="834" y="1787"/>
                    <a:pt x="882" y="1787"/>
                    <a:pt x="930" y="1763"/>
                  </a:cubicBezTo>
                  <a:cubicBezTo>
                    <a:pt x="1168" y="1692"/>
                    <a:pt x="1299" y="1453"/>
                    <a:pt x="1227" y="1215"/>
                  </a:cubicBezTo>
                  <a:lnTo>
                    <a:pt x="8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2"/>
            <p:cNvSpPr/>
            <p:nvPr/>
          </p:nvSpPr>
          <p:spPr>
            <a:xfrm>
              <a:off x="5016975" y="2554025"/>
              <a:ext cx="116425" cy="151225"/>
            </a:xfrm>
            <a:custGeom>
              <a:avLst/>
              <a:gdLst/>
              <a:ahLst/>
              <a:cxnLst/>
              <a:rect l="l" t="t" r="r" b="b"/>
              <a:pathLst>
                <a:path w="4657" h="6049" extrusionOk="0">
                  <a:moveTo>
                    <a:pt x="775" y="0"/>
                  </a:moveTo>
                  <a:cubicBezTo>
                    <a:pt x="608" y="0"/>
                    <a:pt x="477" y="95"/>
                    <a:pt x="394" y="226"/>
                  </a:cubicBezTo>
                  <a:cubicBezTo>
                    <a:pt x="310" y="357"/>
                    <a:pt x="310" y="536"/>
                    <a:pt x="394" y="679"/>
                  </a:cubicBezTo>
                  <a:cubicBezTo>
                    <a:pt x="691" y="1191"/>
                    <a:pt x="572" y="1655"/>
                    <a:pt x="334" y="2369"/>
                  </a:cubicBezTo>
                  <a:cubicBezTo>
                    <a:pt x="168" y="2858"/>
                    <a:pt x="1" y="3370"/>
                    <a:pt x="60" y="3917"/>
                  </a:cubicBezTo>
                  <a:cubicBezTo>
                    <a:pt x="156" y="4739"/>
                    <a:pt x="727" y="5489"/>
                    <a:pt x="1525" y="5846"/>
                  </a:cubicBezTo>
                  <a:cubicBezTo>
                    <a:pt x="1823" y="5989"/>
                    <a:pt x="2132" y="6048"/>
                    <a:pt x="2430" y="6048"/>
                  </a:cubicBezTo>
                  <a:cubicBezTo>
                    <a:pt x="2858" y="6048"/>
                    <a:pt x="3287" y="5918"/>
                    <a:pt x="3668" y="5644"/>
                  </a:cubicBezTo>
                  <a:cubicBezTo>
                    <a:pt x="4109" y="5322"/>
                    <a:pt x="4406" y="4894"/>
                    <a:pt x="4537" y="4405"/>
                  </a:cubicBezTo>
                  <a:cubicBezTo>
                    <a:pt x="4656" y="3977"/>
                    <a:pt x="4632" y="3512"/>
                    <a:pt x="4466" y="3024"/>
                  </a:cubicBezTo>
                  <a:cubicBezTo>
                    <a:pt x="3942" y="1465"/>
                    <a:pt x="2180" y="0"/>
                    <a:pt x="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 name="Google Shape;2330;p72"/>
          <p:cNvGrpSpPr/>
          <p:nvPr/>
        </p:nvGrpSpPr>
        <p:grpSpPr>
          <a:xfrm>
            <a:off x="5649946" y="1486994"/>
            <a:ext cx="384300" cy="380125"/>
            <a:chOff x="2569950" y="3140100"/>
            <a:chExt cx="384300" cy="380125"/>
          </a:xfrm>
        </p:grpSpPr>
        <p:sp>
          <p:nvSpPr>
            <p:cNvPr id="2331" name="Google Shape;2331;p72"/>
            <p:cNvSpPr/>
            <p:nvPr/>
          </p:nvSpPr>
          <p:spPr>
            <a:xfrm>
              <a:off x="2719375" y="3225825"/>
              <a:ext cx="85450" cy="35150"/>
            </a:xfrm>
            <a:custGeom>
              <a:avLst/>
              <a:gdLst/>
              <a:ahLst/>
              <a:cxnLst/>
              <a:rect l="l" t="t" r="r" b="b"/>
              <a:pathLst>
                <a:path w="3418" h="1406" extrusionOk="0">
                  <a:moveTo>
                    <a:pt x="1" y="0"/>
                  </a:moveTo>
                  <a:lnTo>
                    <a:pt x="1751" y="1405"/>
                  </a:lnTo>
                  <a:lnTo>
                    <a:pt x="34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2"/>
            <p:cNvSpPr/>
            <p:nvPr/>
          </p:nvSpPr>
          <p:spPr>
            <a:xfrm>
              <a:off x="2690200" y="3230300"/>
              <a:ext cx="55700" cy="92575"/>
            </a:xfrm>
            <a:custGeom>
              <a:avLst/>
              <a:gdLst/>
              <a:ahLst/>
              <a:cxnLst/>
              <a:rect l="l" t="t" r="r" b="b"/>
              <a:pathLst>
                <a:path w="2228" h="3703" extrusionOk="0">
                  <a:moveTo>
                    <a:pt x="1" y="0"/>
                  </a:moveTo>
                  <a:lnTo>
                    <a:pt x="1" y="3703"/>
                  </a:lnTo>
                  <a:lnTo>
                    <a:pt x="2227" y="181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2"/>
            <p:cNvSpPr/>
            <p:nvPr/>
          </p:nvSpPr>
          <p:spPr>
            <a:xfrm>
              <a:off x="2781000" y="3229700"/>
              <a:ext cx="53600" cy="88725"/>
            </a:xfrm>
            <a:custGeom>
              <a:avLst/>
              <a:gdLst/>
              <a:ahLst/>
              <a:cxnLst/>
              <a:rect l="l" t="t" r="r" b="b"/>
              <a:pathLst>
                <a:path w="2144" h="3549" extrusionOk="0">
                  <a:moveTo>
                    <a:pt x="2143" y="0"/>
                  </a:moveTo>
                  <a:lnTo>
                    <a:pt x="0" y="1822"/>
                  </a:lnTo>
                  <a:lnTo>
                    <a:pt x="2143" y="3548"/>
                  </a:lnTo>
                  <a:lnTo>
                    <a:pt x="21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2"/>
            <p:cNvSpPr/>
            <p:nvPr/>
          </p:nvSpPr>
          <p:spPr>
            <a:xfrm>
              <a:off x="2658050" y="3357400"/>
              <a:ext cx="81600" cy="87525"/>
            </a:xfrm>
            <a:custGeom>
              <a:avLst/>
              <a:gdLst/>
              <a:ahLst/>
              <a:cxnLst/>
              <a:rect l="l" t="t" r="r" b="b"/>
              <a:pathLst>
                <a:path w="3264" h="3501" extrusionOk="0">
                  <a:moveTo>
                    <a:pt x="1049" y="0"/>
                  </a:moveTo>
                  <a:lnTo>
                    <a:pt x="1" y="3500"/>
                  </a:lnTo>
                  <a:lnTo>
                    <a:pt x="3263" y="1417"/>
                  </a:lnTo>
                  <a:lnTo>
                    <a:pt x="10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2"/>
            <p:cNvSpPr/>
            <p:nvPr/>
          </p:nvSpPr>
          <p:spPr>
            <a:xfrm>
              <a:off x="2719075" y="3290125"/>
              <a:ext cx="90800" cy="37525"/>
            </a:xfrm>
            <a:custGeom>
              <a:avLst/>
              <a:gdLst/>
              <a:ahLst/>
              <a:cxnLst/>
              <a:rect l="l" t="t" r="r" b="b"/>
              <a:pathLst>
                <a:path w="3632" h="1501" extrusionOk="0">
                  <a:moveTo>
                    <a:pt x="1775" y="0"/>
                  </a:moveTo>
                  <a:lnTo>
                    <a:pt x="1" y="1500"/>
                  </a:lnTo>
                  <a:lnTo>
                    <a:pt x="3632" y="1500"/>
                  </a:lnTo>
                  <a:lnTo>
                    <a:pt x="17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2"/>
            <p:cNvSpPr/>
            <p:nvPr/>
          </p:nvSpPr>
          <p:spPr>
            <a:xfrm>
              <a:off x="2714025" y="3349950"/>
              <a:ext cx="93175" cy="29775"/>
            </a:xfrm>
            <a:custGeom>
              <a:avLst/>
              <a:gdLst/>
              <a:ahLst/>
              <a:cxnLst/>
              <a:rect l="l" t="t" r="r" b="b"/>
              <a:pathLst>
                <a:path w="3727" h="1191" extrusionOk="0">
                  <a:moveTo>
                    <a:pt x="0" y="0"/>
                  </a:moveTo>
                  <a:lnTo>
                    <a:pt x="1858" y="1191"/>
                  </a:lnTo>
                  <a:lnTo>
                    <a:pt x="37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2"/>
            <p:cNvSpPr/>
            <p:nvPr/>
          </p:nvSpPr>
          <p:spPr>
            <a:xfrm>
              <a:off x="2674425" y="3405900"/>
              <a:ext cx="169400" cy="108675"/>
            </a:xfrm>
            <a:custGeom>
              <a:avLst/>
              <a:gdLst/>
              <a:ahLst/>
              <a:cxnLst/>
              <a:rect l="l" t="t" r="r" b="b"/>
              <a:pathLst>
                <a:path w="6776" h="4347" extrusionOk="0">
                  <a:moveTo>
                    <a:pt x="3430" y="1"/>
                  </a:moveTo>
                  <a:lnTo>
                    <a:pt x="1" y="2168"/>
                  </a:lnTo>
                  <a:lnTo>
                    <a:pt x="3406" y="4346"/>
                  </a:lnTo>
                  <a:lnTo>
                    <a:pt x="6775" y="2120"/>
                  </a:lnTo>
                  <a:lnTo>
                    <a:pt x="34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2"/>
            <p:cNvSpPr/>
            <p:nvPr/>
          </p:nvSpPr>
          <p:spPr>
            <a:xfrm>
              <a:off x="2638700" y="3470500"/>
              <a:ext cx="89325" cy="49425"/>
            </a:xfrm>
            <a:custGeom>
              <a:avLst/>
              <a:gdLst/>
              <a:ahLst/>
              <a:cxnLst/>
              <a:rect l="l" t="t" r="r" b="b"/>
              <a:pathLst>
                <a:path w="3573" h="1977" extrusionOk="0">
                  <a:moveTo>
                    <a:pt x="465" y="0"/>
                  </a:moveTo>
                  <a:lnTo>
                    <a:pt x="49" y="1417"/>
                  </a:lnTo>
                  <a:cubicBezTo>
                    <a:pt x="1" y="1548"/>
                    <a:pt x="37" y="1703"/>
                    <a:pt x="120" y="1798"/>
                  </a:cubicBezTo>
                  <a:cubicBezTo>
                    <a:pt x="215" y="1917"/>
                    <a:pt x="346" y="1977"/>
                    <a:pt x="477" y="1977"/>
                  </a:cubicBezTo>
                  <a:lnTo>
                    <a:pt x="3573" y="1977"/>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2"/>
            <p:cNvSpPr/>
            <p:nvPr/>
          </p:nvSpPr>
          <p:spPr>
            <a:xfrm>
              <a:off x="2791700" y="3467225"/>
              <a:ext cx="93500" cy="53000"/>
            </a:xfrm>
            <a:custGeom>
              <a:avLst/>
              <a:gdLst/>
              <a:ahLst/>
              <a:cxnLst/>
              <a:rect l="l" t="t" r="r" b="b"/>
              <a:pathLst>
                <a:path w="3740" h="2120" extrusionOk="0">
                  <a:moveTo>
                    <a:pt x="3227" y="0"/>
                  </a:moveTo>
                  <a:lnTo>
                    <a:pt x="1" y="2120"/>
                  </a:lnTo>
                  <a:lnTo>
                    <a:pt x="3263" y="2120"/>
                  </a:lnTo>
                  <a:cubicBezTo>
                    <a:pt x="3346" y="2120"/>
                    <a:pt x="3442" y="2108"/>
                    <a:pt x="3501" y="2048"/>
                  </a:cubicBezTo>
                  <a:cubicBezTo>
                    <a:pt x="3680" y="1929"/>
                    <a:pt x="3739" y="1739"/>
                    <a:pt x="3692" y="1548"/>
                  </a:cubicBezTo>
                  <a:lnTo>
                    <a:pt x="32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2"/>
            <p:cNvSpPr/>
            <p:nvPr/>
          </p:nvSpPr>
          <p:spPr>
            <a:xfrm>
              <a:off x="2694675" y="3140100"/>
              <a:ext cx="134550" cy="63425"/>
            </a:xfrm>
            <a:custGeom>
              <a:avLst/>
              <a:gdLst/>
              <a:ahLst/>
              <a:cxnLst/>
              <a:rect l="l" t="t" r="r" b="b"/>
              <a:pathLst>
                <a:path w="5382" h="2537" extrusionOk="0">
                  <a:moveTo>
                    <a:pt x="1739" y="0"/>
                  </a:moveTo>
                  <a:cubicBezTo>
                    <a:pt x="1572" y="0"/>
                    <a:pt x="1441" y="96"/>
                    <a:pt x="1346" y="227"/>
                  </a:cubicBezTo>
                  <a:lnTo>
                    <a:pt x="0" y="2536"/>
                  </a:lnTo>
                  <a:lnTo>
                    <a:pt x="5382" y="2536"/>
                  </a:lnTo>
                  <a:lnTo>
                    <a:pt x="4025" y="227"/>
                  </a:lnTo>
                  <a:cubicBezTo>
                    <a:pt x="3953" y="96"/>
                    <a:pt x="3810" y="0"/>
                    <a:pt x="3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2"/>
            <p:cNvSpPr/>
            <p:nvPr/>
          </p:nvSpPr>
          <p:spPr>
            <a:xfrm>
              <a:off x="2781000" y="3355600"/>
              <a:ext cx="84850" cy="90225"/>
            </a:xfrm>
            <a:custGeom>
              <a:avLst/>
              <a:gdLst/>
              <a:ahLst/>
              <a:cxnLst/>
              <a:rect l="l" t="t" r="r" b="b"/>
              <a:pathLst>
                <a:path w="3394" h="3609" extrusionOk="0">
                  <a:moveTo>
                    <a:pt x="2334" y="1"/>
                  </a:moveTo>
                  <a:lnTo>
                    <a:pt x="0" y="1489"/>
                  </a:lnTo>
                  <a:lnTo>
                    <a:pt x="3334" y="3608"/>
                  </a:lnTo>
                  <a:lnTo>
                    <a:pt x="3393" y="3584"/>
                  </a:lnTo>
                  <a:lnTo>
                    <a:pt x="23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2"/>
            <p:cNvSpPr/>
            <p:nvPr/>
          </p:nvSpPr>
          <p:spPr>
            <a:xfrm>
              <a:off x="2856900" y="3222250"/>
              <a:ext cx="97350" cy="66400"/>
            </a:xfrm>
            <a:custGeom>
              <a:avLst/>
              <a:gdLst/>
              <a:ahLst/>
              <a:cxnLst/>
              <a:rect l="l" t="t" r="r" b="b"/>
              <a:pathLst>
                <a:path w="3894" h="2656" extrusionOk="0">
                  <a:moveTo>
                    <a:pt x="0" y="1"/>
                  </a:moveTo>
                  <a:lnTo>
                    <a:pt x="0" y="2656"/>
                  </a:lnTo>
                  <a:lnTo>
                    <a:pt x="3382" y="2656"/>
                  </a:lnTo>
                  <a:cubicBezTo>
                    <a:pt x="3572" y="2656"/>
                    <a:pt x="3727" y="2549"/>
                    <a:pt x="3798" y="2382"/>
                  </a:cubicBezTo>
                  <a:cubicBezTo>
                    <a:pt x="3894" y="2179"/>
                    <a:pt x="3810" y="1929"/>
                    <a:pt x="3596" y="1822"/>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2"/>
            <p:cNvSpPr/>
            <p:nvPr/>
          </p:nvSpPr>
          <p:spPr>
            <a:xfrm>
              <a:off x="2569950" y="3222850"/>
              <a:ext cx="97950" cy="66100"/>
            </a:xfrm>
            <a:custGeom>
              <a:avLst/>
              <a:gdLst/>
              <a:ahLst/>
              <a:cxnLst/>
              <a:rect l="l" t="t" r="r" b="b"/>
              <a:pathLst>
                <a:path w="3918" h="2644" extrusionOk="0">
                  <a:moveTo>
                    <a:pt x="3918" y="0"/>
                  </a:moveTo>
                  <a:lnTo>
                    <a:pt x="310" y="1798"/>
                  </a:lnTo>
                  <a:cubicBezTo>
                    <a:pt x="108" y="1905"/>
                    <a:pt x="1" y="2155"/>
                    <a:pt x="108" y="2382"/>
                  </a:cubicBezTo>
                  <a:cubicBezTo>
                    <a:pt x="179" y="2536"/>
                    <a:pt x="346" y="2644"/>
                    <a:pt x="513" y="2644"/>
                  </a:cubicBezTo>
                  <a:lnTo>
                    <a:pt x="3918" y="2644"/>
                  </a:lnTo>
                  <a:lnTo>
                    <a:pt x="39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 name="Google Shape;2344;p72"/>
          <p:cNvGrpSpPr/>
          <p:nvPr/>
        </p:nvGrpSpPr>
        <p:grpSpPr>
          <a:xfrm>
            <a:off x="5689246" y="3329219"/>
            <a:ext cx="305700" cy="380425"/>
            <a:chOff x="3015550" y="3146350"/>
            <a:chExt cx="305700" cy="380425"/>
          </a:xfrm>
        </p:grpSpPr>
        <p:sp>
          <p:nvSpPr>
            <p:cNvPr id="2345" name="Google Shape;2345;p72"/>
            <p:cNvSpPr/>
            <p:nvPr/>
          </p:nvSpPr>
          <p:spPr>
            <a:xfrm>
              <a:off x="3015550" y="3146350"/>
              <a:ext cx="67575" cy="67600"/>
            </a:xfrm>
            <a:custGeom>
              <a:avLst/>
              <a:gdLst/>
              <a:ahLst/>
              <a:cxnLst/>
              <a:rect l="l" t="t" r="r" b="b"/>
              <a:pathLst>
                <a:path w="2703" h="2704" extrusionOk="0">
                  <a:moveTo>
                    <a:pt x="1978" y="0"/>
                  </a:moveTo>
                  <a:cubicBezTo>
                    <a:pt x="1864" y="0"/>
                    <a:pt x="1750" y="48"/>
                    <a:pt x="1667" y="143"/>
                  </a:cubicBezTo>
                  <a:lnTo>
                    <a:pt x="143" y="1667"/>
                  </a:lnTo>
                  <a:cubicBezTo>
                    <a:pt x="48" y="1763"/>
                    <a:pt x="0" y="1858"/>
                    <a:pt x="0" y="1989"/>
                  </a:cubicBezTo>
                  <a:cubicBezTo>
                    <a:pt x="0" y="2096"/>
                    <a:pt x="48" y="2227"/>
                    <a:pt x="143" y="2298"/>
                  </a:cubicBezTo>
                  <a:lnTo>
                    <a:pt x="536" y="2703"/>
                  </a:lnTo>
                  <a:lnTo>
                    <a:pt x="2703" y="536"/>
                  </a:lnTo>
                  <a:lnTo>
                    <a:pt x="2298" y="143"/>
                  </a:lnTo>
                  <a:cubicBezTo>
                    <a:pt x="2209" y="48"/>
                    <a:pt x="2093" y="0"/>
                    <a:pt x="19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2"/>
            <p:cNvSpPr/>
            <p:nvPr/>
          </p:nvSpPr>
          <p:spPr>
            <a:xfrm>
              <a:off x="3120925" y="3225825"/>
              <a:ext cx="133075" cy="22350"/>
            </a:xfrm>
            <a:custGeom>
              <a:avLst/>
              <a:gdLst/>
              <a:ahLst/>
              <a:cxnLst/>
              <a:rect l="l" t="t" r="r" b="b"/>
              <a:pathLst>
                <a:path w="5323" h="894" extrusionOk="0">
                  <a:moveTo>
                    <a:pt x="893" y="0"/>
                  </a:moveTo>
                  <a:lnTo>
                    <a:pt x="0" y="893"/>
                  </a:lnTo>
                  <a:lnTo>
                    <a:pt x="5322" y="893"/>
                  </a:lnTo>
                  <a:lnTo>
                    <a:pt x="53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2"/>
            <p:cNvSpPr/>
            <p:nvPr/>
          </p:nvSpPr>
          <p:spPr>
            <a:xfrm>
              <a:off x="3178950" y="3338400"/>
              <a:ext cx="52425" cy="69025"/>
            </a:xfrm>
            <a:custGeom>
              <a:avLst/>
              <a:gdLst/>
              <a:ahLst/>
              <a:cxnLst/>
              <a:rect l="l" t="t" r="r" b="b"/>
              <a:pathLst>
                <a:path w="2097" h="2761" extrusionOk="0">
                  <a:moveTo>
                    <a:pt x="1650" y="1"/>
                  </a:moveTo>
                  <a:cubicBezTo>
                    <a:pt x="1046" y="1"/>
                    <a:pt x="417" y="259"/>
                    <a:pt x="1" y="462"/>
                  </a:cubicBezTo>
                  <a:cubicBezTo>
                    <a:pt x="477" y="1093"/>
                    <a:pt x="715" y="1772"/>
                    <a:pt x="656" y="2379"/>
                  </a:cubicBezTo>
                  <a:cubicBezTo>
                    <a:pt x="644" y="2510"/>
                    <a:pt x="620" y="2641"/>
                    <a:pt x="584" y="2760"/>
                  </a:cubicBezTo>
                  <a:cubicBezTo>
                    <a:pt x="775" y="2605"/>
                    <a:pt x="941" y="2463"/>
                    <a:pt x="1060" y="2320"/>
                  </a:cubicBezTo>
                  <a:cubicBezTo>
                    <a:pt x="1703" y="1641"/>
                    <a:pt x="2096" y="677"/>
                    <a:pt x="2061" y="46"/>
                  </a:cubicBezTo>
                  <a:cubicBezTo>
                    <a:pt x="1927" y="14"/>
                    <a:pt x="1789" y="1"/>
                    <a:pt x="1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2"/>
            <p:cNvSpPr/>
            <p:nvPr/>
          </p:nvSpPr>
          <p:spPr>
            <a:xfrm>
              <a:off x="3028650" y="3160925"/>
              <a:ext cx="292600" cy="365850"/>
            </a:xfrm>
            <a:custGeom>
              <a:avLst/>
              <a:gdLst/>
              <a:ahLst/>
              <a:cxnLst/>
              <a:rect l="l" t="t" r="r" b="b"/>
              <a:pathLst>
                <a:path w="11704" h="14634" extrusionOk="0">
                  <a:moveTo>
                    <a:pt x="9466" y="1680"/>
                  </a:moveTo>
                  <a:cubicBezTo>
                    <a:pt x="9716" y="1680"/>
                    <a:pt x="9918" y="1882"/>
                    <a:pt x="9918" y="2132"/>
                  </a:cubicBezTo>
                  <a:lnTo>
                    <a:pt x="9918" y="3930"/>
                  </a:lnTo>
                  <a:cubicBezTo>
                    <a:pt x="9918" y="4180"/>
                    <a:pt x="9716" y="4382"/>
                    <a:pt x="9466" y="4382"/>
                  </a:cubicBezTo>
                  <a:lnTo>
                    <a:pt x="2619" y="4382"/>
                  </a:lnTo>
                  <a:cubicBezTo>
                    <a:pt x="2441" y="4382"/>
                    <a:pt x="2274" y="4275"/>
                    <a:pt x="2203" y="4097"/>
                  </a:cubicBezTo>
                  <a:cubicBezTo>
                    <a:pt x="2131" y="3930"/>
                    <a:pt x="2179" y="3739"/>
                    <a:pt x="2310" y="3608"/>
                  </a:cubicBezTo>
                  <a:lnTo>
                    <a:pt x="4096" y="1823"/>
                  </a:lnTo>
                  <a:cubicBezTo>
                    <a:pt x="4179" y="1727"/>
                    <a:pt x="4286" y="1680"/>
                    <a:pt x="4405" y="1680"/>
                  </a:cubicBezTo>
                  <a:close/>
                  <a:moveTo>
                    <a:pt x="3346" y="5942"/>
                  </a:moveTo>
                  <a:cubicBezTo>
                    <a:pt x="3989" y="5942"/>
                    <a:pt x="4739" y="6287"/>
                    <a:pt x="5394" y="6883"/>
                  </a:cubicBezTo>
                  <a:cubicBezTo>
                    <a:pt x="5886" y="6601"/>
                    <a:pt x="6756" y="6196"/>
                    <a:pt x="7667" y="6196"/>
                  </a:cubicBezTo>
                  <a:cubicBezTo>
                    <a:pt x="7989" y="6196"/>
                    <a:pt x="8315" y="6246"/>
                    <a:pt x="8632" y="6371"/>
                  </a:cubicBezTo>
                  <a:cubicBezTo>
                    <a:pt x="8763" y="6418"/>
                    <a:pt x="8858" y="6526"/>
                    <a:pt x="8906" y="6656"/>
                  </a:cubicBezTo>
                  <a:cubicBezTo>
                    <a:pt x="9216" y="7692"/>
                    <a:pt x="8561" y="9145"/>
                    <a:pt x="7739" y="10014"/>
                  </a:cubicBezTo>
                  <a:cubicBezTo>
                    <a:pt x="7144" y="10657"/>
                    <a:pt x="6465" y="11050"/>
                    <a:pt x="5775" y="11121"/>
                  </a:cubicBezTo>
                  <a:lnTo>
                    <a:pt x="6037" y="12014"/>
                  </a:lnTo>
                  <a:cubicBezTo>
                    <a:pt x="6120" y="12252"/>
                    <a:pt x="5989" y="12502"/>
                    <a:pt x="5739" y="12562"/>
                  </a:cubicBezTo>
                  <a:cubicBezTo>
                    <a:pt x="5703" y="12574"/>
                    <a:pt x="5656" y="12574"/>
                    <a:pt x="5608" y="12574"/>
                  </a:cubicBezTo>
                  <a:cubicBezTo>
                    <a:pt x="5417" y="12574"/>
                    <a:pt x="5239" y="12455"/>
                    <a:pt x="5179" y="12264"/>
                  </a:cubicBezTo>
                  <a:lnTo>
                    <a:pt x="4870" y="11228"/>
                  </a:lnTo>
                  <a:lnTo>
                    <a:pt x="4751" y="11228"/>
                  </a:lnTo>
                  <a:cubicBezTo>
                    <a:pt x="4477" y="11228"/>
                    <a:pt x="4215" y="11169"/>
                    <a:pt x="3941" y="11050"/>
                  </a:cubicBezTo>
                  <a:cubicBezTo>
                    <a:pt x="3251" y="10728"/>
                    <a:pt x="2739" y="10062"/>
                    <a:pt x="2667" y="9347"/>
                  </a:cubicBezTo>
                  <a:cubicBezTo>
                    <a:pt x="2608" y="8859"/>
                    <a:pt x="2750" y="8395"/>
                    <a:pt x="2893" y="7990"/>
                  </a:cubicBezTo>
                  <a:cubicBezTo>
                    <a:pt x="3084" y="7418"/>
                    <a:pt x="3191" y="7026"/>
                    <a:pt x="2953" y="6609"/>
                  </a:cubicBezTo>
                  <a:cubicBezTo>
                    <a:pt x="2870" y="6478"/>
                    <a:pt x="2870" y="6299"/>
                    <a:pt x="2953" y="6168"/>
                  </a:cubicBezTo>
                  <a:cubicBezTo>
                    <a:pt x="3024" y="6025"/>
                    <a:pt x="3167" y="5942"/>
                    <a:pt x="3334" y="5942"/>
                  </a:cubicBezTo>
                  <a:close/>
                  <a:moveTo>
                    <a:pt x="10359" y="1"/>
                  </a:moveTo>
                  <a:lnTo>
                    <a:pt x="3572" y="37"/>
                  </a:lnTo>
                  <a:cubicBezTo>
                    <a:pt x="3551" y="32"/>
                    <a:pt x="3530" y="30"/>
                    <a:pt x="3509" y="30"/>
                  </a:cubicBezTo>
                  <a:cubicBezTo>
                    <a:pt x="3412" y="30"/>
                    <a:pt x="3321" y="73"/>
                    <a:pt x="3262" y="132"/>
                  </a:cubicBezTo>
                  <a:lnTo>
                    <a:pt x="131" y="3263"/>
                  </a:lnTo>
                  <a:cubicBezTo>
                    <a:pt x="48" y="3347"/>
                    <a:pt x="0" y="3573"/>
                    <a:pt x="0" y="3573"/>
                  </a:cubicBezTo>
                  <a:lnTo>
                    <a:pt x="0" y="13276"/>
                  </a:lnTo>
                  <a:cubicBezTo>
                    <a:pt x="0" y="13276"/>
                    <a:pt x="585" y="14598"/>
                    <a:pt x="1326" y="14598"/>
                  </a:cubicBezTo>
                  <a:cubicBezTo>
                    <a:pt x="1332" y="14598"/>
                    <a:pt x="1339" y="14598"/>
                    <a:pt x="1346" y="14598"/>
                  </a:cubicBezTo>
                  <a:lnTo>
                    <a:pt x="10359" y="14634"/>
                  </a:lnTo>
                  <a:cubicBezTo>
                    <a:pt x="10716" y="14622"/>
                    <a:pt x="11061" y="14479"/>
                    <a:pt x="11311" y="14229"/>
                  </a:cubicBezTo>
                  <a:cubicBezTo>
                    <a:pt x="11561" y="13979"/>
                    <a:pt x="11704" y="13276"/>
                    <a:pt x="11704" y="13276"/>
                  </a:cubicBezTo>
                  <a:lnTo>
                    <a:pt x="11704" y="1346"/>
                  </a:lnTo>
                  <a:cubicBezTo>
                    <a:pt x="11704" y="1346"/>
                    <a:pt x="11704" y="1346"/>
                    <a:pt x="11704" y="1346"/>
                  </a:cubicBezTo>
                  <a:cubicBezTo>
                    <a:pt x="11699" y="1346"/>
                    <a:pt x="11105" y="13"/>
                    <a:pt x="103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2"/>
            <p:cNvSpPr/>
            <p:nvPr/>
          </p:nvSpPr>
          <p:spPr>
            <a:xfrm>
              <a:off x="3116750" y="3336250"/>
              <a:ext cx="57475" cy="83075"/>
            </a:xfrm>
            <a:custGeom>
              <a:avLst/>
              <a:gdLst/>
              <a:ahLst/>
              <a:cxnLst/>
              <a:rect l="l" t="t" r="r" b="b"/>
              <a:pathLst>
                <a:path w="2299" h="3323" extrusionOk="0">
                  <a:moveTo>
                    <a:pt x="465" y="1"/>
                  </a:moveTo>
                  <a:lnTo>
                    <a:pt x="465" y="1"/>
                  </a:lnTo>
                  <a:cubicBezTo>
                    <a:pt x="500" y="477"/>
                    <a:pt x="346" y="906"/>
                    <a:pt x="227" y="1275"/>
                  </a:cubicBezTo>
                  <a:cubicBezTo>
                    <a:pt x="108" y="1620"/>
                    <a:pt x="0" y="1953"/>
                    <a:pt x="36" y="2251"/>
                  </a:cubicBezTo>
                  <a:cubicBezTo>
                    <a:pt x="84" y="2644"/>
                    <a:pt x="393" y="3049"/>
                    <a:pt x="798" y="3227"/>
                  </a:cubicBezTo>
                  <a:cubicBezTo>
                    <a:pt x="870" y="3263"/>
                    <a:pt x="977" y="3299"/>
                    <a:pt x="1072" y="3323"/>
                  </a:cubicBezTo>
                  <a:lnTo>
                    <a:pt x="774" y="2310"/>
                  </a:lnTo>
                  <a:cubicBezTo>
                    <a:pt x="703" y="2072"/>
                    <a:pt x="834" y="1810"/>
                    <a:pt x="1072" y="1751"/>
                  </a:cubicBezTo>
                  <a:cubicBezTo>
                    <a:pt x="1116" y="1738"/>
                    <a:pt x="1161" y="1731"/>
                    <a:pt x="1205" y="1731"/>
                  </a:cubicBezTo>
                  <a:cubicBezTo>
                    <a:pt x="1400" y="1731"/>
                    <a:pt x="1583" y="1854"/>
                    <a:pt x="1632" y="2049"/>
                  </a:cubicBezTo>
                  <a:lnTo>
                    <a:pt x="1929" y="3037"/>
                  </a:lnTo>
                  <a:cubicBezTo>
                    <a:pt x="2120" y="2858"/>
                    <a:pt x="2227" y="2644"/>
                    <a:pt x="2251" y="2394"/>
                  </a:cubicBezTo>
                  <a:cubicBezTo>
                    <a:pt x="2298" y="1906"/>
                    <a:pt x="1989" y="1263"/>
                    <a:pt x="1453" y="715"/>
                  </a:cubicBezTo>
                  <a:cubicBezTo>
                    <a:pt x="1155" y="405"/>
                    <a:pt x="798" y="144"/>
                    <a:pt x="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0" name="Google Shape;2350;p72"/>
          <p:cNvSpPr txBox="1">
            <a:spLocks noGrp="1"/>
          </p:cNvSpPr>
          <p:nvPr>
            <p:ph type="subTitle" idx="4294967295"/>
          </p:nvPr>
        </p:nvSpPr>
        <p:spPr>
          <a:xfrm>
            <a:off x="3811572" y="1438750"/>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Jupiter</a:t>
            </a:r>
            <a:endParaRPr sz="2500">
              <a:solidFill>
                <a:schemeClr val="dk2"/>
              </a:solidFill>
              <a:latin typeface="Lexend SemiBold"/>
              <a:ea typeface="Lexend SemiBold"/>
              <a:cs typeface="Lexend SemiBold"/>
              <a:sym typeface="Lexend SemiBold"/>
            </a:endParaRPr>
          </a:p>
        </p:txBody>
      </p:sp>
      <p:sp>
        <p:nvSpPr>
          <p:cNvPr id="2351" name="Google Shape;2351;p72"/>
          <p:cNvSpPr txBox="1">
            <a:spLocks noGrp="1"/>
          </p:cNvSpPr>
          <p:nvPr>
            <p:ph type="subTitle" idx="4294967295"/>
          </p:nvPr>
        </p:nvSpPr>
        <p:spPr>
          <a:xfrm>
            <a:off x="6252612" y="1439350"/>
            <a:ext cx="2175300" cy="456000"/>
          </a:xfrm>
          <a:prstGeom prst="rect">
            <a:avLst/>
          </a:prstGeom>
        </p:spPr>
        <p:txBody>
          <a:bodyPr spcFirstLastPara="1" wrap="square" lIns="0" tIns="0" rIns="0" bIns="0" anchor="ctr" anchorCtr="0">
            <a:noAutofit/>
          </a:bodyPr>
          <a:lstStyle/>
          <a:p>
            <a:pPr marL="0" marR="0" lvl="0" indent="0" algn="l" rtl="0">
              <a:spcBef>
                <a:spcPts val="0"/>
              </a:spcBef>
              <a:spcAft>
                <a:spcPts val="0"/>
              </a:spcAft>
              <a:buNone/>
            </a:pPr>
            <a:r>
              <a:rPr lang="en"/>
              <a:t>Jupiter is the biggest planet of them all</a:t>
            </a:r>
            <a:endParaRPr/>
          </a:p>
        </p:txBody>
      </p:sp>
      <p:sp>
        <p:nvSpPr>
          <p:cNvPr id="2352" name="Google Shape;2352;p72"/>
          <p:cNvSpPr txBox="1">
            <a:spLocks noGrp="1"/>
          </p:cNvSpPr>
          <p:nvPr>
            <p:ph type="subTitle" idx="4294967295"/>
          </p:nvPr>
        </p:nvSpPr>
        <p:spPr>
          <a:xfrm>
            <a:off x="3811572" y="2090988"/>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Mars</a:t>
            </a:r>
            <a:endParaRPr sz="2500">
              <a:solidFill>
                <a:schemeClr val="dk2"/>
              </a:solidFill>
              <a:latin typeface="Lexend SemiBold"/>
              <a:ea typeface="Lexend SemiBold"/>
              <a:cs typeface="Lexend SemiBold"/>
              <a:sym typeface="Lexend SemiBold"/>
            </a:endParaRPr>
          </a:p>
        </p:txBody>
      </p:sp>
      <p:sp>
        <p:nvSpPr>
          <p:cNvPr id="2353" name="Google Shape;2353;p72"/>
          <p:cNvSpPr txBox="1">
            <a:spLocks noGrp="1"/>
          </p:cNvSpPr>
          <p:nvPr>
            <p:ph type="subTitle" idx="4294967295"/>
          </p:nvPr>
        </p:nvSpPr>
        <p:spPr>
          <a:xfrm>
            <a:off x="6242600" y="2091588"/>
            <a:ext cx="2175300" cy="45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Mars is actually a very cold place</a:t>
            </a:r>
            <a:endParaRPr/>
          </a:p>
        </p:txBody>
      </p:sp>
      <p:sp>
        <p:nvSpPr>
          <p:cNvPr id="2354" name="Google Shape;2354;p72"/>
          <p:cNvSpPr txBox="1">
            <a:spLocks noGrp="1"/>
          </p:cNvSpPr>
          <p:nvPr>
            <p:ph type="subTitle" idx="4294967295"/>
          </p:nvPr>
        </p:nvSpPr>
        <p:spPr>
          <a:xfrm>
            <a:off x="3811572" y="2686888"/>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Saturn</a:t>
            </a:r>
            <a:endParaRPr sz="2500">
              <a:solidFill>
                <a:schemeClr val="dk2"/>
              </a:solidFill>
              <a:latin typeface="Lexend SemiBold"/>
              <a:ea typeface="Lexend SemiBold"/>
              <a:cs typeface="Lexend SemiBold"/>
              <a:sym typeface="Lexend SemiBold"/>
            </a:endParaRPr>
          </a:p>
        </p:txBody>
      </p:sp>
      <p:sp>
        <p:nvSpPr>
          <p:cNvPr id="2355" name="Google Shape;2355;p72"/>
          <p:cNvSpPr txBox="1">
            <a:spLocks noGrp="1"/>
          </p:cNvSpPr>
          <p:nvPr>
            <p:ph type="subTitle" idx="4294967295"/>
          </p:nvPr>
        </p:nvSpPr>
        <p:spPr>
          <a:xfrm>
            <a:off x="6242600" y="2687498"/>
            <a:ext cx="2175300" cy="45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Saturn is a gas giant and has several rings</a:t>
            </a:r>
            <a:endParaRPr/>
          </a:p>
        </p:txBody>
      </p:sp>
      <p:sp>
        <p:nvSpPr>
          <p:cNvPr id="2356" name="Google Shape;2356;p72"/>
          <p:cNvSpPr txBox="1">
            <a:spLocks noGrp="1"/>
          </p:cNvSpPr>
          <p:nvPr>
            <p:ph type="subTitle" idx="4294967295"/>
          </p:nvPr>
        </p:nvSpPr>
        <p:spPr>
          <a:xfrm>
            <a:off x="3811572" y="3304925"/>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Neptune</a:t>
            </a:r>
            <a:endParaRPr sz="2500">
              <a:solidFill>
                <a:schemeClr val="dk2"/>
              </a:solidFill>
              <a:latin typeface="Lexend SemiBold"/>
              <a:ea typeface="Lexend SemiBold"/>
              <a:cs typeface="Lexend SemiBold"/>
              <a:sym typeface="Lexend SemiBold"/>
            </a:endParaRPr>
          </a:p>
        </p:txBody>
      </p:sp>
      <p:sp>
        <p:nvSpPr>
          <p:cNvPr id="2357" name="Google Shape;2357;p72"/>
          <p:cNvSpPr txBox="1">
            <a:spLocks noGrp="1"/>
          </p:cNvSpPr>
          <p:nvPr>
            <p:ph type="subTitle" idx="4294967295"/>
          </p:nvPr>
        </p:nvSpPr>
        <p:spPr>
          <a:xfrm>
            <a:off x="6255425" y="3305535"/>
            <a:ext cx="2175300" cy="45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Neptune is far away from Earth</a:t>
            </a:r>
            <a:endParaRPr/>
          </a:p>
        </p:txBody>
      </p:sp>
      <p:sp>
        <p:nvSpPr>
          <p:cNvPr id="2358" name="Google Shape;2358;p72"/>
          <p:cNvSpPr txBox="1">
            <a:spLocks noGrp="1"/>
          </p:cNvSpPr>
          <p:nvPr>
            <p:ph type="subTitle" idx="4294967295"/>
          </p:nvPr>
        </p:nvSpPr>
        <p:spPr>
          <a:xfrm>
            <a:off x="3811572" y="3963875"/>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Mercury</a:t>
            </a:r>
            <a:endParaRPr sz="2500">
              <a:solidFill>
                <a:schemeClr val="dk2"/>
              </a:solidFill>
              <a:latin typeface="Lexend SemiBold"/>
              <a:ea typeface="Lexend SemiBold"/>
              <a:cs typeface="Lexend SemiBold"/>
              <a:sym typeface="Lexend SemiBold"/>
            </a:endParaRPr>
          </a:p>
        </p:txBody>
      </p:sp>
      <p:sp>
        <p:nvSpPr>
          <p:cNvPr id="2359" name="Google Shape;2359;p72"/>
          <p:cNvSpPr txBox="1">
            <a:spLocks noGrp="1"/>
          </p:cNvSpPr>
          <p:nvPr>
            <p:ph type="subTitle" idx="4294967295"/>
          </p:nvPr>
        </p:nvSpPr>
        <p:spPr>
          <a:xfrm>
            <a:off x="6242600" y="3964485"/>
            <a:ext cx="2175300" cy="45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It’s the closest planet to the Sun</a:t>
            </a:r>
            <a:endParaRPr/>
          </a:p>
        </p:txBody>
      </p:sp>
      <p:sp>
        <p:nvSpPr>
          <p:cNvPr id="2360" name="Google Shape;2360;p72"/>
          <p:cNvSpPr/>
          <p:nvPr/>
        </p:nvSpPr>
        <p:spPr>
          <a:xfrm>
            <a:off x="1604700" y="1686750"/>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2"/>
          <p:cNvSpPr/>
          <p:nvPr/>
        </p:nvSpPr>
        <p:spPr>
          <a:xfrm>
            <a:off x="1598038" y="2057363"/>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2"/>
          <p:cNvSpPr/>
          <p:nvPr/>
        </p:nvSpPr>
        <p:spPr>
          <a:xfrm>
            <a:off x="1598025" y="2476000"/>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2"/>
          <p:cNvSpPr/>
          <p:nvPr/>
        </p:nvSpPr>
        <p:spPr>
          <a:xfrm>
            <a:off x="1598025" y="2894138"/>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2"/>
          <p:cNvSpPr/>
          <p:nvPr/>
        </p:nvSpPr>
        <p:spPr>
          <a:xfrm>
            <a:off x="1598025" y="3312788"/>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65" name="Google Shape;2365;p72"/>
          <p:cNvCxnSpPr>
            <a:stCxn id="2360" idx="6"/>
            <a:endCxn id="2350" idx="1"/>
          </p:cNvCxnSpPr>
          <p:nvPr/>
        </p:nvCxnSpPr>
        <p:spPr>
          <a:xfrm rot="10800000" flipH="1">
            <a:off x="1712700" y="1667250"/>
            <a:ext cx="2098800" cy="73500"/>
          </a:xfrm>
          <a:prstGeom prst="bentConnector3">
            <a:avLst>
              <a:gd name="adj1" fmla="val 50002"/>
            </a:avLst>
          </a:prstGeom>
          <a:noFill/>
          <a:ln w="9525" cap="flat" cmpd="sng">
            <a:solidFill>
              <a:schemeClr val="dk1"/>
            </a:solidFill>
            <a:prstDash val="solid"/>
            <a:round/>
            <a:headEnd type="none" w="med" len="med"/>
            <a:tailEnd type="triangle" w="med" len="med"/>
          </a:ln>
        </p:spPr>
      </p:cxnSp>
      <p:cxnSp>
        <p:nvCxnSpPr>
          <p:cNvPr id="2366" name="Google Shape;2366;p72"/>
          <p:cNvCxnSpPr>
            <a:stCxn id="2361" idx="6"/>
            <a:endCxn id="2352" idx="1"/>
          </p:cNvCxnSpPr>
          <p:nvPr/>
        </p:nvCxnSpPr>
        <p:spPr>
          <a:xfrm>
            <a:off x="1706038" y="2111363"/>
            <a:ext cx="2105400" cy="208200"/>
          </a:xfrm>
          <a:prstGeom prst="bentConnector3">
            <a:avLst>
              <a:gd name="adj1" fmla="val 50003"/>
            </a:avLst>
          </a:prstGeom>
          <a:noFill/>
          <a:ln w="9525" cap="flat" cmpd="sng">
            <a:solidFill>
              <a:schemeClr val="dk1"/>
            </a:solidFill>
            <a:prstDash val="solid"/>
            <a:round/>
            <a:headEnd type="none" w="med" len="med"/>
            <a:tailEnd type="triangle" w="med" len="med"/>
          </a:ln>
        </p:spPr>
      </p:cxnSp>
      <p:cxnSp>
        <p:nvCxnSpPr>
          <p:cNvPr id="2367" name="Google Shape;2367;p72"/>
          <p:cNvCxnSpPr>
            <a:stCxn id="2362" idx="6"/>
            <a:endCxn id="2354" idx="1"/>
          </p:cNvCxnSpPr>
          <p:nvPr/>
        </p:nvCxnSpPr>
        <p:spPr>
          <a:xfrm>
            <a:off x="1706025" y="2530000"/>
            <a:ext cx="2105400" cy="385500"/>
          </a:xfrm>
          <a:prstGeom prst="bentConnector3">
            <a:avLst>
              <a:gd name="adj1" fmla="val 50004"/>
            </a:avLst>
          </a:prstGeom>
          <a:noFill/>
          <a:ln w="9525" cap="flat" cmpd="sng">
            <a:solidFill>
              <a:schemeClr val="dk1"/>
            </a:solidFill>
            <a:prstDash val="solid"/>
            <a:round/>
            <a:headEnd type="none" w="med" len="med"/>
            <a:tailEnd type="triangle" w="med" len="med"/>
          </a:ln>
        </p:spPr>
      </p:cxnSp>
      <p:cxnSp>
        <p:nvCxnSpPr>
          <p:cNvPr id="2368" name="Google Shape;2368;p72"/>
          <p:cNvCxnSpPr>
            <a:stCxn id="2363" idx="6"/>
            <a:endCxn id="2356" idx="1"/>
          </p:cNvCxnSpPr>
          <p:nvPr/>
        </p:nvCxnSpPr>
        <p:spPr>
          <a:xfrm>
            <a:off x="1706025" y="2948138"/>
            <a:ext cx="2105400" cy="585300"/>
          </a:xfrm>
          <a:prstGeom prst="bentConnector3">
            <a:avLst>
              <a:gd name="adj1" fmla="val 47629"/>
            </a:avLst>
          </a:prstGeom>
          <a:noFill/>
          <a:ln w="9525" cap="flat" cmpd="sng">
            <a:solidFill>
              <a:schemeClr val="dk1"/>
            </a:solidFill>
            <a:prstDash val="solid"/>
            <a:round/>
            <a:headEnd type="none" w="med" len="med"/>
            <a:tailEnd type="triangle" w="med" len="med"/>
          </a:ln>
        </p:spPr>
      </p:cxnSp>
      <p:cxnSp>
        <p:nvCxnSpPr>
          <p:cNvPr id="2369" name="Google Shape;2369;p72"/>
          <p:cNvCxnSpPr>
            <a:stCxn id="2364" idx="6"/>
            <a:endCxn id="2358" idx="1"/>
          </p:cNvCxnSpPr>
          <p:nvPr/>
        </p:nvCxnSpPr>
        <p:spPr>
          <a:xfrm>
            <a:off x="1706025" y="3366788"/>
            <a:ext cx="2105400" cy="825600"/>
          </a:xfrm>
          <a:prstGeom prst="bentConnector3">
            <a:avLst>
              <a:gd name="adj1" fmla="val 44183"/>
            </a:avLst>
          </a:prstGeom>
          <a:noFill/>
          <a:ln w="9525" cap="flat" cmpd="sng">
            <a:solidFill>
              <a:schemeClr val="dk1"/>
            </a:solidFill>
            <a:prstDash val="solid"/>
            <a:round/>
            <a:headEnd type="none" w="med" len="med"/>
            <a:tailEnd type="triangle" w="med" len="med"/>
          </a:ln>
        </p:spPr>
      </p:cxn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373"/>
        <p:cNvGrpSpPr/>
        <p:nvPr/>
      </p:nvGrpSpPr>
      <p:grpSpPr>
        <a:xfrm>
          <a:off x="0" y="0"/>
          <a:ext cx="0" cy="0"/>
          <a:chOff x="0" y="0"/>
          <a:chExt cx="0" cy="0"/>
        </a:xfrm>
      </p:grpSpPr>
      <p:sp>
        <p:nvSpPr>
          <p:cNvPr id="2374" name="Google Shape;2374;p73"/>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Checklist</a:t>
            </a:r>
            <a:endParaRPr/>
          </a:p>
        </p:txBody>
      </p:sp>
      <p:graphicFrame>
        <p:nvGraphicFramePr>
          <p:cNvPr id="2375" name="Google Shape;2375;p73"/>
          <p:cNvGraphicFramePr/>
          <p:nvPr/>
        </p:nvGraphicFramePr>
        <p:xfrm>
          <a:off x="952500" y="1619250"/>
          <a:ext cx="3000000" cy="3000000"/>
        </p:xfrm>
        <a:graphic>
          <a:graphicData uri="http://schemas.openxmlformats.org/drawingml/2006/table">
            <a:tbl>
              <a:tblPr>
                <a:noFill/>
                <a:tableStyleId>{8AB4E793-44B0-4EB5-A901-7CBA2464B194}</a:tableStyleId>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r>
                        <a:rPr lang="en" sz="1600">
                          <a:solidFill>
                            <a:schemeClr val="lt1"/>
                          </a:solidFill>
                          <a:latin typeface="Lexend SemiBold"/>
                          <a:ea typeface="Lexend SemiBold"/>
                          <a:cs typeface="Lexend SemiBold"/>
                          <a:sym typeface="Lexend SemiBold"/>
                        </a:rPr>
                        <a:t>Tool</a:t>
                      </a:r>
                      <a:endParaRPr>
                        <a:solidFill>
                          <a:schemeClr val="lt1"/>
                        </a:solidFill>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gridSpan="2">
                  <a:txBody>
                    <a:bodyPr/>
                    <a:lstStyle/>
                    <a:p>
                      <a:pPr marL="0" lvl="0" indent="0" algn="ctr" rtl="0">
                        <a:spcBef>
                          <a:spcPts val="0"/>
                        </a:spcBef>
                        <a:spcAft>
                          <a:spcPts val="0"/>
                        </a:spcAft>
                        <a:buNone/>
                      </a:pPr>
                      <a:r>
                        <a:rPr lang="en" sz="1600">
                          <a:solidFill>
                            <a:schemeClr val="lt1"/>
                          </a:solidFill>
                          <a:latin typeface="Lexend SemiBold"/>
                          <a:ea typeface="Lexend SemiBold"/>
                          <a:cs typeface="Lexend SemiBold"/>
                          <a:sym typeface="Lexend SemiBold"/>
                        </a:rPr>
                        <a:t>Description</a:t>
                      </a:r>
                      <a:endParaRPr>
                        <a:solidFill>
                          <a:schemeClr val="lt1"/>
                        </a:solidFill>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hMerge="1">
                  <a:txBody>
                    <a:bodyPr/>
                    <a:lstStyle/>
                    <a:p>
                      <a:endParaRPr lang="en-US"/>
                    </a:p>
                  </a:txBody>
                  <a:tcPr/>
                </a:tc>
                <a:tc>
                  <a:txBody>
                    <a:bodyPr/>
                    <a:lstStyle/>
                    <a:p>
                      <a:pPr marL="0" lvl="0" indent="0" algn="ctr" rtl="0">
                        <a:spcBef>
                          <a:spcPts val="0"/>
                        </a:spcBef>
                        <a:spcAft>
                          <a:spcPts val="0"/>
                        </a:spcAft>
                        <a:buClr>
                          <a:schemeClr val="dk1"/>
                        </a:buClr>
                        <a:buSzPts val="1100"/>
                        <a:buFont typeface="Arial"/>
                        <a:buNone/>
                      </a:pPr>
                      <a:r>
                        <a:rPr lang="en" sz="1600">
                          <a:solidFill>
                            <a:schemeClr val="lt1"/>
                          </a:solidFill>
                          <a:latin typeface="Lexend SemiBold"/>
                          <a:ea typeface="Lexend SemiBold"/>
                          <a:cs typeface="Lexend SemiBold"/>
                          <a:sym typeface="Lexend SemiBold"/>
                        </a:rPr>
                        <a:t>Lesson 1</a:t>
                      </a:r>
                      <a:endParaRPr>
                        <a:solidFill>
                          <a:schemeClr val="lt1"/>
                        </a:solidFill>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sz="1600">
                          <a:solidFill>
                            <a:schemeClr val="lt1"/>
                          </a:solidFill>
                          <a:latin typeface="Lexend SemiBold"/>
                          <a:ea typeface="Lexend SemiBold"/>
                          <a:cs typeface="Lexend SemiBold"/>
                          <a:sym typeface="Lexend SemiBold"/>
                        </a:rPr>
                        <a:t>Lesson 2</a:t>
                      </a:r>
                      <a:endParaRPr>
                        <a:solidFill>
                          <a:schemeClr val="lt1"/>
                        </a:solidFill>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Mercury</a:t>
                      </a: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It’s the closest planet to the Sun</a:t>
                      </a:r>
                      <a:endParaRPr sz="1200">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Jupiter</a:t>
                      </a: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It’s the biggest planet of them all</a:t>
                      </a:r>
                      <a:endParaRPr>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Mars</a:t>
                      </a:r>
                      <a:endParaRPr sz="1200">
                        <a:solidFill>
                          <a:schemeClr val="dk1"/>
                        </a:solidFill>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lnSpc>
                          <a:spcPct val="100000"/>
                        </a:lnSpc>
                        <a:spcBef>
                          <a:spcPts val="0"/>
                        </a:spcBef>
                        <a:spcAft>
                          <a:spcPts val="0"/>
                        </a:spcAft>
                        <a:buNone/>
                      </a:pPr>
                      <a:r>
                        <a:rPr lang="en" sz="1200">
                          <a:solidFill>
                            <a:schemeClr val="dk1"/>
                          </a:solidFill>
                          <a:latin typeface="Libre Franklin"/>
                          <a:ea typeface="Libre Franklin"/>
                          <a:cs typeface="Libre Franklin"/>
                          <a:sym typeface="Libre Franklin"/>
                        </a:rPr>
                        <a:t>Mars is actually a very cold place</a:t>
                      </a:r>
                      <a:endParaRPr sz="1200">
                        <a:solidFill>
                          <a:schemeClr val="dk1"/>
                        </a:solidFill>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Saturn</a:t>
                      </a:r>
                      <a:endParaRPr sz="1200">
                        <a:solidFill>
                          <a:schemeClr val="dk1"/>
                        </a:solidFill>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lnSpc>
                          <a:spcPct val="100000"/>
                        </a:lnSpc>
                        <a:spcBef>
                          <a:spcPts val="0"/>
                        </a:spcBef>
                        <a:spcAft>
                          <a:spcPts val="0"/>
                        </a:spcAft>
                        <a:buNone/>
                      </a:pPr>
                      <a:r>
                        <a:rPr lang="en" sz="1200">
                          <a:solidFill>
                            <a:schemeClr val="dk1"/>
                          </a:solidFill>
                          <a:latin typeface="Libre Franklin"/>
                          <a:ea typeface="Libre Franklin"/>
                          <a:cs typeface="Libre Franklin"/>
                          <a:sym typeface="Libre Franklin"/>
                        </a:rPr>
                        <a:t>Saturn is the ringed planet </a:t>
                      </a:r>
                      <a:endParaRPr sz="1200">
                        <a:solidFill>
                          <a:schemeClr val="dk1"/>
                        </a:solidFill>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Neptune</a:t>
                      </a:r>
                      <a:endParaRPr sz="300">
                        <a:solidFill>
                          <a:schemeClr val="dk1"/>
                        </a:solidFill>
                        <a:latin typeface="Libre Franklin"/>
                        <a:ea typeface="Libre Franklin"/>
                        <a:cs typeface="Libre Franklin"/>
                        <a:sym typeface="Libre Franklin"/>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lnSpc>
                          <a:spcPct val="100000"/>
                        </a:lnSpc>
                        <a:spcBef>
                          <a:spcPts val="0"/>
                        </a:spcBef>
                        <a:spcAft>
                          <a:spcPts val="0"/>
                        </a:spcAft>
                        <a:buNone/>
                      </a:pPr>
                      <a:r>
                        <a:rPr lang="en" sz="1200">
                          <a:solidFill>
                            <a:schemeClr val="dk1"/>
                          </a:solidFill>
                          <a:latin typeface="Libre Franklin"/>
                          <a:ea typeface="Libre Franklin"/>
                          <a:cs typeface="Libre Franklin"/>
                          <a:sym typeface="Libre Franklin"/>
                        </a:rPr>
                        <a:t>It’s the farthest planet from the Sun</a:t>
                      </a:r>
                      <a:endParaRPr sz="1200">
                        <a:solidFill>
                          <a:schemeClr val="dk1"/>
                        </a:solidFill>
                        <a:latin typeface="Libre Franklin"/>
                        <a:ea typeface="Libre Franklin"/>
                        <a:cs typeface="Libre Franklin"/>
                        <a:sym typeface="Libre Franklin"/>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2376" name="Google Shape;2376;p73"/>
          <p:cNvGrpSpPr/>
          <p:nvPr/>
        </p:nvGrpSpPr>
        <p:grpSpPr>
          <a:xfrm>
            <a:off x="5839854" y="2097667"/>
            <a:ext cx="339253" cy="339253"/>
            <a:chOff x="1492675" y="4992125"/>
            <a:chExt cx="481825" cy="481825"/>
          </a:xfrm>
        </p:grpSpPr>
        <p:sp>
          <p:nvSpPr>
            <p:cNvPr id="2377" name="Google Shape;2377;p7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78" name="Google Shape;2378;p7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79" name="Google Shape;2379;p73"/>
          <p:cNvGrpSpPr/>
          <p:nvPr/>
        </p:nvGrpSpPr>
        <p:grpSpPr>
          <a:xfrm>
            <a:off x="7328341" y="2097667"/>
            <a:ext cx="339253" cy="339253"/>
            <a:chOff x="2085525" y="4992125"/>
            <a:chExt cx="481825" cy="481825"/>
          </a:xfrm>
        </p:grpSpPr>
        <p:sp>
          <p:nvSpPr>
            <p:cNvPr id="2380" name="Google Shape;2380;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81" name="Google Shape;2381;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82" name="Google Shape;2382;p73"/>
          <p:cNvGrpSpPr/>
          <p:nvPr/>
        </p:nvGrpSpPr>
        <p:grpSpPr>
          <a:xfrm>
            <a:off x="5839854" y="2934305"/>
            <a:ext cx="339253" cy="339253"/>
            <a:chOff x="1492675" y="4992125"/>
            <a:chExt cx="481825" cy="481825"/>
          </a:xfrm>
        </p:grpSpPr>
        <p:sp>
          <p:nvSpPr>
            <p:cNvPr id="2383" name="Google Shape;2383;p7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84" name="Google Shape;2384;p7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85" name="Google Shape;2385;p73"/>
          <p:cNvGrpSpPr/>
          <p:nvPr/>
        </p:nvGrpSpPr>
        <p:grpSpPr>
          <a:xfrm>
            <a:off x="7328341" y="2934305"/>
            <a:ext cx="339253" cy="339253"/>
            <a:chOff x="2085525" y="4992125"/>
            <a:chExt cx="481825" cy="481825"/>
          </a:xfrm>
        </p:grpSpPr>
        <p:sp>
          <p:nvSpPr>
            <p:cNvPr id="2386" name="Google Shape;2386;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87" name="Google Shape;2387;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88" name="Google Shape;2388;p73"/>
          <p:cNvGrpSpPr/>
          <p:nvPr/>
        </p:nvGrpSpPr>
        <p:grpSpPr>
          <a:xfrm>
            <a:off x="7328341" y="2503649"/>
            <a:ext cx="339253" cy="339253"/>
            <a:chOff x="2085525" y="4992125"/>
            <a:chExt cx="481825" cy="481825"/>
          </a:xfrm>
        </p:grpSpPr>
        <p:sp>
          <p:nvSpPr>
            <p:cNvPr id="2389" name="Google Shape;2389;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90" name="Google Shape;2390;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91" name="Google Shape;2391;p73"/>
          <p:cNvGrpSpPr/>
          <p:nvPr/>
        </p:nvGrpSpPr>
        <p:grpSpPr>
          <a:xfrm>
            <a:off x="5839854" y="2503649"/>
            <a:ext cx="339253" cy="339253"/>
            <a:chOff x="2085525" y="4992125"/>
            <a:chExt cx="481825" cy="481825"/>
          </a:xfrm>
        </p:grpSpPr>
        <p:sp>
          <p:nvSpPr>
            <p:cNvPr id="2392" name="Google Shape;2392;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93" name="Google Shape;2393;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94" name="Google Shape;2394;p73"/>
          <p:cNvGrpSpPr/>
          <p:nvPr/>
        </p:nvGrpSpPr>
        <p:grpSpPr>
          <a:xfrm>
            <a:off x="5839854" y="3364955"/>
            <a:ext cx="339253" cy="339253"/>
            <a:chOff x="2085525" y="4992125"/>
            <a:chExt cx="481825" cy="481825"/>
          </a:xfrm>
        </p:grpSpPr>
        <p:sp>
          <p:nvSpPr>
            <p:cNvPr id="2395" name="Google Shape;2395;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96" name="Google Shape;2396;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97" name="Google Shape;2397;p73"/>
          <p:cNvGrpSpPr/>
          <p:nvPr/>
        </p:nvGrpSpPr>
        <p:grpSpPr>
          <a:xfrm>
            <a:off x="7328341" y="3364980"/>
            <a:ext cx="339253" cy="339253"/>
            <a:chOff x="2085525" y="4992125"/>
            <a:chExt cx="481825" cy="481825"/>
          </a:xfrm>
        </p:grpSpPr>
        <p:sp>
          <p:nvSpPr>
            <p:cNvPr id="2398" name="Google Shape;2398;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99" name="Google Shape;2399;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400" name="Google Shape;2400;p73"/>
          <p:cNvGrpSpPr/>
          <p:nvPr/>
        </p:nvGrpSpPr>
        <p:grpSpPr>
          <a:xfrm>
            <a:off x="5839854" y="3795642"/>
            <a:ext cx="339253" cy="339253"/>
            <a:chOff x="1492675" y="4992125"/>
            <a:chExt cx="481825" cy="481825"/>
          </a:xfrm>
        </p:grpSpPr>
        <p:sp>
          <p:nvSpPr>
            <p:cNvPr id="2401" name="Google Shape;2401;p7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02" name="Google Shape;2402;p7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403" name="Google Shape;2403;p73"/>
          <p:cNvGrpSpPr/>
          <p:nvPr/>
        </p:nvGrpSpPr>
        <p:grpSpPr>
          <a:xfrm>
            <a:off x="7328341" y="3795642"/>
            <a:ext cx="339253" cy="339253"/>
            <a:chOff x="1492675" y="4992125"/>
            <a:chExt cx="481825" cy="481825"/>
          </a:xfrm>
        </p:grpSpPr>
        <p:sp>
          <p:nvSpPr>
            <p:cNvPr id="2404" name="Google Shape;2404;p7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435D74"/>
                </a:solidFill>
              </a:endParaRPr>
            </a:p>
          </p:txBody>
        </p:sp>
        <p:sp>
          <p:nvSpPr>
            <p:cNvPr id="2405" name="Google Shape;2405;p7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435D74"/>
                </a:solidFill>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409"/>
        <p:cNvGrpSpPr/>
        <p:nvPr/>
      </p:nvGrpSpPr>
      <p:grpSpPr>
        <a:xfrm>
          <a:off x="0" y="0"/>
          <a:ext cx="0" cy="0"/>
          <a:chOff x="0" y="0"/>
          <a:chExt cx="0" cy="0"/>
        </a:xfrm>
      </p:grpSpPr>
      <p:sp>
        <p:nvSpPr>
          <p:cNvPr id="2410" name="Google Shape;2410;p74"/>
          <p:cNvSpPr/>
          <p:nvPr/>
        </p:nvSpPr>
        <p:spPr>
          <a:xfrm>
            <a:off x="3629425" y="3790713"/>
            <a:ext cx="697800" cy="697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4"/>
          <p:cNvSpPr/>
          <p:nvPr/>
        </p:nvSpPr>
        <p:spPr>
          <a:xfrm>
            <a:off x="3628775" y="2714688"/>
            <a:ext cx="697800" cy="697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4"/>
          <p:cNvSpPr/>
          <p:nvPr/>
        </p:nvSpPr>
        <p:spPr>
          <a:xfrm>
            <a:off x="3629425" y="1596763"/>
            <a:ext cx="697800" cy="697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4"/>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Top three </a:t>
            </a:r>
            <a:r>
              <a:rPr lang="en" b="0">
                <a:solidFill>
                  <a:schemeClr val="lt2"/>
                </a:solidFill>
              </a:rPr>
              <a:t>tutorials</a:t>
            </a:r>
            <a:endParaRPr/>
          </a:p>
        </p:txBody>
      </p:sp>
      <p:sp>
        <p:nvSpPr>
          <p:cNvPr id="2414" name="Google Shape;2414;p74"/>
          <p:cNvSpPr txBox="1">
            <a:spLocks noGrp="1"/>
          </p:cNvSpPr>
          <p:nvPr>
            <p:ph type="subTitle" idx="1"/>
          </p:nvPr>
        </p:nvSpPr>
        <p:spPr>
          <a:xfrm>
            <a:off x="713225" y="1902448"/>
            <a:ext cx="2241600" cy="4737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a:t>It’s the biggest planet in the Solar System </a:t>
            </a:r>
            <a:endParaRPr/>
          </a:p>
        </p:txBody>
      </p:sp>
      <p:sp>
        <p:nvSpPr>
          <p:cNvPr id="2415" name="Google Shape;2415;p74"/>
          <p:cNvSpPr txBox="1">
            <a:spLocks noGrp="1"/>
          </p:cNvSpPr>
          <p:nvPr>
            <p:ph type="subTitle" idx="2"/>
          </p:nvPr>
        </p:nvSpPr>
        <p:spPr>
          <a:xfrm>
            <a:off x="713225" y="1430488"/>
            <a:ext cx="22404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Jupiter</a:t>
            </a:r>
            <a:endParaRPr/>
          </a:p>
        </p:txBody>
      </p:sp>
      <p:sp>
        <p:nvSpPr>
          <p:cNvPr id="2416" name="Google Shape;2416;p74"/>
          <p:cNvSpPr txBox="1">
            <a:spLocks noGrp="1"/>
          </p:cNvSpPr>
          <p:nvPr>
            <p:ph type="title" idx="3"/>
          </p:nvPr>
        </p:nvSpPr>
        <p:spPr>
          <a:xfrm>
            <a:off x="3629400" y="1596775"/>
            <a:ext cx="697800" cy="6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3000"/>
              <a:t>01</a:t>
            </a:r>
            <a:endParaRPr sz="3000"/>
          </a:p>
        </p:txBody>
      </p:sp>
      <p:sp>
        <p:nvSpPr>
          <p:cNvPr id="2417" name="Google Shape;2417;p74"/>
          <p:cNvSpPr txBox="1">
            <a:spLocks noGrp="1"/>
          </p:cNvSpPr>
          <p:nvPr>
            <p:ph type="subTitle" idx="4"/>
          </p:nvPr>
        </p:nvSpPr>
        <p:spPr>
          <a:xfrm>
            <a:off x="713225" y="3020363"/>
            <a:ext cx="2241600" cy="5727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a:t>It’s a cold place. It’s full of iron oxide</a:t>
            </a:r>
            <a:endParaRPr/>
          </a:p>
        </p:txBody>
      </p:sp>
      <p:sp>
        <p:nvSpPr>
          <p:cNvPr id="2418" name="Google Shape;2418;p74"/>
          <p:cNvSpPr txBox="1">
            <a:spLocks noGrp="1"/>
          </p:cNvSpPr>
          <p:nvPr>
            <p:ph type="subTitle" idx="5"/>
          </p:nvPr>
        </p:nvSpPr>
        <p:spPr>
          <a:xfrm>
            <a:off x="713225" y="2548413"/>
            <a:ext cx="22404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Mars</a:t>
            </a:r>
            <a:endParaRPr/>
          </a:p>
        </p:txBody>
      </p:sp>
      <p:sp>
        <p:nvSpPr>
          <p:cNvPr id="2419" name="Google Shape;2419;p74"/>
          <p:cNvSpPr txBox="1">
            <a:spLocks noGrp="1"/>
          </p:cNvSpPr>
          <p:nvPr>
            <p:ph type="title" idx="6"/>
          </p:nvPr>
        </p:nvSpPr>
        <p:spPr>
          <a:xfrm>
            <a:off x="3629400" y="2714700"/>
            <a:ext cx="697800" cy="6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3000"/>
              <a:t>02</a:t>
            </a:r>
            <a:endParaRPr sz="3000"/>
          </a:p>
        </p:txBody>
      </p:sp>
      <p:sp>
        <p:nvSpPr>
          <p:cNvPr id="2420" name="Google Shape;2420;p74"/>
          <p:cNvSpPr txBox="1">
            <a:spLocks noGrp="1"/>
          </p:cNvSpPr>
          <p:nvPr>
            <p:ph type="subTitle" idx="7"/>
          </p:nvPr>
        </p:nvSpPr>
        <p:spPr>
          <a:xfrm>
            <a:off x="713225" y="4096388"/>
            <a:ext cx="22416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Saturn is a gas giant and has several rings</a:t>
            </a:r>
            <a:endParaRPr/>
          </a:p>
        </p:txBody>
      </p:sp>
      <p:sp>
        <p:nvSpPr>
          <p:cNvPr id="2421" name="Google Shape;2421;p74"/>
          <p:cNvSpPr txBox="1">
            <a:spLocks noGrp="1"/>
          </p:cNvSpPr>
          <p:nvPr>
            <p:ph type="subTitle" idx="8"/>
          </p:nvPr>
        </p:nvSpPr>
        <p:spPr>
          <a:xfrm>
            <a:off x="713225" y="3624438"/>
            <a:ext cx="22404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Saturn</a:t>
            </a:r>
            <a:endParaRPr/>
          </a:p>
        </p:txBody>
      </p:sp>
      <p:sp>
        <p:nvSpPr>
          <p:cNvPr id="2422" name="Google Shape;2422;p74"/>
          <p:cNvSpPr txBox="1">
            <a:spLocks noGrp="1"/>
          </p:cNvSpPr>
          <p:nvPr>
            <p:ph type="title" idx="9"/>
          </p:nvPr>
        </p:nvSpPr>
        <p:spPr>
          <a:xfrm>
            <a:off x="3629400" y="3790725"/>
            <a:ext cx="697800" cy="6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3000"/>
              <a:t>03</a:t>
            </a:r>
            <a:endParaRPr sz="3000"/>
          </a:p>
        </p:txBody>
      </p:sp>
      <p:grpSp>
        <p:nvGrpSpPr>
          <p:cNvPr id="2423" name="Google Shape;2423;p74"/>
          <p:cNvGrpSpPr/>
          <p:nvPr/>
        </p:nvGrpSpPr>
        <p:grpSpPr>
          <a:xfrm>
            <a:off x="5114139" y="1435180"/>
            <a:ext cx="3316584" cy="3164246"/>
            <a:chOff x="5114139" y="1435180"/>
            <a:chExt cx="3316584" cy="3164246"/>
          </a:xfrm>
        </p:grpSpPr>
        <p:sp>
          <p:nvSpPr>
            <p:cNvPr id="2424" name="Google Shape;2424;p74"/>
            <p:cNvSpPr/>
            <p:nvPr/>
          </p:nvSpPr>
          <p:spPr>
            <a:xfrm>
              <a:off x="7505262" y="1667937"/>
              <a:ext cx="436449" cy="378036"/>
            </a:xfrm>
            <a:custGeom>
              <a:avLst/>
              <a:gdLst/>
              <a:ahLst/>
              <a:cxnLst/>
              <a:rect l="l" t="t" r="r" b="b"/>
              <a:pathLst>
                <a:path w="7300" h="6323" extrusionOk="0">
                  <a:moveTo>
                    <a:pt x="656" y="1"/>
                  </a:moveTo>
                  <a:cubicBezTo>
                    <a:pt x="287" y="1"/>
                    <a:pt x="1" y="298"/>
                    <a:pt x="1" y="656"/>
                  </a:cubicBezTo>
                  <a:lnTo>
                    <a:pt x="1" y="4537"/>
                  </a:lnTo>
                  <a:cubicBezTo>
                    <a:pt x="1" y="4906"/>
                    <a:pt x="298" y="5192"/>
                    <a:pt x="656" y="5192"/>
                  </a:cubicBezTo>
                  <a:lnTo>
                    <a:pt x="2775" y="5192"/>
                  </a:lnTo>
                  <a:lnTo>
                    <a:pt x="3644" y="6323"/>
                  </a:lnTo>
                  <a:lnTo>
                    <a:pt x="4525" y="5192"/>
                  </a:lnTo>
                  <a:lnTo>
                    <a:pt x="6644" y="5192"/>
                  </a:lnTo>
                  <a:cubicBezTo>
                    <a:pt x="7014" y="5192"/>
                    <a:pt x="7299" y="4894"/>
                    <a:pt x="7299" y="4537"/>
                  </a:cubicBezTo>
                  <a:lnTo>
                    <a:pt x="7299" y="656"/>
                  </a:lnTo>
                  <a:cubicBezTo>
                    <a:pt x="7276" y="298"/>
                    <a:pt x="6978" y="1"/>
                    <a:pt x="6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4"/>
            <p:cNvSpPr/>
            <p:nvPr/>
          </p:nvSpPr>
          <p:spPr>
            <a:xfrm>
              <a:off x="7570073" y="1727008"/>
              <a:ext cx="295470" cy="9327"/>
            </a:xfrm>
            <a:custGeom>
              <a:avLst/>
              <a:gdLst/>
              <a:ahLst/>
              <a:cxnLst/>
              <a:rect l="l" t="t" r="r" b="b"/>
              <a:pathLst>
                <a:path w="4942" h="156" extrusionOk="0">
                  <a:moveTo>
                    <a:pt x="0" y="1"/>
                  </a:moveTo>
                  <a:lnTo>
                    <a:pt x="0" y="156"/>
                  </a:lnTo>
                  <a:lnTo>
                    <a:pt x="4941" y="156"/>
                  </a:lnTo>
                  <a:lnTo>
                    <a:pt x="49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4"/>
            <p:cNvSpPr/>
            <p:nvPr/>
          </p:nvSpPr>
          <p:spPr>
            <a:xfrm>
              <a:off x="7570073" y="1753375"/>
              <a:ext cx="295470" cy="10044"/>
            </a:xfrm>
            <a:custGeom>
              <a:avLst/>
              <a:gdLst/>
              <a:ahLst/>
              <a:cxnLst/>
              <a:rect l="l" t="t" r="r" b="b"/>
              <a:pathLst>
                <a:path w="4942" h="168" extrusionOk="0">
                  <a:moveTo>
                    <a:pt x="0" y="0"/>
                  </a:moveTo>
                  <a:lnTo>
                    <a:pt x="0" y="167"/>
                  </a:lnTo>
                  <a:lnTo>
                    <a:pt x="4941" y="167"/>
                  </a:lnTo>
                  <a:lnTo>
                    <a:pt x="49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4"/>
            <p:cNvSpPr/>
            <p:nvPr/>
          </p:nvSpPr>
          <p:spPr>
            <a:xfrm>
              <a:off x="7570073" y="1781117"/>
              <a:ext cx="295470" cy="10044"/>
            </a:xfrm>
            <a:custGeom>
              <a:avLst/>
              <a:gdLst/>
              <a:ahLst/>
              <a:cxnLst/>
              <a:rect l="l" t="t" r="r" b="b"/>
              <a:pathLst>
                <a:path w="4942" h="168" extrusionOk="0">
                  <a:moveTo>
                    <a:pt x="0" y="1"/>
                  </a:moveTo>
                  <a:lnTo>
                    <a:pt x="0" y="167"/>
                  </a:lnTo>
                  <a:lnTo>
                    <a:pt x="4941" y="167"/>
                  </a:lnTo>
                  <a:lnTo>
                    <a:pt x="49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4"/>
            <p:cNvSpPr/>
            <p:nvPr/>
          </p:nvSpPr>
          <p:spPr>
            <a:xfrm>
              <a:off x="7570073" y="1807484"/>
              <a:ext cx="59130" cy="9985"/>
            </a:xfrm>
            <a:custGeom>
              <a:avLst/>
              <a:gdLst/>
              <a:ahLst/>
              <a:cxnLst/>
              <a:rect l="l" t="t" r="r" b="b"/>
              <a:pathLst>
                <a:path w="989" h="167" extrusionOk="0">
                  <a:moveTo>
                    <a:pt x="0" y="0"/>
                  </a:moveTo>
                  <a:lnTo>
                    <a:pt x="0" y="167"/>
                  </a:lnTo>
                  <a:lnTo>
                    <a:pt x="988" y="167"/>
                  </a:lnTo>
                  <a:lnTo>
                    <a:pt x="9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4"/>
            <p:cNvSpPr/>
            <p:nvPr/>
          </p:nvSpPr>
          <p:spPr>
            <a:xfrm>
              <a:off x="7649771" y="1807484"/>
              <a:ext cx="215773" cy="9985"/>
            </a:xfrm>
            <a:custGeom>
              <a:avLst/>
              <a:gdLst/>
              <a:ahLst/>
              <a:cxnLst/>
              <a:rect l="l" t="t" r="r" b="b"/>
              <a:pathLst>
                <a:path w="3609" h="167" extrusionOk="0">
                  <a:moveTo>
                    <a:pt x="1" y="0"/>
                  </a:moveTo>
                  <a:lnTo>
                    <a:pt x="1" y="167"/>
                  </a:lnTo>
                  <a:lnTo>
                    <a:pt x="3608" y="167"/>
                  </a:lnTo>
                  <a:lnTo>
                    <a:pt x="36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4"/>
            <p:cNvSpPr/>
            <p:nvPr/>
          </p:nvSpPr>
          <p:spPr>
            <a:xfrm>
              <a:off x="7570073" y="1834508"/>
              <a:ext cx="295470" cy="10044"/>
            </a:xfrm>
            <a:custGeom>
              <a:avLst/>
              <a:gdLst/>
              <a:ahLst/>
              <a:cxnLst/>
              <a:rect l="l" t="t" r="r" b="b"/>
              <a:pathLst>
                <a:path w="4942" h="168" extrusionOk="0">
                  <a:moveTo>
                    <a:pt x="0" y="1"/>
                  </a:moveTo>
                  <a:lnTo>
                    <a:pt x="0" y="167"/>
                  </a:lnTo>
                  <a:lnTo>
                    <a:pt x="4941" y="167"/>
                  </a:lnTo>
                  <a:lnTo>
                    <a:pt x="49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4"/>
            <p:cNvSpPr/>
            <p:nvPr/>
          </p:nvSpPr>
          <p:spPr>
            <a:xfrm>
              <a:off x="7570073" y="1860875"/>
              <a:ext cx="184385" cy="9985"/>
            </a:xfrm>
            <a:custGeom>
              <a:avLst/>
              <a:gdLst/>
              <a:ahLst/>
              <a:cxnLst/>
              <a:rect l="l" t="t" r="r" b="b"/>
              <a:pathLst>
                <a:path w="3084" h="167" extrusionOk="0">
                  <a:moveTo>
                    <a:pt x="0" y="0"/>
                  </a:moveTo>
                  <a:lnTo>
                    <a:pt x="0" y="167"/>
                  </a:lnTo>
                  <a:lnTo>
                    <a:pt x="3084" y="167"/>
                  </a:lnTo>
                  <a:lnTo>
                    <a:pt x="30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4"/>
            <p:cNvSpPr/>
            <p:nvPr/>
          </p:nvSpPr>
          <p:spPr>
            <a:xfrm>
              <a:off x="7776522" y="1860875"/>
              <a:ext cx="90458" cy="9985"/>
            </a:xfrm>
            <a:custGeom>
              <a:avLst/>
              <a:gdLst/>
              <a:ahLst/>
              <a:cxnLst/>
              <a:rect l="l" t="t" r="r" b="b"/>
              <a:pathLst>
                <a:path w="1513" h="167" extrusionOk="0">
                  <a:moveTo>
                    <a:pt x="0" y="0"/>
                  </a:moveTo>
                  <a:lnTo>
                    <a:pt x="0" y="167"/>
                  </a:lnTo>
                  <a:lnTo>
                    <a:pt x="1512" y="167"/>
                  </a:lnTo>
                  <a:lnTo>
                    <a:pt x="1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4"/>
            <p:cNvSpPr/>
            <p:nvPr/>
          </p:nvSpPr>
          <p:spPr>
            <a:xfrm>
              <a:off x="7570073" y="1887900"/>
              <a:ext cx="295470" cy="10044"/>
            </a:xfrm>
            <a:custGeom>
              <a:avLst/>
              <a:gdLst/>
              <a:ahLst/>
              <a:cxnLst/>
              <a:rect l="l" t="t" r="r" b="b"/>
              <a:pathLst>
                <a:path w="4942" h="168" extrusionOk="0">
                  <a:moveTo>
                    <a:pt x="0" y="1"/>
                  </a:moveTo>
                  <a:lnTo>
                    <a:pt x="0" y="167"/>
                  </a:lnTo>
                  <a:lnTo>
                    <a:pt x="4941" y="167"/>
                  </a:lnTo>
                  <a:lnTo>
                    <a:pt x="49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4"/>
            <p:cNvSpPr/>
            <p:nvPr/>
          </p:nvSpPr>
          <p:spPr>
            <a:xfrm>
              <a:off x="7570073" y="1914984"/>
              <a:ext cx="158796" cy="9985"/>
            </a:xfrm>
            <a:custGeom>
              <a:avLst/>
              <a:gdLst/>
              <a:ahLst/>
              <a:cxnLst/>
              <a:rect l="l" t="t" r="r" b="b"/>
              <a:pathLst>
                <a:path w="2656" h="167" extrusionOk="0">
                  <a:moveTo>
                    <a:pt x="0" y="0"/>
                  </a:moveTo>
                  <a:lnTo>
                    <a:pt x="0" y="167"/>
                  </a:lnTo>
                  <a:lnTo>
                    <a:pt x="2655" y="167"/>
                  </a:lnTo>
                  <a:lnTo>
                    <a:pt x="2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4"/>
            <p:cNvSpPr/>
            <p:nvPr/>
          </p:nvSpPr>
          <p:spPr>
            <a:xfrm>
              <a:off x="8118214" y="1861951"/>
              <a:ext cx="312509" cy="284768"/>
            </a:xfrm>
            <a:custGeom>
              <a:avLst/>
              <a:gdLst/>
              <a:ahLst/>
              <a:cxnLst/>
              <a:rect l="l" t="t" r="r" b="b"/>
              <a:pathLst>
                <a:path w="5227" h="4763" extrusionOk="0">
                  <a:moveTo>
                    <a:pt x="2613" y="0"/>
                  </a:moveTo>
                  <a:cubicBezTo>
                    <a:pt x="2003" y="0"/>
                    <a:pt x="1393" y="232"/>
                    <a:pt x="929" y="697"/>
                  </a:cubicBezTo>
                  <a:cubicBezTo>
                    <a:pt x="0" y="1625"/>
                    <a:pt x="0" y="3137"/>
                    <a:pt x="929" y="4066"/>
                  </a:cubicBezTo>
                  <a:cubicBezTo>
                    <a:pt x="1393" y="4530"/>
                    <a:pt x="2003" y="4763"/>
                    <a:pt x="2613" y="4763"/>
                  </a:cubicBezTo>
                  <a:cubicBezTo>
                    <a:pt x="3224" y="4763"/>
                    <a:pt x="3834" y="4530"/>
                    <a:pt x="4298" y="4066"/>
                  </a:cubicBezTo>
                  <a:cubicBezTo>
                    <a:pt x="5227" y="3137"/>
                    <a:pt x="5227" y="1625"/>
                    <a:pt x="4298" y="697"/>
                  </a:cubicBezTo>
                  <a:cubicBezTo>
                    <a:pt x="3834" y="232"/>
                    <a:pt x="3224" y="0"/>
                    <a:pt x="2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4"/>
            <p:cNvSpPr/>
            <p:nvPr/>
          </p:nvSpPr>
          <p:spPr>
            <a:xfrm>
              <a:off x="8237073" y="1928496"/>
              <a:ext cx="113955" cy="150963"/>
            </a:xfrm>
            <a:custGeom>
              <a:avLst/>
              <a:gdLst/>
              <a:ahLst/>
              <a:cxnLst/>
              <a:rect l="l" t="t" r="r" b="b"/>
              <a:pathLst>
                <a:path w="1906" h="2525" extrusionOk="0">
                  <a:moveTo>
                    <a:pt x="0" y="0"/>
                  </a:moveTo>
                  <a:lnTo>
                    <a:pt x="0" y="2524"/>
                  </a:lnTo>
                  <a:lnTo>
                    <a:pt x="1905" y="1274"/>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4"/>
            <p:cNvSpPr/>
            <p:nvPr/>
          </p:nvSpPr>
          <p:spPr>
            <a:xfrm>
              <a:off x="5622402" y="2253089"/>
              <a:ext cx="179482" cy="123222"/>
            </a:xfrm>
            <a:custGeom>
              <a:avLst/>
              <a:gdLst/>
              <a:ahLst/>
              <a:cxnLst/>
              <a:rect l="l" t="t" r="r" b="b"/>
              <a:pathLst>
                <a:path w="3002" h="2061" extrusionOk="0">
                  <a:moveTo>
                    <a:pt x="1" y="1"/>
                  </a:moveTo>
                  <a:lnTo>
                    <a:pt x="1" y="2060"/>
                  </a:lnTo>
                  <a:lnTo>
                    <a:pt x="3001" y="2060"/>
                  </a:lnTo>
                  <a:lnTo>
                    <a:pt x="3001" y="1"/>
                  </a:lnTo>
                  <a:close/>
                </a:path>
              </a:pathLst>
            </a:custGeom>
            <a:solidFill>
              <a:srgbClr val="024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4"/>
            <p:cNvSpPr/>
            <p:nvPr/>
          </p:nvSpPr>
          <p:spPr>
            <a:xfrm>
              <a:off x="5761948" y="1995998"/>
              <a:ext cx="57695" cy="108395"/>
            </a:xfrm>
            <a:custGeom>
              <a:avLst/>
              <a:gdLst/>
              <a:ahLst/>
              <a:cxnLst/>
              <a:rect l="l" t="t" r="r" b="b"/>
              <a:pathLst>
                <a:path w="965" h="1813" extrusionOk="0">
                  <a:moveTo>
                    <a:pt x="137" y="1"/>
                  </a:moveTo>
                  <a:cubicBezTo>
                    <a:pt x="109" y="1"/>
                    <a:pt x="82" y="10"/>
                    <a:pt x="60" y="26"/>
                  </a:cubicBezTo>
                  <a:cubicBezTo>
                    <a:pt x="24" y="62"/>
                    <a:pt x="24" y="145"/>
                    <a:pt x="48" y="181"/>
                  </a:cubicBezTo>
                  <a:lnTo>
                    <a:pt x="691" y="895"/>
                  </a:lnTo>
                  <a:lnTo>
                    <a:pt x="48" y="1610"/>
                  </a:lnTo>
                  <a:cubicBezTo>
                    <a:pt x="0" y="1657"/>
                    <a:pt x="24" y="1729"/>
                    <a:pt x="60" y="1776"/>
                  </a:cubicBezTo>
                  <a:cubicBezTo>
                    <a:pt x="96" y="1788"/>
                    <a:pt x="119" y="1812"/>
                    <a:pt x="143" y="1812"/>
                  </a:cubicBezTo>
                  <a:cubicBezTo>
                    <a:pt x="167" y="1812"/>
                    <a:pt x="203" y="1788"/>
                    <a:pt x="227" y="1765"/>
                  </a:cubicBezTo>
                  <a:lnTo>
                    <a:pt x="929" y="979"/>
                  </a:lnTo>
                  <a:cubicBezTo>
                    <a:pt x="965" y="931"/>
                    <a:pt x="965" y="872"/>
                    <a:pt x="929" y="824"/>
                  </a:cubicBezTo>
                  <a:lnTo>
                    <a:pt x="227" y="38"/>
                  </a:lnTo>
                  <a:cubicBezTo>
                    <a:pt x="201" y="13"/>
                    <a:pt x="169" y="1"/>
                    <a:pt x="137" y="1"/>
                  </a:cubicBezTo>
                  <a:close/>
                </a:path>
              </a:pathLst>
            </a:custGeom>
            <a:solidFill>
              <a:srgbClr val="024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4"/>
            <p:cNvSpPr/>
            <p:nvPr/>
          </p:nvSpPr>
          <p:spPr>
            <a:xfrm>
              <a:off x="5289977" y="3095213"/>
              <a:ext cx="1173210" cy="1304862"/>
            </a:xfrm>
            <a:custGeom>
              <a:avLst/>
              <a:gdLst/>
              <a:ahLst/>
              <a:cxnLst/>
              <a:rect l="l" t="t" r="r" b="b"/>
              <a:pathLst>
                <a:path w="19623" h="21825" extrusionOk="0">
                  <a:moveTo>
                    <a:pt x="1" y="19563"/>
                  </a:moveTo>
                  <a:lnTo>
                    <a:pt x="10311" y="21825"/>
                  </a:lnTo>
                  <a:lnTo>
                    <a:pt x="12097" y="13729"/>
                  </a:lnTo>
                  <a:lnTo>
                    <a:pt x="19622" y="3370"/>
                  </a:lnTo>
                  <a:lnTo>
                    <a:pt x="4299" y="1"/>
                  </a:ln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4"/>
            <p:cNvSpPr/>
            <p:nvPr/>
          </p:nvSpPr>
          <p:spPr>
            <a:xfrm>
              <a:off x="5610324" y="1435180"/>
              <a:ext cx="1516271" cy="2136985"/>
            </a:xfrm>
            <a:custGeom>
              <a:avLst/>
              <a:gdLst/>
              <a:ahLst/>
              <a:cxnLst/>
              <a:rect l="l" t="t" r="r" b="b"/>
              <a:pathLst>
                <a:path w="25361" h="35743" extrusionOk="0">
                  <a:moveTo>
                    <a:pt x="5239" y="0"/>
                  </a:moveTo>
                  <a:lnTo>
                    <a:pt x="20122" y="0"/>
                  </a:lnTo>
                  <a:cubicBezTo>
                    <a:pt x="23003" y="0"/>
                    <a:pt x="25361" y="1679"/>
                    <a:pt x="25361" y="3751"/>
                  </a:cubicBezTo>
                  <a:lnTo>
                    <a:pt x="25361" y="31992"/>
                  </a:lnTo>
                  <a:cubicBezTo>
                    <a:pt x="25361" y="34052"/>
                    <a:pt x="23003" y="35743"/>
                    <a:pt x="20122" y="35743"/>
                  </a:cubicBezTo>
                  <a:lnTo>
                    <a:pt x="5239" y="35743"/>
                  </a:lnTo>
                  <a:cubicBezTo>
                    <a:pt x="2346" y="35743"/>
                    <a:pt x="0" y="34064"/>
                    <a:pt x="0" y="31992"/>
                  </a:cubicBezTo>
                  <a:lnTo>
                    <a:pt x="0" y="3739"/>
                  </a:lnTo>
                  <a:cubicBezTo>
                    <a:pt x="0" y="1691"/>
                    <a:pt x="2346" y="0"/>
                    <a:pt x="5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4"/>
            <p:cNvSpPr/>
            <p:nvPr/>
          </p:nvSpPr>
          <p:spPr>
            <a:xfrm>
              <a:off x="5702877" y="1614546"/>
              <a:ext cx="1329794" cy="1761878"/>
            </a:xfrm>
            <a:custGeom>
              <a:avLst/>
              <a:gdLst/>
              <a:ahLst/>
              <a:cxnLst/>
              <a:rect l="l" t="t" r="r" b="b"/>
              <a:pathLst>
                <a:path w="22242" h="29469" extrusionOk="0">
                  <a:moveTo>
                    <a:pt x="72" y="1"/>
                  </a:moveTo>
                  <a:lnTo>
                    <a:pt x="22170" y="1"/>
                  </a:lnTo>
                  <a:cubicBezTo>
                    <a:pt x="22217" y="1"/>
                    <a:pt x="22241" y="36"/>
                    <a:pt x="22241" y="60"/>
                  </a:cubicBezTo>
                  <a:lnTo>
                    <a:pt x="22241" y="29409"/>
                  </a:lnTo>
                  <a:cubicBezTo>
                    <a:pt x="22241" y="29433"/>
                    <a:pt x="22217" y="29469"/>
                    <a:pt x="22170" y="29469"/>
                  </a:cubicBezTo>
                  <a:lnTo>
                    <a:pt x="72" y="29469"/>
                  </a:lnTo>
                  <a:cubicBezTo>
                    <a:pt x="24" y="29469"/>
                    <a:pt x="0" y="29433"/>
                    <a:pt x="0" y="29409"/>
                  </a:cubicBezTo>
                  <a:lnTo>
                    <a:pt x="0" y="48"/>
                  </a:lnTo>
                  <a:cubicBezTo>
                    <a:pt x="0" y="13"/>
                    <a:pt x="24"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4"/>
            <p:cNvSpPr/>
            <p:nvPr/>
          </p:nvSpPr>
          <p:spPr>
            <a:xfrm>
              <a:off x="6187642" y="1488571"/>
              <a:ext cx="360220" cy="31388"/>
            </a:xfrm>
            <a:custGeom>
              <a:avLst/>
              <a:gdLst/>
              <a:ahLst/>
              <a:cxnLst/>
              <a:rect l="l" t="t" r="r" b="b"/>
              <a:pathLst>
                <a:path w="6025" h="525" extrusionOk="0">
                  <a:moveTo>
                    <a:pt x="262" y="0"/>
                  </a:moveTo>
                  <a:lnTo>
                    <a:pt x="5763" y="0"/>
                  </a:lnTo>
                  <a:cubicBezTo>
                    <a:pt x="5906" y="0"/>
                    <a:pt x="6025" y="119"/>
                    <a:pt x="6025" y="262"/>
                  </a:cubicBezTo>
                  <a:lnTo>
                    <a:pt x="6025" y="262"/>
                  </a:lnTo>
                  <a:cubicBezTo>
                    <a:pt x="6025" y="417"/>
                    <a:pt x="5906" y="524"/>
                    <a:pt x="5763" y="524"/>
                  </a:cubicBezTo>
                  <a:lnTo>
                    <a:pt x="262" y="524"/>
                  </a:lnTo>
                  <a:cubicBezTo>
                    <a:pt x="119" y="524"/>
                    <a:pt x="0" y="417"/>
                    <a:pt x="0" y="262"/>
                  </a:cubicBezTo>
                  <a:lnTo>
                    <a:pt x="0" y="262"/>
                  </a:lnTo>
                  <a:cubicBezTo>
                    <a:pt x="0" y="119"/>
                    <a:pt x="119"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4"/>
            <p:cNvSpPr/>
            <p:nvPr/>
          </p:nvSpPr>
          <p:spPr>
            <a:xfrm>
              <a:off x="6312899" y="3415560"/>
              <a:ext cx="110428" cy="110368"/>
            </a:xfrm>
            <a:custGeom>
              <a:avLst/>
              <a:gdLst/>
              <a:ahLst/>
              <a:cxnLst/>
              <a:rect l="l" t="t" r="r" b="b"/>
              <a:pathLst>
                <a:path w="1847" h="1846" extrusionOk="0">
                  <a:moveTo>
                    <a:pt x="930" y="0"/>
                  </a:moveTo>
                  <a:cubicBezTo>
                    <a:pt x="1430" y="0"/>
                    <a:pt x="1846" y="417"/>
                    <a:pt x="1846" y="929"/>
                  </a:cubicBezTo>
                  <a:cubicBezTo>
                    <a:pt x="1846" y="1429"/>
                    <a:pt x="1430" y="1846"/>
                    <a:pt x="930" y="1846"/>
                  </a:cubicBezTo>
                  <a:cubicBezTo>
                    <a:pt x="418" y="1846"/>
                    <a:pt x="1" y="1429"/>
                    <a:pt x="1" y="929"/>
                  </a:cubicBezTo>
                  <a:cubicBezTo>
                    <a:pt x="1" y="417"/>
                    <a:pt x="418" y="0"/>
                    <a:pt x="930" y="0"/>
                  </a:cubicBezTo>
                  <a:close/>
                </a:path>
              </a:pathLst>
            </a:custGeom>
            <a:solidFill>
              <a:srgbClr val="599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4"/>
            <p:cNvSpPr/>
            <p:nvPr/>
          </p:nvSpPr>
          <p:spPr>
            <a:xfrm>
              <a:off x="6326471" y="2069418"/>
              <a:ext cx="409365" cy="37068"/>
            </a:xfrm>
            <a:custGeom>
              <a:avLst/>
              <a:gdLst/>
              <a:ahLst/>
              <a:cxnLst/>
              <a:rect l="l" t="t" r="r" b="b"/>
              <a:pathLst>
                <a:path w="6847" h="620" extrusionOk="0">
                  <a:moveTo>
                    <a:pt x="310" y="1"/>
                  </a:moveTo>
                  <a:cubicBezTo>
                    <a:pt x="131" y="1"/>
                    <a:pt x="0" y="132"/>
                    <a:pt x="0" y="310"/>
                  </a:cubicBezTo>
                  <a:cubicBezTo>
                    <a:pt x="0" y="489"/>
                    <a:pt x="131" y="620"/>
                    <a:pt x="310" y="620"/>
                  </a:cubicBezTo>
                  <a:lnTo>
                    <a:pt x="6537" y="620"/>
                  </a:lnTo>
                  <a:cubicBezTo>
                    <a:pt x="6691" y="620"/>
                    <a:pt x="6846" y="477"/>
                    <a:pt x="6846" y="310"/>
                  </a:cubicBezTo>
                  <a:cubicBezTo>
                    <a:pt x="6846" y="132"/>
                    <a:pt x="6715" y="1"/>
                    <a:pt x="65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4"/>
            <p:cNvSpPr/>
            <p:nvPr/>
          </p:nvSpPr>
          <p:spPr>
            <a:xfrm>
              <a:off x="6326471" y="2151986"/>
              <a:ext cx="409365" cy="37786"/>
            </a:xfrm>
            <a:custGeom>
              <a:avLst/>
              <a:gdLst/>
              <a:ahLst/>
              <a:cxnLst/>
              <a:rect l="l" t="t" r="r" b="b"/>
              <a:pathLst>
                <a:path w="6847" h="632" extrusionOk="0">
                  <a:moveTo>
                    <a:pt x="310" y="1"/>
                  </a:moveTo>
                  <a:cubicBezTo>
                    <a:pt x="131" y="1"/>
                    <a:pt x="0" y="132"/>
                    <a:pt x="0" y="310"/>
                  </a:cubicBezTo>
                  <a:cubicBezTo>
                    <a:pt x="0" y="489"/>
                    <a:pt x="131" y="632"/>
                    <a:pt x="310" y="632"/>
                  </a:cubicBezTo>
                  <a:lnTo>
                    <a:pt x="6537" y="632"/>
                  </a:lnTo>
                  <a:cubicBezTo>
                    <a:pt x="6691" y="632"/>
                    <a:pt x="6846" y="489"/>
                    <a:pt x="6846" y="310"/>
                  </a:cubicBezTo>
                  <a:cubicBezTo>
                    <a:pt x="6846" y="132"/>
                    <a:pt x="6715" y="1"/>
                    <a:pt x="65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4"/>
            <p:cNvSpPr/>
            <p:nvPr/>
          </p:nvSpPr>
          <p:spPr>
            <a:xfrm>
              <a:off x="6325754" y="2235272"/>
              <a:ext cx="183667" cy="37786"/>
            </a:xfrm>
            <a:custGeom>
              <a:avLst/>
              <a:gdLst/>
              <a:ahLst/>
              <a:cxnLst/>
              <a:rect l="l" t="t" r="r" b="b"/>
              <a:pathLst>
                <a:path w="3072" h="632" extrusionOk="0">
                  <a:moveTo>
                    <a:pt x="310" y="1"/>
                  </a:moveTo>
                  <a:cubicBezTo>
                    <a:pt x="131" y="1"/>
                    <a:pt x="0" y="144"/>
                    <a:pt x="0" y="322"/>
                  </a:cubicBezTo>
                  <a:cubicBezTo>
                    <a:pt x="0" y="501"/>
                    <a:pt x="131" y="632"/>
                    <a:pt x="310" y="632"/>
                  </a:cubicBezTo>
                  <a:lnTo>
                    <a:pt x="2762" y="632"/>
                  </a:lnTo>
                  <a:cubicBezTo>
                    <a:pt x="2941" y="632"/>
                    <a:pt x="3072" y="489"/>
                    <a:pt x="3072" y="322"/>
                  </a:cubicBezTo>
                  <a:cubicBezTo>
                    <a:pt x="3072" y="144"/>
                    <a:pt x="2941" y="1"/>
                    <a:pt x="27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4"/>
            <p:cNvSpPr/>
            <p:nvPr/>
          </p:nvSpPr>
          <p:spPr>
            <a:xfrm>
              <a:off x="6326471" y="2545695"/>
              <a:ext cx="409365" cy="37068"/>
            </a:xfrm>
            <a:custGeom>
              <a:avLst/>
              <a:gdLst/>
              <a:ahLst/>
              <a:cxnLst/>
              <a:rect l="l" t="t" r="r" b="b"/>
              <a:pathLst>
                <a:path w="6847" h="620" extrusionOk="0">
                  <a:moveTo>
                    <a:pt x="310" y="0"/>
                  </a:moveTo>
                  <a:cubicBezTo>
                    <a:pt x="131" y="0"/>
                    <a:pt x="0" y="131"/>
                    <a:pt x="0" y="310"/>
                  </a:cubicBezTo>
                  <a:cubicBezTo>
                    <a:pt x="0" y="488"/>
                    <a:pt x="131" y="619"/>
                    <a:pt x="310" y="619"/>
                  </a:cubicBezTo>
                  <a:lnTo>
                    <a:pt x="6537" y="619"/>
                  </a:lnTo>
                  <a:cubicBezTo>
                    <a:pt x="6691" y="619"/>
                    <a:pt x="6846" y="488"/>
                    <a:pt x="6846" y="310"/>
                  </a:cubicBezTo>
                  <a:cubicBezTo>
                    <a:pt x="6846" y="131"/>
                    <a:pt x="6715" y="0"/>
                    <a:pt x="65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4"/>
            <p:cNvSpPr/>
            <p:nvPr/>
          </p:nvSpPr>
          <p:spPr>
            <a:xfrm>
              <a:off x="6326471" y="2628980"/>
              <a:ext cx="409365" cy="37786"/>
            </a:xfrm>
            <a:custGeom>
              <a:avLst/>
              <a:gdLst/>
              <a:ahLst/>
              <a:cxnLst/>
              <a:rect l="l" t="t" r="r" b="b"/>
              <a:pathLst>
                <a:path w="6847" h="632" extrusionOk="0">
                  <a:moveTo>
                    <a:pt x="310" y="0"/>
                  </a:moveTo>
                  <a:cubicBezTo>
                    <a:pt x="131" y="0"/>
                    <a:pt x="0" y="131"/>
                    <a:pt x="0" y="310"/>
                  </a:cubicBezTo>
                  <a:cubicBezTo>
                    <a:pt x="0" y="488"/>
                    <a:pt x="131" y="631"/>
                    <a:pt x="310" y="631"/>
                  </a:cubicBezTo>
                  <a:lnTo>
                    <a:pt x="6537" y="631"/>
                  </a:lnTo>
                  <a:cubicBezTo>
                    <a:pt x="6691" y="631"/>
                    <a:pt x="6846" y="488"/>
                    <a:pt x="6846" y="310"/>
                  </a:cubicBezTo>
                  <a:cubicBezTo>
                    <a:pt x="6846" y="131"/>
                    <a:pt x="6715" y="0"/>
                    <a:pt x="65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4"/>
            <p:cNvSpPr/>
            <p:nvPr/>
          </p:nvSpPr>
          <p:spPr>
            <a:xfrm>
              <a:off x="6325754" y="2711549"/>
              <a:ext cx="183667" cy="37786"/>
            </a:xfrm>
            <a:custGeom>
              <a:avLst/>
              <a:gdLst/>
              <a:ahLst/>
              <a:cxnLst/>
              <a:rect l="l" t="t" r="r" b="b"/>
              <a:pathLst>
                <a:path w="3072" h="632" extrusionOk="0">
                  <a:moveTo>
                    <a:pt x="310" y="0"/>
                  </a:moveTo>
                  <a:cubicBezTo>
                    <a:pt x="131" y="0"/>
                    <a:pt x="0" y="131"/>
                    <a:pt x="0" y="322"/>
                  </a:cubicBezTo>
                  <a:cubicBezTo>
                    <a:pt x="0" y="500"/>
                    <a:pt x="131" y="631"/>
                    <a:pt x="310" y="631"/>
                  </a:cubicBezTo>
                  <a:lnTo>
                    <a:pt x="2762" y="631"/>
                  </a:lnTo>
                  <a:cubicBezTo>
                    <a:pt x="2941" y="631"/>
                    <a:pt x="3072" y="500"/>
                    <a:pt x="3072" y="322"/>
                  </a:cubicBezTo>
                  <a:cubicBezTo>
                    <a:pt x="3072" y="131"/>
                    <a:pt x="2941" y="0"/>
                    <a:pt x="2762" y="0"/>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4"/>
            <p:cNvSpPr/>
            <p:nvPr/>
          </p:nvSpPr>
          <p:spPr>
            <a:xfrm>
              <a:off x="6326471" y="2999850"/>
              <a:ext cx="409365" cy="37786"/>
            </a:xfrm>
            <a:custGeom>
              <a:avLst/>
              <a:gdLst/>
              <a:ahLst/>
              <a:cxnLst/>
              <a:rect l="l" t="t" r="r" b="b"/>
              <a:pathLst>
                <a:path w="6847" h="632" extrusionOk="0">
                  <a:moveTo>
                    <a:pt x="310" y="0"/>
                  </a:moveTo>
                  <a:cubicBezTo>
                    <a:pt x="131" y="0"/>
                    <a:pt x="0" y="143"/>
                    <a:pt x="0" y="322"/>
                  </a:cubicBezTo>
                  <a:cubicBezTo>
                    <a:pt x="0" y="500"/>
                    <a:pt x="131" y="631"/>
                    <a:pt x="310" y="631"/>
                  </a:cubicBezTo>
                  <a:lnTo>
                    <a:pt x="6537" y="631"/>
                  </a:lnTo>
                  <a:cubicBezTo>
                    <a:pt x="6691" y="631"/>
                    <a:pt x="6846" y="500"/>
                    <a:pt x="6846" y="322"/>
                  </a:cubicBezTo>
                  <a:cubicBezTo>
                    <a:pt x="6846" y="143"/>
                    <a:pt x="6715" y="0"/>
                    <a:pt x="65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4"/>
            <p:cNvSpPr/>
            <p:nvPr/>
          </p:nvSpPr>
          <p:spPr>
            <a:xfrm>
              <a:off x="6326471" y="3083853"/>
              <a:ext cx="409365" cy="37068"/>
            </a:xfrm>
            <a:custGeom>
              <a:avLst/>
              <a:gdLst/>
              <a:ahLst/>
              <a:cxnLst/>
              <a:rect l="l" t="t" r="r" b="b"/>
              <a:pathLst>
                <a:path w="6847" h="620" extrusionOk="0">
                  <a:moveTo>
                    <a:pt x="310" y="0"/>
                  </a:moveTo>
                  <a:cubicBezTo>
                    <a:pt x="131" y="0"/>
                    <a:pt x="0" y="131"/>
                    <a:pt x="0" y="310"/>
                  </a:cubicBezTo>
                  <a:cubicBezTo>
                    <a:pt x="0" y="488"/>
                    <a:pt x="131" y="619"/>
                    <a:pt x="310" y="619"/>
                  </a:cubicBezTo>
                  <a:lnTo>
                    <a:pt x="6537" y="619"/>
                  </a:lnTo>
                  <a:cubicBezTo>
                    <a:pt x="6691" y="619"/>
                    <a:pt x="6846" y="476"/>
                    <a:pt x="6846" y="310"/>
                  </a:cubicBezTo>
                  <a:cubicBezTo>
                    <a:pt x="6846" y="131"/>
                    <a:pt x="6715" y="0"/>
                    <a:pt x="65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4"/>
            <p:cNvSpPr/>
            <p:nvPr/>
          </p:nvSpPr>
          <p:spPr>
            <a:xfrm>
              <a:off x="6325754" y="3166421"/>
              <a:ext cx="183667" cy="37786"/>
            </a:xfrm>
            <a:custGeom>
              <a:avLst/>
              <a:gdLst/>
              <a:ahLst/>
              <a:cxnLst/>
              <a:rect l="l" t="t" r="r" b="b"/>
              <a:pathLst>
                <a:path w="3072" h="632" extrusionOk="0">
                  <a:moveTo>
                    <a:pt x="310" y="0"/>
                  </a:moveTo>
                  <a:cubicBezTo>
                    <a:pt x="131" y="0"/>
                    <a:pt x="0" y="131"/>
                    <a:pt x="0" y="310"/>
                  </a:cubicBezTo>
                  <a:cubicBezTo>
                    <a:pt x="0" y="488"/>
                    <a:pt x="131" y="631"/>
                    <a:pt x="310" y="631"/>
                  </a:cubicBezTo>
                  <a:lnTo>
                    <a:pt x="2762" y="631"/>
                  </a:lnTo>
                  <a:cubicBezTo>
                    <a:pt x="2941" y="631"/>
                    <a:pt x="3072" y="488"/>
                    <a:pt x="3072" y="310"/>
                  </a:cubicBezTo>
                  <a:cubicBezTo>
                    <a:pt x="3072" y="131"/>
                    <a:pt x="2941" y="0"/>
                    <a:pt x="27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4"/>
            <p:cNvSpPr/>
            <p:nvPr/>
          </p:nvSpPr>
          <p:spPr>
            <a:xfrm>
              <a:off x="6819069" y="2115695"/>
              <a:ext cx="15724" cy="30671"/>
            </a:xfrm>
            <a:custGeom>
              <a:avLst/>
              <a:gdLst/>
              <a:ahLst/>
              <a:cxnLst/>
              <a:rect l="l" t="t" r="r" b="b"/>
              <a:pathLst>
                <a:path w="263" h="513" extrusionOk="0">
                  <a:moveTo>
                    <a:pt x="48" y="1"/>
                  </a:moveTo>
                  <a:cubicBezTo>
                    <a:pt x="24" y="1"/>
                    <a:pt x="0" y="25"/>
                    <a:pt x="0" y="48"/>
                  </a:cubicBezTo>
                  <a:lnTo>
                    <a:pt x="0" y="477"/>
                  </a:lnTo>
                  <a:cubicBezTo>
                    <a:pt x="0" y="501"/>
                    <a:pt x="36" y="513"/>
                    <a:pt x="48" y="513"/>
                  </a:cubicBezTo>
                  <a:lnTo>
                    <a:pt x="203" y="513"/>
                  </a:lnTo>
                  <a:cubicBezTo>
                    <a:pt x="226" y="513"/>
                    <a:pt x="238" y="489"/>
                    <a:pt x="238" y="477"/>
                  </a:cubicBezTo>
                  <a:lnTo>
                    <a:pt x="238" y="48"/>
                  </a:lnTo>
                  <a:cubicBezTo>
                    <a:pt x="262" y="13"/>
                    <a:pt x="226" y="1"/>
                    <a:pt x="203"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4"/>
            <p:cNvSpPr/>
            <p:nvPr/>
          </p:nvSpPr>
          <p:spPr>
            <a:xfrm>
              <a:off x="6836826" y="2086518"/>
              <a:ext cx="40655" cy="56320"/>
            </a:xfrm>
            <a:custGeom>
              <a:avLst/>
              <a:gdLst/>
              <a:ahLst/>
              <a:cxnLst/>
              <a:rect l="l" t="t" r="r" b="b"/>
              <a:pathLst>
                <a:path w="680" h="942" extrusionOk="0">
                  <a:moveTo>
                    <a:pt x="298" y="1"/>
                  </a:moveTo>
                  <a:cubicBezTo>
                    <a:pt x="263" y="1"/>
                    <a:pt x="239" y="12"/>
                    <a:pt x="227" y="36"/>
                  </a:cubicBezTo>
                  <a:cubicBezTo>
                    <a:pt x="215" y="72"/>
                    <a:pt x="239" y="132"/>
                    <a:pt x="227" y="155"/>
                  </a:cubicBezTo>
                  <a:cubicBezTo>
                    <a:pt x="215" y="191"/>
                    <a:pt x="156" y="227"/>
                    <a:pt x="84" y="334"/>
                  </a:cubicBezTo>
                  <a:cubicBezTo>
                    <a:pt x="1" y="429"/>
                    <a:pt x="25" y="524"/>
                    <a:pt x="25" y="524"/>
                  </a:cubicBezTo>
                  <a:lnTo>
                    <a:pt x="25" y="679"/>
                  </a:lnTo>
                  <a:lnTo>
                    <a:pt x="25" y="822"/>
                  </a:lnTo>
                  <a:lnTo>
                    <a:pt x="25" y="905"/>
                  </a:lnTo>
                  <a:cubicBezTo>
                    <a:pt x="25" y="929"/>
                    <a:pt x="48" y="941"/>
                    <a:pt x="60" y="941"/>
                  </a:cubicBezTo>
                  <a:lnTo>
                    <a:pt x="560" y="941"/>
                  </a:lnTo>
                  <a:cubicBezTo>
                    <a:pt x="584" y="941"/>
                    <a:pt x="620" y="917"/>
                    <a:pt x="620" y="882"/>
                  </a:cubicBezTo>
                  <a:cubicBezTo>
                    <a:pt x="620" y="858"/>
                    <a:pt x="584" y="822"/>
                    <a:pt x="560" y="822"/>
                  </a:cubicBezTo>
                  <a:lnTo>
                    <a:pt x="572" y="822"/>
                  </a:lnTo>
                  <a:cubicBezTo>
                    <a:pt x="620" y="822"/>
                    <a:pt x="644" y="798"/>
                    <a:pt x="644" y="751"/>
                  </a:cubicBezTo>
                  <a:cubicBezTo>
                    <a:pt x="644" y="703"/>
                    <a:pt x="620" y="679"/>
                    <a:pt x="572" y="679"/>
                  </a:cubicBezTo>
                  <a:lnTo>
                    <a:pt x="596" y="679"/>
                  </a:lnTo>
                  <a:cubicBezTo>
                    <a:pt x="644" y="679"/>
                    <a:pt x="679" y="643"/>
                    <a:pt x="679" y="608"/>
                  </a:cubicBezTo>
                  <a:cubicBezTo>
                    <a:pt x="679" y="560"/>
                    <a:pt x="644" y="536"/>
                    <a:pt x="596" y="536"/>
                  </a:cubicBezTo>
                  <a:cubicBezTo>
                    <a:pt x="632" y="536"/>
                    <a:pt x="679" y="501"/>
                    <a:pt x="679" y="441"/>
                  </a:cubicBezTo>
                  <a:cubicBezTo>
                    <a:pt x="679" y="393"/>
                    <a:pt x="644" y="358"/>
                    <a:pt x="584" y="358"/>
                  </a:cubicBezTo>
                  <a:lnTo>
                    <a:pt x="322" y="358"/>
                  </a:lnTo>
                  <a:cubicBezTo>
                    <a:pt x="346" y="310"/>
                    <a:pt x="394" y="215"/>
                    <a:pt x="394" y="155"/>
                  </a:cubicBezTo>
                  <a:cubicBezTo>
                    <a:pt x="394" y="60"/>
                    <a:pt x="334" y="1"/>
                    <a:pt x="2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4"/>
            <p:cNvSpPr/>
            <p:nvPr/>
          </p:nvSpPr>
          <p:spPr>
            <a:xfrm>
              <a:off x="6952158" y="2105052"/>
              <a:ext cx="15007" cy="31329"/>
            </a:xfrm>
            <a:custGeom>
              <a:avLst/>
              <a:gdLst/>
              <a:ahLst/>
              <a:cxnLst/>
              <a:rect l="l" t="t" r="r" b="b"/>
              <a:pathLst>
                <a:path w="251" h="524" extrusionOk="0">
                  <a:moveTo>
                    <a:pt x="60" y="0"/>
                  </a:moveTo>
                  <a:cubicBezTo>
                    <a:pt x="24" y="0"/>
                    <a:pt x="13" y="24"/>
                    <a:pt x="13" y="48"/>
                  </a:cubicBezTo>
                  <a:lnTo>
                    <a:pt x="13" y="476"/>
                  </a:lnTo>
                  <a:cubicBezTo>
                    <a:pt x="1" y="488"/>
                    <a:pt x="24" y="524"/>
                    <a:pt x="60" y="524"/>
                  </a:cubicBezTo>
                  <a:lnTo>
                    <a:pt x="203" y="524"/>
                  </a:lnTo>
                  <a:cubicBezTo>
                    <a:pt x="239" y="524"/>
                    <a:pt x="251" y="488"/>
                    <a:pt x="251" y="476"/>
                  </a:cubicBezTo>
                  <a:lnTo>
                    <a:pt x="251" y="48"/>
                  </a:lnTo>
                  <a:cubicBezTo>
                    <a:pt x="251" y="12"/>
                    <a:pt x="215" y="0"/>
                    <a:pt x="203" y="0"/>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4"/>
            <p:cNvSpPr/>
            <p:nvPr/>
          </p:nvSpPr>
          <p:spPr>
            <a:xfrm>
              <a:off x="6909469" y="2107862"/>
              <a:ext cx="39878" cy="57037"/>
            </a:xfrm>
            <a:custGeom>
              <a:avLst/>
              <a:gdLst/>
              <a:ahLst/>
              <a:cxnLst/>
              <a:rect l="l" t="t" r="r" b="b"/>
              <a:pathLst>
                <a:path w="667" h="954" extrusionOk="0">
                  <a:moveTo>
                    <a:pt x="119" y="1"/>
                  </a:moveTo>
                  <a:cubicBezTo>
                    <a:pt x="84" y="1"/>
                    <a:pt x="48" y="25"/>
                    <a:pt x="48" y="60"/>
                  </a:cubicBezTo>
                  <a:cubicBezTo>
                    <a:pt x="48" y="84"/>
                    <a:pt x="84" y="120"/>
                    <a:pt x="119" y="120"/>
                  </a:cubicBezTo>
                  <a:lnTo>
                    <a:pt x="96" y="120"/>
                  </a:lnTo>
                  <a:cubicBezTo>
                    <a:pt x="60" y="120"/>
                    <a:pt x="24" y="144"/>
                    <a:pt x="24" y="191"/>
                  </a:cubicBezTo>
                  <a:cubicBezTo>
                    <a:pt x="24" y="239"/>
                    <a:pt x="60" y="263"/>
                    <a:pt x="96" y="263"/>
                  </a:cubicBezTo>
                  <a:lnTo>
                    <a:pt x="72" y="263"/>
                  </a:lnTo>
                  <a:cubicBezTo>
                    <a:pt x="24" y="263"/>
                    <a:pt x="0" y="298"/>
                    <a:pt x="0" y="334"/>
                  </a:cubicBezTo>
                  <a:cubicBezTo>
                    <a:pt x="0" y="382"/>
                    <a:pt x="24" y="417"/>
                    <a:pt x="72" y="417"/>
                  </a:cubicBezTo>
                  <a:cubicBezTo>
                    <a:pt x="36" y="417"/>
                    <a:pt x="0" y="441"/>
                    <a:pt x="0" y="501"/>
                  </a:cubicBezTo>
                  <a:cubicBezTo>
                    <a:pt x="0" y="560"/>
                    <a:pt x="24" y="596"/>
                    <a:pt x="84" y="596"/>
                  </a:cubicBezTo>
                  <a:lnTo>
                    <a:pt x="346" y="596"/>
                  </a:lnTo>
                  <a:cubicBezTo>
                    <a:pt x="322" y="632"/>
                    <a:pt x="274" y="727"/>
                    <a:pt x="274" y="787"/>
                  </a:cubicBezTo>
                  <a:cubicBezTo>
                    <a:pt x="274" y="894"/>
                    <a:pt x="334" y="953"/>
                    <a:pt x="369" y="953"/>
                  </a:cubicBezTo>
                  <a:cubicBezTo>
                    <a:pt x="405" y="953"/>
                    <a:pt x="429" y="929"/>
                    <a:pt x="441" y="906"/>
                  </a:cubicBezTo>
                  <a:cubicBezTo>
                    <a:pt x="453" y="870"/>
                    <a:pt x="429" y="810"/>
                    <a:pt x="441" y="787"/>
                  </a:cubicBezTo>
                  <a:cubicBezTo>
                    <a:pt x="453" y="751"/>
                    <a:pt x="512" y="715"/>
                    <a:pt x="584" y="608"/>
                  </a:cubicBezTo>
                  <a:cubicBezTo>
                    <a:pt x="667" y="513"/>
                    <a:pt x="643" y="417"/>
                    <a:pt x="643" y="417"/>
                  </a:cubicBezTo>
                  <a:lnTo>
                    <a:pt x="643" y="263"/>
                  </a:lnTo>
                  <a:lnTo>
                    <a:pt x="643" y="120"/>
                  </a:lnTo>
                  <a:lnTo>
                    <a:pt x="643" y="36"/>
                  </a:lnTo>
                  <a:cubicBezTo>
                    <a:pt x="643" y="13"/>
                    <a:pt x="619" y="1"/>
                    <a:pt x="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4"/>
            <p:cNvSpPr/>
            <p:nvPr/>
          </p:nvSpPr>
          <p:spPr>
            <a:xfrm>
              <a:off x="6819069" y="2586949"/>
              <a:ext cx="15724" cy="31388"/>
            </a:xfrm>
            <a:custGeom>
              <a:avLst/>
              <a:gdLst/>
              <a:ahLst/>
              <a:cxnLst/>
              <a:rect l="l" t="t" r="r" b="b"/>
              <a:pathLst>
                <a:path w="263" h="525" extrusionOk="0">
                  <a:moveTo>
                    <a:pt x="48" y="1"/>
                  </a:moveTo>
                  <a:cubicBezTo>
                    <a:pt x="24" y="1"/>
                    <a:pt x="0" y="36"/>
                    <a:pt x="0" y="48"/>
                  </a:cubicBezTo>
                  <a:lnTo>
                    <a:pt x="0" y="477"/>
                  </a:lnTo>
                  <a:cubicBezTo>
                    <a:pt x="0" y="513"/>
                    <a:pt x="36" y="524"/>
                    <a:pt x="48" y="524"/>
                  </a:cubicBezTo>
                  <a:lnTo>
                    <a:pt x="203" y="524"/>
                  </a:lnTo>
                  <a:cubicBezTo>
                    <a:pt x="226" y="524"/>
                    <a:pt x="238" y="489"/>
                    <a:pt x="238" y="477"/>
                  </a:cubicBezTo>
                  <a:lnTo>
                    <a:pt x="238" y="48"/>
                  </a:lnTo>
                  <a:cubicBezTo>
                    <a:pt x="262" y="24"/>
                    <a:pt x="226" y="1"/>
                    <a:pt x="203"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4"/>
            <p:cNvSpPr/>
            <p:nvPr/>
          </p:nvSpPr>
          <p:spPr>
            <a:xfrm>
              <a:off x="6836826" y="2557772"/>
              <a:ext cx="40655" cy="56977"/>
            </a:xfrm>
            <a:custGeom>
              <a:avLst/>
              <a:gdLst/>
              <a:ahLst/>
              <a:cxnLst/>
              <a:rect l="l" t="t" r="r" b="b"/>
              <a:pathLst>
                <a:path w="680" h="953" extrusionOk="0">
                  <a:moveTo>
                    <a:pt x="298" y="0"/>
                  </a:moveTo>
                  <a:cubicBezTo>
                    <a:pt x="263" y="0"/>
                    <a:pt x="239" y="12"/>
                    <a:pt x="227" y="48"/>
                  </a:cubicBezTo>
                  <a:cubicBezTo>
                    <a:pt x="215" y="72"/>
                    <a:pt x="239" y="131"/>
                    <a:pt x="227" y="167"/>
                  </a:cubicBezTo>
                  <a:cubicBezTo>
                    <a:pt x="215" y="191"/>
                    <a:pt x="156" y="239"/>
                    <a:pt x="84" y="346"/>
                  </a:cubicBezTo>
                  <a:cubicBezTo>
                    <a:pt x="1" y="429"/>
                    <a:pt x="25" y="536"/>
                    <a:pt x="25" y="536"/>
                  </a:cubicBezTo>
                  <a:lnTo>
                    <a:pt x="25" y="679"/>
                  </a:lnTo>
                  <a:lnTo>
                    <a:pt x="25" y="834"/>
                  </a:lnTo>
                  <a:lnTo>
                    <a:pt x="25" y="905"/>
                  </a:lnTo>
                  <a:cubicBezTo>
                    <a:pt x="25" y="941"/>
                    <a:pt x="48" y="953"/>
                    <a:pt x="60" y="953"/>
                  </a:cubicBezTo>
                  <a:lnTo>
                    <a:pt x="560" y="953"/>
                  </a:lnTo>
                  <a:cubicBezTo>
                    <a:pt x="584" y="953"/>
                    <a:pt x="620" y="917"/>
                    <a:pt x="620" y="893"/>
                  </a:cubicBezTo>
                  <a:cubicBezTo>
                    <a:pt x="620" y="858"/>
                    <a:pt x="584" y="834"/>
                    <a:pt x="560" y="834"/>
                  </a:cubicBezTo>
                  <a:lnTo>
                    <a:pt x="572" y="834"/>
                  </a:lnTo>
                  <a:cubicBezTo>
                    <a:pt x="620" y="834"/>
                    <a:pt x="644" y="798"/>
                    <a:pt x="644" y="762"/>
                  </a:cubicBezTo>
                  <a:cubicBezTo>
                    <a:pt x="644" y="715"/>
                    <a:pt x="620" y="679"/>
                    <a:pt x="572" y="679"/>
                  </a:cubicBezTo>
                  <a:lnTo>
                    <a:pt x="596" y="679"/>
                  </a:lnTo>
                  <a:cubicBezTo>
                    <a:pt x="644" y="679"/>
                    <a:pt x="679" y="655"/>
                    <a:pt x="679" y="608"/>
                  </a:cubicBezTo>
                  <a:cubicBezTo>
                    <a:pt x="679" y="572"/>
                    <a:pt x="644" y="536"/>
                    <a:pt x="596" y="536"/>
                  </a:cubicBezTo>
                  <a:cubicBezTo>
                    <a:pt x="632" y="536"/>
                    <a:pt x="679" y="512"/>
                    <a:pt x="679" y="453"/>
                  </a:cubicBezTo>
                  <a:cubicBezTo>
                    <a:pt x="679" y="405"/>
                    <a:pt x="644" y="358"/>
                    <a:pt x="584" y="358"/>
                  </a:cubicBezTo>
                  <a:lnTo>
                    <a:pt x="322" y="358"/>
                  </a:lnTo>
                  <a:cubicBezTo>
                    <a:pt x="346" y="310"/>
                    <a:pt x="394" y="227"/>
                    <a:pt x="394" y="167"/>
                  </a:cubicBezTo>
                  <a:cubicBezTo>
                    <a:pt x="394" y="60"/>
                    <a:pt x="334" y="0"/>
                    <a:pt x="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4"/>
            <p:cNvSpPr/>
            <p:nvPr/>
          </p:nvSpPr>
          <p:spPr>
            <a:xfrm>
              <a:off x="6952158" y="2576307"/>
              <a:ext cx="15007" cy="31329"/>
            </a:xfrm>
            <a:custGeom>
              <a:avLst/>
              <a:gdLst/>
              <a:ahLst/>
              <a:cxnLst/>
              <a:rect l="l" t="t" r="r" b="b"/>
              <a:pathLst>
                <a:path w="251" h="524" extrusionOk="0">
                  <a:moveTo>
                    <a:pt x="60" y="0"/>
                  </a:moveTo>
                  <a:cubicBezTo>
                    <a:pt x="24" y="0"/>
                    <a:pt x="13" y="36"/>
                    <a:pt x="13" y="48"/>
                  </a:cubicBezTo>
                  <a:lnTo>
                    <a:pt x="13" y="476"/>
                  </a:lnTo>
                  <a:cubicBezTo>
                    <a:pt x="1" y="500"/>
                    <a:pt x="24" y="524"/>
                    <a:pt x="60" y="524"/>
                  </a:cubicBezTo>
                  <a:lnTo>
                    <a:pt x="203" y="524"/>
                  </a:lnTo>
                  <a:cubicBezTo>
                    <a:pt x="239" y="524"/>
                    <a:pt x="251" y="500"/>
                    <a:pt x="251" y="476"/>
                  </a:cubicBezTo>
                  <a:lnTo>
                    <a:pt x="251" y="48"/>
                  </a:lnTo>
                  <a:cubicBezTo>
                    <a:pt x="251" y="24"/>
                    <a:pt x="215" y="0"/>
                    <a:pt x="203" y="0"/>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4"/>
            <p:cNvSpPr/>
            <p:nvPr/>
          </p:nvSpPr>
          <p:spPr>
            <a:xfrm>
              <a:off x="6909469" y="2579117"/>
              <a:ext cx="39878" cy="57037"/>
            </a:xfrm>
            <a:custGeom>
              <a:avLst/>
              <a:gdLst/>
              <a:ahLst/>
              <a:cxnLst/>
              <a:rect l="l" t="t" r="r" b="b"/>
              <a:pathLst>
                <a:path w="667" h="954" extrusionOk="0">
                  <a:moveTo>
                    <a:pt x="119" y="1"/>
                  </a:moveTo>
                  <a:cubicBezTo>
                    <a:pt x="84" y="1"/>
                    <a:pt x="48" y="36"/>
                    <a:pt x="48" y="60"/>
                  </a:cubicBezTo>
                  <a:cubicBezTo>
                    <a:pt x="48" y="96"/>
                    <a:pt x="84" y="120"/>
                    <a:pt x="119" y="120"/>
                  </a:cubicBezTo>
                  <a:lnTo>
                    <a:pt x="96" y="120"/>
                  </a:lnTo>
                  <a:cubicBezTo>
                    <a:pt x="60" y="120"/>
                    <a:pt x="24" y="155"/>
                    <a:pt x="24" y="191"/>
                  </a:cubicBezTo>
                  <a:cubicBezTo>
                    <a:pt x="24" y="239"/>
                    <a:pt x="60" y="274"/>
                    <a:pt x="96" y="274"/>
                  </a:cubicBezTo>
                  <a:lnTo>
                    <a:pt x="72" y="274"/>
                  </a:lnTo>
                  <a:cubicBezTo>
                    <a:pt x="24" y="274"/>
                    <a:pt x="0" y="298"/>
                    <a:pt x="0" y="346"/>
                  </a:cubicBezTo>
                  <a:cubicBezTo>
                    <a:pt x="0" y="394"/>
                    <a:pt x="24" y="417"/>
                    <a:pt x="72" y="417"/>
                  </a:cubicBezTo>
                  <a:cubicBezTo>
                    <a:pt x="36" y="417"/>
                    <a:pt x="0" y="453"/>
                    <a:pt x="0" y="513"/>
                  </a:cubicBezTo>
                  <a:cubicBezTo>
                    <a:pt x="0" y="572"/>
                    <a:pt x="24" y="596"/>
                    <a:pt x="84" y="596"/>
                  </a:cubicBezTo>
                  <a:lnTo>
                    <a:pt x="346" y="596"/>
                  </a:lnTo>
                  <a:cubicBezTo>
                    <a:pt x="322" y="644"/>
                    <a:pt x="274" y="727"/>
                    <a:pt x="274" y="786"/>
                  </a:cubicBezTo>
                  <a:cubicBezTo>
                    <a:pt x="274" y="894"/>
                    <a:pt x="334" y="953"/>
                    <a:pt x="369" y="953"/>
                  </a:cubicBezTo>
                  <a:cubicBezTo>
                    <a:pt x="405" y="953"/>
                    <a:pt x="429" y="941"/>
                    <a:pt x="441" y="906"/>
                  </a:cubicBezTo>
                  <a:cubicBezTo>
                    <a:pt x="453" y="882"/>
                    <a:pt x="429" y="822"/>
                    <a:pt x="441" y="786"/>
                  </a:cubicBezTo>
                  <a:cubicBezTo>
                    <a:pt x="453" y="763"/>
                    <a:pt x="512" y="715"/>
                    <a:pt x="584" y="608"/>
                  </a:cubicBezTo>
                  <a:cubicBezTo>
                    <a:pt x="667" y="525"/>
                    <a:pt x="643" y="417"/>
                    <a:pt x="643" y="417"/>
                  </a:cubicBezTo>
                  <a:lnTo>
                    <a:pt x="643" y="274"/>
                  </a:lnTo>
                  <a:lnTo>
                    <a:pt x="643" y="120"/>
                  </a:lnTo>
                  <a:lnTo>
                    <a:pt x="643" y="48"/>
                  </a:lnTo>
                  <a:cubicBezTo>
                    <a:pt x="643" y="13"/>
                    <a:pt x="619" y="1"/>
                    <a:pt x="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4"/>
            <p:cNvSpPr/>
            <p:nvPr/>
          </p:nvSpPr>
          <p:spPr>
            <a:xfrm>
              <a:off x="6819069" y="3041104"/>
              <a:ext cx="15724" cy="30671"/>
            </a:xfrm>
            <a:custGeom>
              <a:avLst/>
              <a:gdLst/>
              <a:ahLst/>
              <a:cxnLst/>
              <a:rect l="l" t="t" r="r" b="b"/>
              <a:pathLst>
                <a:path w="263" h="513" extrusionOk="0">
                  <a:moveTo>
                    <a:pt x="48" y="1"/>
                  </a:moveTo>
                  <a:cubicBezTo>
                    <a:pt x="24" y="1"/>
                    <a:pt x="0" y="25"/>
                    <a:pt x="0" y="48"/>
                  </a:cubicBezTo>
                  <a:lnTo>
                    <a:pt x="0" y="477"/>
                  </a:lnTo>
                  <a:cubicBezTo>
                    <a:pt x="0" y="501"/>
                    <a:pt x="36" y="513"/>
                    <a:pt x="48" y="513"/>
                  </a:cubicBezTo>
                  <a:lnTo>
                    <a:pt x="203" y="513"/>
                  </a:lnTo>
                  <a:cubicBezTo>
                    <a:pt x="226" y="513"/>
                    <a:pt x="238" y="489"/>
                    <a:pt x="238" y="477"/>
                  </a:cubicBezTo>
                  <a:lnTo>
                    <a:pt x="238" y="48"/>
                  </a:lnTo>
                  <a:cubicBezTo>
                    <a:pt x="262" y="25"/>
                    <a:pt x="226" y="1"/>
                    <a:pt x="203"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4"/>
            <p:cNvSpPr/>
            <p:nvPr/>
          </p:nvSpPr>
          <p:spPr>
            <a:xfrm>
              <a:off x="6836826" y="3012644"/>
              <a:ext cx="40655" cy="57037"/>
            </a:xfrm>
            <a:custGeom>
              <a:avLst/>
              <a:gdLst/>
              <a:ahLst/>
              <a:cxnLst/>
              <a:rect l="l" t="t" r="r" b="b"/>
              <a:pathLst>
                <a:path w="680" h="954" extrusionOk="0">
                  <a:moveTo>
                    <a:pt x="298" y="1"/>
                  </a:moveTo>
                  <a:cubicBezTo>
                    <a:pt x="263" y="1"/>
                    <a:pt x="239" y="12"/>
                    <a:pt x="227" y="48"/>
                  </a:cubicBezTo>
                  <a:cubicBezTo>
                    <a:pt x="215" y="72"/>
                    <a:pt x="239" y="132"/>
                    <a:pt x="227" y="155"/>
                  </a:cubicBezTo>
                  <a:cubicBezTo>
                    <a:pt x="215" y="191"/>
                    <a:pt x="156" y="239"/>
                    <a:pt x="84" y="346"/>
                  </a:cubicBezTo>
                  <a:cubicBezTo>
                    <a:pt x="1" y="429"/>
                    <a:pt x="25" y="536"/>
                    <a:pt x="25" y="536"/>
                  </a:cubicBezTo>
                  <a:lnTo>
                    <a:pt x="25" y="679"/>
                  </a:lnTo>
                  <a:lnTo>
                    <a:pt x="25" y="834"/>
                  </a:lnTo>
                  <a:lnTo>
                    <a:pt x="25" y="905"/>
                  </a:lnTo>
                  <a:cubicBezTo>
                    <a:pt x="25" y="941"/>
                    <a:pt x="48" y="953"/>
                    <a:pt x="60" y="953"/>
                  </a:cubicBezTo>
                  <a:lnTo>
                    <a:pt x="560" y="953"/>
                  </a:lnTo>
                  <a:cubicBezTo>
                    <a:pt x="584" y="953"/>
                    <a:pt x="620" y="917"/>
                    <a:pt x="620" y="894"/>
                  </a:cubicBezTo>
                  <a:cubicBezTo>
                    <a:pt x="620" y="858"/>
                    <a:pt x="584" y="834"/>
                    <a:pt x="560" y="834"/>
                  </a:cubicBezTo>
                  <a:lnTo>
                    <a:pt x="572" y="834"/>
                  </a:lnTo>
                  <a:cubicBezTo>
                    <a:pt x="620" y="834"/>
                    <a:pt x="644" y="798"/>
                    <a:pt x="644" y="751"/>
                  </a:cubicBezTo>
                  <a:cubicBezTo>
                    <a:pt x="644" y="715"/>
                    <a:pt x="620" y="679"/>
                    <a:pt x="572" y="679"/>
                  </a:cubicBezTo>
                  <a:lnTo>
                    <a:pt x="596" y="679"/>
                  </a:lnTo>
                  <a:cubicBezTo>
                    <a:pt x="644" y="679"/>
                    <a:pt x="679" y="655"/>
                    <a:pt x="679" y="608"/>
                  </a:cubicBezTo>
                  <a:cubicBezTo>
                    <a:pt x="679" y="560"/>
                    <a:pt x="644" y="536"/>
                    <a:pt x="596" y="536"/>
                  </a:cubicBezTo>
                  <a:cubicBezTo>
                    <a:pt x="632" y="536"/>
                    <a:pt x="679" y="501"/>
                    <a:pt x="679" y="441"/>
                  </a:cubicBezTo>
                  <a:cubicBezTo>
                    <a:pt x="679" y="405"/>
                    <a:pt x="644" y="358"/>
                    <a:pt x="584" y="358"/>
                  </a:cubicBezTo>
                  <a:lnTo>
                    <a:pt x="322" y="358"/>
                  </a:lnTo>
                  <a:cubicBezTo>
                    <a:pt x="346" y="310"/>
                    <a:pt x="394" y="227"/>
                    <a:pt x="394" y="167"/>
                  </a:cubicBezTo>
                  <a:cubicBezTo>
                    <a:pt x="394" y="60"/>
                    <a:pt x="334" y="1"/>
                    <a:pt x="298"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4"/>
            <p:cNvSpPr/>
            <p:nvPr/>
          </p:nvSpPr>
          <p:spPr>
            <a:xfrm>
              <a:off x="6952158" y="3030461"/>
              <a:ext cx="15007" cy="31388"/>
            </a:xfrm>
            <a:custGeom>
              <a:avLst/>
              <a:gdLst/>
              <a:ahLst/>
              <a:cxnLst/>
              <a:rect l="l" t="t" r="r" b="b"/>
              <a:pathLst>
                <a:path w="251" h="525" extrusionOk="0">
                  <a:moveTo>
                    <a:pt x="60" y="0"/>
                  </a:moveTo>
                  <a:cubicBezTo>
                    <a:pt x="24" y="0"/>
                    <a:pt x="13" y="24"/>
                    <a:pt x="13" y="48"/>
                  </a:cubicBezTo>
                  <a:lnTo>
                    <a:pt x="13" y="476"/>
                  </a:lnTo>
                  <a:cubicBezTo>
                    <a:pt x="1" y="500"/>
                    <a:pt x="24" y="524"/>
                    <a:pt x="60" y="524"/>
                  </a:cubicBezTo>
                  <a:lnTo>
                    <a:pt x="203" y="524"/>
                  </a:lnTo>
                  <a:cubicBezTo>
                    <a:pt x="239" y="524"/>
                    <a:pt x="251" y="488"/>
                    <a:pt x="251" y="476"/>
                  </a:cubicBezTo>
                  <a:lnTo>
                    <a:pt x="251" y="48"/>
                  </a:lnTo>
                  <a:cubicBezTo>
                    <a:pt x="251" y="12"/>
                    <a:pt x="215" y="0"/>
                    <a:pt x="203" y="0"/>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4"/>
            <p:cNvSpPr/>
            <p:nvPr/>
          </p:nvSpPr>
          <p:spPr>
            <a:xfrm>
              <a:off x="6909469" y="3033989"/>
              <a:ext cx="39878" cy="57037"/>
            </a:xfrm>
            <a:custGeom>
              <a:avLst/>
              <a:gdLst/>
              <a:ahLst/>
              <a:cxnLst/>
              <a:rect l="l" t="t" r="r" b="b"/>
              <a:pathLst>
                <a:path w="667" h="954" extrusionOk="0">
                  <a:moveTo>
                    <a:pt x="119" y="1"/>
                  </a:moveTo>
                  <a:cubicBezTo>
                    <a:pt x="84" y="1"/>
                    <a:pt x="48" y="25"/>
                    <a:pt x="48" y="60"/>
                  </a:cubicBezTo>
                  <a:cubicBezTo>
                    <a:pt x="48" y="84"/>
                    <a:pt x="84" y="120"/>
                    <a:pt x="119" y="120"/>
                  </a:cubicBezTo>
                  <a:lnTo>
                    <a:pt x="96" y="120"/>
                  </a:lnTo>
                  <a:cubicBezTo>
                    <a:pt x="60" y="120"/>
                    <a:pt x="24" y="144"/>
                    <a:pt x="24" y="191"/>
                  </a:cubicBezTo>
                  <a:cubicBezTo>
                    <a:pt x="24" y="239"/>
                    <a:pt x="60" y="263"/>
                    <a:pt x="96" y="263"/>
                  </a:cubicBezTo>
                  <a:lnTo>
                    <a:pt x="72" y="263"/>
                  </a:lnTo>
                  <a:cubicBezTo>
                    <a:pt x="24" y="263"/>
                    <a:pt x="0" y="298"/>
                    <a:pt x="0" y="346"/>
                  </a:cubicBezTo>
                  <a:cubicBezTo>
                    <a:pt x="0" y="382"/>
                    <a:pt x="24" y="417"/>
                    <a:pt x="72" y="417"/>
                  </a:cubicBezTo>
                  <a:cubicBezTo>
                    <a:pt x="36" y="417"/>
                    <a:pt x="0" y="441"/>
                    <a:pt x="0" y="501"/>
                  </a:cubicBezTo>
                  <a:cubicBezTo>
                    <a:pt x="0" y="560"/>
                    <a:pt x="24" y="596"/>
                    <a:pt x="84" y="596"/>
                  </a:cubicBezTo>
                  <a:lnTo>
                    <a:pt x="346" y="596"/>
                  </a:lnTo>
                  <a:cubicBezTo>
                    <a:pt x="322" y="644"/>
                    <a:pt x="274" y="727"/>
                    <a:pt x="274" y="787"/>
                  </a:cubicBezTo>
                  <a:cubicBezTo>
                    <a:pt x="274" y="894"/>
                    <a:pt x="334" y="953"/>
                    <a:pt x="369" y="953"/>
                  </a:cubicBezTo>
                  <a:cubicBezTo>
                    <a:pt x="405" y="953"/>
                    <a:pt x="429" y="941"/>
                    <a:pt x="441" y="906"/>
                  </a:cubicBezTo>
                  <a:cubicBezTo>
                    <a:pt x="453" y="882"/>
                    <a:pt x="429" y="822"/>
                    <a:pt x="441" y="787"/>
                  </a:cubicBezTo>
                  <a:cubicBezTo>
                    <a:pt x="453" y="763"/>
                    <a:pt x="512" y="715"/>
                    <a:pt x="584" y="608"/>
                  </a:cubicBezTo>
                  <a:cubicBezTo>
                    <a:pt x="667" y="525"/>
                    <a:pt x="643" y="417"/>
                    <a:pt x="643" y="417"/>
                  </a:cubicBezTo>
                  <a:lnTo>
                    <a:pt x="643" y="263"/>
                  </a:lnTo>
                  <a:lnTo>
                    <a:pt x="643" y="120"/>
                  </a:lnTo>
                  <a:lnTo>
                    <a:pt x="643" y="48"/>
                  </a:lnTo>
                  <a:cubicBezTo>
                    <a:pt x="643" y="13"/>
                    <a:pt x="619" y="1"/>
                    <a:pt x="607"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4"/>
            <p:cNvSpPr/>
            <p:nvPr/>
          </p:nvSpPr>
          <p:spPr>
            <a:xfrm>
              <a:off x="5702159" y="1614546"/>
              <a:ext cx="1331169" cy="138886"/>
            </a:xfrm>
            <a:custGeom>
              <a:avLst/>
              <a:gdLst/>
              <a:ahLst/>
              <a:cxnLst/>
              <a:rect l="l" t="t" r="r" b="b"/>
              <a:pathLst>
                <a:path w="22265" h="2323" extrusionOk="0">
                  <a:moveTo>
                    <a:pt x="0" y="1"/>
                  </a:moveTo>
                  <a:lnTo>
                    <a:pt x="0" y="2322"/>
                  </a:lnTo>
                  <a:lnTo>
                    <a:pt x="22265" y="2322"/>
                  </a:lnTo>
                  <a:lnTo>
                    <a:pt x="222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4"/>
            <p:cNvSpPr/>
            <p:nvPr/>
          </p:nvSpPr>
          <p:spPr>
            <a:xfrm>
              <a:off x="5702159" y="1752658"/>
              <a:ext cx="1331169" cy="182292"/>
            </a:xfrm>
            <a:custGeom>
              <a:avLst/>
              <a:gdLst/>
              <a:ahLst/>
              <a:cxnLst/>
              <a:rect l="l" t="t" r="r" b="b"/>
              <a:pathLst>
                <a:path w="22265" h="3049" extrusionOk="0">
                  <a:moveTo>
                    <a:pt x="0" y="1"/>
                  </a:moveTo>
                  <a:lnTo>
                    <a:pt x="0" y="3049"/>
                  </a:lnTo>
                  <a:lnTo>
                    <a:pt x="22265" y="3049"/>
                  </a:lnTo>
                  <a:lnTo>
                    <a:pt x="222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4"/>
            <p:cNvSpPr/>
            <p:nvPr/>
          </p:nvSpPr>
          <p:spPr>
            <a:xfrm>
              <a:off x="5767628" y="1648745"/>
              <a:ext cx="94046" cy="13572"/>
            </a:xfrm>
            <a:custGeom>
              <a:avLst/>
              <a:gdLst/>
              <a:ahLst/>
              <a:cxnLst/>
              <a:rect l="l" t="t" r="r" b="b"/>
              <a:pathLst>
                <a:path w="1573" h="227" extrusionOk="0">
                  <a:moveTo>
                    <a:pt x="120" y="0"/>
                  </a:moveTo>
                  <a:cubicBezTo>
                    <a:pt x="60" y="0"/>
                    <a:pt x="1" y="60"/>
                    <a:pt x="1" y="119"/>
                  </a:cubicBezTo>
                  <a:cubicBezTo>
                    <a:pt x="1" y="167"/>
                    <a:pt x="60" y="226"/>
                    <a:pt x="120" y="226"/>
                  </a:cubicBezTo>
                  <a:lnTo>
                    <a:pt x="1453" y="226"/>
                  </a:lnTo>
                  <a:cubicBezTo>
                    <a:pt x="1513" y="226"/>
                    <a:pt x="1572" y="167"/>
                    <a:pt x="1572" y="119"/>
                  </a:cubicBezTo>
                  <a:cubicBezTo>
                    <a:pt x="1572" y="60"/>
                    <a:pt x="1537" y="0"/>
                    <a:pt x="1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4"/>
            <p:cNvSpPr/>
            <p:nvPr/>
          </p:nvSpPr>
          <p:spPr>
            <a:xfrm>
              <a:off x="5767628" y="1677085"/>
              <a:ext cx="94046" cy="14409"/>
            </a:xfrm>
            <a:custGeom>
              <a:avLst/>
              <a:gdLst/>
              <a:ahLst/>
              <a:cxnLst/>
              <a:rect l="l" t="t" r="r" b="b"/>
              <a:pathLst>
                <a:path w="1573" h="241" extrusionOk="0">
                  <a:moveTo>
                    <a:pt x="1477" y="1"/>
                  </a:moveTo>
                  <a:cubicBezTo>
                    <a:pt x="1470" y="1"/>
                    <a:pt x="1462" y="1"/>
                    <a:pt x="1453" y="2"/>
                  </a:cubicBezTo>
                  <a:lnTo>
                    <a:pt x="120" y="2"/>
                  </a:lnTo>
                  <a:cubicBezTo>
                    <a:pt x="60" y="2"/>
                    <a:pt x="1" y="62"/>
                    <a:pt x="1" y="122"/>
                  </a:cubicBezTo>
                  <a:cubicBezTo>
                    <a:pt x="1" y="181"/>
                    <a:pt x="60" y="241"/>
                    <a:pt x="120" y="241"/>
                  </a:cubicBezTo>
                  <a:lnTo>
                    <a:pt x="1453" y="241"/>
                  </a:lnTo>
                  <a:cubicBezTo>
                    <a:pt x="1513" y="241"/>
                    <a:pt x="1572" y="181"/>
                    <a:pt x="1572" y="122"/>
                  </a:cubicBezTo>
                  <a:cubicBezTo>
                    <a:pt x="1572" y="47"/>
                    <a:pt x="1543" y="1"/>
                    <a:pt x="1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4"/>
            <p:cNvSpPr/>
            <p:nvPr/>
          </p:nvSpPr>
          <p:spPr>
            <a:xfrm>
              <a:off x="5767628" y="1704229"/>
              <a:ext cx="94046" cy="14349"/>
            </a:xfrm>
            <a:custGeom>
              <a:avLst/>
              <a:gdLst/>
              <a:ahLst/>
              <a:cxnLst/>
              <a:rect l="l" t="t" r="r" b="b"/>
              <a:pathLst>
                <a:path w="1573" h="240" extrusionOk="0">
                  <a:moveTo>
                    <a:pt x="120" y="1"/>
                  </a:moveTo>
                  <a:cubicBezTo>
                    <a:pt x="60" y="1"/>
                    <a:pt x="1" y="60"/>
                    <a:pt x="1" y="120"/>
                  </a:cubicBezTo>
                  <a:cubicBezTo>
                    <a:pt x="1" y="179"/>
                    <a:pt x="60" y="239"/>
                    <a:pt x="120" y="239"/>
                  </a:cubicBezTo>
                  <a:lnTo>
                    <a:pt x="1453" y="239"/>
                  </a:lnTo>
                  <a:cubicBezTo>
                    <a:pt x="1513" y="239"/>
                    <a:pt x="1572" y="179"/>
                    <a:pt x="1572" y="120"/>
                  </a:cubicBezTo>
                  <a:cubicBezTo>
                    <a:pt x="1572" y="60"/>
                    <a:pt x="1537" y="1"/>
                    <a:pt x="1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4"/>
            <p:cNvSpPr/>
            <p:nvPr/>
          </p:nvSpPr>
          <p:spPr>
            <a:xfrm>
              <a:off x="6877423" y="1638760"/>
              <a:ext cx="90458" cy="90458"/>
            </a:xfrm>
            <a:custGeom>
              <a:avLst/>
              <a:gdLst/>
              <a:ahLst/>
              <a:cxnLst/>
              <a:rect l="l" t="t" r="r" b="b"/>
              <a:pathLst>
                <a:path w="1513" h="1513" extrusionOk="0">
                  <a:moveTo>
                    <a:pt x="772" y="521"/>
                  </a:moveTo>
                  <a:cubicBezTo>
                    <a:pt x="889" y="521"/>
                    <a:pt x="989" y="632"/>
                    <a:pt x="989" y="763"/>
                  </a:cubicBezTo>
                  <a:cubicBezTo>
                    <a:pt x="989" y="893"/>
                    <a:pt x="893" y="1001"/>
                    <a:pt x="739" y="1001"/>
                  </a:cubicBezTo>
                  <a:cubicBezTo>
                    <a:pt x="608" y="1001"/>
                    <a:pt x="489" y="893"/>
                    <a:pt x="489" y="763"/>
                  </a:cubicBezTo>
                  <a:cubicBezTo>
                    <a:pt x="489" y="620"/>
                    <a:pt x="596" y="524"/>
                    <a:pt x="739" y="524"/>
                  </a:cubicBezTo>
                  <a:cubicBezTo>
                    <a:pt x="750" y="522"/>
                    <a:pt x="761" y="521"/>
                    <a:pt x="772" y="521"/>
                  </a:cubicBezTo>
                  <a:close/>
                  <a:moveTo>
                    <a:pt x="679" y="1"/>
                  </a:moveTo>
                  <a:cubicBezTo>
                    <a:pt x="667" y="1"/>
                    <a:pt x="596" y="203"/>
                    <a:pt x="596" y="203"/>
                  </a:cubicBezTo>
                  <a:lnTo>
                    <a:pt x="501" y="251"/>
                  </a:lnTo>
                  <a:cubicBezTo>
                    <a:pt x="501" y="251"/>
                    <a:pt x="324" y="178"/>
                    <a:pt x="281" y="178"/>
                  </a:cubicBezTo>
                  <a:cubicBezTo>
                    <a:pt x="278" y="178"/>
                    <a:pt x="276" y="178"/>
                    <a:pt x="274" y="179"/>
                  </a:cubicBezTo>
                  <a:lnTo>
                    <a:pt x="155" y="298"/>
                  </a:lnTo>
                  <a:cubicBezTo>
                    <a:pt x="143" y="310"/>
                    <a:pt x="251" y="501"/>
                    <a:pt x="251" y="501"/>
                  </a:cubicBezTo>
                  <a:lnTo>
                    <a:pt x="203" y="596"/>
                  </a:lnTo>
                  <a:cubicBezTo>
                    <a:pt x="203" y="596"/>
                    <a:pt x="0" y="667"/>
                    <a:pt x="0" y="679"/>
                  </a:cubicBezTo>
                  <a:lnTo>
                    <a:pt x="0" y="846"/>
                  </a:lnTo>
                  <a:cubicBezTo>
                    <a:pt x="0" y="858"/>
                    <a:pt x="203" y="941"/>
                    <a:pt x="203" y="941"/>
                  </a:cubicBezTo>
                  <a:lnTo>
                    <a:pt x="251" y="1024"/>
                  </a:lnTo>
                  <a:lnTo>
                    <a:pt x="155" y="1239"/>
                  </a:lnTo>
                  <a:lnTo>
                    <a:pt x="274" y="1358"/>
                  </a:lnTo>
                  <a:cubicBezTo>
                    <a:pt x="276" y="1358"/>
                    <a:pt x="277" y="1359"/>
                    <a:pt x="279" y="1359"/>
                  </a:cubicBezTo>
                  <a:cubicBezTo>
                    <a:pt x="318" y="1359"/>
                    <a:pt x="489" y="1263"/>
                    <a:pt x="489" y="1263"/>
                  </a:cubicBezTo>
                  <a:lnTo>
                    <a:pt x="572" y="1310"/>
                  </a:lnTo>
                  <a:lnTo>
                    <a:pt x="667" y="1513"/>
                  </a:lnTo>
                  <a:lnTo>
                    <a:pt x="834" y="1513"/>
                  </a:lnTo>
                  <a:cubicBezTo>
                    <a:pt x="846" y="1513"/>
                    <a:pt x="917" y="1310"/>
                    <a:pt x="917" y="1310"/>
                  </a:cubicBezTo>
                  <a:lnTo>
                    <a:pt x="1013" y="1263"/>
                  </a:lnTo>
                  <a:cubicBezTo>
                    <a:pt x="1013" y="1263"/>
                    <a:pt x="1172" y="1338"/>
                    <a:pt x="1216" y="1338"/>
                  </a:cubicBezTo>
                  <a:cubicBezTo>
                    <a:pt x="1222" y="1338"/>
                    <a:pt x="1225" y="1337"/>
                    <a:pt x="1227" y="1334"/>
                  </a:cubicBezTo>
                  <a:lnTo>
                    <a:pt x="1346" y="1215"/>
                  </a:lnTo>
                  <a:cubicBezTo>
                    <a:pt x="1370" y="1203"/>
                    <a:pt x="1263" y="1013"/>
                    <a:pt x="1263" y="1013"/>
                  </a:cubicBezTo>
                  <a:lnTo>
                    <a:pt x="1310" y="917"/>
                  </a:lnTo>
                  <a:cubicBezTo>
                    <a:pt x="1310" y="917"/>
                    <a:pt x="1513" y="846"/>
                    <a:pt x="1513" y="834"/>
                  </a:cubicBezTo>
                  <a:lnTo>
                    <a:pt x="1513" y="667"/>
                  </a:lnTo>
                  <a:cubicBezTo>
                    <a:pt x="1513" y="655"/>
                    <a:pt x="1310" y="584"/>
                    <a:pt x="1310" y="584"/>
                  </a:cubicBezTo>
                  <a:lnTo>
                    <a:pt x="1263" y="489"/>
                  </a:lnTo>
                  <a:lnTo>
                    <a:pt x="1346" y="286"/>
                  </a:lnTo>
                  <a:lnTo>
                    <a:pt x="1227" y="167"/>
                  </a:lnTo>
                  <a:cubicBezTo>
                    <a:pt x="1226" y="165"/>
                    <a:pt x="1223" y="164"/>
                    <a:pt x="1218" y="164"/>
                  </a:cubicBezTo>
                  <a:cubicBezTo>
                    <a:pt x="1179" y="164"/>
                    <a:pt x="1024" y="251"/>
                    <a:pt x="1024" y="251"/>
                  </a:cubicBezTo>
                  <a:lnTo>
                    <a:pt x="929" y="203"/>
                  </a:lnTo>
                  <a:lnTo>
                    <a:pt x="8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4"/>
            <p:cNvSpPr/>
            <p:nvPr/>
          </p:nvSpPr>
          <p:spPr>
            <a:xfrm>
              <a:off x="5114139" y="3944451"/>
              <a:ext cx="936153" cy="654972"/>
            </a:xfrm>
            <a:custGeom>
              <a:avLst/>
              <a:gdLst/>
              <a:ahLst/>
              <a:cxnLst/>
              <a:rect l="l" t="t" r="r" b="b"/>
              <a:pathLst>
                <a:path w="15658" h="10955" extrusionOk="0">
                  <a:moveTo>
                    <a:pt x="2406" y="1"/>
                  </a:moveTo>
                  <a:lnTo>
                    <a:pt x="15657" y="2882"/>
                  </a:lnTo>
                  <a:lnTo>
                    <a:pt x="13907" y="10955"/>
                  </a:lnTo>
                  <a:lnTo>
                    <a:pt x="1" y="1095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4"/>
            <p:cNvSpPr/>
            <p:nvPr/>
          </p:nvSpPr>
          <p:spPr>
            <a:xfrm>
              <a:off x="5322024" y="2664555"/>
              <a:ext cx="397228" cy="1190250"/>
            </a:xfrm>
            <a:custGeom>
              <a:avLst/>
              <a:gdLst/>
              <a:ahLst/>
              <a:cxnLst/>
              <a:rect l="l" t="t" r="r" b="b"/>
              <a:pathLst>
                <a:path w="6644" h="19908" extrusionOk="0">
                  <a:moveTo>
                    <a:pt x="1167" y="18979"/>
                  </a:moveTo>
                  <a:lnTo>
                    <a:pt x="2846" y="19908"/>
                  </a:lnTo>
                  <a:lnTo>
                    <a:pt x="3263" y="17324"/>
                  </a:lnTo>
                  <a:lnTo>
                    <a:pt x="6061" y="4168"/>
                  </a:lnTo>
                  <a:cubicBezTo>
                    <a:pt x="6644" y="1429"/>
                    <a:pt x="4953" y="524"/>
                    <a:pt x="3251" y="0"/>
                  </a:cubicBezTo>
                  <a:lnTo>
                    <a:pt x="274" y="13990"/>
                  </a:lnTo>
                  <a:cubicBezTo>
                    <a:pt x="0" y="15312"/>
                    <a:pt x="84" y="18372"/>
                    <a:pt x="1167" y="18979"/>
                  </a:cubicBez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4"/>
            <p:cNvSpPr/>
            <p:nvPr/>
          </p:nvSpPr>
          <p:spPr>
            <a:xfrm>
              <a:off x="7009137" y="3813514"/>
              <a:ext cx="940398" cy="785907"/>
            </a:xfrm>
            <a:custGeom>
              <a:avLst/>
              <a:gdLst/>
              <a:ahLst/>
              <a:cxnLst/>
              <a:rect l="l" t="t" r="r" b="b"/>
              <a:pathLst>
                <a:path w="15729" h="13145" extrusionOk="0">
                  <a:moveTo>
                    <a:pt x="0" y="2096"/>
                  </a:moveTo>
                  <a:lnTo>
                    <a:pt x="4644" y="13145"/>
                  </a:lnTo>
                  <a:lnTo>
                    <a:pt x="14466" y="13145"/>
                  </a:lnTo>
                  <a:cubicBezTo>
                    <a:pt x="14895" y="12752"/>
                    <a:pt x="15323" y="12371"/>
                    <a:pt x="15728" y="11954"/>
                  </a:cubicBezTo>
                  <a:lnTo>
                    <a:pt x="10930" y="0"/>
                  </a:ln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4"/>
            <p:cNvSpPr/>
            <p:nvPr/>
          </p:nvSpPr>
          <p:spPr>
            <a:xfrm>
              <a:off x="7137981" y="4092547"/>
              <a:ext cx="928978" cy="506878"/>
            </a:xfrm>
            <a:custGeom>
              <a:avLst/>
              <a:gdLst/>
              <a:ahLst/>
              <a:cxnLst/>
              <a:rect l="l" t="t" r="r" b="b"/>
              <a:pathLst>
                <a:path w="15538" h="8478" extrusionOk="0">
                  <a:moveTo>
                    <a:pt x="12228" y="0"/>
                  </a:moveTo>
                  <a:lnTo>
                    <a:pt x="15538" y="8478"/>
                  </a:lnTo>
                  <a:lnTo>
                    <a:pt x="1441" y="8478"/>
                  </a:lnTo>
                  <a:lnTo>
                    <a:pt x="0" y="487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4"/>
            <p:cNvSpPr/>
            <p:nvPr/>
          </p:nvSpPr>
          <p:spPr>
            <a:xfrm>
              <a:off x="6431101" y="3300945"/>
              <a:ext cx="697660" cy="812990"/>
            </a:xfrm>
            <a:custGeom>
              <a:avLst/>
              <a:gdLst/>
              <a:ahLst/>
              <a:cxnLst/>
              <a:rect l="l" t="t" r="r" b="b"/>
              <a:pathLst>
                <a:path w="11669" h="13598" extrusionOk="0">
                  <a:moveTo>
                    <a:pt x="0" y="2013"/>
                  </a:moveTo>
                  <a:lnTo>
                    <a:pt x="5346" y="9597"/>
                  </a:lnTo>
                  <a:cubicBezTo>
                    <a:pt x="6037" y="10585"/>
                    <a:pt x="9621" y="13597"/>
                    <a:pt x="10644" y="12990"/>
                  </a:cubicBezTo>
                  <a:cubicBezTo>
                    <a:pt x="11668" y="12383"/>
                    <a:pt x="10228" y="9049"/>
                    <a:pt x="9513" y="8073"/>
                  </a:cubicBezTo>
                  <a:lnTo>
                    <a:pt x="5418" y="2941"/>
                  </a:lnTo>
                  <a:cubicBezTo>
                    <a:pt x="3048" y="1"/>
                    <a:pt x="1048" y="1239"/>
                    <a:pt x="0" y="2013"/>
                  </a:cubicBez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4"/>
            <p:cNvSpPr/>
            <p:nvPr/>
          </p:nvSpPr>
          <p:spPr>
            <a:xfrm>
              <a:off x="6213949" y="2374819"/>
              <a:ext cx="1564699" cy="1895682"/>
            </a:xfrm>
            <a:custGeom>
              <a:avLst/>
              <a:gdLst/>
              <a:ahLst/>
              <a:cxnLst/>
              <a:rect l="l" t="t" r="r" b="b"/>
              <a:pathLst>
                <a:path w="26171" h="31707" extrusionOk="0">
                  <a:moveTo>
                    <a:pt x="5287" y="2418"/>
                  </a:moveTo>
                  <a:lnTo>
                    <a:pt x="9585" y="12264"/>
                  </a:lnTo>
                  <a:cubicBezTo>
                    <a:pt x="9931" y="10478"/>
                    <a:pt x="12657" y="10204"/>
                    <a:pt x="13634" y="11883"/>
                  </a:cubicBezTo>
                  <a:cubicBezTo>
                    <a:pt x="13741" y="10014"/>
                    <a:pt x="16277" y="9549"/>
                    <a:pt x="17467" y="10895"/>
                  </a:cubicBezTo>
                  <a:cubicBezTo>
                    <a:pt x="17836" y="9180"/>
                    <a:pt x="20575" y="9014"/>
                    <a:pt x="21373" y="10835"/>
                  </a:cubicBezTo>
                  <a:lnTo>
                    <a:pt x="25064" y="19170"/>
                  </a:lnTo>
                  <a:cubicBezTo>
                    <a:pt x="26111" y="21503"/>
                    <a:pt x="26171" y="25075"/>
                    <a:pt x="25695" y="26706"/>
                  </a:cubicBezTo>
                  <a:cubicBezTo>
                    <a:pt x="24290" y="31564"/>
                    <a:pt x="17884" y="31707"/>
                    <a:pt x="15634" y="30219"/>
                  </a:cubicBezTo>
                  <a:cubicBezTo>
                    <a:pt x="13872" y="29064"/>
                    <a:pt x="12491" y="28421"/>
                    <a:pt x="11907" y="27182"/>
                  </a:cubicBezTo>
                  <a:lnTo>
                    <a:pt x="1346" y="4084"/>
                  </a:lnTo>
                  <a:cubicBezTo>
                    <a:pt x="1" y="1191"/>
                    <a:pt x="4251" y="1"/>
                    <a:pt x="5287" y="2418"/>
                  </a:cubicBez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4"/>
            <p:cNvSpPr/>
            <p:nvPr/>
          </p:nvSpPr>
          <p:spPr>
            <a:xfrm>
              <a:off x="5475800" y="2665272"/>
              <a:ext cx="75512" cy="187254"/>
            </a:xfrm>
            <a:custGeom>
              <a:avLst/>
              <a:gdLst/>
              <a:ahLst/>
              <a:cxnLst/>
              <a:rect l="l" t="t" r="r" b="b"/>
              <a:pathLst>
                <a:path w="1263" h="3132" extrusionOk="0">
                  <a:moveTo>
                    <a:pt x="1262" y="203"/>
                  </a:moveTo>
                  <a:cubicBezTo>
                    <a:pt x="1072" y="119"/>
                    <a:pt x="881" y="60"/>
                    <a:pt x="667" y="0"/>
                  </a:cubicBezTo>
                  <a:lnTo>
                    <a:pt x="0" y="3132"/>
                  </a:lnTo>
                  <a:cubicBezTo>
                    <a:pt x="1131" y="3120"/>
                    <a:pt x="1238" y="1358"/>
                    <a:pt x="1262" y="203"/>
                  </a:cubicBezTo>
                  <a:close/>
                </a:path>
              </a:pathLst>
            </a:custGeom>
            <a:solidFill>
              <a:srgbClr val="FDF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4"/>
            <p:cNvSpPr/>
            <p:nvPr/>
          </p:nvSpPr>
          <p:spPr>
            <a:xfrm>
              <a:off x="6258791" y="2417508"/>
              <a:ext cx="261331" cy="254216"/>
            </a:xfrm>
            <a:custGeom>
              <a:avLst/>
              <a:gdLst/>
              <a:ahLst/>
              <a:cxnLst/>
              <a:rect l="l" t="t" r="r" b="b"/>
              <a:pathLst>
                <a:path w="4371" h="4252" extrusionOk="0">
                  <a:moveTo>
                    <a:pt x="4001" y="1811"/>
                  </a:moveTo>
                  <a:lnTo>
                    <a:pt x="4371" y="2656"/>
                  </a:lnTo>
                  <a:cubicBezTo>
                    <a:pt x="3704" y="3870"/>
                    <a:pt x="2680" y="4251"/>
                    <a:pt x="1370" y="3990"/>
                  </a:cubicBezTo>
                  <a:lnTo>
                    <a:pt x="989" y="3180"/>
                  </a:lnTo>
                  <a:cubicBezTo>
                    <a:pt x="1" y="989"/>
                    <a:pt x="3239" y="1"/>
                    <a:pt x="4001" y="1811"/>
                  </a:cubicBezTo>
                  <a:close/>
                </a:path>
              </a:pathLst>
            </a:custGeom>
            <a:solidFill>
              <a:srgbClr val="FDF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4"/>
            <p:cNvSpPr/>
            <p:nvPr/>
          </p:nvSpPr>
          <p:spPr>
            <a:xfrm>
              <a:off x="5480045" y="3308060"/>
              <a:ext cx="273408" cy="672071"/>
            </a:xfrm>
            <a:custGeom>
              <a:avLst/>
              <a:gdLst/>
              <a:ahLst/>
              <a:cxnLst/>
              <a:rect l="l" t="t" r="r" b="b"/>
              <a:pathLst>
                <a:path w="4573" h="11241" extrusionOk="0">
                  <a:moveTo>
                    <a:pt x="2013" y="1"/>
                  </a:moveTo>
                  <a:cubicBezTo>
                    <a:pt x="3072" y="1858"/>
                    <a:pt x="4573" y="5251"/>
                    <a:pt x="3620" y="8240"/>
                  </a:cubicBezTo>
                  <a:cubicBezTo>
                    <a:pt x="2679" y="11240"/>
                    <a:pt x="1" y="4537"/>
                    <a:pt x="2013" y="1"/>
                  </a:cubicBez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4"/>
            <p:cNvSpPr/>
            <p:nvPr/>
          </p:nvSpPr>
          <p:spPr>
            <a:xfrm>
              <a:off x="6431101" y="3403483"/>
              <a:ext cx="155208" cy="174460"/>
            </a:xfrm>
            <a:custGeom>
              <a:avLst/>
              <a:gdLst/>
              <a:ahLst/>
              <a:cxnLst/>
              <a:rect l="l" t="t" r="r" b="b"/>
              <a:pathLst>
                <a:path w="2596" h="2918" extrusionOk="0">
                  <a:moveTo>
                    <a:pt x="560" y="0"/>
                  </a:moveTo>
                  <a:cubicBezTo>
                    <a:pt x="357" y="83"/>
                    <a:pt x="179" y="191"/>
                    <a:pt x="0" y="298"/>
                  </a:cubicBezTo>
                  <a:lnTo>
                    <a:pt x="1846" y="2917"/>
                  </a:lnTo>
                  <a:cubicBezTo>
                    <a:pt x="2596" y="2084"/>
                    <a:pt x="1358" y="810"/>
                    <a:pt x="560" y="0"/>
                  </a:cubicBezTo>
                  <a:close/>
                </a:path>
              </a:pathLst>
            </a:custGeom>
            <a:solidFill>
              <a:srgbClr val="FDF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4"/>
            <p:cNvSpPr/>
            <p:nvPr/>
          </p:nvSpPr>
          <p:spPr>
            <a:xfrm>
              <a:off x="6027469" y="1798217"/>
              <a:ext cx="679844" cy="92611"/>
            </a:xfrm>
            <a:custGeom>
              <a:avLst/>
              <a:gdLst/>
              <a:ahLst/>
              <a:cxnLst/>
              <a:rect l="l" t="t" r="r" b="b"/>
              <a:pathLst>
                <a:path w="11371" h="1549" extrusionOk="0">
                  <a:moveTo>
                    <a:pt x="774" y="1"/>
                  </a:moveTo>
                  <a:cubicBezTo>
                    <a:pt x="334" y="1"/>
                    <a:pt x="0" y="334"/>
                    <a:pt x="0" y="774"/>
                  </a:cubicBezTo>
                  <a:cubicBezTo>
                    <a:pt x="0" y="1203"/>
                    <a:pt x="334" y="1548"/>
                    <a:pt x="774" y="1548"/>
                  </a:cubicBezTo>
                  <a:lnTo>
                    <a:pt x="10597" y="1548"/>
                  </a:lnTo>
                  <a:cubicBezTo>
                    <a:pt x="11026" y="1548"/>
                    <a:pt x="11371" y="1203"/>
                    <a:pt x="11371" y="774"/>
                  </a:cubicBezTo>
                  <a:cubicBezTo>
                    <a:pt x="11371" y="334"/>
                    <a:pt x="11026" y="1"/>
                    <a:pt x="10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4"/>
            <p:cNvSpPr/>
            <p:nvPr/>
          </p:nvSpPr>
          <p:spPr>
            <a:xfrm>
              <a:off x="6611902" y="1816751"/>
              <a:ext cx="56977" cy="54108"/>
            </a:xfrm>
            <a:custGeom>
              <a:avLst/>
              <a:gdLst/>
              <a:ahLst/>
              <a:cxnLst/>
              <a:rect l="l" t="t" r="r" b="b"/>
              <a:pathLst>
                <a:path w="953" h="905" extrusionOk="0">
                  <a:moveTo>
                    <a:pt x="365" y="149"/>
                  </a:moveTo>
                  <a:cubicBezTo>
                    <a:pt x="417" y="149"/>
                    <a:pt x="471" y="167"/>
                    <a:pt x="512" y="202"/>
                  </a:cubicBezTo>
                  <a:cubicBezTo>
                    <a:pt x="584" y="286"/>
                    <a:pt x="584" y="417"/>
                    <a:pt x="512" y="488"/>
                  </a:cubicBezTo>
                  <a:cubicBezTo>
                    <a:pt x="471" y="524"/>
                    <a:pt x="417" y="542"/>
                    <a:pt x="365" y="542"/>
                  </a:cubicBezTo>
                  <a:cubicBezTo>
                    <a:pt x="313" y="542"/>
                    <a:pt x="262" y="524"/>
                    <a:pt x="227" y="488"/>
                  </a:cubicBezTo>
                  <a:cubicBezTo>
                    <a:pt x="143" y="417"/>
                    <a:pt x="143" y="286"/>
                    <a:pt x="227" y="202"/>
                  </a:cubicBezTo>
                  <a:cubicBezTo>
                    <a:pt x="262" y="167"/>
                    <a:pt x="313" y="149"/>
                    <a:pt x="365" y="149"/>
                  </a:cubicBezTo>
                  <a:close/>
                  <a:moveTo>
                    <a:pt x="374" y="0"/>
                  </a:moveTo>
                  <a:cubicBezTo>
                    <a:pt x="289" y="0"/>
                    <a:pt x="203" y="36"/>
                    <a:pt x="131" y="107"/>
                  </a:cubicBezTo>
                  <a:cubicBezTo>
                    <a:pt x="0" y="238"/>
                    <a:pt x="0" y="441"/>
                    <a:pt x="131" y="583"/>
                  </a:cubicBezTo>
                  <a:cubicBezTo>
                    <a:pt x="200" y="644"/>
                    <a:pt x="292" y="681"/>
                    <a:pt x="384" y="681"/>
                  </a:cubicBezTo>
                  <a:cubicBezTo>
                    <a:pt x="437" y="681"/>
                    <a:pt x="489" y="669"/>
                    <a:pt x="536" y="643"/>
                  </a:cubicBezTo>
                  <a:lnTo>
                    <a:pt x="810" y="905"/>
                  </a:lnTo>
                  <a:lnTo>
                    <a:pt x="953" y="762"/>
                  </a:lnTo>
                  <a:lnTo>
                    <a:pt x="691" y="488"/>
                  </a:lnTo>
                  <a:cubicBezTo>
                    <a:pt x="727" y="369"/>
                    <a:pt x="715" y="202"/>
                    <a:pt x="608" y="107"/>
                  </a:cubicBezTo>
                  <a:cubicBezTo>
                    <a:pt x="542" y="36"/>
                    <a:pt x="459" y="0"/>
                    <a:pt x="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4"/>
            <p:cNvSpPr/>
            <p:nvPr/>
          </p:nvSpPr>
          <p:spPr>
            <a:xfrm>
              <a:off x="7077475" y="2195453"/>
              <a:ext cx="798044" cy="615811"/>
            </a:xfrm>
            <a:custGeom>
              <a:avLst/>
              <a:gdLst/>
              <a:ahLst/>
              <a:cxnLst/>
              <a:rect l="l" t="t" r="r" b="b"/>
              <a:pathLst>
                <a:path w="13348" h="10300" extrusionOk="0">
                  <a:moveTo>
                    <a:pt x="0" y="0"/>
                  </a:moveTo>
                  <a:lnTo>
                    <a:pt x="0" y="10299"/>
                  </a:lnTo>
                  <a:lnTo>
                    <a:pt x="13347" y="10299"/>
                  </a:lnTo>
                  <a:lnTo>
                    <a:pt x="13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4"/>
            <p:cNvSpPr/>
            <p:nvPr/>
          </p:nvSpPr>
          <p:spPr>
            <a:xfrm>
              <a:off x="7182105" y="2261639"/>
              <a:ext cx="589445" cy="484099"/>
            </a:xfrm>
            <a:custGeom>
              <a:avLst/>
              <a:gdLst/>
              <a:ahLst/>
              <a:cxnLst/>
              <a:rect l="l" t="t" r="r" b="b"/>
              <a:pathLst>
                <a:path w="9859" h="8097" extrusionOk="0">
                  <a:moveTo>
                    <a:pt x="0" y="0"/>
                  </a:moveTo>
                  <a:lnTo>
                    <a:pt x="0" y="8097"/>
                  </a:lnTo>
                  <a:lnTo>
                    <a:pt x="9859" y="8097"/>
                  </a:lnTo>
                  <a:lnTo>
                    <a:pt x="98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4"/>
            <p:cNvSpPr/>
            <p:nvPr/>
          </p:nvSpPr>
          <p:spPr>
            <a:xfrm>
              <a:off x="7429091" y="2431797"/>
              <a:ext cx="124657" cy="143849"/>
            </a:xfrm>
            <a:custGeom>
              <a:avLst/>
              <a:gdLst/>
              <a:ahLst/>
              <a:cxnLst/>
              <a:rect l="l" t="t" r="r" b="b"/>
              <a:pathLst>
                <a:path w="2085" h="2406" extrusionOk="0">
                  <a:moveTo>
                    <a:pt x="1" y="0"/>
                  </a:moveTo>
                  <a:lnTo>
                    <a:pt x="1" y="2405"/>
                  </a:lnTo>
                  <a:lnTo>
                    <a:pt x="2084" y="120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4"/>
            <p:cNvSpPr/>
            <p:nvPr/>
          </p:nvSpPr>
          <p:spPr>
            <a:xfrm>
              <a:off x="7354356" y="2380499"/>
              <a:ext cx="245667" cy="245667"/>
            </a:xfrm>
            <a:custGeom>
              <a:avLst/>
              <a:gdLst/>
              <a:ahLst/>
              <a:cxnLst/>
              <a:rect l="l" t="t" r="r" b="b"/>
              <a:pathLst>
                <a:path w="4109" h="4109" extrusionOk="0">
                  <a:moveTo>
                    <a:pt x="2049" y="287"/>
                  </a:moveTo>
                  <a:cubicBezTo>
                    <a:pt x="3013" y="287"/>
                    <a:pt x="3811" y="1096"/>
                    <a:pt x="3823" y="2061"/>
                  </a:cubicBezTo>
                  <a:cubicBezTo>
                    <a:pt x="3823" y="3037"/>
                    <a:pt x="3013" y="3823"/>
                    <a:pt x="2049" y="3823"/>
                  </a:cubicBezTo>
                  <a:cubicBezTo>
                    <a:pt x="1060" y="3823"/>
                    <a:pt x="275" y="3025"/>
                    <a:pt x="275" y="2061"/>
                  </a:cubicBezTo>
                  <a:cubicBezTo>
                    <a:pt x="275" y="1072"/>
                    <a:pt x="1084" y="287"/>
                    <a:pt x="2049" y="287"/>
                  </a:cubicBezTo>
                  <a:close/>
                  <a:moveTo>
                    <a:pt x="2049" y="1"/>
                  </a:moveTo>
                  <a:cubicBezTo>
                    <a:pt x="917" y="1"/>
                    <a:pt x="1" y="930"/>
                    <a:pt x="1" y="2061"/>
                  </a:cubicBezTo>
                  <a:cubicBezTo>
                    <a:pt x="1" y="3192"/>
                    <a:pt x="917" y="4108"/>
                    <a:pt x="2049" y="4108"/>
                  </a:cubicBezTo>
                  <a:cubicBezTo>
                    <a:pt x="3180" y="4108"/>
                    <a:pt x="4108" y="3192"/>
                    <a:pt x="4108" y="2061"/>
                  </a:cubicBezTo>
                  <a:cubicBezTo>
                    <a:pt x="4108" y="930"/>
                    <a:pt x="3180" y="1"/>
                    <a:pt x="20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4"/>
            <p:cNvSpPr/>
            <p:nvPr/>
          </p:nvSpPr>
          <p:spPr>
            <a:xfrm>
              <a:off x="7229816" y="2705809"/>
              <a:ext cx="492649" cy="14349"/>
            </a:xfrm>
            <a:custGeom>
              <a:avLst/>
              <a:gdLst/>
              <a:ahLst/>
              <a:cxnLst/>
              <a:rect l="l" t="t" r="r" b="b"/>
              <a:pathLst>
                <a:path w="8240" h="240" extrusionOk="0">
                  <a:moveTo>
                    <a:pt x="119" y="1"/>
                  </a:moveTo>
                  <a:cubicBezTo>
                    <a:pt x="36" y="1"/>
                    <a:pt x="0" y="60"/>
                    <a:pt x="0" y="120"/>
                  </a:cubicBezTo>
                  <a:cubicBezTo>
                    <a:pt x="0" y="191"/>
                    <a:pt x="60" y="239"/>
                    <a:pt x="119" y="239"/>
                  </a:cubicBezTo>
                  <a:lnTo>
                    <a:pt x="8120" y="239"/>
                  </a:lnTo>
                  <a:cubicBezTo>
                    <a:pt x="8192" y="239"/>
                    <a:pt x="8239" y="180"/>
                    <a:pt x="8239" y="120"/>
                  </a:cubicBezTo>
                  <a:cubicBezTo>
                    <a:pt x="8239" y="60"/>
                    <a:pt x="8192" y="13"/>
                    <a:pt x="8120"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4"/>
            <p:cNvSpPr/>
            <p:nvPr/>
          </p:nvSpPr>
          <p:spPr>
            <a:xfrm>
              <a:off x="7229816" y="2705809"/>
              <a:ext cx="252722" cy="14349"/>
            </a:xfrm>
            <a:custGeom>
              <a:avLst/>
              <a:gdLst/>
              <a:ahLst/>
              <a:cxnLst/>
              <a:rect l="l" t="t" r="r" b="b"/>
              <a:pathLst>
                <a:path w="4227" h="240" extrusionOk="0">
                  <a:moveTo>
                    <a:pt x="119" y="1"/>
                  </a:moveTo>
                  <a:cubicBezTo>
                    <a:pt x="36" y="1"/>
                    <a:pt x="0" y="60"/>
                    <a:pt x="0" y="120"/>
                  </a:cubicBezTo>
                  <a:cubicBezTo>
                    <a:pt x="0" y="191"/>
                    <a:pt x="60" y="239"/>
                    <a:pt x="119" y="239"/>
                  </a:cubicBezTo>
                  <a:lnTo>
                    <a:pt x="4108" y="239"/>
                  </a:lnTo>
                  <a:cubicBezTo>
                    <a:pt x="4179" y="239"/>
                    <a:pt x="4227" y="180"/>
                    <a:pt x="4227" y="120"/>
                  </a:cubicBezTo>
                  <a:cubicBezTo>
                    <a:pt x="4227" y="60"/>
                    <a:pt x="4179" y="13"/>
                    <a:pt x="4108" y="1"/>
                  </a:cubicBezTo>
                  <a:close/>
                </a:path>
              </a:pathLst>
            </a:custGeom>
            <a:solidFill>
              <a:srgbClr val="FF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4"/>
            <p:cNvSpPr/>
            <p:nvPr/>
          </p:nvSpPr>
          <p:spPr>
            <a:xfrm>
              <a:off x="7460420" y="2696601"/>
              <a:ext cx="32106" cy="32046"/>
            </a:xfrm>
            <a:custGeom>
              <a:avLst/>
              <a:gdLst/>
              <a:ahLst/>
              <a:cxnLst/>
              <a:rect l="l" t="t" r="r" b="b"/>
              <a:pathLst>
                <a:path w="537" h="536" extrusionOk="0">
                  <a:moveTo>
                    <a:pt x="275" y="0"/>
                  </a:moveTo>
                  <a:cubicBezTo>
                    <a:pt x="132" y="0"/>
                    <a:pt x="1" y="119"/>
                    <a:pt x="1" y="274"/>
                  </a:cubicBezTo>
                  <a:cubicBezTo>
                    <a:pt x="1" y="417"/>
                    <a:pt x="132" y="536"/>
                    <a:pt x="275" y="536"/>
                  </a:cubicBezTo>
                  <a:cubicBezTo>
                    <a:pt x="417" y="536"/>
                    <a:pt x="536" y="417"/>
                    <a:pt x="536" y="274"/>
                  </a:cubicBezTo>
                  <a:cubicBezTo>
                    <a:pt x="536" y="119"/>
                    <a:pt x="417" y="0"/>
                    <a:pt x="275" y="0"/>
                  </a:cubicBezTo>
                  <a:close/>
                </a:path>
              </a:pathLst>
            </a:custGeom>
            <a:solidFill>
              <a:srgbClr val="FF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4"/>
            <p:cNvSpPr/>
            <p:nvPr/>
          </p:nvSpPr>
          <p:spPr>
            <a:xfrm>
              <a:off x="7787165" y="2105052"/>
              <a:ext cx="176612" cy="181575"/>
            </a:xfrm>
            <a:custGeom>
              <a:avLst/>
              <a:gdLst/>
              <a:ahLst/>
              <a:cxnLst/>
              <a:rect l="l" t="t" r="r" b="b"/>
              <a:pathLst>
                <a:path w="2954" h="3037" extrusionOk="0">
                  <a:moveTo>
                    <a:pt x="1477" y="0"/>
                  </a:moveTo>
                  <a:cubicBezTo>
                    <a:pt x="656" y="0"/>
                    <a:pt x="1" y="655"/>
                    <a:pt x="1" y="1476"/>
                  </a:cubicBezTo>
                  <a:lnTo>
                    <a:pt x="1" y="1560"/>
                  </a:lnTo>
                  <a:cubicBezTo>
                    <a:pt x="1" y="2381"/>
                    <a:pt x="656" y="3036"/>
                    <a:pt x="1477" y="3036"/>
                  </a:cubicBezTo>
                  <a:cubicBezTo>
                    <a:pt x="2299" y="3036"/>
                    <a:pt x="2953" y="2381"/>
                    <a:pt x="2953" y="1560"/>
                  </a:cubicBezTo>
                  <a:lnTo>
                    <a:pt x="2953" y="1476"/>
                  </a:lnTo>
                  <a:cubicBezTo>
                    <a:pt x="2953" y="655"/>
                    <a:pt x="2299" y="0"/>
                    <a:pt x="1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4"/>
            <p:cNvSpPr/>
            <p:nvPr/>
          </p:nvSpPr>
          <p:spPr>
            <a:xfrm>
              <a:off x="7830571" y="2151628"/>
              <a:ext cx="89801" cy="88725"/>
            </a:xfrm>
            <a:custGeom>
              <a:avLst/>
              <a:gdLst/>
              <a:ahLst/>
              <a:cxnLst/>
              <a:rect l="l" t="t" r="r" b="b"/>
              <a:pathLst>
                <a:path w="1502" h="1484" extrusionOk="0">
                  <a:moveTo>
                    <a:pt x="111" y="1"/>
                  </a:moveTo>
                  <a:cubicBezTo>
                    <a:pt x="87" y="1"/>
                    <a:pt x="60" y="7"/>
                    <a:pt x="37" y="19"/>
                  </a:cubicBezTo>
                  <a:cubicBezTo>
                    <a:pt x="1" y="55"/>
                    <a:pt x="1" y="114"/>
                    <a:pt x="37" y="162"/>
                  </a:cubicBezTo>
                  <a:lnTo>
                    <a:pt x="620" y="733"/>
                  </a:lnTo>
                  <a:lnTo>
                    <a:pt x="37" y="1317"/>
                  </a:lnTo>
                  <a:cubicBezTo>
                    <a:pt x="1" y="1352"/>
                    <a:pt x="1" y="1412"/>
                    <a:pt x="37" y="1448"/>
                  </a:cubicBezTo>
                  <a:cubicBezTo>
                    <a:pt x="49" y="1471"/>
                    <a:pt x="84" y="1483"/>
                    <a:pt x="96" y="1483"/>
                  </a:cubicBezTo>
                  <a:cubicBezTo>
                    <a:pt x="120" y="1483"/>
                    <a:pt x="144" y="1471"/>
                    <a:pt x="156" y="1448"/>
                  </a:cubicBezTo>
                  <a:lnTo>
                    <a:pt x="739" y="876"/>
                  </a:lnTo>
                  <a:lnTo>
                    <a:pt x="1323" y="1448"/>
                  </a:lnTo>
                  <a:cubicBezTo>
                    <a:pt x="1334" y="1471"/>
                    <a:pt x="1358" y="1483"/>
                    <a:pt x="1382" y="1483"/>
                  </a:cubicBezTo>
                  <a:cubicBezTo>
                    <a:pt x="1406" y="1483"/>
                    <a:pt x="1418" y="1471"/>
                    <a:pt x="1442" y="1448"/>
                  </a:cubicBezTo>
                  <a:cubicBezTo>
                    <a:pt x="1465" y="1424"/>
                    <a:pt x="1465" y="1364"/>
                    <a:pt x="1442" y="1317"/>
                  </a:cubicBezTo>
                  <a:lnTo>
                    <a:pt x="882" y="733"/>
                  </a:lnTo>
                  <a:lnTo>
                    <a:pt x="1465" y="162"/>
                  </a:lnTo>
                  <a:cubicBezTo>
                    <a:pt x="1501" y="126"/>
                    <a:pt x="1501" y="66"/>
                    <a:pt x="1465" y="19"/>
                  </a:cubicBezTo>
                  <a:cubicBezTo>
                    <a:pt x="1454" y="7"/>
                    <a:pt x="1433" y="1"/>
                    <a:pt x="1409" y="1"/>
                  </a:cubicBezTo>
                  <a:cubicBezTo>
                    <a:pt x="1385" y="1"/>
                    <a:pt x="1358" y="7"/>
                    <a:pt x="1334" y="19"/>
                  </a:cubicBezTo>
                  <a:lnTo>
                    <a:pt x="751" y="602"/>
                  </a:lnTo>
                  <a:lnTo>
                    <a:pt x="168" y="19"/>
                  </a:lnTo>
                  <a:cubicBezTo>
                    <a:pt x="156" y="7"/>
                    <a:pt x="135"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4"/>
            <p:cNvSpPr/>
            <p:nvPr/>
          </p:nvSpPr>
          <p:spPr>
            <a:xfrm>
              <a:off x="5792575" y="2030363"/>
              <a:ext cx="460500" cy="3558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3" name="Google Shape;2493;p74"/>
            <p:cNvGrpSpPr/>
            <p:nvPr/>
          </p:nvGrpSpPr>
          <p:grpSpPr>
            <a:xfrm>
              <a:off x="5899639" y="2096030"/>
              <a:ext cx="246325" cy="224502"/>
              <a:chOff x="5377964" y="2077430"/>
              <a:chExt cx="246325" cy="224502"/>
            </a:xfrm>
          </p:grpSpPr>
          <p:sp>
            <p:nvSpPr>
              <p:cNvPr id="2494" name="Google Shape;2494;p74"/>
              <p:cNvSpPr/>
              <p:nvPr/>
            </p:nvSpPr>
            <p:spPr>
              <a:xfrm>
                <a:off x="5377964" y="2077430"/>
                <a:ext cx="246325" cy="224502"/>
              </a:xfrm>
              <a:custGeom>
                <a:avLst/>
                <a:gdLst/>
                <a:ahLst/>
                <a:cxnLst/>
                <a:rect l="l" t="t" r="r" b="b"/>
                <a:pathLst>
                  <a:path w="4120" h="3755" extrusionOk="0">
                    <a:moveTo>
                      <a:pt x="2062" y="1"/>
                    </a:moveTo>
                    <a:cubicBezTo>
                      <a:pt x="1581" y="1"/>
                      <a:pt x="1102" y="182"/>
                      <a:pt x="739" y="545"/>
                    </a:cubicBezTo>
                    <a:cubicBezTo>
                      <a:pt x="0" y="1284"/>
                      <a:pt x="0" y="2474"/>
                      <a:pt x="739" y="3201"/>
                    </a:cubicBezTo>
                    <a:cubicBezTo>
                      <a:pt x="1102" y="3570"/>
                      <a:pt x="1581" y="3754"/>
                      <a:pt x="2062" y="3754"/>
                    </a:cubicBezTo>
                    <a:cubicBezTo>
                      <a:pt x="2542" y="3754"/>
                      <a:pt x="3025" y="3570"/>
                      <a:pt x="3394" y="3201"/>
                    </a:cubicBezTo>
                    <a:cubicBezTo>
                      <a:pt x="4120" y="2474"/>
                      <a:pt x="4120" y="1284"/>
                      <a:pt x="3394" y="545"/>
                    </a:cubicBezTo>
                    <a:cubicBezTo>
                      <a:pt x="3025" y="182"/>
                      <a:pt x="2542" y="1"/>
                      <a:pt x="2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4"/>
              <p:cNvSpPr/>
              <p:nvPr/>
            </p:nvSpPr>
            <p:spPr>
              <a:xfrm>
                <a:off x="5471892" y="2129924"/>
                <a:ext cx="90518" cy="118977"/>
              </a:xfrm>
              <a:custGeom>
                <a:avLst/>
                <a:gdLst/>
                <a:ahLst/>
                <a:cxnLst/>
                <a:rect l="l" t="t" r="r" b="b"/>
                <a:pathLst>
                  <a:path w="1514" h="1990" extrusionOk="0">
                    <a:moveTo>
                      <a:pt x="1" y="1"/>
                    </a:moveTo>
                    <a:lnTo>
                      <a:pt x="1" y="1989"/>
                    </a:lnTo>
                    <a:lnTo>
                      <a:pt x="1513" y="100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6" name="Google Shape;2496;p74"/>
            <p:cNvSpPr/>
            <p:nvPr/>
          </p:nvSpPr>
          <p:spPr>
            <a:xfrm>
              <a:off x="5792250" y="2421900"/>
              <a:ext cx="460500" cy="3558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7" name="Google Shape;2497;p74"/>
            <p:cNvGrpSpPr/>
            <p:nvPr/>
          </p:nvGrpSpPr>
          <p:grpSpPr>
            <a:xfrm>
              <a:off x="5899314" y="2487567"/>
              <a:ext cx="246325" cy="224502"/>
              <a:chOff x="5377964" y="2077430"/>
              <a:chExt cx="246325" cy="224502"/>
            </a:xfrm>
          </p:grpSpPr>
          <p:sp>
            <p:nvSpPr>
              <p:cNvPr id="2498" name="Google Shape;2498;p74"/>
              <p:cNvSpPr/>
              <p:nvPr/>
            </p:nvSpPr>
            <p:spPr>
              <a:xfrm>
                <a:off x="5377964" y="2077430"/>
                <a:ext cx="246325" cy="224502"/>
              </a:xfrm>
              <a:custGeom>
                <a:avLst/>
                <a:gdLst/>
                <a:ahLst/>
                <a:cxnLst/>
                <a:rect l="l" t="t" r="r" b="b"/>
                <a:pathLst>
                  <a:path w="4120" h="3755" extrusionOk="0">
                    <a:moveTo>
                      <a:pt x="2062" y="1"/>
                    </a:moveTo>
                    <a:cubicBezTo>
                      <a:pt x="1581" y="1"/>
                      <a:pt x="1102" y="182"/>
                      <a:pt x="739" y="545"/>
                    </a:cubicBezTo>
                    <a:cubicBezTo>
                      <a:pt x="0" y="1284"/>
                      <a:pt x="0" y="2474"/>
                      <a:pt x="739" y="3201"/>
                    </a:cubicBezTo>
                    <a:cubicBezTo>
                      <a:pt x="1102" y="3570"/>
                      <a:pt x="1581" y="3754"/>
                      <a:pt x="2062" y="3754"/>
                    </a:cubicBezTo>
                    <a:cubicBezTo>
                      <a:pt x="2542" y="3754"/>
                      <a:pt x="3025" y="3570"/>
                      <a:pt x="3394" y="3201"/>
                    </a:cubicBezTo>
                    <a:cubicBezTo>
                      <a:pt x="4120" y="2474"/>
                      <a:pt x="4120" y="1284"/>
                      <a:pt x="3394" y="545"/>
                    </a:cubicBezTo>
                    <a:cubicBezTo>
                      <a:pt x="3025" y="182"/>
                      <a:pt x="2542" y="1"/>
                      <a:pt x="2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4"/>
              <p:cNvSpPr/>
              <p:nvPr/>
            </p:nvSpPr>
            <p:spPr>
              <a:xfrm>
                <a:off x="5471892" y="2129924"/>
                <a:ext cx="90518" cy="118977"/>
              </a:xfrm>
              <a:custGeom>
                <a:avLst/>
                <a:gdLst/>
                <a:ahLst/>
                <a:cxnLst/>
                <a:rect l="l" t="t" r="r" b="b"/>
                <a:pathLst>
                  <a:path w="1514" h="1990" extrusionOk="0">
                    <a:moveTo>
                      <a:pt x="1" y="1"/>
                    </a:moveTo>
                    <a:lnTo>
                      <a:pt x="1" y="1989"/>
                    </a:lnTo>
                    <a:lnTo>
                      <a:pt x="1513" y="100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0" name="Google Shape;2500;p74"/>
            <p:cNvSpPr/>
            <p:nvPr/>
          </p:nvSpPr>
          <p:spPr>
            <a:xfrm>
              <a:off x="5792613" y="2813425"/>
              <a:ext cx="460500" cy="3558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1" name="Google Shape;2501;p74"/>
            <p:cNvGrpSpPr/>
            <p:nvPr/>
          </p:nvGrpSpPr>
          <p:grpSpPr>
            <a:xfrm>
              <a:off x="5899677" y="2879092"/>
              <a:ext cx="246325" cy="224502"/>
              <a:chOff x="5377964" y="2077430"/>
              <a:chExt cx="246325" cy="224502"/>
            </a:xfrm>
          </p:grpSpPr>
          <p:sp>
            <p:nvSpPr>
              <p:cNvPr id="2502" name="Google Shape;2502;p74"/>
              <p:cNvSpPr/>
              <p:nvPr/>
            </p:nvSpPr>
            <p:spPr>
              <a:xfrm>
                <a:off x="5377964" y="2077430"/>
                <a:ext cx="246325" cy="224502"/>
              </a:xfrm>
              <a:custGeom>
                <a:avLst/>
                <a:gdLst/>
                <a:ahLst/>
                <a:cxnLst/>
                <a:rect l="l" t="t" r="r" b="b"/>
                <a:pathLst>
                  <a:path w="4120" h="3755" extrusionOk="0">
                    <a:moveTo>
                      <a:pt x="2062" y="1"/>
                    </a:moveTo>
                    <a:cubicBezTo>
                      <a:pt x="1581" y="1"/>
                      <a:pt x="1102" y="182"/>
                      <a:pt x="739" y="545"/>
                    </a:cubicBezTo>
                    <a:cubicBezTo>
                      <a:pt x="0" y="1284"/>
                      <a:pt x="0" y="2474"/>
                      <a:pt x="739" y="3201"/>
                    </a:cubicBezTo>
                    <a:cubicBezTo>
                      <a:pt x="1102" y="3570"/>
                      <a:pt x="1581" y="3754"/>
                      <a:pt x="2062" y="3754"/>
                    </a:cubicBezTo>
                    <a:cubicBezTo>
                      <a:pt x="2542" y="3754"/>
                      <a:pt x="3025" y="3570"/>
                      <a:pt x="3394" y="3201"/>
                    </a:cubicBezTo>
                    <a:cubicBezTo>
                      <a:pt x="4120" y="2474"/>
                      <a:pt x="4120" y="1284"/>
                      <a:pt x="3394" y="545"/>
                    </a:cubicBezTo>
                    <a:cubicBezTo>
                      <a:pt x="3025" y="182"/>
                      <a:pt x="2542" y="1"/>
                      <a:pt x="2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4"/>
              <p:cNvSpPr/>
              <p:nvPr/>
            </p:nvSpPr>
            <p:spPr>
              <a:xfrm>
                <a:off x="5471892" y="2129924"/>
                <a:ext cx="90518" cy="118977"/>
              </a:xfrm>
              <a:custGeom>
                <a:avLst/>
                <a:gdLst/>
                <a:ahLst/>
                <a:cxnLst/>
                <a:rect l="l" t="t" r="r" b="b"/>
                <a:pathLst>
                  <a:path w="1514" h="1990" extrusionOk="0">
                    <a:moveTo>
                      <a:pt x="1" y="1"/>
                    </a:moveTo>
                    <a:lnTo>
                      <a:pt x="1" y="1989"/>
                    </a:lnTo>
                    <a:lnTo>
                      <a:pt x="1513" y="100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2504" name="Google Shape;2504;p74"/>
          <p:cNvCxnSpPr>
            <a:stCxn id="2416" idx="3"/>
            <a:endCxn id="2492" idx="1"/>
          </p:cNvCxnSpPr>
          <p:nvPr/>
        </p:nvCxnSpPr>
        <p:spPr>
          <a:xfrm>
            <a:off x="4327200" y="1945675"/>
            <a:ext cx="1465500" cy="262500"/>
          </a:xfrm>
          <a:prstGeom prst="bentConnector3">
            <a:avLst>
              <a:gd name="adj1" fmla="val 49996"/>
            </a:avLst>
          </a:prstGeom>
          <a:noFill/>
          <a:ln w="9525" cap="flat" cmpd="sng">
            <a:solidFill>
              <a:schemeClr val="dk2"/>
            </a:solidFill>
            <a:prstDash val="solid"/>
            <a:round/>
            <a:headEnd type="none" w="med" len="med"/>
            <a:tailEnd type="none" w="med" len="med"/>
          </a:ln>
        </p:spPr>
      </p:cxnSp>
      <p:cxnSp>
        <p:nvCxnSpPr>
          <p:cNvPr id="2505" name="Google Shape;2505;p74"/>
          <p:cNvCxnSpPr>
            <a:stCxn id="2415" idx="3"/>
            <a:endCxn id="2416" idx="1"/>
          </p:cNvCxnSpPr>
          <p:nvPr/>
        </p:nvCxnSpPr>
        <p:spPr>
          <a:xfrm>
            <a:off x="2953625" y="1608388"/>
            <a:ext cx="675900" cy="337200"/>
          </a:xfrm>
          <a:prstGeom prst="bentConnector3">
            <a:avLst>
              <a:gd name="adj1" fmla="val 49991"/>
            </a:avLst>
          </a:prstGeom>
          <a:noFill/>
          <a:ln w="9525" cap="flat" cmpd="sng">
            <a:solidFill>
              <a:schemeClr val="dk2"/>
            </a:solidFill>
            <a:prstDash val="solid"/>
            <a:round/>
            <a:headEnd type="none" w="med" len="med"/>
            <a:tailEnd type="none" w="med" len="med"/>
          </a:ln>
        </p:spPr>
      </p:cxnSp>
      <p:cxnSp>
        <p:nvCxnSpPr>
          <p:cNvPr id="2506" name="Google Shape;2506;p74"/>
          <p:cNvCxnSpPr>
            <a:stCxn id="2418" idx="3"/>
            <a:endCxn id="2419" idx="1"/>
          </p:cNvCxnSpPr>
          <p:nvPr/>
        </p:nvCxnSpPr>
        <p:spPr>
          <a:xfrm>
            <a:off x="2953625" y="2726313"/>
            <a:ext cx="675900" cy="337200"/>
          </a:xfrm>
          <a:prstGeom prst="bentConnector3">
            <a:avLst>
              <a:gd name="adj1" fmla="val 49991"/>
            </a:avLst>
          </a:prstGeom>
          <a:noFill/>
          <a:ln w="9525" cap="flat" cmpd="sng">
            <a:solidFill>
              <a:schemeClr val="dk2"/>
            </a:solidFill>
            <a:prstDash val="solid"/>
            <a:round/>
            <a:headEnd type="none" w="med" len="med"/>
            <a:tailEnd type="none" w="med" len="med"/>
          </a:ln>
        </p:spPr>
      </p:cxnSp>
      <p:cxnSp>
        <p:nvCxnSpPr>
          <p:cNvPr id="2507" name="Google Shape;2507;p74"/>
          <p:cNvCxnSpPr>
            <a:stCxn id="2419" idx="3"/>
            <a:endCxn id="2496" idx="1"/>
          </p:cNvCxnSpPr>
          <p:nvPr/>
        </p:nvCxnSpPr>
        <p:spPr>
          <a:xfrm rot="10800000" flipH="1">
            <a:off x="4327200" y="2599800"/>
            <a:ext cx="1465200" cy="463800"/>
          </a:xfrm>
          <a:prstGeom prst="bentConnector3">
            <a:avLst>
              <a:gd name="adj1" fmla="val 37915"/>
            </a:avLst>
          </a:prstGeom>
          <a:noFill/>
          <a:ln w="9525" cap="flat" cmpd="sng">
            <a:solidFill>
              <a:schemeClr val="dk2"/>
            </a:solidFill>
            <a:prstDash val="solid"/>
            <a:round/>
            <a:headEnd type="none" w="med" len="med"/>
            <a:tailEnd type="none" w="med" len="med"/>
          </a:ln>
        </p:spPr>
      </p:cxnSp>
      <p:cxnSp>
        <p:nvCxnSpPr>
          <p:cNvPr id="2508" name="Google Shape;2508;p74"/>
          <p:cNvCxnSpPr>
            <a:stCxn id="2421" idx="3"/>
            <a:endCxn id="2422" idx="1"/>
          </p:cNvCxnSpPr>
          <p:nvPr/>
        </p:nvCxnSpPr>
        <p:spPr>
          <a:xfrm>
            <a:off x="2953625" y="3802338"/>
            <a:ext cx="675900" cy="337200"/>
          </a:xfrm>
          <a:prstGeom prst="bentConnector3">
            <a:avLst>
              <a:gd name="adj1" fmla="val 49991"/>
            </a:avLst>
          </a:prstGeom>
          <a:noFill/>
          <a:ln w="9525" cap="flat" cmpd="sng">
            <a:solidFill>
              <a:schemeClr val="dk2"/>
            </a:solidFill>
            <a:prstDash val="solid"/>
            <a:round/>
            <a:headEnd type="none" w="med" len="med"/>
            <a:tailEnd type="none" w="med" len="med"/>
          </a:ln>
        </p:spPr>
      </p:cxnSp>
      <p:cxnSp>
        <p:nvCxnSpPr>
          <p:cNvPr id="2509" name="Google Shape;2509;p74"/>
          <p:cNvCxnSpPr>
            <a:stCxn id="2422" idx="3"/>
            <a:endCxn id="2500" idx="1"/>
          </p:cNvCxnSpPr>
          <p:nvPr/>
        </p:nvCxnSpPr>
        <p:spPr>
          <a:xfrm rot="10800000" flipH="1">
            <a:off x="4327200" y="2991225"/>
            <a:ext cx="1465500" cy="1148400"/>
          </a:xfrm>
          <a:prstGeom prst="bentConnector3">
            <a:avLst>
              <a:gd name="adj1" fmla="val 49997"/>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513"/>
        <p:cNvGrpSpPr/>
        <p:nvPr/>
      </p:nvGrpSpPr>
      <p:grpSpPr>
        <a:xfrm>
          <a:off x="0" y="0"/>
          <a:ext cx="0" cy="0"/>
          <a:chOff x="0" y="0"/>
          <a:chExt cx="0" cy="0"/>
        </a:xfrm>
      </p:grpSpPr>
      <p:sp>
        <p:nvSpPr>
          <p:cNvPr id="2514" name="Google Shape;2514;p75"/>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p>
            <a:pPr marL="0" marR="38100" lvl="0" indent="0" algn="l" rtl="0">
              <a:lnSpc>
                <a:spcPct val="128571"/>
              </a:lnSpc>
              <a:spcBef>
                <a:spcPts val="0"/>
              </a:spcBef>
              <a:spcAft>
                <a:spcPts val="0"/>
              </a:spcAft>
              <a:buNone/>
            </a:pPr>
            <a:r>
              <a:rPr lang="en"/>
              <a:t>Which one </a:t>
            </a:r>
            <a:r>
              <a:rPr lang="en" b="0">
                <a:solidFill>
                  <a:schemeClr val="lt2"/>
                </a:solidFill>
              </a:rPr>
              <a:t>uses more energy?</a:t>
            </a:r>
            <a:endParaRPr b="0">
              <a:solidFill>
                <a:schemeClr val="lt2"/>
              </a:solidFill>
            </a:endParaRPr>
          </a:p>
        </p:txBody>
      </p:sp>
      <p:grpSp>
        <p:nvGrpSpPr>
          <p:cNvPr id="2515" name="Google Shape;2515;p75"/>
          <p:cNvGrpSpPr/>
          <p:nvPr/>
        </p:nvGrpSpPr>
        <p:grpSpPr>
          <a:xfrm>
            <a:off x="5357132" y="2442317"/>
            <a:ext cx="889577" cy="1947649"/>
            <a:chOff x="5357132" y="2442317"/>
            <a:chExt cx="889577" cy="1947649"/>
          </a:xfrm>
        </p:grpSpPr>
        <p:sp>
          <p:nvSpPr>
            <p:cNvPr id="2516" name="Google Shape;2516;p75"/>
            <p:cNvSpPr/>
            <p:nvPr/>
          </p:nvSpPr>
          <p:spPr>
            <a:xfrm>
              <a:off x="5391199" y="3040712"/>
              <a:ext cx="821478" cy="1349254"/>
            </a:xfrm>
            <a:custGeom>
              <a:avLst/>
              <a:gdLst/>
              <a:ahLst/>
              <a:cxnLst/>
              <a:rect l="l" t="t" r="r" b="b"/>
              <a:pathLst>
                <a:path w="22980" h="37744" extrusionOk="0">
                  <a:moveTo>
                    <a:pt x="0" y="1"/>
                  </a:moveTo>
                  <a:lnTo>
                    <a:pt x="0" y="37743"/>
                  </a:lnTo>
                  <a:lnTo>
                    <a:pt x="22980" y="37743"/>
                  </a:lnTo>
                  <a:lnTo>
                    <a:pt x="229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5"/>
            <p:cNvSpPr/>
            <p:nvPr/>
          </p:nvSpPr>
          <p:spPr>
            <a:xfrm>
              <a:off x="5357132" y="3092652"/>
              <a:ext cx="889577" cy="1232610"/>
            </a:xfrm>
            <a:custGeom>
              <a:avLst/>
              <a:gdLst/>
              <a:ahLst/>
              <a:cxnLst/>
              <a:rect l="l" t="t" r="r" b="b"/>
              <a:pathLst>
                <a:path w="24885" h="34481" fill="none" extrusionOk="0">
                  <a:moveTo>
                    <a:pt x="1" y="0"/>
                  </a:moveTo>
                  <a:lnTo>
                    <a:pt x="24885" y="0"/>
                  </a:lnTo>
                  <a:lnTo>
                    <a:pt x="24885" y="34481"/>
                  </a:lnTo>
                  <a:lnTo>
                    <a:pt x="1" y="34481"/>
                  </a:lnTo>
                  <a:close/>
                </a:path>
              </a:pathLst>
            </a:custGeom>
            <a:noFill/>
            <a:ln w="113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5"/>
            <p:cNvSpPr/>
            <p:nvPr/>
          </p:nvSpPr>
          <p:spPr>
            <a:xfrm>
              <a:off x="6131329" y="3172652"/>
              <a:ext cx="34925" cy="795096"/>
            </a:xfrm>
            <a:custGeom>
              <a:avLst/>
              <a:gdLst/>
              <a:ahLst/>
              <a:cxnLst/>
              <a:rect l="l" t="t" r="r" b="b"/>
              <a:pathLst>
                <a:path w="977" h="22242" extrusionOk="0">
                  <a:moveTo>
                    <a:pt x="489" y="1"/>
                  </a:moveTo>
                  <a:cubicBezTo>
                    <a:pt x="215" y="1"/>
                    <a:pt x="0" y="370"/>
                    <a:pt x="0" y="834"/>
                  </a:cubicBezTo>
                  <a:lnTo>
                    <a:pt x="0" y="21408"/>
                  </a:lnTo>
                  <a:cubicBezTo>
                    <a:pt x="0" y="21872"/>
                    <a:pt x="215" y="22241"/>
                    <a:pt x="489" y="22241"/>
                  </a:cubicBezTo>
                  <a:cubicBezTo>
                    <a:pt x="751" y="22241"/>
                    <a:pt x="977" y="21872"/>
                    <a:pt x="977" y="21408"/>
                  </a:cubicBezTo>
                  <a:lnTo>
                    <a:pt x="977" y="834"/>
                  </a:lnTo>
                  <a:cubicBezTo>
                    <a:pt x="977" y="370"/>
                    <a:pt x="751" y="1"/>
                    <a:pt x="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5"/>
            <p:cNvSpPr/>
            <p:nvPr/>
          </p:nvSpPr>
          <p:spPr>
            <a:xfrm>
              <a:off x="5391199" y="2442317"/>
              <a:ext cx="821478" cy="579717"/>
            </a:xfrm>
            <a:custGeom>
              <a:avLst/>
              <a:gdLst/>
              <a:ahLst/>
              <a:cxnLst/>
              <a:rect l="l" t="t" r="r" b="b"/>
              <a:pathLst>
                <a:path w="22980" h="16217" extrusionOk="0">
                  <a:moveTo>
                    <a:pt x="0" y="0"/>
                  </a:moveTo>
                  <a:lnTo>
                    <a:pt x="0" y="16217"/>
                  </a:lnTo>
                  <a:lnTo>
                    <a:pt x="22980" y="16217"/>
                  </a:lnTo>
                  <a:lnTo>
                    <a:pt x="229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5"/>
            <p:cNvSpPr/>
            <p:nvPr/>
          </p:nvSpPr>
          <p:spPr>
            <a:xfrm>
              <a:off x="6131329" y="2480209"/>
              <a:ext cx="34925" cy="474584"/>
            </a:xfrm>
            <a:custGeom>
              <a:avLst/>
              <a:gdLst/>
              <a:ahLst/>
              <a:cxnLst/>
              <a:rect l="l" t="t" r="r" b="b"/>
              <a:pathLst>
                <a:path w="977" h="13276" extrusionOk="0">
                  <a:moveTo>
                    <a:pt x="489" y="0"/>
                  </a:moveTo>
                  <a:cubicBezTo>
                    <a:pt x="215" y="0"/>
                    <a:pt x="0" y="226"/>
                    <a:pt x="0" y="500"/>
                  </a:cubicBezTo>
                  <a:lnTo>
                    <a:pt x="0" y="12787"/>
                  </a:lnTo>
                  <a:cubicBezTo>
                    <a:pt x="0" y="13061"/>
                    <a:pt x="215" y="13276"/>
                    <a:pt x="489" y="13276"/>
                  </a:cubicBezTo>
                  <a:cubicBezTo>
                    <a:pt x="751" y="13276"/>
                    <a:pt x="977" y="13061"/>
                    <a:pt x="977" y="12787"/>
                  </a:cubicBezTo>
                  <a:lnTo>
                    <a:pt x="977" y="500"/>
                  </a:lnTo>
                  <a:cubicBezTo>
                    <a:pt x="977" y="226"/>
                    <a:pt x="751"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1" name="Google Shape;2521;p75"/>
          <p:cNvGrpSpPr/>
          <p:nvPr/>
        </p:nvGrpSpPr>
        <p:grpSpPr>
          <a:xfrm>
            <a:off x="6276031" y="3265450"/>
            <a:ext cx="882356" cy="1124476"/>
            <a:chOff x="6276031" y="3265450"/>
            <a:chExt cx="882356" cy="1124476"/>
          </a:xfrm>
        </p:grpSpPr>
        <p:sp>
          <p:nvSpPr>
            <p:cNvPr id="2522" name="Google Shape;2522;p75"/>
            <p:cNvSpPr/>
            <p:nvPr/>
          </p:nvSpPr>
          <p:spPr>
            <a:xfrm>
              <a:off x="6276031" y="3315245"/>
              <a:ext cx="882356" cy="1052585"/>
            </a:xfrm>
            <a:custGeom>
              <a:avLst/>
              <a:gdLst/>
              <a:ahLst/>
              <a:cxnLst/>
              <a:rect l="l" t="t" r="r" b="b"/>
              <a:pathLst>
                <a:path w="24683" h="29445" extrusionOk="0">
                  <a:moveTo>
                    <a:pt x="1" y="0"/>
                  </a:moveTo>
                  <a:lnTo>
                    <a:pt x="1" y="29444"/>
                  </a:lnTo>
                  <a:lnTo>
                    <a:pt x="24682" y="29444"/>
                  </a:lnTo>
                  <a:lnTo>
                    <a:pt x="246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5"/>
            <p:cNvSpPr/>
            <p:nvPr/>
          </p:nvSpPr>
          <p:spPr>
            <a:xfrm>
              <a:off x="6276031" y="3480786"/>
              <a:ext cx="882356" cy="734218"/>
            </a:xfrm>
            <a:custGeom>
              <a:avLst/>
              <a:gdLst/>
              <a:ahLst/>
              <a:cxnLst/>
              <a:rect l="l" t="t" r="r" b="b"/>
              <a:pathLst>
                <a:path w="24683" h="20539" extrusionOk="0">
                  <a:moveTo>
                    <a:pt x="1" y="1"/>
                  </a:moveTo>
                  <a:lnTo>
                    <a:pt x="1" y="20539"/>
                  </a:lnTo>
                  <a:lnTo>
                    <a:pt x="24682" y="20539"/>
                  </a:lnTo>
                  <a:lnTo>
                    <a:pt x="246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5"/>
            <p:cNvSpPr/>
            <p:nvPr/>
          </p:nvSpPr>
          <p:spPr>
            <a:xfrm>
              <a:off x="6336907" y="3596569"/>
              <a:ext cx="752092" cy="546937"/>
            </a:xfrm>
            <a:custGeom>
              <a:avLst/>
              <a:gdLst/>
              <a:ahLst/>
              <a:cxnLst/>
              <a:rect l="l" t="t" r="r" b="b"/>
              <a:pathLst>
                <a:path w="21039" h="15300" extrusionOk="0">
                  <a:moveTo>
                    <a:pt x="0" y="0"/>
                  </a:moveTo>
                  <a:lnTo>
                    <a:pt x="0" y="15300"/>
                  </a:lnTo>
                  <a:lnTo>
                    <a:pt x="21038" y="15300"/>
                  </a:lnTo>
                  <a:lnTo>
                    <a:pt x="210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5"/>
            <p:cNvSpPr/>
            <p:nvPr/>
          </p:nvSpPr>
          <p:spPr>
            <a:xfrm>
              <a:off x="6329650" y="3522502"/>
              <a:ext cx="764889" cy="33245"/>
            </a:xfrm>
            <a:custGeom>
              <a:avLst/>
              <a:gdLst/>
              <a:ahLst/>
              <a:cxnLst/>
              <a:rect l="l" t="t" r="r" b="b"/>
              <a:pathLst>
                <a:path w="21397" h="930" extrusionOk="0">
                  <a:moveTo>
                    <a:pt x="465" y="0"/>
                  </a:moveTo>
                  <a:cubicBezTo>
                    <a:pt x="203" y="0"/>
                    <a:pt x="1" y="215"/>
                    <a:pt x="1" y="465"/>
                  </a:cubicBezTo>
                  <a:cubicBezTo>
                    <a:pt x="1" y="715"/>
                    <a:pt x="203" y="929"/>
                    <a:pt x="465" y="929"/>
                  </a:cubicBezTo>
                  <a:lnTo>
                    <a:pt x="20944" y="929"/>
                  </a:lnTo>
                  <a:cubicBezTo>
                    <a:pt x="21194" y="929"/>
                    <a:pt x="21396" y="715"/>
                    <a:pt x="21396" y="465"/>
                  </a:cubicBezTo>
                  <a:cubicBezTo>
                    <a:pt x="21396" y="215"/>
                    <a:pt x="21194" y="0"/>
                    <a:pt x="20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5"/>
            <p:cNvSpPr/>
            <p:nvPr/>
          </p:nvSpPr>
          <p:spPr>
            <a:xfrm>
              <a:off x="6327112" y="4256662"/>
              <a:ext cx="764854" cy="33245"/>
            </a:xfrm>
            <a:custGeom>
              <a:avLst/>
              <a:gdLst/>
              <a:ahLst/>
              <a:cxnLst/>
              <a:rect l="l" t="t" r="r" b="b"/>
              <a:pathLst>
                <a:path w="21396" h="930" extrusionOk="0">
                  <a:moveTo>
                    <a:pt x="453" y="1"/>
                  </a:moveTo>
                  <a:cubicBezTo>
                    <a:pt x="203" y="1"/>
                    <a:pt x="0" y="215"/>
                    <a:pt x="0" y="465"/>
                  </a:cubicBezTo>
                  <a:cubicBezTo>
                    <a:pt x="0" y="715"/>
                    <a:pt x="203" y="929"/>
                    <a:pt x="453" y="929"/>
                  </a:cubicBezTo>
                  <a:lnTo>
                    <a:pt x="20931" y="929"/>
                  </a:lnTo>
                  <a:cubicBezTo>
                    <a:pt x="21193" y="929"/>
                    <a:pt x="21396" y="715"/>
                    <a:pt x="21396" y="465"/>
                  </a:cubicBezTo>
                  <a:cubicBezTo>
                    <a:pt x="21396" y="215"/>
                    <a:pt x="21205" y="1"/>
                    <a:pt x="209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5"/>
            <p:cNvSpPr/>
            <p:nvPr/>
          </p:nvSpPr>
          <p:spPr>
            <a:xfrm>
              <a:off x="6332224" y="3355674"/>
              <a:ext cx="71531" cy="71102"/>
            </a:xfrm>
            <a:custGeom>
              <a:avLst/>
              <a:gdLst/>
              <a:ahLst/>
              <a:cxnLst/>
              <a:rect l="l" t="t" r="r" b="b"/>
              <a:pathLst>
                <a:path w="2001" h="1989" extrusionOk="0">
                  <a:moveTo>
                    <a:pt x="1000" y="0"/>
                  </a:moveTo>
                  <a:cubicBezTo>
                    <a:pt x="441" y="0"/>
                    <a:pt x="0" y="441"/>
                    <a:pt x="0" y="988"/>
                  </a:cubicBezTo>
                  <a:cubicBezTo>
                    <a:pt x="0" y="1548"/>
                    <a:pt x="441" y="1989"/>
                    <a:pt x="1000" y="1989"/>
                  </a:cubicBezTo>
                  <a:cubicBezTo>
                    <a:pt x="1548" y="1989"/>
                    <a:pt x="2000" y="1548"/>
                    <a:pt x="2000" y="988"/>
                  </a:cubicBezTo>
                  <a:cubicBezTo>
                    <a:pt x="2000" y="441"/>
                    <a:pt x="1548" y="0"/>
                    <a:pt x="10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5"/>
            <p:cNvSpPr/>
            <p:nvPr/>
          </p:nvSpPr>
          <p:spPr>
            <a:xfrm>
              <a:off x="6357747" y="3363324"/>
              <a:ext cx="20483" cy="55373"/>
            </a:xfrm>
            <a:custGeom>
              <a:avLst/>
              <a:gdLst/>
              <a:ahLst/>
              <a:cxnLst/>
              <a:rect l="l" t="t" r="r" b="b"/>
              <a:pathLst>
                <a:path w="573" h="1549" extrusionOk="0">
                  <a:moveTo>
                    <a:pt x="286" y="1"/>
                  </a:moveTo>
                  <a:cubicBezTo>
                    <a:pt x="120" y="1"/>
                    <a:pt x="1" y="167"/>
                    <a:pt x="1" y="358"/>
                  </a:cubicBezTo>
                  <a:lnTo>
                    <a:pt x="1" y="1191"/>
                  </a:lnTo>
                  <a:cubicBezTo>
                    <a:pt x="1" y="1382"/>
                    <a:pt x="132" y="1548"/>
                    <a:pt x="286" y="1548"/>
                  </a:cubicBezTo>
                  <a:cubicBezTo>
                    <a:pt x="453" y="1548"/>
                    <a:pt x="572" y="1394"/>
                    <a:pt x="572" y="1191"/>
                  </a:cubicBezTo>
                  <a:lnTo>
                    <a:pt x="572" y="358"/>
                  </a:lnTo>
                  <a:cubicBezTo>
                    <a:pt x="572" y="167"/>
                    <a:pt x="429"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5"/>
            <p:cNvSpPr/>
            <p:nvPr/>
          </p:nvSpPr>
          <p:spPr>
            <a:xfrm>
              <a:off x="6439034" y="3355674"/>
              <a:ext cx="71531" cy="71102"/>
            </a:xfrm>
            <a:custGeom>
              <a:avLst/>
              <a:gdLst/>
              <a:ahLst/>
              <a:cxnLst/>
              <a:rect l="l" t="t" r="r" b="b"/>
              <a:pathLst>
                <a:path w="2001" h="1989" extrusionOk="0">
                  <a:moveTo>
                    <a:pt x="1001" y="0"/>
                  </a:moveTo>
                  <a:cubicBezTo>
                    <a:pt x="453" y="0"/>
                    <a:pt x="1" y="441"/>
                    <a:pt x="1" y="988"/>
                  </a:cubicBezTo>
                  <a:cubicBezTo>
                    <a:pt x="1" y="1548"/>
                    <a:pt x="453" y="1989"/>
                    <a:pt x="1001" y="1989"/>
                  </a:cubicBezTo>
                  <a:cubicBezTo>
                    <a:pt x="1548" y="1989"/>
                    <a:pt x="2001" y="1548"/>
                    <a:pt x="2001" y="988"/>
                  </a:cubicBezTo>
                  <a:cubicBezTo>
                    <a:pt x="2001" y="441"/>
                    <a:pt x="1548" y="0"/>
                    <a:pt x="10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5"/>
            <p:cNvSpPr/>
            <p:nvPr/>
          </p:nvSpPr>
          <p:spPr>
            <a:xfrm>
              <a:off x="6464593" y="3363324"/>
              <a:ext cx="20448" cy="55373"/>
            </a:xfrm>
            <a:custGeom>
              <a:avLst/>
              <a:gdLst/>
              <a:ahLst/>
              <a:cxnLst/>
              <a:rect l="l" t="t" r="r" b="b"/>
              <a:pathLst>
                <a:path w="572" h="1549" extrusionOk="0">
                  <a:moveTo>
                    <a:pt x="286" y="1"/>
                  </a:moveTo>
                  <a:cubicBezTo>
                    <a:pt x="119" y="1"/>
                    <a:pt x="0" y="167"/>
                    <a:pt x="0" y="358"/>
                  </a:cubicBezTo>
                  <a:lnTo>
                    <a:pt x="0" y="1191"/>
                  </a:lnTo>
                  <a:cubicBezTo>
                    <a:pt x="0" y="1382"/>
                    <a:pt x="131" y="1548"/>
                    <a:pt x="286" y="1548"/>
                  </a:cubicBezTo>
                  <a:cubicBezTo>
                    <a:pt x="452" y="1548"/>
                    <a:pt x="572" y="1394"/>
                    <a:pt x="572" y="1191"/>
                  </a:cubicBezTo>
                  <a:lnTo>
                    <a:pt x="572" y="358"/>
                  </a:lnTo>
                  <a:cubicBezTo>
                    <a:pt x="572" y="167"/>
                    <a:pt x="429"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5"/>
            <p:cNvSpPr/>
            <p:nvPr/>
          </p:nvSpPr>
          <p:spPr>
            <a:xfrm>
              <a:off x="6546309" y="3355674"/>
              <a:ext cx="71102" cy="71102"/>
            </a:xfrm>
            <a:custGeom>
              <a:avLst/>
              <a:gdLst/>
              <a:ahLst/>
              <a:cxnLst/>
              <a:rect l="l" t="t" r="r" b="b"/>
              <a:pathLst>
                <a:path w="1989" h="1989" extrusionOk="0">
                  <a:moveTo>
                    <a:pt x="988" y="0"/>
                  </a:moveTo>
                  <a:cubicBezTo>
                    <a:pt x="441" y="0"/>
                    <a:pt x="0" y="441"/>
                    <a:pt x="0" y="988"/>
                  </a:cubicBezTo>
                  <a:cubicBezTo>
                    <a:pt x="0" y="1548"/>
                    <a:pt x="441" y="1989"/>
                    <a:pt x="988" y="1989"/>
                  </a:cubicBezTo>
                  <a:cubicBezTo>
                    <a:pt x="1548" y="1989"/>
                    <a:pt x="1988" y="1548"/>
                    <a:pt x="1988" y="988"/>
                  </a:cubicBezTo>
                  <a:cubicBezTo>
                    <a:pt x="1988" y="441"/>
                    <a:pt x="1548" y="0"/>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5"/>
            <p:cNvSpPr/>
            <p:nvPr/>
          </p:nvSpPr>
          <p:spPr>
            <a:xfrm>
              <a:off x="6571404" y="3363324"/>
              <a:ext cx="20448" cy="55373"/>
            </a:xfrm>
            <a:custGeom>
              <a:avLst/>
              <a:gdLst/>
              <a:ahLst/>
              <a:cxnLst/>
              <a:rect l="l" t="t" r="r" b="b"/>
              <a:pathLst>
                <a:path w="572" h="1549" extrusionOk="0">
                  <a:moveTo>
                    <a:pt x="286" y="1"/>
                  </a:moveTo>
                  <a:cubicBezTo>
                    <a:pt x="120" y="1"/>
                    <a:pt x="0" y="167"/>
                    <a:pt x="0" y="358"/>
                  </a:cubicBezTo>
                  <a:lnTo>
                    <a:pt x="0" y="1191"/>
                  </a:lnTo>
                  <a:cubicBezTo>
                    <a:pt x="0" y="1382"/>
                    <a:pt x="143" y="1548"/>
                    <a:pt x="286" y="1548"/>
                  </a:cubicBezTo>
                  <a:cubicBezTo>
                    <a:pt x="453" y="1548"/>
                    <a:pt x="572" y="1394"/>
                    <a:pt x="572" y="1191"/>
                  </a:cubicBezTo>
                  <a:lnTo>
                    <a:pt x="572" y="358"/>
                  </a:lnTo>
                  <a:cubicBezTo>
                    <a:pt x="572" y="167"/>
                    <a:pt x="44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5"/>
            <p:cNvSpPr/>
            <p:nvPr/>
          </p:nvSpPr>
          <p:spPr>
            <a:xfrm>
              <a:off x="6816982" y="3355674"/>
              <a:ext cx="71102" cy="71102"/>
            </a:xfrm>
            <a:custGeom>
              <a:avLst/>
              <a:gdLst/>
              <a:ahLst/>
              <a:cxnLst/>
              <a:rect l="l" t="t" r="r" b="b"/>
              <a:pathLst>
                <a:path w="1989" h="1989" extrusionOk="0">
                  <a:moveTo>
                    <a:pt x="989" y="0"/>
                  </a:moveTo>
                  <a:cubicBezTo>
                    <a:pt x="441" y="0"/>
                    <a:pt x="0" y="441"/>
                    <a:pt x="0" y="988"/>
                  </a:cubicBezTo>
                  <a:cubicBezTo>
                    <a:pt x="0" y="1548"/>
                    <a:pt x="441" y="1989"/>
                    <a:pt x="989" y="1989"/>
                  </a:cubicBezTo>
                  <a:cubicBezTo>
                    <a:pt x="1548" y="1989"/>
                    <a:pt x="1989" y="1548"/>
                    <a:pt x="1989" y="988"/>
                  </a:cubicBezTo>
                  <a:cubicBezTo>
                    <a:pt x="1989" y="441"/>
                    <a:pt x="1548" y="0"/>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5"/>
            <p:cNvSpPr/>
            <p:nvPr/>
          </p:nvSpPr>
          <p:spPr>
            <a:xfrm>
              <a:off x="6842505" y="3363324"/>
              <a:ext cx="20054" cy="55373"/>
            </a:xfrm>
            <a:custGeom>
              <a:avLst/>
              <a:gdLst/>
              <a:ahLst/>
              <a:cxnLst/>
              <a:rect l="l" t="t" r="r" b="b"/>
              <a:pathLst>
                <a:path w="561" h="1549" extrusionOk="0">
                  <a:moveTo>
                    <a:pt x="275" y="1"/>
                  </a:moveTo>
                  <a:cubicBezTo>
                    <a:pt x="120" y="1"/>
                    <a:pt x="1" y="167"/>
                    <a:pt x="1" y="358"/>
                  </a:cubicBezTo>
                  <a:lnTo>
                    <a:pt x="1" y="1191"/>
                  </a:lnTo>
                  <a:cubicBezTo>
                    <a:pt x="1" y="1382"/>
                    <a:pt x="132" y="1548"/>
                    <a:pt x="275" y="1548"/>
                  </a:cubicBezTo>
                  <a:cubicBezTo>
                    <a:pt x="441" y="1548"/>
                    <a:pt x="560" y="1394"/>
                    <a:pt x="560" y="1191"/>
                  </a:cubicBezTo>
                  <a:lnTo>
                    <a:pt x="560" y="358"/>
                  </a:lnTo>
                  <a:cubicBezTo>
                    <a:pt x="560" y="167"/>
                    <a:pt x="429"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5"/>
            <p:cNvSpPr/>
            <p:nvPr/>
          </p:nvSpPr>
          <p:spPr>
            <a:xfrm>
              <a:off x="6923792" y="3355674"/>
              <a:ext cx="71566" cy="71102"/>
            </a:xfrm>
            <a:custGeom>
              <a:avLst/>
              <a:gdLst/>
              <a:ahLst/>
              <a:cxnLst/>
              <a:rect l="l" t="t" r="r" b="b"/>
              <a:pathLst>
                <a:path w="2002" h="1989" extrusionOk="0">
                  <a:moveTo>
                    <a:pt x="1001" y="0"/>
                  </a:moveTo>
                  <a:cubicBezTo>
                    <a:pt x="453" y="0"/>
                    <a:pt x="1" y="441"/>
                    <a:pt x="1" y="988"/>
                  </a:cubicBezTo>
                  <a:cubicBezTo>
                    <a:pt x="1" y="1548"/>
                    <a:pt x="453" y="1989"/>
                    <a:pt x="1001" y="1989"/>
                  </a:cubicBezTo>
                  <a:cubicBezTo>
                    <a:pt x="1549" y="1989"/>
                    <a:pt x="2001" y="1548"/>
                    <a:pt x="2001" y="988"/>
                  </a:cubicBezTo>
                  <a:cubicBezTo>
                    <a:pt x="2001" y="441"/>
                    <a:pt x="1561" y="0"/>
                    <a:pt x="10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5"/>
            <p:cNvSpPr/>
            <p:nvPr/>
          </p:nvSpPr>
          <p:spPr>
            <a:xfrm>
              <a:off x="6949780" y="3363324"/>
              <a:ext cx="20448" cy="55373"/>
            </a:xfrm>
            <a:custGeom>
              <a:avLst/>
              <a:gdLst/>
              <a:ahLst/>
              <a:cxnLst/>
              <a:rect l="l" t="t" r="r" b="b"/>
              <a:pathLst>
                <a:path w="572" h="1549" extrusionOk="0">
                  <a:moveTo>
                    <a:pt x="286" y="1"/>
                  </a:moveTo>
                  <a:cubicBezTo>
                    <a:pt x="119" y="1"/>
                    <a:pt x="0" y="167"/>
                    <a:pt x="0" y="358"/>
                  </a:cubicBezTo>
                  <a:lnTo>
                    <a:pt x="0" y="1191"/>
                  </a:lnTo>
                  <a:cubicBezTo>
                    <a:pt x="0" y="1382"/>
                    <a:pt x="131" y="1548"/>
                    <a:pt x="286" y="1548"/>
                  </a:cubicBezTo>
                  <a:cubicBezTo>
                    <a:pt x="453" y="1548"/>
                    <a:pt x="572" y="1394"/>
                    <a:pt x="572" y="1191"/>
                  </a:cubicBezTo>
                  <a:lnTo>
                    <a:pt x="572" y="358"/>
                  </a:lnTo>
                  <a:cubicBezTo>
                    <a:pt x="572" y="167"/>
                    <a:pt x="429"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5"/>
            <p:cNvSpPr/>
            <p:nvPr/>
          </p:nvSpPr>
          <p:spPr>
            <a:xfrm>
              <a:off x="7031496" y="3355674"/>
              <a:ext cx="71102" cy="71102"/>
            </a:xfrm>
            <a:custGeom>
              <a:avLst/>
              <a:gdLst/>
              <a:ahLst/>
              <a:cxnLst/>
              <a:rect l="l" t="t" r="r" b="b"/>
              <a:pathLst>
                <a:path w="1989" h="1989" extrusionOk="0">
                  <a:moveTo>
                    <a:pt x="988" y="0"/>
                  </a:moveTo>
                  <a:cubicBezTo>
                    <a:pt x="441" y="0"/>
                    <a:pt x="0" y="441"/>
                    <a:pt x="0" y="988"/>
                  </a:cubicBezTo>
                  <a:cubicBezTo>
                    <a:pt x="0" y="1548"/>
                    <a:pt x="441" y="1989"/>
                    <a:pt x="988" y="1989"/>
                  </a:cubicBezTo>
                  <a:cubicBezTo>
                    <a:pt x="1548" y="1989"/>
                    <a:pt x="1988" y="1548"/>
                    <a:pt x="1988" y="988"/>
                  </a:cubicBezTo>
                  <a:cubicBezTo>
                    <a:pt x="1988" y="441"/>
                    <a:pt x="1548" y="0"/>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5"/>
            <p:cNvSpPr/>
            <p:nvPr/>
          </p:nvSpPr>
          <p:spPr>
            <a:xfrm>
              <a:off x="7056590" y="3363324"/>
              <a:ext cx="20483" cy="55373"/>
            </a:xfrm>
            <a:custGeom>
              <a:avLst/>
              <a:gdLst/>
              <a:ahLst/>
              <a:cxnLst/>
              <a:rect l="l" t="t" r="r" b="b"/>
              <a:pathLst>
                <a:path w="573" h="1549" extrusionOk="0">
                  <a:moveTo>
                    <a:pt x="286" y="1"/>
                  </a:moveTo>
                  <a:cubicBezTo>
                    <a:pt x="120" y="1"/>
                    <a:pt x="1" y="167"/>
                    <a:pt x="1" y="358"/>
                  </a:cubicBezTo>
                  <a:lnTo>
                    <a:pt x="1" y="1191"/>
                  </a:lnTo>
                  <a:cubicBezTo>
                    <a:pt x="1" y="1382"/>
                    <a:pt x="143" y="1548"/>
                    <a:pt x="286" y="1548"/>
                  </a:cubicBezTo>
                  <a:cubicBezTo>
                    <a:pt x="453" y="1548"/>
                    <a:pt x="572" y="1394"/>
                    <a:pt x="572" y="1191"/>
                  </a:cubicBezTo>
                  <a:lnTo>
                    <a:pt x="572" y="358"/>
                  </a:lnTo>
                  <a:cubicBezTo>
                    <a:pt x="572" y="167"/>
                    <a:pt x="44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9" name="Google Shape;2539;p75"/>
            <p:cNvGrpSpPr/>
            <p:nvPr/>
          </p:nvGrpSpPr>
          <p:grpSpPr>
            <a:xfrm>
              <a:off x="6276031" y="3265450"/>
              <a:ext cx="882356" cy="56623"/>
              <a:chOff x="4472739" y="2651750"/>
              <a:chExt cx="882356" cy="56623"/>
            </a:xfrm>
          </p:grpSpPr>
          <p:sp>
            <p:nvSpPr>
              <p:cNvPr id="2540" name="Google Shape;2540;p75"/>
              <p:cNvSpPr/>
              <p:nvPr/>
            </p:nvSpPr>
            <p:spPr>
              <a:xfrm>
                <a:off x="4472739" y="2675128"/>
                <a:ext cx="882356" cy="33245"/>
              </a:xfrm>
              <a:custGeom>
                <a:avLst/>
                <a:gdLst/>
                <a:ahLst/>
                <a:cxnLst/>
                <a:rect l="l" t="t" r="r" b="b"/>
                <a:pathLst>
                  <a:path w="24683" h="930" extrusionOk="0">
                    <a:moveTo>
                      <a:pt x="1" y="1"/>
                    </a:moveTo>
                    <a:lnTo>
                      <a:pt x="1" y="930"/>
                    </a:lnTo>
                    <a:lnTo>
                      <a:pt x="24682" y="930"/>
                    </a:lnTo>
                    <a:lnTo>
                      <a:pt x="246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5"/>
              <p:cNvSpPr/>
              <p:nvPr/>
            </p:nvSpPr>
            <p:spPr>
              <a:xfrm>
                <a:off x="4558710" y="2651750"/>
                <a:ext cx="225174" cy="33209"/>
              </a:xfrm>
              <a:custGeom>
                <a:avLst/>
                <a:gdLst/>
                <a:ahLst/>
                <a:cxnLst/>
                <a:rect l="l" t="t" r="r" b="b"/>
                <a:pathLst>
                  <a:path w="6299" h="929" extrusionOk="0">
                    <a:moveTo>
                      <a:pt x="1" y="0"/>
                    </a:moveTo>
                    <a:lnTo>
                      <a:pt x="1" y="929"/>
                    </a:lnTo>
                    <a:lnTo>
                      <a:pt x="6299" y="929"/>
                    </a:lnTo>
                    <a:lnTo>
                      <a:pt x="62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5"/>
              <p:cNvSpPr/>
              <p:nvPr/>
            </p:nvSpPr>
            <p:spPr>
              <a:xfrm>
                <a:off x="5045612" y="2651750"/>
                <a:ext cx="224745" cy="33209"/>
              </a:xfrm>
              <a:custGeom>
                <a:avLst/>
                <a:gdLst/>
                <a:ahLst/>
                <a:cxnLst/>
                <a:rect l="l" t="t" r="r" b="b"/>
                <a:pathLst>
                  <a:path w="6287" h="929" extrusionOk="0">
                    <a:moveTo>
                      <a:pt x="0" y="0"/>
                    </a:moveTo>
                    <a:lnTo>
                      <a:pt x="0" y="929"/>
                    </a:lnTo>
                    <a:lnTo>
                      <a:pt x="6287" y="929"/>
                    </a:lnTo>
                    <a:lnTo>
                      <a:pt x="6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3" name="Google Shape;2543;p75"/>
            <p:cNvSpPr/>
            <p:nvPr/>
          </p:nvSpPr>
          <p:spPr>
            <a:xfrm>
              <a:off x="6290079" y="4367762"/>
              <a:ext cx="852971" cy="22163"/>
            </a:xfrm>
            <a:custGeom>
              <a:avLst/>
              <a:gdLst/>
              <a:ahLst/>
              <a:cxnLst/>
              <a:rect l="l" t="t" r="r" b="b"/>
              <a:pathLst>
                <a:path w="23861" h="620" extrusionOk="0">
                  <a:moveTo>
                    <a:pt x="0" y="0"/>
                  </a:moveTo>
                  <a:lnTo>
                    <a:pt x="0" y="619"/>
                  </a:lnTo>
                  <a:lnTo>
                    <a:pt x="23861" y="619"/>
                  </a:lnTo>
                  <a:lnTo>
                    <a:pt x="238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75"/>
          <p:cNvGrpSpPr/>
          <p:nvPr/>
        </p:nvGrpSpPr>
        <p:grpSpPr>
          <a:xfrm>
            <a:off x="4357840" y="3202465"/>
            <a:ext cx="959785" cy="1184887"/>
            <a:chOff x="4357840" y="3202465"/>
            <a:chExt cx="959785" cy="1184887"/>
          </a:xfrm>
        </p:grpSpPr>
        <p:sp>
          <p:nvSpPr>
            <p:cNvPr id="2545" name="Google Shape;2545;p75"/>
            <p:cNvSpPr/>
            <p:nvPr/>
          </p:nvSpPr>
          <p:spPr>
            <a:xfrm>
              <a:off x="4357840" y="3218622"/>
              <a:ext cx="959785" cy="1144957"/>
            </a:xfrm>
            <a:custGeom>
              <a:avLst/>
              <a:gdLst/>
              <a:ahLst/>
              <a:cxnLst/>
              <a:rect l="l" t="t" r="r" b="b"/>
              <a:pathLst>
                <a:path w="26849" h="32029" extrusionOk="0">
                  <a:moveTo>
                    <a:pt x="0" y="0"/>
                  </a:moveTo>
                  <a:lnTo>
                    <a:pt x="0" y="32028"/>
                  </a:lnTo>
                  <a:lnTo>
                    <a:pt x="26849" y="32028"/>
                  </a:lnTo>
                  <a:lnTo>
                    <a:pt x="268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5"/>
            <p:cNvSpPr/>
            <p:nvPr/>
          </p:nvSpPr>
          <p:spPr>
            <a:xfrm>
              <a:off x="4357840" y="3399070"/>
              <a:ext cx="959785" cy="798063"/>
            </a:xfrm>
            <a:custGeom>
              <a:avLst/>
              <a:gdLst/>
              <a:ahLst/>
              <a:cxnLst/>
              <a:rect l="l" t="t" r="r" b="b"/>
              <a:pathLst>
                <a:path w="26849" h="22325" extrusionOk="0">
                  <a:moveTo>
                    <a:pt x="0" y="1"/>
                  </a:moveTo>
                  <a:lnTo>
                    <a:pt x="0" y="22325"/>
                  </a:lnTo>
                  <a:lnTo>
                    <a:pt x="26849" y="22325"/>
                  </a:lnTo>
                  <a:lnTo>
                    <a:pt x="2684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5"/>
            <p:cNvSpPr/>
            <p:nvPr/>
          </p:nvSpPr>
          <p:spPr>
            <a:xfrm>
              <a:off x="4373568" y="4363508"/>
              <a:ext cx="926611" cy="23844"/>
            </a:xfrm>
            <a:custGeom>
              <a:avLst/>
              <a:gdLst/>
              <a:ahLst/>
              <a:cxnLst/>
              <a:rect l="l" t="t" r="r" b="b"/>
              <a:pathLst>
                <a:path w="25921" h="667" extrusionOk="0">
                  <a:moveTo>
                    <a:pt x="1" y="0"/>
                  </a:moveTo>
                  <a:lnTo>
                    <a:pt x="1" y="667"/>
                  </a:lnTo>
                  <a:lnTo>
                    <a:pt x="25921" y="667"/>
                  </a:lnTo>
                  <a:lnTo>
                    <a:pt x="259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5"/>
            <p:cNvSpPr/>
            <p:nvPr/>
          </p:nvSpPr>
          <p:spPr>
            <a:xfrm>
              <a:off x="4470620" y="3424200"/>
              <a:ext cx="736363" cy="736327"/>
            </a:xfrm>
            <a:custGeom>
              <a:avLst/>
              <a:gdLst/>
              <a:ahLst/>
              <a:cxnLst/>
              <a:rect l="l" t="t" r="r" b="b"/>
              <a:pathLst>
                <a:path w="20599" h="20598" extrusionOk="0">
                  <a:moveTo>
                    <a:pt x="10299" y="0"/>
                  </a:moveTo>
                  <a:cubicBezTo>
                    <a:pt x="4620" y="0"/>
                    <a:pt x="0" y="4608"/>
                    <a:pt x="0" y="10299"/>
                  </a:cubicBezTo>
                  <a:cubicBezTo>
                    <a:pt x="0" y="15978"/>
                    <a:pt x="4620" y="20598"/>
                    <a:pt x="10299" y="20598"/>
                  </a:cubicBezTo>
                  <a:cubicBezTo>
                    <a:pt x="15990" y="20598"/>
                    <a:pt x="20598" y="15978"/>
                    <a:pt x="20598" y="10299"/>
                  </a:cubicBezTo>
                  <a:cubicBezTo>
                    <a:pt x="20598" y="4608"/>
                    <a:pt x="15990" y="0"/>
                    <a:pt x="10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5"/>
            <p:cNvSpPr/>
            <p:nvPr/>
          </p:nvSpPr>
          <p:spPr>
            <a:xfrm>
              <a:off x="4470620" y="3424200"/>
              <a:ext cx="736363" cy="736327"/>
            </a:xfrm>
            <a:custGeom>
              <a:avLst/>
              <a:gdLst/>
              <a:ahLst/>
              <a:cxnLst/>
              <a:rect l="l" t="t" r="r" b="b"/>
              <a:pathLst>
                <a:path w="20599" h="20598" extrusionOk="0">
                  <a:moveTo>
                    <a:pt x="10299" y="1036"/>
                  </a:moveTo>
                  <a:cubicBezTo>
                    <a:pt x="15407" y="1036"/>
                    <a:pt x="19562" y="5191"/>
                    <a:pt x="19562" y="10299"/>
                  </a:cubicBezTo>
                  <a:cubicBezTo>
                    <a:pt x="19562" y="15407"/>
                    <a:pt x="15407" y="19550"/>
                    <a:pt x="10299" y="19550"/>
                  </a:cubicBezTo>
                  <a:cubicBezTo>
                    <a:pt x="5203" y="19550"/>
                    <a:pt x="1048" y="15407"/>
                    <a:pt x="1048" y="10299"/>
                  </a:cubicBezTo>
                  <a:cubicBezTo>
                    <a:pt x="1048" y="5191"/>
                    <a:pt x="5203" y="1036"/>
                    <a:pt x="10299" y="1036"/>
                  </a:cubicBezTo>
                  <a:close/>
                  <a:moveTo>
                    <a:pt x="10299" y="0"/>
                  </a:moveTo>
                  <a:cubicBezTo>
                    <a:pt x="4620" y="0"/>
                    <a:pt x="0" y="4608"/>
                    <a:pt x="0" y="10299"/>
                  </a:cubicBezTo>
                  <a:cubicBezTo>
                    <a:pt x="0" y="15978"/>
                    <a:pt x="4620" y="20598"/>
                    <a:pt x="10299" y="20598"/>
                  </a:cubicBezTo>
                  <a:cubicBezTo>
                    <a:pt x="15990" y="20598"/>
                    <a:pt x="20598" y="15978"/>
                    <a:pt x="20598" y="10299"/>
                  </a:cubicBezTo>
                  <a:cubicBezTo>
                    <a:pt x="20598" y="4608"/>
                    <a:pt x="16002" y="0"/>
                    <a:pt x="10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5"/>
            <p:cNvSpPr/>
            <p:nvPr/>
          </p:nvSpPr>
          <p:spPr>
            <a:xfrm>
              <a:off x="4389762" y="3202465"/>
              <a:ext cx="340531" cy="171123"/>
            </a:xfrm>
            <a:custGeom>
              <a:avLst/>
              <a:gdLst/>
              <a:ahLst/>
              <a:cxnLst/>
              <a:rect l="l" t="t" r="r" b="b"/>
              <a:pathLst>
                <a:path w="9526" h="4787" extrusionOk="0">
                  <a:moveTo>
                    <a:pt x="0" y="0"/>
                  </a:moveTo>
                  <a:lnTo>
                    <a:pt x="0" y="1786"/>
                  </a:lnTo>
                  <a:lnTo>
                    <a:pt x="0" y="3000"/>
                  </a:lnTo>
                  <a:cubicBezTo>
                    <a:pt x="0" y="3989"/>
                    <a:pt x="810" y="4786"/>
                    <a:pt x="1786" y="4786"/>
                  </a:cubicBezTo>
                  <a:lnTo>
                    <a:pt x="7739" y="4786"/>
                  </a:lnTo>
                  <a:cubicBezTo>
                    <a:pt x="8727" y="4786"/>
                    <a:pt x="9525" y="3989"/>
                    <a:pt x="9525" y="3000"/>
                  </a:cubicBezTo>
                  <a:lnTo>
                    <a:pt x="9525" y="1786"/>
                  </a:lnTo>
                  <a:lnTo>
                    <a:pt x="95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5"/>
            <p:cNvSpPr/>
            <p:nvPr/>
          </p:nvSpPr>
          <p:spPr>
            <a:xfrm>
              <a:off x="4419538" y="3265021"/>
              <a:ext cx="63023" cy="63023"/>
            </a:xfrm>
            <a:custGeom>
              <a:avLst/>
              <a:gdLst/>
              <a:ahLst/>
              <a:cxnLst/>
              <a:rect l="l" t="t" r="r" b="b"/>
              <a:pathLst>
                <a:path w="1763" h="1763" extrusionOk="0">
                  <a:moveTo>
                    <a:pt x="882" y="0"/>
                  </a:moveTo>
                  <a:cubicBezTo>
                    <a:pt x="393" y="0"/>
                    <a:pt x="0" y="393"/>
                    <a:pt x="0" y="881"/>
                  </a:cubicBezTo>
                  <a:cubicBezTo>
                    <a:pt x="0" y="1358"/>
                    <a:pt x="393" y="1762"/>
                    <a:pt x="882" y="1762"/>
                  </a:cubicBezTo>
                  <a:cubicBezTo>
                    <a:pt x="1370" y="1762"/>
                    <a:pt x="1763" y="1358"/>
                    <a:pt x="1763" y="881"/>
                  </a:cubicBezTo>
                  <a:cubicBezTo>
                    <a:pt x="1763" y="393"/>
                    <a:pt x="1370" y="0"/>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5"/>
            <p:cNvSpPr/>
            <p:nvPr/>
          </p:nvSpPr>
          <p:spPr>
            <a:xfrm>
              <a:off x="4525956" y="3265021"/>
              <a:ext cx="63023" cy="63023"/>
            </a:xfrm>
            <a:custGeom>
              <a:avLst/>
              <a:gdLst/>
              <a:ahLst/>
              <a:cxnLst/>
              <a:rect l="l" t="t" r="r" b="b"/>
              <a:pathLst>
                <a:path w="1763" h="1763" extrusionOk="0">
                  <a:moveTo>
                    <a:pt x="881" y="0"/>
                  </a:moveTo>
                  <a:cubicBezTo>
                    <a:pt x="393" y="0"/>
                    <a:pt x="0" y="393"/>
                    <a:pt x="0" y="881"/>
                  </a:cubicBezTo>
                  <a:cubicBezTo>
                    <a:pt x="0" y="1358"/>
                    <a:pt x="393" y="1762"/>
                    <a:pt x="881" y="1762"/>
                  </a:cubicBezTo>
                  <a:cubicBezTo>
                    <a:pt x="1369" y="1762"/>
                    <a:pt x="1762" y="1358"/>
                    <a:pt x="1762" y="881"/>
                  </a:cubicBezTo>
                  <a:cubicBezTo>
                    <a:pt x="1762" y="393"/>
                    <a:pt x="1369" y="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5"/>
            <p:cNvSpPr/>
            <p:nvPr/>
          </p:nvSpPr>
          <p:spPr>
            <a:xfrm>
              <a:off x="4627225" y="3265021"/>
              <a:ext cx="62594" cy="63023"/>
            </a:xfrm>
            <a:custGeom>
              <a:avLst/>
              <a:gdLst/>
              <a:ahLst/>
              <a:cxnLst/>
              <a:rect l="l" t="t" r="r" b="b"/>
              <a:pathLst>
                <a:path w="1751" h="1763" extrusionOk="0">
                  <a:moveTo>
                    <a:pt x="882" y="0"/>
                  </a:moveTo>
                  <a:cubicBezTo>
                    <a:pt x="394" y="0"/>
                    <a:pt x="1" y="393"/>
                    <a:pt x="1" y="881"/>
                  </a:cubicBezTo>
                  <a:cubicBezTo>
                    <a:pt x="1" y="1358"/>
                    <a:pt x="394" y="1762"/>
                    <a:pt x="882" y="1762"/>
                  </a:cubicBezTo>
                  <a:cubicBezTo>
                    <a:pt x="1358" y="1762"/>
                    <a:pt x="1751" y="1358"/>
                    <a:pt x="1751" y="881"/>
                  </a:cubicBezTo>
                  <a:cubicBezTo>
                    <a:pt x="1751" y="393"/>
                    <a:pt x="1358" y="0"/>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4" name="Google Shape;2554;p75"/>
          <p:cNvGrpSpPr/>
          <p:nvPr/>
        </p:nvGrpSpPr>
        <p:grpSpPr>
          <a:xfrm>
            <a:off x="2848575" y="3637425"/>
            <a:ext cx="1124974" cy="746551"/>
            <a:chOff x="2848575" y="3637425"/>
            <a:chExt cx="1124974" cy="746551"/>
          </a:xfrm>
        </p:grpSpPr>
        <p:sp>
          <p:nvSpPr>
            <p:cNvPr id="2555" name="Google Shape;2555;p75"/>
            <p:cNvSpPr/>
            <p:nvPr/>
          </p:nvSpPr>
          <p:spPr>
            <a:xfrm>
              <a:off x="2848575" y="3637425"/>
              <a:ext cx="1124974" cy="746551"/>
            </a:xfrm>
            <a:custGeom>
              <a:avLst/>
              <a:gdLst/>
              <a:ahLst/>
              <a:cxnLst/>
              <a:rect l="l" t="t" r="r" b="b"/>
              <a:pathLst>
                <a:path w="31470" h="20884" extrusionOk="0">
                  <a:moveTo>
                    <a:pt x="537" y="0"/>
                  </a:moveTo>
                  <a:cubicBezTo>
                    <a:pt x="239" y="0"/>
                    <a:pt x="1" y="238"/>
                    <a:pt x="1" y="536"/>
                  </a:cubicBezTo>
                  <a:lnTo>
                    <a:pt x="1" y="17621"/>
                  </a:lnTo>
                  <a:cubicBezTo>
                    <a:pt x="1" y="17919"/>
                    <a:pt x="239" y="18157"/>
                    <a:pt x="537" y="18157"/>
                  </a:cubicBezTo>
                  <a:lnTo>
                    <a:pt x="14646" y="18157"/>
                  </a:lnTo>
                  <a:lnTo>
                    <a:pt x="14646" y="20157"/>
                  </a:lnTo>
                  <a:lnTo>
                    <a:pt x="9705" y="20157"/>
                  </a:lnTo>
                  <a:lnTo>
                    <a:pt x="9705" y="20884"/>
                  </a:lnTo>
                  <a:lnTo>
                    <a:pt x="21754" y="20884"/>
                  </a:lnTo>
                  <a:lnTo>
                    <a:pt x="21754" y="20157"/>
                  </a:lnTo>
                  <a:lnTo>
                    <a:pt x="16825" y="20157"/>
                  </a:lnTo>
                  <a:lnTo>
                    <a:pt x="16825" y="18157"/>
                  </a:lnTo>
                  <a:lnTo>
                    <a:pt x="30933" y="18157"/>
                  </a:lnTo>
                  <a:cubicBezTo>
                    <a:pt x="31231" y="18157"/>
                    <a:pt x="31469" y="17919"/>
                    <a:pt x="31469" y="17621"/>
                  </a:cubicBezTo>
                  <a:lnTo>
                    <a:pt x="31469" y="536"/>
                  </a:lnTo>
                  <a:cubicBezTo>
                    <a:pt x="31457" y="238"/>
                    <a:pt x="31219" y="0"/>
                    <a:pt x="30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5"/>
            <p:cNvSpPr/>
            <p:nvPr/>
          </p:nvSpPr>
          <p:spPr>
            <a:xfrm>
              <a:off x="2871167" y="3662519"/>
              <a:ext cx="1080254" cy="574605"/>
            </a:xfrm>
            <a:custGeom>
              <a:avLst/>
              <a:gdLst/>
              <a:ahLst/>
              <a:cxnLst/>
              <a:rect l="l" t="t" r="r" b="b"/>
              <a:pathLst>
                <a:path w="30219" h="16074" extrusionOk="0">
                  <a:moveTo>
                    <a:pt x="0" y="1"/>
                  </a:moveTo>
                  <a:lnTo>
                    <a:pt x="0" y="13871"/>
                  </a:lnTo>
                  <a:lnTo>
                    <a:pt x="0" y="16074"/>
                  </a:lnTo>
                  <a:lnTo>
                    <a:pt x="30218" y="16074"/>
                  </a:lnTo>
                  <a:lnTo>
                    <a:pt x="302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75"/>
          <p:cNvGrpSpPr/>
          <p:nvPr/>
        </p:nvGrpSpPr>
        <p:grpSpPr>
          <a:xfrm>
            <a:off x="4037766" y="3182447"/>
            <a:ext cx="255845" cy="1204548"/>
            <a:chOff x="4037766" y="3182447"/>
            <a:chExt cx="255845" cy="1204548"/>
          </a:xfrm>
        </p:grpSpPr>
        <p:sp>
          <p:nvSpPr>
            <p:cNvPr id="2558" name="Google Shape;2558;p75"/>
            <p:cNvSpPr/>
            <p:nvPr/>
          </p:nvSpPr>
          <p:spPr>
            <a:xfrm>
              <a:off x="4037766" y="3182447"/>
              <a:ext cx="255845" cy="1204548"/>
            </a:xfrm>
            <a:custGeom>
              <a:avLst/>
              <a:gdLst/>
              <a:ahLst/>
              <a:cxnLst/>
              <a:rect l="l" t="t" r="r" b="b"/>
              <a:pathLst>
                <a:path w="7157" h="33696" extrusionOk="0">
                  <a:moveTo>
                    <a:pt x="1787" y="0"/>
                  </a:moveTo>
                  <a:cubicBezTo>
                    <a:pt x="798" y="0"/>
                    <a:pt x="1" y="810"/>
                    <a:pt x="1" y="1786"/>
                  </a:cubicBezTo>
                  <a:lnTo>
                    <a:pt x="1" y="33695"/>
                  </a:lnTo>
                  <a:lnTo>
                    <a:pt x="7156" y="33695"/>
                  </a:lnTo>
                  <a:lnTo>
                    <a:pt x="7156" y="1786"/>
                  </a:lnTo>
                  <a:cubicBezTo>
                    <a:pt x="7156" y="810"/>
                    <a:pt x="6359" y="0"/>
                    <a:pt x="5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5"/>
            <p:cNvSpPr/>
            <p:nvPr/>
          </p:nvSpPr>
          <p:spPr>
            <a:xfrm>
              <a:off x="4078624" y="3302877"/>
              <a:ext cx="175806" cy="175413"/>
            </a:xfrm>
            <a:custGeom>
              <a:avLst/>
              <a:gdLst/>
              <a:ahLst/>
              <a:cxnLst/>
              <a:rect l="l" t="t" r="r" b="b"/>
              <a:pathLst>
                <a:path w="4918" h="4907" extrusionOk="0">
                  <a:moveTo>
                    <a:pt x="2453" y="596"/>
                  </a:moveTo>
                  <a:cubicBezTo>
                    <a:pt x="3489" y="596"/>
                    <a:pt x="4323" y="1430"/>
                    <a:pt x="4323" y="2454"/>
                  </a:cubicBezTo>
                  <a:cubicBezTo>
                    <a:pt x="4323" y="3478"/>
                    <a:pt x="3489" y="4311"/>
                    <a:pt x="2453" y="4311"/>
                  </a:cubicBezTo>
                  <a:cubicBezTo>
                    <a:pt x="1429" y="4311"/>
                    <a:pt x="596" y="3478"/>
                    <a:pt x="596" y="2454"/>
                  </a:cubicBezTo>
                  <a:cubicBezTo>
                    <a:pt x="596" y="1430"/>
                    <a:pt x="1429" y="596"/>
                    <a:pt x="2453" y="596"/>
                  </a:cubicBezTo>
                  <a:close/>
                  <a:moveTo>
                    <a:pt x="2453" y="1"/>
                  </a:moveTo>
                  <a:cubicBezTo>
                    <a:pt x="1108" y="1"/>
                    <a:pt x="1" y="1096"/>
                    <a:pt x="1" y="2454"/>
                  </a:cubicBezTo>
                  <a:cubicBezTo>
                    <a:pt x="1" y="3811"/>
                    <a:pt x="1108" y="4906"/>
                    <a:pt x="2453" y="4906"/>
                  </a:cubicBezTo>
                  <a:cubicBezTo>
                    <a:pt x="3811" y="4906"/>
                    <a:pt x="4918" y="3811"/>
                    <a:pt x="4918" y="2454"/>
                  </a:cubicBezTo>
                  <a:cubicBezTo>
                    <a:pt x="4918" y="1096"/>
                    <a:pt x="3811" y="1"/>
                    <a:pt x="2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5"/>
            <p:cNvSpPr/>
            <p:nvPr/>
          </p:nvSpPr>
          <p:spPr>
            <a:xfrm>
              <a:off x="4131386" y="3355674"/>
              <a:ext cx="71138" cy="71102"/>
            </a:xfrm>
            <a:custGeom>
              <a:avLst/>
              <a:gdLst/>
              <a:ahLst/>
              <a:cxnLst/>
              <a:rect l="l" t="t" r="r" b="b"/>
              <a:pathLst>
                <a:path w="1990" h="1989" extrusionOk="0">
                  <a:moveTo>
                    <a:pt x="1001" y="0"/>
                  </a:moveTo>
                  <a:cubicBezTo>
                    <a:pt x="441" y="0"/>
                    <a:pt x="1" y="441"/>
                    <a:pt x="1" y="988"/>
                  </a:cubicBezTo>
                  <a:cubicBezTo>
                    <a:pt x="1" y="1548"/>
                    <a:pt x="441" y="1989"/>
                    <a:pt x="1001" y="1989"/>
                  </a:cubicBezTo>
                  <a:cubicBezTo>
                    <a:pt x="1537" y="1989"/>
                    <a:pt x="1989" y="1548"/>
                    <a:pt x="1989" y="988"/>
                  </a:cubicBezTo>
                  <a:cubicBezTo>
                    <a:pt x="1989" y="441"/>
                    <a:pt x="1549" y="0"/>
                    <a:pt x="1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5"/>
            <p:cNvSpPr/>
            <p:nvPr/>
          </p:nvSpPr>
          <p:spPr>
            <a:xfrm>
              <a:off x="4123308" y="3347595"/>
              <a:ext cx="87295" cy="87260"/>
            </a:xfrm>
            <a:custGeom>
              <a:avLst/>
              <a:gdLst/>
              <a:ahLst/>
              <a:cxnLst/>
              <a:rect l="l" t="t" r="r" b="b"/>
              <a:pathLst>
                <a:path w="2442" h="2441" extrusionOk="0">
                  <a:moveTo>
                    <a:pt x="1227" y="441"/>
                  </a:moveTo>
                  <a:cubicBezTo>
                    <a:pt x="1656" y="441"/>
                    <a:pt x="2001" y="786"/>
                    <a:pt x="2001" y="1214"/>
                  </a:cubicBezTo>
                  <a:cubicBezTo>
                    <a:pt x="2001" y="1643"/>
                    <a:pt x="1656" y="1988"/>
                    <a:pt x="1227" y="1988"/>
                  </a:cubicBezTo>
                  <a:cubicBezTo>
                    <a:pt x="787" y="1988"/>
                    <a:pt x="453" y="1643"/>
                    <a:pt x="453" y="1214"/>
                  </a:cubicBezTo>
                  <a:cubicBezTo>
                    <a:pt x="453" y="786"/>
                    <a:pt x="787" y="441"/>
                    <a:pt x="1227" y="441"/>
                  </a:cubicBezTo>
                  <a:close/>
                  <a:moveTo>
                    <a:pt x="1227" y="0"/>
                  </a:moveTo>
                  <a:cubicBezTo>
                    <a:pt x="548" y="0"/>
                    <a:pt x="1" y="548"/>
                    <a:pt x="1" y="1214"/>
                  </a:cubicBezTo>
                  <a:cubicBezTo>
                    <a:pt x="1" y="1893"/>
                    <a:pt x="548" y="2441"/>
                    <a:pt x="1227" y="2441"/>
                  </a:cubicBezTo>
                  <a:cubicBezTo>
                    <a:pt x="1894" y="2441"/>
                    <a:pt x="2442" y="1893"/>
                    <a:pt x="2442" y="1214"/>
                  </a:cubicBezTo>
                  <a:cubicBezTo>
                    <a:pt x="2430" y="548"/>
                    <a:pt x="1894" y="0"/>
                    <a:pt x="12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5"/>
            <p:cNvSpPr/>
            <p:nvPr/>
          </p:nvSpPr>
          <p:spPr>
            <a:xfrm>
              <a:off x="4078624" y="3592315"/>
              <a:ext cx="175806" cy="175377"/>
            </a:xfrm>
            <a:custGeom>
              <a:avLst/>
              <a:gdLst/>
              <a:ahLst/>
              <a:cxnLst/>
              <a:rect l="l" t="t" r="r" b="b"/>
              <a:pathLst>
                <a:path w="4918" h="4906" extrusionOk="0">
                  <a:moveTo>
                    <a:pt x="2453" y="595"/>
                  </a:moveTo>
                  <a:cubicBezTo>
                    <a:pt x="3489" y="595"/>
                    <a:pt x="4323" y="1429"/>
                    <a:pt x="4323" y="2453"/>
                  </a:cubicBezTo>
                  <a:cubicBezTo>
                    <a:pt x="4323" y="3477"/>
                    <a:pt x="3489" y="4310"/>
                    <a:pt x="2453" y="4310"/>
                  </a:cubicBezTo>
                  <a:cubicBezTo>
                    <a:pt x="1429" y="4310"/>
                    <a:pt x="596" y="3477"/>
                    <a:pt x="596" y="2453"/>
                  </a:cubicBezTo>
                  <a:cubicBezTo>
                    <a:pt x="596" y="1429"/>
                    <a:pt x="1429" y="595"/>
                    <a:pt x="2453" y="595"/>
                  </a:cubicBezTo>
                  <a:close/>
                  <a:moveTo>
                    <a:pt x="2453" y="0"/>
                  </a:moveTo>
                  <a:cubicBezTo>
                    <a:pt x="1108" y="0"/>
                    <a:pt x="1" y="1095"/>
                    <a:pt x="1" y="2453"/>
                  </a:cubicBezTo>
                  <a:cubicBezTo>
                    <a:pt x="1" y="3810"/>
                    <a:pt x="1108" y="4905"/>
                    <a:pt x="2453" y="4905"/>
                  </a:cubicBezTo>
                  <a:cubicBezTo>
                    <a:pt x="3811" y="4905"/>
                    <a:pt x="4918" y="3810"/>
                    <a:pt x="4918" y="2453"/>
                  </a:cubicBezTo>
                  <a:cubicBezTo>
                    <a:pt x="4918" y="1095"/>
                    <a:pt x="3811" y="0"/>
                    <a:pt x="2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5"/>
            <p:cNvSpPr/>
            <p:nvPr/>
          </p:nvSpPr>
          <p:spPr>
            <a:xfrm>
              <a:off x="4131386" y="3645077"/>
              <a:ext cx="71138" cy="71102"/>
            </a:xfrm>
            <a:custGeom>
              <a:avLst/>
              <a:gdLst/>
              <a:ahLst/>
              <a:cxnLst/>
              <a:rect l="l" t="t" r="r" b="b"/>
              <a:pathLst>
                <a:path w="1990" h="1989" extrusionOk="0">
                  <a:moveTo>
                    <a:pt x="1001" y="0"/>
                  </a:moveTo>
                  <a:cubicBezTo>
                    <a:pt x="441" y="0"/>
                    <a:pt x="1" y="441"/>
                    <a:pt x="1" y="989"/>
                  </a:cubicBezTo>
                  <a:cubicBezTo>
                    <a:pt x="1" y="1548"/>
                    <a:pt x="441" y="1989"/>
                    <a:pt x="1001" y="1989"/>
                  </a:cubicBezTo>
                  <a:cubicBezTo>
                    <a:pt x="1537" y="1989"/>
                    <a:pt x="1989" y="1548"/>
                    <a:pt x="1989" y="989"/>
                  </a:cubicBezTo>
                  <a:cubicBezTo>
                    <a:pt x="1989" y="441"/>
                    <a:pt x="1549" y="0"/>
                    <a:pt x="1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5"/>
            <p:cNvSpPr/>
            <p:nvPr/>
          </p:nvSpPr>
          <p:spPr>
            <a:xfrm>
              <a:off x="4123308" y="3637427"/>
              <a:ext cx="87295" cy="87260"/>
            </a:xfrm>
            <a:custGeom>
              <a:avLst/>
              <a:gdLst/>
              <a:ahLst/>
              <a:cxnLst/>
              <a:rect l="l" t="t" r="r" b="b"/>
              <a:pathLst>
                <a:path w="2442" h="2441" extrusionOk="0">
                  <a:moveTo>
                    <a:pt x="1227" y="453"/>
                  </a:moveTo>
                  <a:cubicBezTo>
                    <a:pt x="1656" y="453"/>
                    <a:pt x="2001" y="786"/>
                    <a:pt x="2001" y="1227"/>
                  </a:cubicBezTo>
                  <a:cubicBezTo>
                    <a:pt x="2001" y="1655"/>
                    <a:pt x="1656" y="2000"/>
                    <a:pt x="1227" y="2000"/>
                  </a:cubicBezTo>
                  <a:cubicBezTo>
                    <a:pt x="787" y="2000"/>
                    <a:pt x="453" y="1655"/>
                    <a:pt x="453" y="1227"/>
                  </a:cubicBezTo>
                  <a:cubicBezTo>
                    <a:pt x="453" y="786"/>
                    <a:pt x="787" y="453"/>
                    <a:pt x="1227" y="453"/>
                  </a:cubicBezTo>
                  <a:close/>
                  <a:moveTo>
                    <a:pt x="1227" y="0"/>
                  </a:moveTo>
                  <a:cubicBezTo>
                    <a:pt x="548" y="0"/>
                    <a:pt x="1" y="548"/>
                    <a:pt x="1" y="1227"/>
                  </a:cubicBezTo>
                  <a:cubicBezTo>
                    <a:pt x="1" y="1893"/>
                    <a:pt x="548" y="2441"/>
                    <a:pt x="1227" y="2441"/>
                  </a:cubicBezTo>
                  <a:cubicBezTo>
                    <a:pt x="1894" y="2441"/>
                    <a:pt x="2442" y="1893"/>
                    <a:pt x="2442" y="1227"/>
                  </a:cubicBezTo>
                  <a:cubicBezTo>
                    <a:pt x="2430" y="536"/>
                    <a:pt x="1894" y="0"/>
                    <a:pt x="12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5"/>
            <p:cNvSpPr/>
            <p:nvPr/>
          </p:nvSpPr>
          <p:spPr>
            <a:xfrm>
              <a:off x="4078624" y="3875320"/>
              <a:ext cx="175806" cy="175413"/>
            </a:xfrm>
            <a:custGeom>
              <a:avLst/>
              <a:gdLst/>
              <a:ahLst/>
              <a:cxnLst/>
              <a:rect l="l" t="t" r="r" b="b"/>
              <a:pathLst>
                <a:path w="4918" h="4907" extrusionOk="0">
                  <a:moveTo>
                    <a:pt x="2453" y="596"/>
                  </a:moveTo>
                  <a:cubicBezTo>
                    <a:pt x="3489" y="596"/>
                    <a:pt x="4323" y="1430"/>
                    <a:pt x="4323" y="2453"/>
                  </a:cubicBezTo>
                  <a:cubicBezTo>
                    <a:pt x="4323" y="3477"/>
                    <a:pt x="3489" y="4311"/>
                    <a:pt x="2453" y="4311"/>
                  </a:cubicBezTo>
                  <a:cubicBezTo>
                    <a:pt x="1429" y="4311"/>
                    <a:pt x="596" y="3477"/>
                    <a:pt x="596" y="2453"/>
                  </a:cubicBezTo>
                  <a:cubicBezTo>
                    <a:pt x="596" y="1430"/>
                    <a:pt x="1429" y="596"/>
                    <a:pt x="2453" y="596"/>
                  </a:cubicBezTo>
                  <a:close/>
                  <a:moveTo>
                    <a:pt x="2453" y="1"/>
                  </a:moveTo>
                  <a:cubicBezTo>
                    <a:pt x="1108" y="1"/>
                    <a:pt x="1" y="1096"/>
                    <a:pt x="1" y="2453"/>
                  </a:cubicBezTo>
                  <a:cubicBezTo>
                    <a:pt x="1" y="3811"/>
                    <a:pt x="1108" y="4906"/>
                    <a:pt x="2453" y="4906"/>
                  </a:cubicBezTo>
                  <a:cubicBezTo>
                    <a:pt x="3811" y="4906"/>
                    <a:pt x="4918" y="3811"/>
                    <a:pt x="4918" y="2453"/>
                  </a:cubicBezTo>
                  <a:cubicBezTo>
                    <a:pt x="4918" y="1096"/>
                    <a:pt x="3811" y="1"/>
                    <a:pt x="2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5"/>
            <p:cNvSpPr/>
            <p:nvPr/>
          </p:nvSpPr>
          <p:spPr>
            <a:xfrm>
              <a:off x="4131386" y="3928117"/>
              <a:ext cx="71138" cy="71102"/>
            </a:xfrm>
            <a:custGeom>
              <a:avLst/>
              <a:gdLst/>
              <a:ahLst/>
              <a:cxnLst/>
              <a:rect l="l" t="t" r="r" b="b"/>
              <a:pathLst>
                <a:path w="1990" h="1989" extrusionOk="0">
                  <a:moveTo>
                    <a:pt x="1001" y="0"/>
                  </a:moveTo>
                  <a:cubicBezTo>
                    <a:pt x="441" y="0"/>
                    <a:pt x="1" y="441"/>
                    <a:pt x="1" y="988"/>
                  </a:cubicBezTo>
                  <a:cubicBezTo>
                    <a:pt x="1" y="1548"/>
                    <a:pt x="441" y="1988"/>
                    <a:pt x="1001" y="1988"/>
                  </a:cubicBezTo>
                  <a:cubicBezTo>
                    <a:pt x="1537" y="1988"/>
                    <a:pt x="1989" y="1548"/>
                    <a:pt x="1989" y="988"/>
                  </a:cubicBezTo>
                  <a:cubicBezTo>
                    <a:pt x="1989" y="441"/>
                    <a:pt x="1549" y="0"/>
                    <a:pt x="1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5"/>
            <p:cNvSpPr/>
            <p:nvPr/>
          </p:nvSpPr>
          <p:spPr>
            <a:xfrm>
              <a:off x="4123308" y="3920003"/>
              <a:ext cx="87295" cy="87295"/>
            </a:xfrm>
            <a:custGeom>
              <a:avLst/>
              <a:gdLst/>
              <a:ahLst/>
              <a:cxnLst/>
              <a:rect l="l" t="t" r="r" b="b"/>
              <a:pathLst>
                <a:path w="2442" h="2442" extrusionOk="0">
                  <a:moveTo>
                    <a:pt x="1227" y="441"/>
                  </a:moveTo>
                  <a:cubicBezTo>
                    <a:pt x="1656" y="441"/>
                    <a:pt x="2001" y="787"/>
                    <a:pt x="2001" y="1215"/>
                  </a:cubicBezTo>
                  <a:cubicBezTo>
                    <a:pt x="2001" y="1644"/>
                    <a:pt x="1656" y="1989"/>
                    <a:pt x="1227" y="1989"/>
                  </a:cubicBezTo>
                  <a:cubicBezTo>
                    <a:pt x="787" y="1989"/>
                    <a:pt x="453" y="1644"/>
                    <a:pt x="453" y="1215"/>
                  </a:cubicBezTo>
                  <a:cubicBezTo>
                    <a:pt x="453" y="787"/>
                    <a:pt x="787" y="441"/>
                    <a:pt x="1227" y="441"/>
                  </a:cubicBezTo>
                  <a:close/>
                  <a:moveTo>
                    <a:pt x="1227" y="1"/>
                  </a:moveTo>
                  <a:cubicBezTo>
                    <a:pt x="548" y="1"/>
                    <a:pt x="1" y="549"/>
                    <a:pt x="1" y="1215"/>
                  </a:cubicBezTo>
                  <a:cubicBezTo>
                    <a:pt x="1" y="1894"/>
                    <a:pt x="548" y="2442"/>
                    <a:pt x="1227" y="2442"/>
                  </a:cubicBezTo>
                  <a:cubicBezTo>
                    <a:pt x="1894" y="2442"/>
                    <a:pt x="2442" y="1894"/>
                    <a:pt x="2442" y="1215"/>
                  </a:cubicBezTo>
                  <a:cubicBezTo>
                    <a:pt x="2430" y="549"/>
                    <a:pt x="1894" y="1"/>
                    <a:pt x="1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5"/>
            <p:cNvSpPr/>
            <p:nvPr/>
          </p:nvSpPr>
          <p:spPr>
            <a:xfrm>
              <a:off x="4078195" y="4162614"/>
              <a:ext cx="175413" cy="60485"/>
            </a:xfrm>
            <a:custGeom>
              <a:avLst/>
              <a:gdLst/>
              <a:ahLst/>
              <a:cxnLst/>
              <a:rect l="l" t="t" r="r" b="b"/>
              <a:pathLst>
                <a:path w="4907" h="1692" extrusionOk="0">
                  <a:moveTo>
                    <a:pt x="667" y="0"/>
                  </a:moveTo>
                  <a:cubicBezTo>
                    <a:pt x="298" y="0"/>
                    <a:pt x="1" y="298"/>
                    <a:pt x="1" y="667"/>
                  </a:cubicBezTo>
                  <a:lnTo>
                    <a:pt x="1" y="1024"/>
                  </a:lnTo>
                  <a:cubicBezTo>
                    <a:pt x="1" y="1393"/>
                    <a:pt x="298" y="1691"/>
                    <a:pt x="667" y="1691"/>
                  </a:cubicBezTo>
                  <a:lnTo>
                    <a:pt x="4227" y="1691"/>
                  </a:lnTo>
                  <a:cubicBezTo>
                    <a:pt x="4596" y="1691"/>
                    <a:pt x="4906" y="1382"/>
                    <a:pt x="4894" y="1012"/>
                  </a:cubicBezTo>
                  <a:lnTo>
                    <a:pt x="4894" y="667"/>
                  </a:lnTo>
                  <a:cubicBezTo>
                    <a:pt x="4894" y="298"/>
                    <a:pt x="4596" y="0"/>
                    <a:pt x="4227" y="0"/>
                  </a:cubicBezTo>
                  <a:close/>
                </a:path>
              </a:pathLst>
            </a:custGeom>
            <a:solidFill>
              <a:schemeClr val="dk2"/>
            </a:solidFill>
            <a:ln w="7450" cap="flat" cmpd="sng">
              <a:solidFill>
                <a:srgbClr val="ECEFF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5"/>
            <p:cNvSpPr/>
            <p:nvPr/>
          </p:nvSpPr>
          <p:spPr>
            <a:xfrm>
              <a:off x="4097785" y="4185170"/>
              <a:ext cx="136663" cy="18338"/>
            </a:xfrm>
            <a:custGeom>
              <a:avLst/>
              <a:gdLst/>
              <a:ahLst/>
              <a:cxnLst/>
              <a:rect l="l" t="t" r="r" b="b"/>
              <a:pathLst>
                <a:path w="3823" h="513" extrusionOk="0">
                  <a:moveTo>
                    <a:pt x="191" y="0"/>
                  </a:moveTo>
                  <a:cubicBezTo>
                    <a:pt x="96" y="0"/>
                    <a:pt x="0" y="96"/>
                    <a:pt x="0" y="203"/>
                  </a:cubicBezTo>
                  <a:lnTo>
                    <a:pt x="0" y="322"/>
                  </a:lnTo>
                  <a:cubicBezTo>
                    <a:pt x="0" y="429"/>
                    <a:pt x="96" y="512"/>
                    <a:pt x="191" y="512"/>
                  </a:cubicBezTo>
                  <a:lnTo>
                    <a:pt x="3632" y="512"/>
                  </a:lnTo>
                  <a:cubicBezTo>
                    <a:pt x="3739" y="512"/>
                    <a:pt x="3810" y="429"/>
                    <a:pt x="3822" y="322"/>
                  </a:cubicBezTo>
                  <a:lnTo>
                    <a:pt x="3822" y="203"/>
                  </a:lnTo>
                  <a:cubicBezTo>
                    <a:pt x="3822" y="96"/>
                    <a:pt x="3739" y="0"/>
                    <a:pt x="36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0" name="Google Shape;2570;p75"/>
          <p:cNvSpPr/>
          <p:nvPr/>
        </p:nvSpPr>
        <p:spPr>
          <a:xfrm>
            <a:off x="7219594" y="3349704"/>
            <a:ext cx="600165" cy="1006614"/>
          </a:xfrm>
          <a:custGeom>
            <a:avLst/>
            <a:gdLst/>
            <a:ahLst/>
            <a:cxnLst/>
            <a:rect l="l" t="t" r="r" b="b"/>
            <a:pathLst>
              <a:path w="16789" h="28159" extrusionOk="0">
                <a:moveTo>
                  <a:pt x="2894" y="4834"/>
                </a:moveTo>
                <a:lnTo>
                  <a:pt x="2894" y="23051"/>
                </a:lnTo>
                <a:lnTo>
                  <a:pt x="2430" y="23051"/>
                </a:lnTo>
                <a:lnTo>
                  <a:pt x="2430" y="4834"/>
                </a:lnTo>
                <a:close/>
                <a:moveTo>
                  <a:pt x="4227" y="4834"/>
                </a:moveTo>
                <a:lnTo>
                  <a:pt x="4227" y="23051"/>
                </a:lnTo>
                <a:lnTo>
                  <a:pt x="3787" y="23051"/>
                </a:lnTo>
                <a:lnTo>
                  <a:pt x="3787" y="4834"/>
                </a:lnTo>
                <a:close/>
                <a:moveTo>
                  <a:pt x="5716" y="4834"/>
                </a:moveTo>
                <a:lnTo>
                  <a:pt x="5716" y="23051"/>
                </a:lnTo>
                <a:lnTo>
                  <a:pt x="5120" y="23051"/>
                </a:lnTo>
                <a:lnTo>
                  <a:pt x="5120" y="4834"/>
                </a:lnTo>
                <a:close/>
                <a:moveTo>
                  <a:pt x="7061" y="4834"/>
                </a:moveTo>
                <a:lnTo>
                  <a:pt x="7061" y="23051"/>
                </a:lnTo>
                <a:lnTo>
                  <a:pt x="6609" y="23051"/>
                </a:lnTo>
                <a:lnTo>
                  <a:pt x="6609" y="4834"/>
                </a:lnTo>
                <a:close/>
                <a:moveTo>
                  <a:pt x="8395" y="4834"/>
                </a:moveTo>
                <a:lnTo>
                  <a:pt x="8395" y="23051"/>
                </a:lnTo>
                <a:lnTo>
                  <a:pt x="7954" y="23051"/>
                </a:lnTo>
                <a:lnTo>
                  <a:pt x="7954" y="4834"/>
                </a:lnTo>
                <a:close/>
                <a:moveTo>
                  <a:pt x="9740" y="4834"/>
                </a:moveTo>
                <a:lnTo>
                  <a:pt x="9740" y="23051"/>
                </a:lnTo>
                <a:lnTo>
                  <a:pt x="9288" y="23051"/>
                </a:lnTo>
                <a:lnTo>
                  <a:pt x="9288" y="4834"/>
                </a:lnTo>
                <a:close/>
                <a:moveTo>
                  <a:pt x="11026" y="4834"/>
                </a:moveTo>
                <a:lnTo>
                  <a:pt x="11026" y="23051"/>
                </a:lnTo>
                <a:lnTo>
                  <a:pt x="10633" y="23051"/>
                </a:lnTo>
                <a:lnTo>
                  <a:pt x="10633" y="4834"/>
                </a:lnTo>
                <a:close/>
                <a:moveTo>
                  <a:pt x="12371" y="4834"/>
                </a:moveTo>
                <a:lnTo>
                  <a:pt x="12371" y="23051"/>
                </a:lnTo>
                <a:lnTo>
                  <a:pt x="11919" y="23051"/>
                </a:lnTo>
                <a:lnTo>
                  <a:pt x="11919" y="4834"/>
                </a:lnTo>
                <a:close/>
                <a:moveTo>
                  <a:pt x="13764" y="4834"/>
                </a:moveTo>
                <a:lnTo>
                  <a:pt x="13764" y="23051"/>
                </a:lnTo>
                <a:lnTo>
                  <a:pt x="13264" y="23051"/>
                </a:lnTo>
                <a:lnTo>
                  <a:pt x="13264" y="4834"/>
                </a:lnTo>
                <a:close/>
                <a:moveTo>
                  <a:pt x="1215" y="1"/>
                </a:moveTo>
                <a:cubicBezTo>
                  <a:pt x="548" y="1"/>
                  <a:pt x="1" y="524"/>
                  <a:pt x="1" y="1144"/>
                </a:cubicBezTo>
                <a:lnTo>
                  <a:pt x="1" y="27278"/>
                </a:lnTo>
                <a:lnTo>
                  <a:pt x="382" y="27278"/>
                </a:lnTo>
                <a:lnTo>
                  <a:pt x="382" y="27313"/>
                </a:lnTo>
                <a:cubicBezTo>
                  <a:pt x="382" y="27766"/>
                  <a:pt x="763" y="28159"/>
                  <a:pt x="1239" y="28159"/>
                </a:cubicBezTo>
                <a:cubicBezTo>
                  <a:pt x="1691" y="28159"/>
                  <a:pt x="2084" y="27790"/>
                  <a:pt x="2084" y="27313"/>
                </a:cubicBezTo>
                <a:lnTo>
                  <a:pt x="2084" y="27278"/>
                </a:lnTo>
                <a:lnTo>
                  <a:pt x="2465" y="27278"/>
                </a:lnTo>
                <a:lnTo>
                  <a:pt x="2465" y="24194"/>
                </a:lnTo>
                <a:lnTo>
                  <a:pt x="2930" y="24194"/>
                </a:lnTo>
                <a:lnTo>
                  <a:pt x="2930" y="25611"/>
                </a:lnTo>
                <a:cubicBezTo>
                  <a:pt x="2930" y="25861"/>
                  <a:pt x="3120" y="26063"/>
                  <a:pt x="3382" y="26063"/>
                </a:cubicBezTo>
                <a:cubicBezTo>
                  <a:pt x="3632" y="26063"/>
                  <a:pt x="3823" y="25861"/>
                  <a:pt x="3823" y="25611"/>
                </a:cubicBezTo>
                <a:lnTo>
                  <a:pt x="3823" y="24194"/>
                </a:lnTo>
                <a:lnTo>
                  <a:pt x="4275" y="24194"/>
                </a:lnTo>
                <a:lnTo>
                  <a:pt x="4275" y="25611"/>
                </a:lnTo>
                <a:cubicBezTo>
                  <a:pt x="4275" y="25861"/>
                  <a:pt x="4466" y="26063"/>
                  <a:pt x="4716" y="26063"/>
                </a:cubicBezTo>
                <a:cubicBezTo>
                  <a:pt x="4966" y="26063"/>
                  <a:pt x="5168" y="25861"/>
                  <a:pt x="5168" y="25611"/>
                </a:cubicBezTo>
                <a:lnTo>
                  <a:pt x="5168" y="24194"/>
                </a:lnTo>
                <a:lnTo>
                  <a:pt x="5763" y="24194"/>
                </a:lnTo>
                <a:lnTo>
                  <a:pt x="5763" y="25611"/>
                </a:lnTo>
                <a:cubicBezTo>
                  <a:pt x="5763" y="25861"/>
                  <a:pt x="5954" y="26063"/>
                  <a:pt x="6204" y="26063"/>
                </a:cubicBezTo>
                <a:cubicBezTo>
                  <a:pt x="6454" y="26063"/>
                  <a:pt x="6656" y="25861"/>
                  <a:pt x="6656" y="25611"/>
                </a:cubicBezTo>
                <a:lnTo>
                  <a:pt x="6656" y="24194"/>
                </a:lnTo>
                <a:lnTo>
                  <a:pt x="7097" y="24194"/>
                </a:lnTo>
                <a:lnTo>
                  <a:pt x="7097" y="25611"/>
                </a:lnTo>
                <a:cubicBezTo>
                  <a:pt x="7097" y="25861"/>
                  <a:pt x="7287" y="26063"/>
                  <a:pt x="7549" y="26063"/>
                </a:cubicBezTo>
                <a:cubicBezTo>
                  <a:pt x="7799" y="26063"/>
                  <a:pt x="7990" y="25861"/>
                  <a:pt x="7990" y="25611"/>
                </a:cubicBezTo>
                <a:lnTo>
                  <a:pt x="7990" y="24194"/>
                </a:lnTo>
                <a:lnTo>
                  <a:pt x="8442" y="24194"/>
                </a:lnTo>
                <a:lnTo>
                  <a:pt x="8442" y="25611"/>
                </a:lnTo>
                <a:cubicBezTo>
                  <a:pt x="8442" y="25861"/>
                  <a:pt x="8633" y="26063"/>
                  <a:pt x="8883" y="26063"/>
                </a:cubicBezTo>
                <a:cubicBezTo>
                  <a:pt x="9133" y="26063"/>
                  <a:pt x="9335" y="25861"/>
                  <a:pt x="9335" y="25611"/>
                </a:cubicBezTo>
                <a:lnTo>
                  <a:pt x="9335" y="24194"/>
                </a:lnTo>
                <a:lnTo>
                  <a:pt x="9776" y="24194"/>
                </a:lnTo>
                <a:lnTo>
                  <a:pt x="9776" y="25611"/>
                </a:lnTo>
                <a:cubicBezTo>
                  <a:pt x="9776" y="25861"/>
                  <a:pt x="9966" y="26063"/>
                  <a:pt x="10228" y="26063"/>
                </a:cubicBezTo>
                <a:cubicBezTo>
                  <a:pt x="10478" y="26063"/>
                  <a:pt x="10669" y="25861"/>
                  <a:pt x="10669" y="25611"/>
                </a:cubicBezTo>
                <a:lnTo>
                  <a:pt x="10669" y="24194"/>
                </a:lnTo>
                <a:lnTo>
                  <a:pt x="11074" y="24194"/>
                </a:lnTo>
                <a:lnTo>
                  <a:pt x="11074" y="25611"/>
                </a:lnTo>
                <a:cubicBezTo>
                  <a:pt x="11074" y="25861"/>
                  <a:pt x="11276" y="26063"/>
                  <a:pt x="11514" y="26063"/>
                </a:cubicBezTo>
                <a:cubicBezTo>
                  <a:pt x="11776" y="26063"/>
                  <a:pt x="11966" y="25861"/>
                  <a:pt x="11966" y="25611"/>
                </a:cubicBezTo>
                <a:lnTo>
                  <a:pt x="11966" y="24194"/>
                </a:lnTo>
                <a:lnTo>
                  <a:pt x="12407" y="24194"/>
                </a:lnTo>
                <a:lnTo>
                  <a:pt x="12407" y="25611"/>
                </a:lnTo>
                <a:cubicBezTo>
                  <a:pt x="12407" y="25861"/>
                  <a:pt x="12621" y="26063"/>
                  <a:pt x="12859" y="26063"/>
                </a:cubicBezTo>
                <a:cubicBezTo>
                  <a:pt x="13109" y="26063"/>
                  <a:pt x="13300" y="25861"/>
                  <a:pt x="13300" y="25611"/>
                </a:cubicBezTo>
                <a:lnTo>
                  <a:pt x="13300" y="24194"/>
                </a:lnTo>
                <a:lnTo>
                  <a:pt x="13812" y="24194"/>
                </a:lnTo>
                <a:lnTo>
                  <a:pt x="13812" y="27278"/>
                </a:lnTo>
                <a:lnTo>
                  <a:pt x="14241" y="27278"/>
                </a:lnTo>
                <a:lnTo>
                  <a:pt x="14241" y="27313"/>
                </a:lnTo>
                <a:cubicBezTo>
                  <a:pt x="14241" y="27766"/>
                  <a:pt x="14610" y="28159"/>
                  <a:pt x="15086" y="28159"/>
                </a:cubicBezTo>
                <a:cubicBezTo>
                  <a:pt x="15550" y="28159"/>
                  <a:pt x="15943" y="27790"/>
                  <a:pt x="15943" y="27313"/>
                </a:cubicBezTo>
                <a:lnTo>
                  <a:pt x="15943" y="27278"/>
                </a:lnTo>
                <a:lnTo>
                  <a:pt x="16277" y="27278"/>
                </a:lnTo>
                <a:lnTo>
                  <a:pt x="16277" y="10561"/>
                </a:lnTo>
                <a:cubicBezTo>
                  <a:pt x="16562" y="10561"/>
                  <a:pt x="16789" y="10347"/>
                  <a:pt x="16789" y="10061"/>
                </a:cubicBezTo>
                <a:lnTo>
                  <a:pt x="16789" y="9847"/>
                </a:lnTo>
                <a:cubicBezTo>
                  <a:pt x="16789" y="9573"/>
                  <a:pt x="16562" y="9347"/>
                  <a:pt x="16277" y="9347"/>
                </a:cubicBezTo>
                <a:lnTo>
                  <a:pt x="16277" y="8644"/>
                </a:lnTo>
                <a:cubicBezTo>
                  <a:pt x="16562" y="8644"/>
                  <a:pt x="16789" y="8418"/>
                  <a:pt x="16789" y="8144"/>
                </a:cubicBezTo>
                <a:lnTo>
                  <a:pt x="16789" y="7930"/>
                </a:lnTo>
                <a:cubicBezTo>
                  <a:pt x="16789" y="7644"/>
                  <a:pt x="16562" y="7430"/>
                  <a:pt x="16277" y="7430"/>
                </a:cubicBezTo>
                <a:lnTo>
                  <a:pt x="16277" y="6156"/>
                </a:lnTo>
                <a:cubicBezTo>
                  <a:pt x="16287" y="6157"/>
                  <a:pt x="16297" y="6158"/>
                  <a:pt x="16308" y="6158"/>
                </a:cubicBezTo>
                <a:cubicBezTo>
                  <a:pt x="16513" y="6158"/>
                  <a:pt x="16729" y="5940"/>
                  <a:pt x="16729" y="5668"/>
                </a:cubicBezTo>
                <a:lnTo>
                  <a:pt x="16729" y="3680"/>
                </a:lnTo>
                <a:cubicBezTo>
                  <a:pt x="16729" y="3394"/>
                  <a:pt x="16503" y="3168"/>
                  <a:pt x="16229" y="3168"/>
                </a:cubicBezTo>
                <a:lnTo>
                  <a:pt x="16229" y="1144"/>
                </a:lnTo>
                <a:cubicBezTo>
                  <a:pt x="16229" y="501"/>
                  <a:pt x="15669" y="1"/>
                  <a:pt x="15003" y="1"/>
                </a:cubicBezTo>
                <a:cubicBezTo>
                  <a:pt x="14336" y="1"/>
                  <a:pt x="13776" y="524"/>
                  <a:pt x="13776" y="1144"/>
                </a:cubicBezTo>
                <a:lnTo>
                  <a:pt x="13776" y="3680"/>
                </a:lnTo>
                <a:lnTo>
                  <a:pt x="13276" y="3680"/>
                </a:lnTo>
                <a:lnTo>
                  <a:pt x="13276" y="1608"/>
                </a:lnTo>
                <a:cubicBezTo>
                  <a:pt x="13276" y="1370"/>
                  <a:pt x="13086" y="1155"/>
                  <a:pt x="12824" y="1155"/>
                </a:cubicBezTo>
                <a:cubicBezTo>
                  <a:pt x="12586" y="1155"/>
                  <a:pt x="12383" y="1370"/>
                  <a:pt x="12383" y="1608"/>
                </a:cubicBezTo>
                <a:lnTo>
                  <a:pt x="12383" y="3680"/>
                </a:lnTo>
                <a:lnTo>
                  <a:pt x="11931" y="3680"/>
                </a:lnTo>
                <a:lnTo>
                  <a:pt x="11931" y="1608"/>
                </a:lnTo>
                <a:cubicBezTo>
                  <a:pt x="11931" y="1370"/>
                  <a:pt x="11740" y="1155"/>
                  <a:pt x="11490" y="1155"/>
                </a:cubicBezTo>
                <a:cubicBezTo>
                  <a:pt x="11252" y="1155"/>
                  <a:pt x="11038" y="1370"/>
                  <a:pt x="11038" y="1608"/>
                </a:cubicBezTo>
                <a:lnTo>
                  <a:pt x="11038" y="3680"/>
                </a:lnTo>
                <a:lnTo>
                  <a:pt x="10645" y="3680"/>
                </a:lnTo>
                <a:lnTo>
                  <a:pt x="10645" y="1608"/>
                </a:lnTo>
                <a:cubicBezTo>
                  <a:pt x="10645" y="1370"/>
                  <a:pt x="10442" y="1155"/>
                  <a:pt x="10192" y="1155"/>
                </a:cubicBezTo>
                <a:cubicBezTo>
                  <a:pt x="9942" y="1155"/>
                  <a:pt x="9752" y="1370"/>
                  <a:pt x="9752" y="1608"/>
                </a:cubicBezTo>
                <a:lnTo>
                  <a:pt x="9752" y="3680"/>
                </a:lnTo>
                <a:lnTo>
                  <a:pt x="9299" y="3680"/>
                </a:lnTo>
                <a:lnTo>
                  <a:pt x="9299" y="1608"/>
                </a:lnTo>
                <a:cubicBezTo>
                  <a:pt x="9299" y="1370"/>
                  <a:pt x="9109" y="1155"/>
                  <a:pt x="8859" y="1155"/>
                </a:cubicBezTo>
                <a:cubicBezTo>
                  <a:pt x="8597" y="1155"/>
                  <a:pt x="8407" y="1370"/>
                  <a:pt x="8407" y="1608"/>
                </a:cubicBezTo>
                <a:lnTo>
                  <a:pt x="8407" y="3680"/>
                </a:lnTo>
                <a:lnTo>
                  <a:pt x="7966" y="3680"/>
                </a:lnTo>
                <a:lnTo>
                  <a:pt x="7966" y="1608"/>
                </a:lnTo>
                <a:cubicBezTo>
                  <a:pt x="7966" y="1370"/>
                  <a:pt x="7764" y="1155"/>
                  <a:pt x="7514" y="1155"/>
                </a:cubicBezTo>
                <a:cubicBezTo>
                  <a:pt x="7264" y="1155"/>
                  <a:pt x="7073" y="1370"/>
                  <a:pt x="7073" y="1608"/>
                </a:cubicBezTo>
                <a:lnTo>
                  <a:pt x="7073" y="3680"/>
                </a:lnTo>
                <a:lnTo>
                  <a:pt x="6621" y="3680"/>
                </a:lnTo>
                <a:lnTo>
                  <a:pt x="6621" y="1608"/>
                </a:lnTo>
                <a:cubicBezTo>
                  <a:pt x="6621" y="1370"/>
                  <a:pt x="6430" y="1155"/>
                  <a:pt x="6180" y="1155"/>
                </a:cubicBezTo>
                <a:cubicBezTo>
                  <a:pt x="5918" y="1155"/>
                  <a:pt x="5728" y="1370"/>
                  <a:pt x="5728" y="1608"/>
                </a:cubicBezTo>
                <a:lnTo>
                  <a:pt x="5728" y="3680"/>
                </a:lnTo>
                <a:lnTo>
                  <a:pt x="5132" y="3680"/>
                </a:lnTo>
                <a:lnTo>
                  <a:pt x="5132" y="1608"/>
                </a:lnTo>
                <a:cubicBezTo>
                  <a:pt x="5132" y="1370"/>
                  <a:pt x="4942" y="1155"/>
                  <a:pt x="4692" y="1155"/>
                </a:cubicBezTo>
                <a:cubicBezTo>
                  <a:pt x="4430" y="1155"/>
                  <a:pt x="4239" y="1370"/>
                  <a:pt x="4239" y="1608"/>
                </a:cubicBezTo>
                <a:lnTo>
                  <a:pt x="4239" y="3680"/>
                </a:lnTo>
                <a:lnTo>
                  <a:pt x="3799" y="3680"/>
                </a:lnTo>
                <a:lnTo>
                  <a:pt x="3799" y="1608"/>
                </a:lnTo>
                <a:cubicBezTo>
                  <a:pt x="3799" y="1370"/>
                  <a:pt x="3596" y="1155"/>
                  <a:pt x="3346" y="1155"/>
                </a:cubicBezTo>
                <a:cubicBezTo>
                  <a:pt x="3096" y="1155"/>
                  <a:pt x="2906" y="1370"/>
                  <a:pt x="2906" y="1608"/>
                </a:cubicBezTo>
                <a:lnTo>
                  <a:pt x="2906" y="3680"/>
                </a:lnTo>
                <a:lnTo>
                  <a:pt x="2441" y="3680"/>
                </a:lnTo>
                <a:lnTo>
                  <a:pt x="2441" y="1144"/>
                </a:lnTo>
                <a:cubicBezTo>
                  <a:pt x="2441" y="501"/>
                  <a:pt x="1894"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1" name="Google Shape;2571;p75"/>
          <p:cNvGrpSpPr/>
          <p:nvPr/>
        </p:nvGrpSpPr>
        <p:grpSpPr>
          <a:xfrm>
            <a:off x="3174375" y="3083825"/>
            <a:ext cx="419100" cy="508500"/>
            <a:chOff x="3174375" y="3083825"/>
            <a:chExt cx="419100" cy="508500"/>
          </a:xfrm>
        </p:grpSpPr>
        <p:sp>
          <p:nvSpPr>
            <p:cNvPr id="2572" name="Google Shape;2572;p75"/>
            <p:cNvSpPr/>
            <p:nvPr/>
          </p:nvSpPr>
          <p:spPr>
            <a:xfrm>
              <a:off x="3236475" y="3192975"/>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5"/>
            <p:cNvSpPr txBox="1"/>
            <p:nvPr/>
          </p:nvSpPr>
          <p:spPr>
            <a:xfrm>
              <a:off x="3174375" y="3083825"/>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1</a:t>
              </a:r>
              <a:endParaRPr sz="1200">
                <a:latin typeface="Libre Franklin"/>
                <a:ea typeface="Libre Franklin"/>
                <a:cs typeface="Libre Franklin"/>
                <a:sym typeface="Libre Franklin"/>
              </a:endParaRPr>
            </a:p>
          </p:txBody>
        </p:sp>
      </p:grpSp>
      <p:grpSp>
        <p:nvGrpSpPr>
          <p:cNvPr id="2574" name="Google Shape;2574;p75"/>
          <p:cNvGrpSpPr/>
          <p:nvPr/>
        </p:nvGrpSpPr>
        <p:grpSpPr>
          <a:xfrm>
            <a:off x="3938750" y="2613269"/>
            <a:ext cx="419100" cy="508500"/>
            <a:chOff x="3938750" y="2613269"/>
            <a:chExt cx="419100" cy="508500"/>
          </a:xfrm>
        </p:grpSpPr>
        <p:sp>
          <p:nvSpPr>
            <p:cNvPr id="2575" name="Google Shape;2575;p75"/>
            <p:cNvSpPr/>
            <p:nvPr/>
          </p:nvSpPr>
          <p:spPr>
            <a:xfrm>
              <a:off x="4000850" y="2720069"/>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5"/>
            <p:cNvSpPr txBox="1"/>
            <p:nvPr/>
          </p:nvSpPr>
          <p:spPr>
            <a:xfrm>
              <a:off x="3938750" y="2613269"/>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2</a:t>
              </a:r>
              <a:endParaRPr sz="1200">
                <a:latin typeface="Libre Franklin"/>
                <a:ea typeface="Libre Franklin"/>
                <a:cs typeface="Libre Franklin"/>
                <a:sym typeface="Libre Franklin"/>
              </a:endParaRPr>
            </a:p>
          </p:txBody>
        </p:sp>
      </p:grpSp>
      <p:grpSp>
        <p:nvGrpSpPr>
          <p:cNvPr id="2577" name="Google Shape;2577;p75"/>
          <p:cNvGrpSpPr/>
          <p:nvPr/>
        </p:nvGrpSpPr>
        <p:grpSpPr>
          <a:xfrm>
            <a:off x="4633925" y="2613269"/>
            <a:ext cx="419100" cy="508500"/>
            <a:chOff x="4633925" y="2613269"/>
            <a:chExt cx="419100" cy="508500"/>
          </a:xfrm>
        </p:grpSpPr>
        <p:sp>
          <p:nvSpPr>
            <p:cNvPr id="2578" name="Google Shape;2578;p75"/>
            <p:cNvSpPr/>
            <p:nvPr/>
          </p:nvSpPr>
          <p:spPr>
            <a:xfrm>
              <a:off x="4696025" y="2720069"/>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5"/>
            <p:cNvSpPr txBox="1"/>
            <p:nvPr/>
          </p:nvSpPr>
          <p:spPr>
            <a:xfrm>
              <a:off x="4633925" y="2613269"/>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3</a:t>
              </a:r>
              <a:endParaRPr sz="1200">
                <a:latin typeface="Libre Franklin"/>
                <a:ea typeface="Libre Franklin"/>
                <a:cs typeface="Libre Franklin"/>
                <a:sym typeface="Libre Franklin"/>
              </a:endParaRPr>
            </a:p>
          </p:txBody>
        </p:sp>
      </p:grpSp>
      <p:grpSp>
        <p:nvGrpSpPr>
          <p:cNvPr id="2580" name="Google Shape;2580;p75"/>
          <p:cNvGrpSpPr/>
          <p:nvPr/>
        </p:nvGrpSpPr>
        <p:grpSpPr>
          <a:xfrm>
            <a:off x="5592388" y="1863200"/>
            <a:ext cx="419100" cy="508500"/>
            <a:chOff x="5592388" y="1863200"/>
            <a:chExt cx="419100" cy="508500"/>
          </a:xfrm>
        </p:grpSpPr>
        <p:sp>
          <p:nvSpPr>
            <p:cNvPr id="2581" name="Google Shape;2581;p75"/>
            <p:cNvSpPr/>
            <p:nvPr/>
          </p:nvSpPr>
          <p:spPr>
            <a:xfrm>
              <a:off x="5654488" y="1972350"/>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5"/>
            <p:cNvSpPr txBox="1"/>
            <p:nvPr/>
          </p:nvSpPr>
          <p:spPr>
            <a:xfrm>
              <a:off x="5592388" y="1863200"/>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4</a:t>
              </a:r>
              <a:endParaRPr sz="1200">
                <a:latin typeface="Libre Franklin"/>
                <a:ea typeface="Libre Franklin"/>
                <a:cs typeface="Libre Franklin"/>
                <a:sym typeface="Libre Franklin"/>
              </a:endParaRPr>
            </a:p>
          </p:txBody>
        </p:sp>
      </p:grpSp>
      <p:grpSp>
        <p:nvGrpSpPr>
          <p:cNvPr id="2583" name="Google Shape;2583;p75"/>
          <p:cNvGrpSpPr/>
          <p:nvPr/>
        </p:nvGrpSpPr>
        <p:grpSpPr>
          <a:xfrm>
            <a:off x="6507638" y="2613269"/>
            <a:ext cx="419100" cy="508500"/>
            <a:chOff x="6507638" y="2613269"/>
            <a:chExt cx="419100" cy="508500"/>
          </a:xfrm>
        </p:grpSpPr>
        <p:sp>
          <p:nvSpPr>
            <p:cNvPr id="2584" name="Google Shape;2584;p75"/>
            <p:cNvSpPr/>
            <p:nvPr/>
          </p:nvSpPr>
          <p:spPr>
            <a:xfrm>
              <a:off x="6569738" y="2720069"/>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5"/>
            <p:cNvSpPr txBox="1"/>
            <p:nvPr/>
          </p:nvSpPr>
          <p:spPr>
            <a:xfrm>
              <a:off x="6507638" y="2613269"/>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5</a:t>
              </a:r>
              <a:endParaRPr sz="1200">
                <a:latin typeface="Libre Franklin"/>
                <a:ea typeface="Libre Franklin"/>
                <a:cs typeface="Libre Franklin"/>
                <a:sym typeface="Libre Franklin"/>
              </a:endParaRPr>
            </a:p>
          </p:txBody>
        </p:sp>
      </p:grpSp>
      <p:grpSp>
        <p:nvGrpSpPr>
          <p:cNvPr id="2586" name="Google Shape;2586;p75"/>
          <p:cNvGrpSpPr/>
          <p:nvPr/>
        </p:nvGrpSpPr>
        <p:grpSpPr>
          <a:xfrm>
            <a:off x="7310213" y="2613269"/>
            <a:ext cx="419100" cy="508500"/>
            <a:chOff x="7310213" y="2613269"/>
            <a:chExt cx="419100" cy="508500"/>
          </a:xfrm>
        </p:grpSpPr>
        <p:sp>
          <p:nvSpPr>
            <p:cNvPr id="2587" name="Google Shape;2587;p75"/>
            <p:cNvSpPr/>
            <p:nvPr/>
          </p:nvSpPr>
          <p:spPr>
            <a:xfrm>
              <a:off x="7372313" y="2720069"/>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5"/>
            <p:cNvSpPr txBox="1"/>
            <p:nvPr/>
          </p:nvSpPr>
          <p:spPr>
            <a:xfrm>
              <a:off x="7310213" y="2613269"/>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6</a:t>
              </a:r>
              <a:endParaRPr sz="1200">
                <a:latin typeface="Libre Franklin"/>
                <a:ea typeface="Libre Franklin"/>
                <a:cs typeface="Libre Franklin"/>
                <a:sym typeface="Libre Franklin"/>
              </a:endParaRPr>
            </a:p>
          </p:txBody>
        </p:sp>
      </p:grpSp>
      <p:sp>
        <p:nvSpPr>
          <p:cNvPr id="2589" name="Google Shape;2589;p75"/>
          <p:cNvSpPr txBox="1">
            <a:spLocks noGrp="1"/>
          </p:cNvSpPr>
          <p:nvPr>
            <p:ph type="subTitle" idx="1"/>
          </p:nvPr>
        </p:nvSpPr>
        <p:spPr>
          <a:xfrm>
            <a:off x="702525" y="2109600"/>
            <a:ext cx="4270200" cy="574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2590" name="Google Shape;2590;p75"/>
          <p:cNvSpPr txBox="1">
            <a:spLocks noGrp="1"/>
          </p:cNvSpPr>
          <p:nvPr>
            <p:ph type="subTitle" idx="2"/>
          </p:nvPr>
        </p:nvSpPr>
        <p:spPr>
          <a:xfrm>
            <a:off x="702525" y="1533900"/>
            <a:ext cx="4266300" cy="474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Put them in the right order</a:t>
            </a:r>
            <a:endParaRPr/>
          </a:p>
        </p:txBody>
      </p:sp>
      <p:sp>
        <p:nvSpPr>
          <p:cNvPr id="2591" name="Google Shape;2591;p75"/>
          <p:cNvSpPr/>
          <p:nvPr/>
        </p:nvSpPr>
        <p:spPr>
          <a:xfrm>
            <a:off x="7167375" y="-3025900"/>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2" name="Google Shape;2592;p75"/>
          <p:cNvGrpSpPr/>
          <p:nvPr/>
        </p:nvGrpSpPr>
        <p:grpSpPr>
          <a:xfrm>
            <a:off x="5357135" y="-448900"/>
            <a:ext cx="3585731" cy="2819199"/>
            <a:chOff x="6451063" y="-3"/>
            <a:chExt cx="2230626" cy="1753778"/>
          </a:xfrm>
        </p:grpSpPr>
        <p:sp>
          <p:nvSpPr>
            <p:cNvPr id="2593" name="Google Shape;2593;p7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5"/>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5"/>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5"/>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5"/>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5"/>
            <p:cNvSpPr/>
            <p:nvPr/>
          </p:nvSpPr>
          <p:spPr>
            <a:xfrm>
              <a:off x="7129040" y="925655"/>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5"/>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612"/>
        <p:cNvGrpSpPr/>
        <p:nvPr/>
      </p:nvGrpSpPr>
      <p:grpSpPr>
        <a:xfrm>
          <a:off x="0" y="0"/>
          <a:ext cx="0" cy="0"/>
          <a:chOff x="0" y="0"/>
          <a:chExt cx="0" cy="0"/>
        </a:xfrm>
      </p:grpSpPr>
      <p:sp>
        <p:nvSpPr>
          <p:cNvPr id="2613" name="Google Shape;2613;p76"/>
          <p:cNvSpPr txBox="1">
            <a:spLocks noGrp="1"/>
          </p:cNvSpPr>
          <p:nvPr>
            <p:ph type="subTitle" idx="4294967295"/>
          </p:nvPr>
        </p:nvSpPr>
        <p:spPr>
          <a:xfrm>
            <a:off x="2642550" y="4407398"/>
            <a:ext cx="3858900" cy="230700"/>
          </a:xfrm>
          <a:prstGeom prst="rect">
            <a:avLst/>
          </a:prstGeom>
        </p:spPr>
        <p:txBody>
          <a:bodyPr spcFirstLastPara="1" wrap="square" lIns="0" tIns="0" rIns="0" bIns="0" anchor="t" anchorCtr="0">
            <a:noAutofit/>
          </a:bodyPr>
          <a:lstStyle/>
          <a:p>
            <a:pPr marL="0" lvl="0" indent="0" algn="ctr" rtl="0">
              <a:spcBef>
                <a:spcPts val="300"/>
              </a:spcBef>
              <a:spcAft>
                <a:spcPts val="0"/>
              </a:spcAft>
              <a:buNone/>
            </a:pPr>
            <a:r>
              <a:rPr lang="en" sz="1200"/>
              <a:t>Please keep this slide for attribution</a:t>
            </a:r>
            <a:endParaRPr sz="1200"/>
          </a:p>
        </p:txBody>
      </p:sp>
      <p:sp>
        <p:nvSpPr>
          <p:cNvPr id="2614" name="Google Shape;2614;p76"/>
          <p:cNvSpPr txBox="1">
            <a:spLocks noGrp="1"/>
          </p:cNvSpPr>
          <p:nvPr>
            <p:ph type="title"/>
          </p:nvPr>
        </p:nvSpPr>
        <p:spPr>
          <a:xfrm>
            <a:off x="2642550" y="624900"/>
            <a:ext cx="3858900" cy="1188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Thanks</a:t>
            </a:r>
            <a:r>
              <a:rPr lang="en">
                <a:solidFill>
                  <a:schemeClr val="lt2"/>
                </a:solidFill>
              </a:rPr>
              <a:t>!</a:t>
            </a:r>
            <a:endParaRPr>
              <a:solidFill>
                <a:schemeClr val="lt2"/>
              </a:solidFill>
            </a:endParaRPr>
          </a:p>
        </p:txBody>
      </p:sp>
      <p:sp>
        <p:nvSpPr>
          <p:cNvPr id="2615" name="Google Shape;2615;p76"/>
          <p:cNvSpPr txBox="1">
            <a:spLocks noGrp="1"/>
          </p:cNvSpPr>
          <p:nvPr>
            <p:ph type="subTitle" idx="1"/>
          </p:nvPr>
        </p:nvSpPr>
        <p:spPr>
          <a:xfrm>
            <a:off x="2642550" y="1801026"/>
            <a:ext cx="3858900" cy="3588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Do you have any questions?</a:t>
            </a:r>
            <a:endParaRPr/>
          </a:p>
          <a:p>
            <a:pPr marL="0" lvl="0" indent="0" algn="ctr" rtl="0">
              <a:spcBef>
                <a:spcPts val="0"/>
              </a:spcBef>
              <a:spcAft>
                <a:spcPts val="0"/>
              </a:spcAft>
              <a:buNone/>
            </a:pPr>
            <a:endParaRPr/>
          </a:p>
        </p:txBody>
      </p:sp>
      <p:sp>
        <p:nvSpPr>
          <p:cNvPr id="2616" name="Google Shape;2616;p76"/>
          <p:cNvSpPr txBox="1">
            <a:spLocks noGrp="1"/>
          </p:cNvSpPr>
          <p:nvPr>
            <p:ph type="subTitle" idx="2"/>
          </p:nvPr>
        </p:nvSpPr>
        <p:spPr>
          <a:xfrm>
            <a:off x="2642550" y="2185074"/>
            <a:ext cx="3858900" cy="705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youremail@freepik.com </a:t>
            </a:r>
            <a:endParaRPr/>
          </a:p>
          <a:p>
            <a:pPr marL="0" lvl="0" indent="0" algn="ctr" rtl="0">
              <a:spcBef>
                <a:spcPts val="0"/>
              </a:spcBef>
              <a:spcAft>
                <a:spcPts val="0"/>
              </a:spcAft>
              <a:buClr>
                <a:schemeClr val="dk1"/>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grpSp>
        <p:nvGrpSpPr>
          <p:cNvPr id="1343" name="Google Shape;1343;p45"/>
          <p:cNvGrpSpPr/>
          <p:nvPr/>
        </p:nvGrpSpPr>
        <p:grpSpPr>
          <a:xfrm>
            <a:off x="-452315" y="222338"/>
            <a:ext cx="8528828" cy="4908975"/>
            <a:chOff x="-452315" y="222338"/>
            <a:chExt cx="8528828" cy="4908975"/>
          </a:xfrm>
        </p:grpSpPr>
        <p:grpSp>
          <p:nvGrpSpPr>
            <p:cNvPr id="1344" name="Google Shape;1344;p45"/>
            <p:cNvGrpSpPr/>
            <p:nvPr/>
          </p:nvGrpSpPr>
          <p:grpSpPr>
            <a:xfrm>
              <a:off x="-452315" y="3021550"/>
              <a:ext cx="3585731" cy="2109764"/>
              <a:chOff x="6451063" y="-3"/>
              <a:chExt cx="2230626" cy="1312450"/>
            </a:xfrm>
          </p:grpSpPr>
          <p:sp>
            <p:nvSpPr>
              <p:cNvPr id="1345" name="Google Shape;1345;p4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5"/>
              <p:cNvSpPr/>
              <p:nvPr/>
            </p:nvSpPr>
            <p:spPr>
              <a:xfrm>
                <a:off x="8244877" y="1137267"/>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5"/>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 name="Google Shape;1357;p45"/>
            <p:cNvSpPr/>
            <p:nvPr/>
          </p:nvSpPr>
          <p:spPr>
            <a:xfrm>
              <a:off x="2952798" y="3644609"/>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5"/>
            <p:cNvSpPr/>
            <p:nvPr/>
          </p:nvSpPr>
          <p:spPr>
            <a:xfrm>
              <a:off x="3281512" y="3881244"/>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5"/>
            <p:cNvSpPr/>
            <p:nvPr/>
          </p:nvSpPr>
          <p:spPr>
            <a:xfrm>
              <a:off x="4304744" y="3756579"/>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5"/>
            <p:cNvSpPr/>
            <p:nvPr/>
          </p:nvSpPr>
          <p:spPr>
            <a:xfrm>
              <a:off x="7374392" y="12393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5"/>
            <p:cNvSpPr/>
            <p:nvPr/>
          </p:nvSpPr>
          <p:spPr>
            <a:xfrm>
              <a:off x="7924647" y="2223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5"/>
            <p:cNvSpPr/>
            <p:nvPr/>
          </p:nvSpPr>
          <p:spPr>
            <a:xfrm>
              <a:off x="7526200" y="1488289"/>
              <a:ext cx="98982" cy="1299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5"/>
            <p:cNvSpPr/>
            <p:nvPr/>
          </p:nvSpPr>
          <p:spPr>
            <a:xfrm>
              <a:off x="7083235" y="504252"/>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5"/>
            <p:cNvSpPr/>
            <p:nvPr/>
          </p:nvSpPr>
          <p:spPr>
            <a:xfrm>
              <a:off x="6963425" y="654013"/>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5"/>
            <p:cNvSpPr/>
            <p:nvPr/>
          </p:nvSpPr>
          <p:spPr>
            <a:xfrm>
              <a:off x="6420131" y="14228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5"/>
            <p:cNvSpPr/>
            <p:nvPr/>
          </p:nvSpPr>
          <p:spPr>
            <a:xfrm>
              <a:off x="4490785" y="513846"/>
              <a:ext cx="98280" cy="130514"/>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5"/>
            <p:cNvSpPr/>
            <p:nvPr/>
          </p:nvSpPr>
          <p:spPr>
            <a:xfrm>
              <a:off x="7121552" y="16380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5"/>
            <p:cNvSpPr/>
            <p:nvPr/>
          </p:nvSpPr>
          <p:spPr>
            <a:xfrm>
              <a:off x="5201215" y="10366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5"/>
            <p:cNvSpPr/>
            <p:nvPr/>
          </p:nvSpPr>
          <p:spPr>
            <a:xfrm>
              <a:off x="5642133" y="3705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5"/>
            <p:cNvSpPr/>
            <p:nvPr/>
          </p:nvSpPr>
          <p:spPr>
            <a:xfrm>
              <a:off x="5103051" y="860695"/>
              <a:ext cx="98924" cy="129987"/>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5"/>
            <p:cNvSpPr/>
            <p:nvPr/>
          </p:nvSpPr>
          <p:spPr>
            <a:xfrm>
              <a:off x="4572005" y="160020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5"/>
            <p:cNvSpPr/>
            <p:nvPr/>
          </p:nvSpPr>
          <p:spPr>
            <a:xfrm>
              <a:off x="4392495" y="3606175"/>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 name="Google Shape;1373;p45"/>
          <p:cNvSpPr txBox="1">
            <a:spLocks noGrp="1"/>
          </p:cNvSpPr>
          <p:nvPr>
            <p:ph type="title"/>
          </p:nvPr>
        </p:nvSpPr>
        <p:spPr>
          <a:xfrm>
            <a:off x="164088" y="380652"/>
            <a:ext cx="8293140" cy="2779152"/>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dirty="0"/>
              <a:t>I</a:t>
            </a:r>
            <a:r>
              <a:rPr lang="en" dirty="0" smtClean="0"/>
              <a:t>. </a:t>
            </a:r>
            <a:br>
              <a:rPr lang="en" dirty="0" smtClean="0"/>
            </a:br>
            <a:r>
              <a:rPr lang="en" sz="6000" dirty="0" smtClean="0"/>
              <a:t>Cường độ dòng điện</a:t>
            </a:r>
            <a:endParaRPr sz="6000" dirty="0">
              <a:solidFill>
                <a:schemeClr val="lt2"/>
              </a:solidFill>
            </a:endParaRPr>
          </a:p>
        </p:txBody>
      </p:sp>
      <p:sp>
        <p:nvSpPr>
          <p:cNvPr id="1375" name="Google Shape;1375;p45"/>
          <p:cNvSpPr/>
          <p:nvPr/>
        </p:nvSpPr>
        <p:spPr>
          <a:xfrm>
            <a:off x="865900" y="3557900"/>
            <a:ext cx="3015700" cy="1140743"/>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ubtitle 1"/>
          <p:cNvSpPr>
            <a:spLocks noGrp="1"/>
          </p:cNvSpPr>
          <p:nvPr>
            <p:ph type="subTitle" idx="1"/>
          </p:nvPr>
        </p:nvSpPr>
        <p:spPr/>
        <p:txBody>
          <a:bodyPr/>
          <a:lstStyle/>
          <a:p>
            <a:endParaRPr lang="en-US"/>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620"/>
        <p:cNvGrpSpPr/>
        <p:nvPr/>
      </p:nvGrpSpPr>
      <p:grpSpPr>
        <a:xfrm>
          <a:off x="0" y="0"/>
          <a:ext cx="0" cy="0"/>
          <a:chOff x="0" y="0"/>
          <a:chExt cx="0" cy="0"/>
        </a:xfrm>
      </p:grpSpPr>
      <p:sp>
        <p:nvSpPr>
          <p:cNvPr id="2621" name="Google Shape;2621;p77"/>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uFill>
                  <a:noFill/>
                </a:uFill>
                <a:hlinkClick r:id="rId3"/>
              </a:rPr>
              <a:t>Renewable energy</a:t>
            </a:r>
            <a:r>
              <a:rPr lang="en"/>
              <a:t> </a:t>
            </a:r>
            <a:r>
              <a:rPr lang="en" b="0">
                <a:solidFill>
                  <a:schemeClr val="lt2"/>
                </a:solidFill>
              </a:rPr>
              <a:t>icon pack</a:t>
            </a:r>
            <a:endParaRPr>
              <a:solidFill>
                <a:schemeClr val="lt2"/>
              </a:solidFill>
            </a:endParaRPr>
          </a:p>
        </p:txBody>
      </p:sp>
      <p:grpSp>
        <p:nvGrpSpPr>
          <p:cNvPr id="2622" name="Google Shape;2622;p77"/>
          <p:cNvGrpSpPr/>
          <p:nvPr/>
        </p:nvGrpSpPr>
        <p:grpSpPr>
          <a:xfrm>
            <a:off x="1193000" y="1372650"/>
            <a:ext cx="381025" cy="272075"/>
            <a:chOff x="796225" y="1122000"/>
            <a:chExt cx="381025" cy="272075"/>
          </a:xfrm>
        </p:grpSpPr>
        <p:sp>
          <p:nvSpPr>
            <p:cNvPr id="2623" name="Google Shape;2623;p77"/>
            <p:cNvSpPr/>
            <p:nvPr/>
          </p:nvSpPr>
          <p:spPr>
            <a:xfrm>
              <a:off x="972125" y="1181525"/>
              <a:ext cx="67900" cy="33650"/>
            </a:xfrm>
            <a:custGeom>
              <a:avLst/>
              <a:gdLst/>
              <a:ahLst/>
              <a:cxnLst/>
              <a:rect l="l" t="t" r="r" b="b"/>
              <a:pathLst>
                <a:path w="2716" h="1346" extrusionOk="0">
                  <a:moveTo>
                    <a:pt x="1" y="1"/>
                  </a:moveTo>
                  <a:lnTo>
                    <a:pt x="810" y="1346"/>
                  </a:lnTo>
                  <a:lnTo>
                    <a:pt x="2715" y="1346"/>
                  </a:lnTo>
                  <a:lnTo>
                    <a:pt x="19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7"/>
            <p:cNvSpPr/>
            <p:nvPr/>
          </p:nvSpPr>
          <p:spPr>
            <a:xfrm>
              <a:off x="1009925" y="1122000"/>
              <a:ext cx="66125" cy="37225"/>
            </a:xfrm>
            <a:custGeom>
              <a:avLst/>
              <a:gdLst/>
              <a:ahLst/>
              <a:cxnLst/>
              <a:rect l="l" t="t" r="r" b="b"/>
              <a:pathLst>
                <a:path w="2645" h="1489" extrusionOk="0">
                  <a:moveTo>
                    <a:pt x="1" y="0"/>
                  </a:moveTo>
                  <a:lnTo>
                    <a:pt x="894" y="1489"/>
                  </a:lnTo>
                  <a:lnTo>
                    <a:pt x="2644" y="1489"/>
                  </a:lnTo>
                  <a:lnTo>
                    <a:pt x="1763" y="1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7"/>
            <p:cNvSpPr/>
            <p:nvPr/>
          </p:nvSpPr>
          <p:spPr>
            <a:xfrm>
              <a:off x="936125" y="1122000"/>
              <a:ext cx="69975" cy="37225"/>
            </a:xfrm>
            <a:custGeom>
              <a:avLst/>
              <a:gdLst/>
              <a:ahLst/>
              <a:cxnLst/>
              <a:rect l="l" t="t" r="r" b="b"/>
              <a:pathLst>
                <a:path w="2799" h="1489" extrusionOk="0">
                  <a:moveTo>
                    <a:pt x="0" y="0"/>
                  </a:moveTo>
                  <a:lnTo>
                    <a:pt x="893" y="1489"/>
                  </a:lnTo>
                  <a:lnTo>
                    <a:pt x="2798" y="1489"/>
                  </a:lnTo>
                  <a:lnTo>
                    <a:pt x="1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7"/>
            <p:cNvSpPr/>
            <p:nvPr/>
          </p:nvSpPr>
          <p:spPr>
            <a:xfrm>
              <a:off x="905150" y="1181525"/>
              <a:ext cx="61050" cy="33650"/>
            </a:xfrm>
            <a:custGeom>
              <a:avLst/>
              <a:gdLst/>
              <a:ahLst/>
              <a:cxnLst/>
              <a:rect l="l" t="t" r="r" b="b"/>
              <a:pathLst>
                <a:path w="2442" h="1346" extrusionOk="0">
                  <a:moveTo>
                    <a:pt x="1" y="1"/>
                  </a:moveTo>
                  <a:lnTo>
                    <a:pt x="811" y="1346"/>
                  </a:lnTo>
                  <a:lnTo>
                    <a:pt x="2442" y="1346"/>
                  </a:lnTo>
                  <a:lnTo>
                    <a:pt x="16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7"/>
            <p:cNvSpPr/>
            <p:nvPr/>
          </p:nvSpPr>
          <p:spPr>
            <a:xfrm>
              <a:off x="1116200" y="1181525"/>
              <a:ext cx="61050" cy="33650"/>
            </a:xfrm>
            <a:custGeom>
              <a:avLst/>
              <a:gdLst/>
              <a:ahLst/>
              <a:cxnLst/>
              <a:rect l="l" t="t" r="r" b="b"/>
              <a:pathLst>
                <a:path w="2442" h="1346" extrusionOk="0">
                  <a:moveTo>
                    <a:pt x="0" y="1"/>
                  </a:moveTo>
                  <a:lnTo>
                    <a:pt x="810" y="1346"/>
                  </a:lnTo>
                  <a:lnTo>
                    <a:pt x="2441" y="1346"/>
                  </a:lnTo>
                  <a:lnTo>
                    <a:pt x="16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7"/>
            <p:cNvSpPr/>
            <p:nvPr/>
          </p:nvSpPr>
          <p:spPr>
            <a:xfrm>
              <a:off x="1079875" y="1122000"/>
              <a:ext cx="63125" cy="37225"/>
            </a:xfrm>
            <a:custGeom>
              <a:avLst/>
              <a:gdLst/>
              <a:ahLst/>
              <a:cxnLst/>
              <a:rect l="l" t="t" r="r" b="b"/>
              <a:pathLst>
                <a:path w="2525" h="1489" extrusionOk="0">
                  <a:moveTo>
                    <a:pt x="1" y="0"/>
                  </a:moveTo>
                  <a:lnTo>
                    <a:pt x="906" y="1489"/>
                  </a:lnTo>
                  <a:lnTo>
                    <a:pt x="2525" y="1489"/>
                  </a:lnTo>
                  <a:lnTo>
                    <a:pt x="1751" y="215"/>
                  </a:lnTo>
                  <a:cubicBezTo>
                    <a:pt x="1680" y="72"/>
                    <a:pt x="1525"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7"/>
            <p:cNvSpPr/>
            <p:nvPr/>
          </p:nvSpPr>
          <p:spPr>
            <a:xfrm>
              <a:off x="869150" y="1122000"/>
              <a:ext cx="62825" cy="37225"/>
            </a:xfrm>
            <a:custGeom>
              <a:avLst/>
              <a:gdLst/>
              <a:ahLst/>
              <a:cxnLst/>
              <a:rect l="l" t="t" r="r" b="b"/>
              <a:pathLst>
                <a:path w="2513" h="1489" extrusionOk="0">
                  <a:moveTo>
                    <a:pt x="0" y="0"/>
                  </a:moveTo>
                  <a:lnTo>
                    <a:pt x="893" y="1489"/>
                  </a:lnTo>
                  <a:lnTo>
                    <a:pt x="2512" y="1489"/>
                  </a:lnTo>
                  <a:lnTo>
                    <a:pt x="1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7"/>
            <p:cNvSpPr/>
            <p:nvPr/>
          </p:nvSpPr>
          <p:spPr>
            <a:xfrm>
              <a:off x="796225" y="1136575"/>
              <a:ext cx="111650" cy="257500"/>
            </a:xfrm>
            <a:custGeom>
              <a:avLst/>
              <a:gdLst/>
              <a:ahLst/>
              <a:cxnLst/>
              <a:rect l="l" t="t" r="r" b="b"/>
              <a:pathLst>
                <a:path w="4466" h="10300" extrusionOk="0">
                  <a:moveTo>
                    <a:pt x="2177" y="3822"/>
                  </a:moveTo>
                  <a:cubicBezTo>
                    <a:pt x="2428" y="3822"/>
                    <a:pt x="2620" y="4020"/>
                    <a:pt x="2620" y="4275"/>
                  </a:cubicBezTo>
                  <a:lnTo>
                    <a:pt x="2620" y="5168"/>
                  </a:lnTo>
                  <a:cubicBezTo>
                    <a:pt x="2620" y="5418"/>
                    <a:pt x="2429" y="5608"/>
                    <a:pt x="2179" y="5608"/>
                  </a:cubicBezTo>
                  <a:cubicBezTo>
                    <a:pt x="1917" y="5608"/>
                    <a:pt x="1727" y="5418"/>
                    <a:pt x="1727" y="5168"/>
                  </a:cubicBezTo>
                  <a:lnTo>
                    <a:pt x="1727" y="4287"/>
                  </a:lnTo>
                  <a:cubicBezTo>
                    <a:pt x="1727" y="4049"/>
                    <a:pt x="1905" y="3834"/>
                    <a:pt x="2155" y="3823"/>
                  </a:cubicBezTo>
                  <a:cubicBezTo>
                    <a:pt x="2163" y="3822"/>
                    <a:pt x="2170" y="3822"/>
                    <a:pt x="2177" y="3822"/>
                  </a:cubicBezTo>
                  <a:close/>
                  <a:moveTo>
                    <a:pt x="2177" y="6727"/>
                  </a:moveTo>
                  <a:cubicBezTo>
                    <a:pt x="2428" y="6727"/>
                    <a:pt x="2620" y="6925"/>
                    <a:pt x="2620" y="7168"/>
                  </a:cubicBezTo>
                  <a:lnTo>
                    <a:pt x="2620" y="8061"/>
                  </a:lnTo>
                  <a:cubicBezTo>
                    <a:pt x="2620" y="8305"/>
                    <a:pt x="2428" y="8514"/>
                    <a:pt x="2176" y="8514"/>
                  </a:cubicBezTo>
                  <a:cubicBezTo>
                    <a:pt x="2169" y="8514"/>
                    <a:pt x="2162" y="8514"/>
                    <a:pt x="2155" y="8514"/>
                  </a:cubicBezTo>
                  <a:cubicBezTo>
                    <a:pt x="1917" y="8502"/>
                    <a:pt x="1727" y="8287"/>
                    <a:pt x="1727" y="8049"/>
                  </a:cubicBezTo>
                  <a:lnTo>
                    <a:pt x="1727" y="7192"/>
                  </a:lnTo>
                  <a:cubicBezTo>
                    <a:pt x="1727" y="6954"/>
                    <a:pt x="1905" y="6740"/>
                    <a:pt x="2155" y="6728"/>
                  </a:cubicBezTo>
                  <a:cubicBezTo>
                    <a:pt x="2163" y="6727"/>
                    <a:pt x="2170" y="6727"/>
                    <a:pt x="2177" y="6727"/>
                  </a:cubicBezTo>
                  <a:close/>
                  <a:moveTo>
                    <a:pt x="2215" y="1"/>
                  </a:moveTo>
                  <a:lnTo>
                    <a:pt x="60" y="3584"/>
                  </a:lnTo>
                  <a:cubicBezTo>
                    <a:pt x="12" y="3656"/>
                    <a:pt x="0" y="3739"/>
                    <a:pt x="0" y="3811"/>
                  </a:cubicBezTo>
                  <a:lnTo>
                    <a:pt x="0" y="9847"/>
                  </a:lnTo>
                  <a:cubicBezTo>
                    <a:pt x="0" y="10097"/>
                    <a:pt x="191" y="10300"/>
                    <a:pt x="453" y="10300"/>
                  </a:cubicBezTo>
                  <a:lnTo>
                    <a:pt x="4465" y="10300"/>
                  </a:lnTo>
                  <a:lnTo>
                    <a:pt x="4465" y="3763"/>
                  </a:lnTo>
                  <a:lnTo>
                    <a:pt x="2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7"/>
            <p:cNvSpPr/>
            <p:nvPr/>
          </p:nvSpPr>
          <p:spPr>
            <a:xfrm>
              <a:off x="1026300" y="1337800"/>
              <a:ext cx="22350" cy="55975"/>
            </a:xfrm>
            <a:custGeom>
              <a:avLst/>
              <a:gdLst/>
              <a:ahLst/>
              <a:cxnLst/>
              <a:rect l="l" t="t" r="r" b="b"/>
              <a:pathLst>
                <a:path w="894" h="2239" extrusionOk="0">
                  <a:moveTo>
                    <a:pt x="1" y="0"/>
                  </a:moveTo>
                  <a:lnTo>
                    <a:pt x="1" y="2239"/>
                  </a:lnTo>
                  <a:lnTo>
                    <a:pt x="894" y="2239"/>
                  </a:lnTo>
                  <a:lnTo>
                    <a:pt x="8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7"/>
            <p:cNvSpPr/>
            <p:nvPr/>
          </p:nvSpPr>
          <p:spPr>
            <a:xfrm>
              <a:off x="930175" y="1237475"/>
              <a:ext cx="231600" cy="156300"/>
            </a:xfrm>
            <a:custGeom>
              <a:avLst/>
              <a:gdLst/>
              <a:ahLst/>
              <a:cxnLst/>
              <a:rect l="l" t="t" r="r" b="b"/>
              <a:pathLst>
                <a:path w="9264" h="6252" extrusionOk="0">
                  <a:moveTo>
                    <a:pt x="0" y="1"/>
                  </a:moveTo>
                  <a:lnTo>
                    <a:pt x="0" y="6252"/>
                  </a:lnTo>
                  <a:lnTo>
                    <a:pt x="2953" y="6252"/>
                  </a:lnTo>
                  <a:lnTo>
                    <a:pt x="2953" y="3573"/>
                  </a:lnTo>
                  <a:cubicBezTo>
                    <a:pt x="2953" y="3311"/>
                    <a:pt x="3143" y="3120"/>
                    <a:pt x="3393" y="3120"/>
                  </a:cubicBezTo>
                  <a:lnTo>
                    <a:pt x="5179" y="3120"/>
                  </a:lnTo>
                  <a:cubicBezTo>
                    <a:pt x="5429" y="3120"/>
                    <a:pt x="5632" y="3311"/>
                    <a:pt x="5632" y="3573"/>
                  </a:cubicBezTo>
                  <a:lnTo>
                    <a:pt x="5632" y="6252"/>
                  </a:lnTo>
                  <a:lnTo>
                    <a:pt x="8811" y="6252"/>
                  </a:lnTo>
                  <a:cubicBezTo>
                    <a:pt x="9061" y="6252"/>
                    <a:pt x="9263" y="6049"/>
                    <a:pt x="9263" y="5799"/>
                  </a:cubicBezTo>
                  <a:lnTo>
                    <a:pt x="92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7"/>
            <p:cNvSpPr/>
            <p:nvPr/>
          </p:nvSpPr>
          <p:spPr>
            <a:xfrm>
              <a:off x="1046250" y="1181525"/>
              <a:ext cx="64025" cy="33650"/>
            </a:xfrm>
            <a:custGeom>
              <a:avLst/>
              <a:gdLst/>
              <a:ahLst/>
              <a:cxnLst/>
              <a:rect l="l" t="t" r="r" b="b"/>
              <a:pathLst>
                <a:path w="2561" h="1346" extrusionOk="0">
                  <a:moveTo>
                    <a:pt x="0" y="1"/>
                  </a:moveTo>
                  <a:lnTo>
                    <a:pt x="810" y="1346"/>
                  </a:lnTo>
                  <a:lnTo>
                    <a:pt x="2560" y="1346"/>
                  </a:lnTo>
                  <a:lnTo>
                    <a:pt x="17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77"/>
          <p:cNvGrpSpPr/>
          <p:nvPr/>
        </p:nvGrpSpPr>
        <p:grpSpPr>
          <a:xfrm>
            <a:off x="1922253" y="1372950"/>
            <a:ext cx="382825" cy="380425"/>
            <a:chOff x="1467125" y="1122300"/>
            <a:chExt cx="382825" cy="380425"/>
          </a:xfrm>
        </p:grpSpPr>
        <p:sp>
          <p:nvSpPr>
            <p:cNvPr id="2635" name="Google Shape;2635;p77"/>
            <p:cNvSpPr/>
            <p:nvPr/>
          </p:nvSpPr>
          <p:spPr>
            <a:xfrm>
              <a:off x="1467125" y="1122300"/>
              <a:ext cx="371200" cy="150325"/>
            </a:xfrm>
            <a:custGeom>
              <a:avLst/>
              <a:gdLst/>
              <a:ahLst/>
              <a:cxnLst/>
              <a:rect l="l" t="t" r="r" b="b"/>
              <a:pathLst>
                <a:path w="14848" h="6013" extrusionOk="0">
                  <a:moveTo>
                    <a:pt x="7740" y="0"/>
                  </a:moveTo>
                  <a:cubicBezTo>
                    <a:pt x="4823" y="0"/>
                    <a:pt x="2204" y="1750"/>
                    <a:pt x="1061" y="4394"/>
                  </a:cubicBezTo>
                  <a:lnTo>
                    <a:pt x="906" y="4036"/>
                  </a:lnTo>
                  <a:cubicBezTo>
                    <a:pt x="843" y="3865"/>
                    <a:pt x="670" y="3768"/>
                    <a:pt x="491" y="3768"/>
                  </a:cubicBezTo>
                  <a:cubicBezTo>
                    <a:pt x="434" y="3768"/>
                    <a:pt x="377" y="3778"/>
                    <a:pt x="322" y="3798"/>
                  </a:cubicBezTo>
                  <a:cubicBezTo>
                    <a:pt x="108" y="3894"/>
                    <a:pt x="1" y="4155"/>
                    <a:pt x="84" y="4382"/>
                  </a:cubicBezTo>
                  <a:lnTo>
                    <a:pt x="656" y="5715"/>
                  </a:lnTo>
                  <a:cubicBezTo>
                    <a:pt x="680" y="5834"/>
                    <a:pt x="775" y="5929"/>
                    <a:pt x="882" y="5953"/>
                  </a:cubicBezTo>
                  <a:cubicBezTo>
                    <a:pt x="942" y="5965"/>
                    <a:pt x="977" y="5989"/>
                    <a:pt x="1037" y="5989"/>
                  </a:cubicBezTo>
                  <a:cubicBezTo>
                    <a:pt x="1096" y="5989"/>
                    <a:pt x="1156" y="5977"/>
                    <a:pt x="1215" y="5953"/>
                  </a:cubicBezTo>
                  <a:lnTo>
                    <a:pt x="2561" y="5394"/>
                  </a:lnTo>
                  <a:cubicBezTo>
                    <a:pt x="2787" y="5298"/>
                    <a:pt x="2882" y="5036"/>
                    <a:pt x="2799" y="4810"/>
                  </a:cubicBezTo>
                  <a:cubicBezTo>
                    <a:pt x="2727" y="4640"/>
                    <a:pt x="2561" y="4537"/>
                    <a:pt x="2387" y="4537"/>
                  </a:cubicBezTo>
                  <a:cubicBezTo>
                    <a:pt x="2330" y="4537"/>
                    <a:pt x="2272" y="4549"/>
                    <a:pt x="2215" y="4572"/>
                  </a:cubicBezTo>
                  <a:lnTo>
                    <a:pt x="1894" y="4703"/>
                  </a:lnTo>
                  <a:cubicBezTo>
                    <a:pt x="2906" y="2405"/>
                    <a:pt x="5192" y="893"/>
                    <a:pt x="7740" y="893"/>
                  </a:cubicBezTo>
                  <a:cubicBezTo>
                    <a:pt x="10657" y="893"/>
                    <a:pt x="13181" y="2858"/>
                    <a:pt x="13919" y="5691"/>
                  </a:cubicBezTo>
                  <a:cubicBezTo>
                    <a:pt x="13955" y="5882"/>
                    <a:pt x="14157" y="6013"/>
                    <a:pt x="14348" y="6013"/>
                  </a:cubicBezTo>
                  <a:cubicBezTo>
                    <a:pt x="14372" y="6013"/>
                    <a:pt x="14419" y="6013"/>
                    <a:pt x="14467" y="6001"/>
                  </a:cubicBezTo>
                  <a:cubicBezTo>
                    <a:pt x="14705" y="5941"/>
                    <a:pt x="14848" y="5703"/>
                    <a:pt x="14777" y="5465"/>
                  </a:cubicBezTo>
                  <a:cubicBezTo>
                    <a:pt x="13943" y="2250"/>
                    <a:pt x="11038" y="0"/>
                    <a:pt x="77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7"/>
            <p:cNvSpPr/>
            <p:nvPr/>
          </p:nvSpPr>
          <p:spPr>
            <a:xfrm>
              <a:off x="1478150" y="1350825"/>
              <a:ext cx="371800" cy="151900"/>
            </a:xfrm>
            <a:custGeom>
              <a:avLst/>
              <a:gdLst/>
              <a:ahLst/>
              <a:cxnLst/>
              <a:rect l="l" t="t" r="r" b="b"/>
              <a:pathLst>
                <a:path w="14872" h="6076" extrusionOk="0">
                  <a:moveTo>
                    <a:pt x="13794" y="0"/>
                  </a:moveTo>
                  <a:cubicBezTo>
                    <a:pt x="13734" y="0"/>
                    <a:pt x="13675" y="9"/>
                    <a:pt x="13621" y="27"/>
                  </a:cubicBezTo>
                  <a:lnTo>
                    <a:pt x="12276" y="598"/>
                  </a:lnTo>
                  <a:cubicBezTo>
                    <a:pt x="12061" y="682"/>
                    <a:pt x="11954" y="956"/>
                    <a:pt x="12038" y="1182"/>
                  </a:cubicBezTo>
                  <a:cubicBezTo>
                    <a:pt x="12111" y="1347"/>
                    <a:pt x="12283" y="1448"/>
                    <a:pt x="12462" y="1448"/>
                  </a:cubicBezTo>
                  <a:cubicBezTo>
                    <a:pt x="12515" y="1448"/>
                    <a:pt x="12569" y="1439"/>
                    <a:pt x="12621" y="1420"/>
                  </a:cubicBezTo>
                  <a:lnTo>
                    <a:pt x="12990" y="1253"/>
                  </a:lnTo>
                  <a:lnTo>
                    <a:pt x="12990" y="1253"/>
                  </a:lnTo>
                  <a:cubicBezTo>
                    <a:pt x="12014" y="3623"/>
                    <a:pt x="9692" y="5182"/>
                    <a:pt x="7097" y="5182"/>
                  </a:cubicBezTo>
                  <a:cubicBezTo>
                    <a:pt x="4180" y="5182"/>
                    <a:pt x="1644" y="3218"/>
                    <a:pt x="929" y="384"/>
                  </a:cubicBezTo>
                  <a:cubicBezTo>
                    <a:pt x="880" y="188"/>
                    <a:pt x="709" y="56"/>
                    <a:pt x="518" y="56"/>
                  </a:cubicBezTo>
                  <a:cubicBezTo>
                    <a:pt x="477" y="56"/>
                    <a:pt x="435" y="62"/>
                    <a:pt x="393" y="75"/>
                  </a:cubicBezTo>
                  <a:cubicBezTo>
                    <a:pt x="155" y="134"/>
                    <a:pt x="0" y="372"/>
                    <a:pt x="72" y="610"/>
                  </a:cubicBezTo>
                  <a:cubicBezTo>
                    <a:pt x="905" y="3825"/>
                    <a:pt x="3810" y="6075"/>
                    <a:pt x="7120" y="6075"/>
                  </a:cubicBezTo>
                  <a:cubicBezTo>
                    <a:pt x="10049" y="6075"/>
                    <a:pt x="12681" y="4301"/>
                    <a:pt x="13812" y="1634"/>
                  </a:cubicBezTo>
                  <a:lnTo>
                    <a:pt x="13943" y="1956"/>
                  </a:lnTo>
                  <a:cubicBezTo>
                    <a:pt x="14026" y="2111"/>
                    <a:pt x="14181" y="2218"/>
                    <a:pt x="14359" y="2218"/>
                  </a:cubicBezTo>
                  <a:cubicBezTo>
                    <a:pt x="14419" y="2218"/>
                    <a:pt x="14478" y="2206"/>
                    <a:pt x="14538" y="2194"/>
                  </a:cubicBezTo>
                  <a:cubicBezTo>
                    <a:pt x="14764" y="2087"/>
                    <a:pt x="14871" y="1837"/>
                    <a:pt x="14764" y="1610"/>
                  </a:cubicBezTo>
                  <a:lnTo>
                    <a:pt x="14205" y="265"/>
                  </a:lnTo>
                  <a:cubicBezTo>
                    <a:pt x="14157" y="170"/>
                    <a:pt x="14074" y="75"/>
                    <a:pt x="13966" y="27"/>
                  </a:cubicBezTo>
                  <a:cubicBezTo>
                    <a:pt x="13913" y="9"/>
                    <a:pt x="13853" y="0"/>
                    <a:pt x="13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7"/>
            <p:cNvSpPr/>
            <p:nvPr/>
          </p:nvSpPr>
          <p:spPr>
            <a:xfrm>
              <a:off x="1575775" y="1188500"/>
              <a:ext cx="168800" cy="247550"/>
            </a:xfrm>
            <a:custGeom>
              <a:avLst/>
              <a:gdLst/>
              <a:ahLst/>
              <a:cxnLst/>
              <a:rect l="l" t="t" r="r" b="b"/>
              <a:pathLst>
                <a:path w="6752" h="9902" extrusionOk="0">
                  <a:moveTo>
                    <a:pt x="4212" y="0"/>
                  </a:moveTo>
                  <a:cubicBezTo>
                    <a:pt x="4083" y="0"/>
                    <a:pt x="3955" y="56"/>
                    <a:pt x="3870" y="162"/>
                  </a:cubicBezTo>
                  <a:lnTo>
                    <a:pt x="132" y="4686"/>
                  </a:lnTo>
                  <a:cubicBezTo>
                    <a:pt x="25" y="4829"/>
                    <a:pt x="1" y="5008"/>
                    <a:pt x="72" y="5163"/>
                  </a:cubicBezTo>
                  <a:cubicBezTo>
                    <a:pt x="144" y="5329"/>
                    <a:pt x="310" y="5425"/>
                    <a:pt x="477" y="5425"/>
                  </a:cubicBezTo>
                  <a:lnTo>
                    <a:pt x="2096" y="5425"/>
                  </a:lnTo>
                  <a:lnTo>
                    <a:pt x="2096" y="9473"/>
                  </a:lnTo>
                  <a:cubicBezTo>
                    <a:pt x="2096" y="9651"/>
                    <a:pt x="2215" y="9818"/>
                    <a:pt x="2394" y="9866"/>
                  </a:cubicBezTo>
                  <a:cubicBezTo>
                    <a:pt x="2441" y="9889"/>
                    <a:pt x="2501" y="9901"/>
                    <a:pt x="2549" y="9901"/>
                  </a:cubicBezTo>
                  <a:cubicBezTo>
                    <a:pt x="2680" y="9901"/>
                    <a:pt x="2799" y="9842"/>
                    <a:pt x="2882" y="9735"/>
                  </a:cubicBezTo>
                  <a:lnTo>
                    <a:pt x="6621" y="5210"/>
                  </a:lnTo>
                  <a:cubicBezTo>
                    <a:pt x="6728" y="5079"/>
                    <a:pt x="6752" y="4901"/>
                    <a:pt x="6680" y="4734"/>
                  </a:cubicBezTo>
                  <a:cubicBezTo>
                    <a:pt x="6609" y="4567"/>
                    <a:pt x="6442" y="4484"/>
                    <a:pt x="6275" y="4484"/>
                  </a:cubicBezTo>
                  <a:lnTo>
                    <a:pt x="4656" y="4484"/>
                  </a:lnTo>
                  <a:lnTo>
                    <a:pt x="4656" y="448"/>
                  </a:lnTo>
                  <a:cubicBezTo>
                    <a:pt x="4656" y="305"/>
                    <a:pt x="4585" y="150"/>
                    <a:pt x="4466" y="79"/>
                  </a:cubicBezTo>
                  <a:cubicBezTo>
                    <a:pt x="4388" y="26"/>
                    <a:pt x="4300" y="0"/>
                    <a:pt x="4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8" name="Google Shape;2638;p77"/>
          <p:cNvGrpSpPr/>
          <p:nvPr/>
        </p:nvGrpSpPr>
        <p:grpSpPr>
          <a:xfrm>
            <a:off x="2653306" y="1370850"/>
            <a:ext cx="365550" cy="381625"/>
            <a:chOff x="2116025" y="1120200"/>
            <a:chExt cx="365550" cy="381625"/>
          </a:xfrm>
        </p:grpSpPr>
        <p:sp>
          <p:nvSpPr>
            <p:cNvPr id="2639" name="Google Shape;2639;p77"/>
            <p:cNvSpPr/>
            <p:nvPr/>
          </p:nvSpPr>
          <p:spPr>
            <a:xfrm>
              <a:off x="2116025" y="1120200"/>
              <a:ext cx="365550" cy="381625"/>
            </a:xfrm>
            <a:custGeom>
              <a:avLst/>
              <a:gdLst/>
              <a:ahLst/>
              <a:cxnLst/>
              <a:rect l="l" t="t" r="r" b="b"/>
              <a:pathLst>
                <a:path w="14622" h="15265" extrusionOk="0">
                  <a:moveTo>
                    <a:pt x="7299" y="3394"/>
                  </a:moveTo>
                  <a:cubicBezTo>
                    <a:pt x="9645" y="3394"/>
                    <a:pt x="11550" y="5299"/>
                    <a:pt x="11550" y="7633"/>
                  </a:cubicBezTo>
                  <a:cubicBezTo>
                    <a:pt x="11550" y="9966"/>
                    <a:pt x="9657" y="11871"/>
                    <a:pt x="7299" y="11871"/>
                  </a:cubicBezTo>
                  <a:cubicBezTo>
                    <a:pt x="4965" y="11871"/>
                    <a:pt x="3060" y="9966"/>
                    <a:pt x="3060" y="7633"/>
                  </a:cubicBezTo>
                  <a:cubicBezTo>
                    <a:pt x="3060" y="5299"/>
                    <a:pt x="4965" y="3394"/>
                    <a:pt x="7299" y="3394"/>
                  </a:cubicBezTo>
                  <a:close/>
                  <a:moveTo>
                    <a:pt x="7287" y="1"/>
                  </a:moveTo>
                  <a:cubicBezTo>
                    <a:pt x="7144" y="1"/>
                    <a:pt x="7013" y="72"/>
                    <a:pt x="6918" y="191"/>
                  </a:cubicBezTo>
                  <a:lnTo>
                    <a:pt x="6132" y="1358"/>
                  </a:lnTo>
                  <a:cubicBezTo>
                    <a:pt x="5877" y="1727"/>
                    <a:pt x="5473" y="1941"/>
                    <a:pt x="5044" y="1941"/>
                  </a:cubicBezTo>
                  <a:cubicBezTo>
                    <a:pt x="4892" y="1941"/>
                    <a:pt x="4737" y="1914"/>
                    <a:pt x="4584" y="1858"/>
                  </a:cubicBezTo>
                  <a:lnTo>
                    <a:pt x="3215" y="1382"/>
                  </a:lnTo>
                  <a:cubicBezTo>
                    <a:pt x="3170" y="1366"/>
                    <a:pt x="3121" y="1358"/>
                    <a:pt x="3071" y="1358"/>
                  </a:cubicBezTo>
                  <a:cubicBezTo>
                    <a:pt x="2975" y="1358"/>
                    <a:pt x="2877" y="1387"/>
                    <a:pt x="2799" y="1441"/>
                  </a:cubicBezTo>
                  <a:cubicBezTo>
                    <a:pt x="2679" y="1537"/>
                    <a:pt x="2608" y="1668"/>
                    <a:pt x="2620" y="1811"/>
                  </a:cubicBezTo>
                  <a:lnTo>
                    <a:pt x="2668" y="3216"/>
                  </a:lnTo>
                  <a:cubicBezTo>
                    <a:pt x="2679" y="3823"/>
                    <a:pt x="2310" y="4359"/>
                    <a:pt x="1715" y="4537"/>
                  </a:cubicBezTo>
                  <a:lnTo>
                    <a:pt x="346" y="4990"/>
                  </a:lnTo>
                  <a:cubicBezTo>
                    <a:pt x="203" y="5025"/>
                    <a:pt x="84" y="5132"/>
                    <a:pt x="48" y="5287"/>
                  </a:cubicBezTo>
                  <a:cubicBezTo>
                    <a:pt x="1" y="5418"/>
                    <a:pt x="24" y="5585"/>
                    <a:pt x="120" y="5680"/>
                  </a:cubicBezTo>
                  <a:lnTo>
                    <a:pt x="977" y="6799"/>
                  </a:lnTo>
                  <a:cubicBezTo>
                    <a:pt x="1346" y="7287"/>
                    <a:pt x="1346" y="7930"/>
                    <a:pt x="1001" y="8419"/>
                  </a:cubicBezTo>
                  <a:lnTo>
                    <a:pt x="120" y="9585"/>
                  </a:lnTo>
                  <a:cubicBezTo>
                    <a:pt x="24" y="9704"/>
                    <a:pt x="1" y="9847"/>
                    <a:pt x="48" y="10002"/>
                  </a:cubicBezTo>
                  <a:cubicBezTo>
                    <a:pt x="84" y="10133"/>
                    <a:pt x="203" y="10252"/>
                    <a:pt x="346" y="10288"/>
                  </a:cubicBezTo>
                  <a:lnTo>
                    <a:pt x="1691" y="10681"/>
                  </a:lnTo>
                  <a:cubicBezTo>
                    <a:pt x="2275" y="10859"/>
                    <a:pt x="2668" y="11383"/>
                    <a:pt x="2668" y="11990"/>
                  </a:cubicBezTo>
                  <a:lnTo>
                    <a:pt x="2632" y="13443"/>
                  </a:lnTo>
                  <a:cubicBezTo>
                    <a:pt x="2632" y="13586"/>
                    <a:pt x="2703" y="13717"/>
                    <a:pt x="2822" y="13812"/>
                  </a:cubicBezTo>
                  <a:cubicBezTo>
                    <a:pt x="2901" y="13867"/>
                    <a:pt x="2994" y="13896"/>
                    <a:pt x="3090" y="13896"/>
                  </a:cubicBezTo>
                  <a:cubicBezTo>
                    <a:pt x="3140" y="13896"/>
                    <a:pt x="3190" y="13888"/>
                    <a:pt x="3239" y="13872"/>
                  </a:cubicBezTo>
                  <a:lnTo>
                    <a:pt x="4561" y="13395"/>
                  </a:lnTo>
                  <a:cubicBezTo>
                    <a:pt x="4714" y="13339"/>
                    <a:pt x="4870" y="13312"/>
                    <a:pt x="5024" y="13312"/>
                  </a:cubicBezTo>
                  <a:cubicBezTo>
                    <a:pt x="5455" y="13312"/>
                    <a:pt x="5863" y="13523"/>
                    <a:pt x="6108" y="13883"/>
                  </a:cubicBezTo>
                  <a:lnTo>
                    <a:pt x="6942" y="15074"/>
                  </a:lnTo>
                  <a:cubicBezTo>
                    <a:pt x="7037" y="15193"/>
                    <a:pt x="7168" y="15265"/>
                    <a:pt x="7323" y="15265"/>
                  </a:cubicBezTo>
                  <a:cubicBezTo>
                    <a:pt x="7466" y="15265"/>
                    <a:pt x="7597" y="15193"/>
                    <a:pt x="7692" y="15074"/>
                  </a:cubicBezTo>
                  <a:lnTo>
                    <a:pt x="8478" y="13919"/>
                  </a:lnTo>
                  <a:cubicBezTo>
                    <a:pt x="8734" y="13539"/>
                    <a:pt x="9141" y="13330"/>
                    <a:pt x="9573" y="13330"/>
                  </a:cubicBezTo>
                  <a:cubicBezTo>
                    <a:pt x="9722" y="13330"/>
                    <a:pt x="9875" y="13355"/>
                    <a:pt x="10026" y="13407"/>
                  </a:cubicBezTo>
                  <a:lnTo>
                    <a:pt x="11395" y="13883"/>
                  </a:lnTo>
                  <a:cubicBezTo>
                    <a:pt x="11444" y="13901"/>
                    <a:pt x="11497" y="13911"/>
                    <a:pt x="11552" y="13911"/>
                  </a:cubicBezTo>
                  <a:cubicBezTo>
                    <a:pt x="11643" y="13911"/>
                    <a:pt x="11737" y="13884"/>
                    <a:pt x="11812" y="13824"/>
                  </a:cubicBezTo>
                  <a:cubicBezTo>
                    <a:pt x="11931" y="13741"/>
                    <a:pt x="12002" y="13598"/>
                    <a:pt x="11990" y="13455"/>
                  </a:cubicBezTo>
                  <a:lnTo>
                    <a:pt x="11943" y="12050"/>
                  </a:lnTo>
                  <a:cubicBezTo>
                    <a:pt x="11931" y="11443"/>
                    <a:pt x="12300" y="10907"/>
                    <a:pt x="12895" y="10728"/>
                  </a:cubicBezTo>
                  <a:lnTo>
                    <a:pt x="14288" y="10312"/>
                  </a:lnTo>
                  <a:cubicBezTo>
                    <a:pt x="14419" y="10264"/>
                    <a:pt x="14538" y="10157"/>
                    <a:pt x="14586" y="10014"/>
                  </a:cubicBezTo>
                  <a:cubicBezTo>
                    <a:pt x="14621" y="9883"/>
                    <a:pt x="14598" y="9716"/>
                    <a:pt x="14502" y="9609"/>
                  </a:cubicBezTo>
                  <a:lnTo>
                    <a:pt x="13633" y="8466"/>
                  </a:lnTo>
                  <a:cubicBezTo>
                    <a:pt x="13252" y="7978"/>
                    <a:pt x="13252" y="7335"/>
                    <a:pt x="13609" y="6847"/>
                  </a:cubicBezTo>
                  <a:lnTo>
                    <a:pt x="14490" y="5680"/>
                  </a:lnTo>
                  <a:cubicBezTo>
                    <a:pt x="14586" y="5561"/>
                    <a:pt x="14610" y="5418"/>
                    <a:pt x="14562" y="5263"/>
                  </a:cubicBezTo>
                  <a:cubicBezTo>
                    <a:pt x="14526" y="5132"/>
                    <a:pt x="14407" y="5013"/>
                    <a:pt x="14264" y="4990"/>
                  </a:cubicBezTo>
                  <a:lnTo>
                    <a:pt x="12919" y="4585"/>
                  </a:lnTo>
                  <a:cubicBezTo>
                    <a:pt x="12335" y="4406"/>
                    <a:pt x="11943" y="3882"/>
                    <a:pt x="11943" y="3275"/>
                  </a:cubicBezTo>
                  <a:lnTo>
                    <a:pt x="11978" y="1834"/>
                  </a:lnTo>
                  <a:cubicBezTo>
                    <a:pt x="11978" y="1680"/>
                    <a:pt x="11907" y="1549"/>
                    <a:pt x="11788" y="1453"/>
                  </a:cubicBezTo>
                  <a:cubicBezTo>
                    <a:pt x="11710" y="1399"/>
                    <a:pt x="11616" y="1375"/>
                    <a:pt x="11521" y="1375"/>
                  </a:cubicBezTo>
                  <a:cubicBezTo>
                    <a:pt x="11471" y="1375"/>
                    <a:pt x="11420" y="1382"/>
                    <a:pt x="11371" y="1394"/>
                  </a:cubicBezTo>
                  <a:lnTo>
                    <a:pt x="10049" y="1870"/>
                  </a:lnTo>
                  <a:cubicBezTo>
                    <a:pt x="9896" y="1926"/>
                    <a:pt x="9740" y="1953"/>
                    <a:pt x="9586" y="1953"/>
                  </a:cubicBezTo>
                  <a:cubicBezTo>
                    <a:pt x="9155" y="1953"/>
                    <a:pt x="8747" y="1742"/>
                    <a:pt x="8502" y="1382"/>
                  </a:cubicBezTo>
                  <a:lnTo>
                    <a:pt x="7668" y="191"/>
                  </a:lnTo>
                  <a:cubicBezTo>
                    <a:pt x="7573" y="72"/>
                    <a:pt x="7442" y="1"/>
                    <a:pt x="7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7"/>
            <p:cNvSpPr/>
            <p:nvPr/>
          </p:nvSpPr>
          <p:spPr>
            <a:xfrm>
              <a:off x="2214850" y="1227375"/>
              <a:ext cx="167600" cy="167300"/>
            </a:xfrm>
            <a:custGeom>
              <a:avLst/>
              <a:gdLst/>
              <a:ahLst/>
              <a:cxnLst/>
              <a:rect l="l" t="t" r="r" b="b"/>
              <a:pathLst>
                <a:path w="6704" h="6692" extrusionOk="0">
                  <a:moveTo>
                    <a:pt x="3880" y="1104"/>
                  </a:moveTo>
                  <a:cubicBezTo>
                    <a:pt x="3995" y="1104"/>
                    <a:pt x="4108" y="1149"/>
                    <a:pt x="4191" y="1238"/>
                  </a:cubicBezTo>
                  <a:cubicBezTo>
                    <a:pt x="4370" y="1417"/>
                    <a:pt x="4370" y="1691"/>
                    <a:pt x="4191" y="1857"/>
                  </a:cubicBezTo>
                  <a:lnTo>
                    <a:pt x="3370" y="2679"/>
                  </a:lnTo>
                  <a:lnTo>
                    <a:pt x="4441" y="2679"/>
                  </a:lnTo>
                  <a:cubicBezTo>
                    <a:pt x="4620" y="2679"/>
                    <a:pt x="4787" y="2786"/>
                    <a:pt x="4858" y="2965"/>
                  </a:cubicBezTo>
                  <a:cubicBezTo>
                    <a:pt x="4918" y="3143"/>
                    <a:pt x="4870" y="3334"/>
                    <a:pt x="4751" y="3453"/>
                  </a:cubicBezTo>
                  <a:lnTo>
                    <a:pt x="3060" y="5144"/>
                  </a:lnTo>
                  <a:cubicBezTo>
                    <a:pt x="2965" y="5239"/>
                    <a:pt x="2846" y="5286"/>
                    <a:pt x="2739" y="5286"/>
                  </a:cubicBezTo>
                  <a:cubicBezTo>
                    <a:pt x="2620" y="5286"/>
                    <a:pt x="2525" y="5239"/>
                    <a:pt x="2429" y="5144"/>
                  </a:cubicBezTo>
                  <a:cubicBezTo>
                    <a:pt x="2251" y="4965"/>
                    <a:pt x="2251" y="4691"/>
                    <a:pt x="2429" y="4524"/>
                  </a:cubicBezTo>
                  <a:lnTo>
                    <a:pt x="3370" y="3584"/>
                  </a:lnTo>
                  <a:lnTo>
                    <a:pt x="2298" y="3584"/>
                  </a:lnTo>
                  <a:cubicBezTo>
                    <a:pt x="2120" y="3584"/>
                    <a:pt x="1953" y="3477"/>
                    <a:pt x="1882" y="3298"/>
                  </a:cubicBezTo>
                  <a:cubicBezTo>
                    <a:pt x="1810" y="3143"/>
                    <a:pt x="1846" y="2941"/>
                    <a:pt x="1989" y="2810"/>
                  </a:cubicBezTo>
                  <a:lnTo>
                    <a:pt x="3560" y="1238"/>
                  </a:lnTo>
                  <a:cubicBezTo>
                    <a:pt x="3650" y="1149"/>
                    <a:pt x="3766" y="1104"/>
                    <a:pt x="3880" y="1104"/>
                  </a:cubicBezTo>
                  <a:close/>
                  <a:moveTo>
                    <a:pt x="3346" y="0"/>
                  </a:moveTo>
                  <a:cubicBezTo>
                    <a:pt x="1513" y="0"/>
                    <a:pt x="0" y="1500"/>
                    <a:pt x="0" y="3346"/>
                  </a:cubicBezTo>
                  <a:cubicBezTo>
                    <a:pt x="0" y="5191"/>
                    <a:pt x="1513" y="6691"/>
                    <a:pt x="3346" y="6691"/>
                  </a:cubicBezTo>
                  <a:cubicBezTo>
                    <a:pt x="5192" y="6691"/>
                    <a:pt x="6704" y="5191"/>
                    <a:pt x="6704" y="3346"/>
                  </a:cubicBezTo>
                  <a:cubicBezTo>
                    <a:pt x="6704" y="1500"/>
                    <a:pt x="5203" y="0"/>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1" name="Google Shape;2641;p77"/>
          <p:cNvSpPr/>
          <p:nvPr/>
        </p:nvSpPr>
        <p:spPr>
          <a:xfrm>
            <a:off x="3367083" y="1373250"/>
            <a:ext cx="267925" cy="381300"/>
          </a:xfrm>
          <a:custGeom>
            <a:avLst/>
            <a:gdLst/>
            <a:ahLst/>
            <a:cxnLst/>
            <a:rect l="l" t="t" r="r" b="b"/>
            <a:pathLst>
              <a:path w="10717" h="15252" extrusionOk="0">
                <a:moveTo>
                  <a:pt x="6000" y="6557"/>
                </a:moveTo>
                <a:cubicBezTo>
                  <a:pt x="6115" y="6557"/>
                  <a:pt x="6228" y="6602"/>
                  <a:pt x="6311" y="6691"/>
                </a:cubicBezTo>
                <a:cubicBezTo>
                  <a:pt x="6490" y="6870"/>
                  <a:pt x="6490" y="7144"/>
                  <a:pt x="6311" y="7310"/>
                </a:cubicBezTo>
                <a:lnTo>
                  <a:pt x="5025" y="8596"/>
                </a:lnTo>
                <a:lnTo>
                  <a:pt x="6716" y="8596"/>
                </a:lnTo>
                <a:cubicBezTo>
                  <a:pt x="6859" y="8596"/>
                  <a:pt x="6990" y="8656"/>
                  <a:pt x="7085" y="8775"/>
                </a:cubicBezTo>
                <a:cubicBezTo>
                  <a:pt x="7228" y="8965"/>
                  <a:pt x="7216" y="9215"/>
                  <a:pt x="7049" y="9370"/>
                </a:cubicBezTo>
                <a:lnTo>
                  <a:pt x="4858" y="11549"/>
                </a:lnTo>
                <a:cubicBezTo>
                  <a:pt x="4775" y="11644"/>
                  <a:pt x="4656" y="11692"/>
                  <a:pt x="4549" y="11692"/>
                </a:cubicBezTo>
                <a:cubicBezTo>
                  <a:pt x="4418" y="11692"/>
                  <a:pt x="4287" y="11632"/>
                  <a:pt x="4192" y="11513"/>
                </a:cubicBezTo>
                <a:cubicBezTo>
                  <a:pt x="4061" y="11335"/>
                  <a:pt x="4073" y="11085"/>
                  <a:pt x="4239" y="10918"/>
                </a:cubicBezTo>
                <a:lnTo>
                  <a:pt x="5656" y="9501"/>
                </a:lnTo>
                <a:lnTo>
                  <a:pt x="3954" y="9501"/>
                </a:lnTo>
                <a:cubicBezTo>
                  <a:pt x="3775" y="9501"/>
                  <a:pt x="3620" y="9394"/>
                  <a:pt x="3537" y="9215"/>
                </a:cubicBezTo>
                <a:cubicBezTo>
                  <a:pt x="3465" y="9061"/>
                  <a:pt x="3513" y="8858"/>
                  <a:pt x="3644" y="8727"/>
                </a:cubicBezTo>
                <a:lnTo>
                  <a:pt x="5680" y="6691"/>
                </a:lnTo>
                <a:cubicBezTo>
                  <a:pt x="5769" y="6602"/>
                  <a:pt x="5885" y="6557"/>
                  <a:pt x="6000" y="6557"/>
                </a:cubicBezTo>
                <a:close/>
                <a:moveTo>
                  <a:pt x="5359" y="0"/>
                </a:moveTo>
                <a:cubicBezTo>
                  <a:pt x="5204" y="0"/>
                  <a:pt x="5061" y="83"/>
                  <a:pt x="4966" y="214"/>
                </a:cubicBezTo>
                <a:lnTo>
                  <a:pt x="2775" y="3798"/>
                </a:lnTo>
                <a:cubicBezTo>
                  <a:pt x="2572" y="4132"/>
                  <a:pt x="2346" y="4489"/>
                  <a:pt x="2108" y="4846"/>
                </a:cubicBezTo>
                <a:cubicBezTo>
                  <a:pt x="1108" y="6346"/>
                  <a:pt x="1" y="8061"/>
                  <a:pt x="1" y="9894"/>
                </a:cubicBezTo>
                <a:cubicBezTo>
                  <a:pt x="1" y="12847"/>
                  <a:pt x="2394" y="15252"/>
                  <a:pt x="5359" y="15252"/>
                </a:cubicBezTo>
                <a:cubicBezTo>
                  <a:pt x="8311" y="15252"/>
                  <a:pt x="10716" y="12847"/>
                  <a:pt x="10716" y="9894"/>
                </a:cubicBezTo>
                <a:cubicBezTo>
                  <a:pt x="10716" y="8061"/>
                  <a:pt x="9597" y="6346"/>
                  <a:pt x="8597" y="4846"/>
                </a:cubicBezTo>
                <a:cubicBezTo>
                  <a:pt x="8359" y="4489"/>
                  <a:pt x="8145" y="4132"/>
                  <a:pt x="7930" y="3798"/>
                </a:cubicBezTo>
                <a:lnTo>
                  <a:pt x="5740" y="214"/>
                </a:lnTo>
                <a:cubicBezTo>
                  <a:pt x="5668" y="83"/>
                  <a:pt x="5525" y="0"/>
                  <a:pt x="5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2" name="Google Shape;2642;p77"/>
          <p:cNvGrpSpPr/>
          <p:nvPr/>
        </p:nvGrpSpPr>
        <p:grpSpPr>
          <a:xfrm>
            <a:off x="3983236" y="1365500"/>
            <a:ext cx="308400" cy="380725"/>
            <a:chOff x="3417975" y="1114850"/>
            <a:chExt cx="308400" cy="380725"/>
          </a:xfrm>
        </p:grpSpPr>
        <p:sp>
          <p:nvSpPr>
            <p:cNvPr id="2643" name="Google Shape;2643;p77"/>
            <p:cNvSpPr/>
            <p:nvPr/>
          </p:nvSpPr>
          <p:spPr>
            <a:xfrm>
              <a:off x="3539125" y="1234800"/>
              <a:ext cx="67000" cy="67000"/>
            </a:xfrm>
            <a:custGeom>
              <a:avLst/>
              <a:gdLst/>
              <a:ahLst/>
              <a:cxnLst/>
              <a:rect l="l" t="t" r="r" b="b"/>
              <a:pathLst>
                <a:path w="2680" h="2680" extrusionOk="0">
                  <a:moveTo>
                    <a:pt x="1346" y="1"/>
                  </a:moveTo>
                  <a:cubicBezTo>
                    <a:pt x="596" y="1"/>
                    <a:pt x="0" y="596"/>
                    <a:pt x="0" y="1334"/>
                  </a:cubicBezTo>
                  <a:cubicBezTo>
                    <a:pt x="0" y="2084"/>
                    <a:pt x="596" y="2680"/>
                    <a:pt x="1346" y="2680"/>
                  </a:cubicBezTo>
                  <a:cubicBezTo>
                    <a:pt x="2084" y="2680"/>
                    <a:pt x="2679" y="2084"/>
                    <a:pt x="2679" y="1334"/>
                  </a:cubicBezTo>
                  <a:cubicBezTo>
                    <a:pt x="2679"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7"/>
            <p:cNvSpPr/>
            <p:nvPr/>
          </p:nvSpPr>
          <p:spPr>
            <a:xfrm>
              <a:off x="3526625" y="1316650"/>
              <a:ext cx="91700" cy="111950"/>
            </a:xfrm>
            <a:custGeom>
              <a:avLst/>
              <a:gdLst/>
              <a:ahLst/>
              <a:cxnLst/>
              <a:rect l="l" t="t" r="r" b="b"/>
              <a:pathLst>
                <a:path w="3668" h="4478" extrusionOk="0">
                  <a:moveTo>
                    <a:pt x="738" y="1"/>
                  </a:moveTo>
                  <a:cubicBezTo>
                    <a:pt x="512" y="1358"/>
                    <a:pt x="238" y="3097"/>
                    <a:pt x="0" y="4478"/>
                  </a:cubicBezTo>
                  <a:lnTo>
                    <a:pt x="3667" y="4478"/>
                  </a:lnTo>
                  <a:cubicBezTo>
                    <a:pt x="3453" y="3097"/>
                    <a:pt x="3155" y="1334"/>
                    <a:pt x="2929" y="1"/>
                  </a:cubicBezTo>
                  <a:cubicBezTo>
                    <a:pt x="2596" y="180"/>
                    <a:pt x="2227" y="299"/>
                    <a:pt x="1822" y="299"/>
                  </a:cubicBezTo>
                  <a:cubicBezTo>
                    <a:pt x="1429" y="299"/>
                    <a:pt x="1072" y="191"/>
                    <a:pt x="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7"/>
            <p:cNvSpPr/>
            <p:nvPr/>
          </p:nvSpPr>
          <p:spPr>
            <a:xfrm>
              <a:off x="3454575" y="1450900"/>
              <a:ext cx="235775" cy="44675"/>
            </a:xfrm>
            <a:custGeom>
              <a:avLst/>
              <a:gdLst/>
              <a:ahLst/>
              <a:cxnLst/>
              <a:rect l="l" t="t" r="r" b="b"/>
              <a:pathLst>
                <a:path w="9431" h="1787" extrusionOk="0">
                  <a:moveTo>
                    <a:pt x="2727" y="1"/>
                  </a:moveTo>
                  <a:cubicBezTo>
                    <a:pt x="2668" y="358"/>
                    <a:pt x="2620" y="655"/>
                    <a:pt x="2585" y="894"/>
                  </a:cubicBezTo>
                  <a:lnTo>
                    <a:pt x="501" y="894"/>
                  </a:lnTo>
                  <a:cubicBezTo>
                    <a:pt x="275" y="894"/>
                    <a:pt x="60" y="1060"/>
                    <a:pt x="37" y="1298"/>
                  </a:cubicBezTo>
                  <a:cubicBezTo>
                    <a:pt x="1" y="1560"/>
                    <a:pt x="215" y="1787"/>
                    <a:pt x="477" y="1787"/>
                  </a:cubicBezTo>
                  <a:lnTo>
                    <a:pt x="8919" y="1787"/>
                  </a:lnTo>
                  <a:cubicBezTo>
                    <a:pt x="9145" y="1787"/>
                    <a:pt x="9347" y="1620"/>
                    <a:pt x="9383" y="1382"/>
                  </a:cubicBezTo>
                  <a:cubicBezTo>
                    <a:pt x="9431" y="1120"/>
                    <a:pt x="9216" y="894"/>
                    <a:pt x="8954" y="894"/>
                  </a:cubicBezTo>
                  <a:lnTo>
                    <a:pt x="6847" y="894"/>
                  </a:lnTo>
                  <a:cubicBezTo>
                    <a:pt x="6811" y="667"/>
                    <a:pt x="6764" y="358"/>
                    <a:pt x="6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7"/>
            <p:cNvSpPr/>
            <p:nvPr/>
          </p:nvSpPr>
          <p:spPr>
            <a:xfrm>
              <a:off x="3632575" y="1134175"/>
              <a:ext cx="93800" cy="124175"/>
            </a:xfrm>
            <a:custGeom>
              <a:avLst/>
              <a:gdLst/>
              <a:ahLst/>
              <a:cxnLst/>
              <a:rect l="l" t="t" r="r" b="b"/>
              <a:pathLst>
                <a:path w="3752" h="4967" extrusionOk="0">
                  <a:moveTo>
                    <a:pt x="504" y="1"/>
                  </a:moveTo>
                  <a:cubicBezTo>
                    <a:pt x="351" y="1"/>
                    <a:pt x="199" y="78"/>
                    <a:pt x="120" y="228"/>
                  </a:cubicBezTo>
                  <a:cubicBezTo>
                    <a:pt x="1" y="442"/>
                    <a:pt x="60" y="716"/>
                    <a:pt x="287" y="835"/>
                  </a:cubicBezTo>
                  <a:cubicBezTo>
                    <a:pt x="1668" y="1644"/>
                    <a:pt x="2585" y="3014"/>
                    <a:pt x="2846" y="4585"/>
                  </a:cubicBezTo>
                  <a:cubicBezTo>
                    <a:pt x="2870" y="4812"/>
                    <a:pt x="3061" y="4966"/>
                    <a:pt x="3287" y="4966"/>
                  </a:cubicBezTo>
                  <a:lnTo>
                    <a:pt x="3358" y="4966"/>
                  </a:lnTo>
                  <a:cubicBezTo>
                    <a:pt x="3585" y="4931"/>
                    <a:pt x="3751" y="4692"/>
                    <a:pt x="3716" y="4454"/>
                  </a:cubicBezTo>
                  <a:cubicBezTo>
                    <a:pt x="3442" y="2609"/>
                    <a:pt x="2335" y="1013"/>
                    <a:pt x="727" y="61"/>
                  </a:cubicBezTo>
                  <a:cubicBezTo>
                    <a:pt x="659" y="21"/>
                    <a:pt x="581"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7"/>
            <p:cNvSpPr/>
            <p:nvPr/>
          </p:nvSpPr>
          <p:spPr>
            <a:xfrm>
              <a:off x="3417975" y="1198775"/>
              <a:ext cx="116400" cy="155125"/>
            </a:xfrm>
            <a:custGeom>
              <a:avLst/>
              <a:gdLst/>
              <a:ahLst/>
              <a:cxnLst/>
              <a:rect l="l" t="t" r="r" b="b"/>
              <a:pathLst>
                <a:path w="4656" h="6205" extrusionOk="0">
                  <a:moveTo>
                    <a:pt x="963" y="0"/>
                  </a:moveTo>
                  <a:cubicBezTo>
                    <a:pt x="791" y="0"/>
                    <a:pt x="627" y="96"/>
                    <a:pt x="548" y="263"/>
                  </a:cubicBezTo>
                  <a:cubicBezTo>
                    <a:pt x="179" y="1073"/>
                    <a:pt x="0" y="1930"/>
                    <a:pt x="0" y="2823"/>
                  </a:cubicBezTo>
                  <a:cubicBezTo>
                    <a:pt x="0" y="3644"/>
                    <a:pt x="155" y="4442"/>
                    <a:pt x="477" y="5204"/>
                  </a:cubicBezTo>
                  <a:cubicBezTo>
                    <a:pt x="512" y="5323"/>
                    <a:pt x="560" y="5442"/>
                    <a:pt x="632" y="5561"/>
                  </a:cubicBezTo>
                  <a:cubicBezTo>
                    <a:pt x="834" y="5895"/>
                    <a:pt x="1096" y="6097"/>
                    <a:pt x="1465" y="6168"/>
                  </a:cubicBezTo>
                  <a:cubicBezTo>
                    <a:pt x="1560" y="6192"/>
                    <a:pt x="1644" y="6204"/>
                    <a:pt x="1751" y="6204"/>
                  </a:cubicBezTo>
                  <a:cubicBezTo>
                    <a:pt x="1989" y="6204"/>
                    <a:pt x="2227" y="6133"/>
                    <a:pt x="2453" y="5978"/>
                  </a:cubicBezTo>
                  <a:cubicBezTo>
                    <a:pt x="3060" y="5549"/>
                    <a:pt x="4501" y="4502"/>
                    <a:pt x="4656" y="4406"/>
                  </a:cubicBezTo>
                  <a:cubicBezTo>
                    <a:pt x="4227" y="4002"/>
                    <a:pt x="3953" y="3418"/>
                    <a:pt x="3953" y="2775"/>
                  </a:cubicBezTo>
                  <a:cubicBezTo>
                    <a:pt x="3953" y="2692"/>
                    <a:pt x="3953" y="2620"/>
                    <a:pt x="3965" y="2537"/>
                  </a:cubicBezTo>
                  <a:lnTo>
                    <a:pt x="3965" y="2537"/>
                  </a:lnTo>
                  <a:cubicBezTo>
                    <a:pt x="3715" y="2656"/>
                    <a:pt x="1882" y="3490"/>
                    <a:pt x="1203" y="3811"/>
                  </a:cubicBezTo>
                  <a:cubicBezTo>
                    <a:pt x="1132" y="3835"/>
                    <a:pt x="1072" y="3882"/>
                    <a:pt x="1013" y="3906"/>
                  </a:cubicBezTo>
                  <a:cubicBezTo>
                    <a:pt x="929" y="3549"/>
                    <a:pt x="893" y="3192"/>
                    <a:pt x="893" y="2823"/>
                  </a:cubicBezTo>
                  <a:cubicBezTo>
                    <a:pt x="893" y="2061"/>
                    <a:pt x="1048" y="1323"/>
                    <a:pt x="1370" y="632"/>
                  </a:cubicBezTo>
                  <a:cubicBezTo>
                    <a:pt x="1465" y="418"/>
                    <a:pt x="1370" y="144"/>
                    <a:pt x="1143" y="37"/>
                  </a:cubicBezTo>
                  <a:cubicBezTo>
                    <a:pt x="1085" y="12"/>
                    <a:pt x="1023" y="0"/>
                    <a:pt x="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7"/>
            <p:cNvSpPr/>
            <p:nvPr/>
          </p:nvSpPr>
          <p:spPr>
            <a:xfrm>
              <a:off x="3540600" y="1114850"/>
              <a:ext cx="64325" cy="102725"/>
            </a:xfrm>
            <a:custGeom>
              <a:avLst/>
              <a:gdLst/>
              <a:ahLst/>
              <a:cxnLst/>
              <a:rect l="l" t="t" r="r" b="b"/>
              <a:pathLst>
                <a:path w="2573" h="4109" extrusionOk="0">
                  <a:moveTo>
                    <a:pt x="1287" y="1"/>
                  </a:moveTo>
                  <a:cubicBezTo>
                    <a:pt x="930" y="1"/>
                    <a:pt x="596" y="155"/>
                    <a:pt x="358" y="405"/>
                  </a:cubicBezTo>
                  <a:cubicBezTo>
                    <a:pt x="120" y="655"/>
                    <a:pt x="1" y="1013"/>
                    <a:pt x="48" y="1358"/>
                  </a:cubicBezTo>
                  <a:cubicBezTo>
                    <a:pt x="96" y="2108"/>
                    <a:pt x="299" y="3834"/>
                    <a:pt x="334" y="4108"/>
                  </a:cubicBezTo>
                  <a:cubicBezTo>
                    <a:pt x="608" y="3977"/>
                    <a:pt x="941" y="3906"/>
                    <a:pt x="1287" y="3906"/>
                  </a:cubicBezTo>
                  <a:cubicBezTo>
                    <a:pt x="1620" y="3906"/>
                    <a:pt x="1930" y="3977"/>
                    <a:pt x="2227" y="4108"/>
                  </a:cubicBezTo>
                  <a:cubicBezTo>
                    <a:pt x="2263" y="3834"/>
                    <a:pt x="2477" y="2108"/>
                    <a:pt x="2549" y="1358"/>
                  </a:cubicBezTo>
                  <a:cubicBezTo>
                    <a:pt x="2573" y="1001"/>
                    <a:pt x="2477" y="679"/>
                    <a:pt x="2215" y="405"/>
                  </a:cubicBezTo>
                  <a:cubicBezTo>
                    <a:pt x="1965" y="143"/>
                    <a:pt x="1656" y="1"/>
                    <a:pt x="1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7"/>
            <p:cNvSpPr/>
            <p:nvPr/>
          </p:nvSpPr>
          <p:spPr>
            <a:xfrm>
              <a:off x="3610850" y="1261900"/>
              <a:ext cx="105400" cy="128900"/>
            </a:xfrm>
            <a:custGeom>
              <a:avLst/>
              <a:gdLst/>
              <a:ahLst/>
              <a:cxnLst/>
              <a:rect l="l" t="t" r="r" b="b"/>
              <a:pathLst>
                <a:path w="4216" h="5156" extrusionOk="0">
                  <a:moveTo>
                    <a:pt x="691" y="0"/>
                  </a:moveTo>
                  <a:cubicBezTo>
                    <a:pt x="703" y="72"/>
                    <a:pt x="703" y="167"/>
                    <a:pt x="703" y="238"/>
                  </a:cubicBezTo>
                  <a:cubicBezTo>
                    <a:pt x="703" y="881"/>
                    <a:pt x="441" y="1465"/>
                    <a:pt x="1" y="1858"/>
                  </a:cubicBezTo>
                  <a:cubicBezTo>
                    <a:pt x="156" y="1965"/>
                    <a:pt x="1596" y="3012"/>
                    <a:pt x="2203" y="3429"/>
                  </a:cubicBezTo>
                  <a:cubicBezTo>
                    <a:pt x="2311" y="3501"/>
                    <a:pt x="2418" y="3560"/>
                    <a:pt x="2525" y="3584"/>
                  </a:cubicBezTo>
                  <a:cubicBezTo>
                    <a:pt x="2263" y="3870"/>
                    <a:pt x="1989" y="4108"/>
                    <a:pt x="1691" y="4334"/>
                  </a:cubicBezTo>
                  <a:cubicBezTo>
                    <a:pt x="1489" y="4477"/>
                    <a:pt x="1429" y="4751"/>
                    <a:pt x="1584" y="4953"/>
                  </a:cubicBezTo>
                  <a:cubicBezTo>
                    <a:pt x="1668" y="5072"/>
                    <a:pt x="1799" y="5156"/>
                    <a:pt x="1941" y="5156"/>
                  </a:cubicBezTo>
                  <a:cubicBezTo>
                    <a:pt x="2025" y="5156"/>
                    <a:pt x="2120" y="5120"/>
                    <a:pt x="2191" y="5060"/>
                  </a:cubicBezTo>
                  <a:cubicBezTo>
                    <a:pt x="2965" y="4513"/>
                    <a:pt x="3608" y="3786"/>
                    <a:pt x="4049" y="2953"/>
                  </a:cubicBezTo>
                  <a:cubicBezTo>
                    <a:pt x="4073" y="2905"/>
                    <a:pt x="4085" y="2870"/>
                    <a:pt x="4096" y="2834"/>
                  </a:cubicBezTo>
                  <a:cubicBezTo>
                    <a:pt x="4204" y="2596"/>
                    <a:pt x="4216" y="2298"/>
                    <a:pt x="4132" y="2024"/>
                  </a:cubicBezTo>
                  <a:cubicBezTo>
                    <a:pt x="4025" y="1703"/>
                    <a:pt x="3775" y="1417"/>
                    <a:pt x="3454" y="1262"/>
                  </a:cubicBezTo>
                  <a:cubicBezTo>
                    <a:pt x="2775" y="953"/>
                    <a:pt x="941" y="119"/>
                    <a:pt x="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0" name="Google Shape;2650;p77"/>
          <p:cNvGrpSpPr/>
          <p:nvPr/>
        </p:nvGrpSpPr>
        <p:grpSpPr>
          <a:xfrm>
            <a:off x="4639864" y="1364600"/>
            <a:ext cx="384875" cy="344425"/>
            <a:chOff x="3993950" y="1113950"/>
            <a:chExt cx="384875" cy="344425"/>
          </a:xfrm>
        </p:grpSpPr>
        <p:sp>
          <p:nvSpPr>
            <p:cNvPr id="2651" name="Google Shape;2651;p77"/>
            <p:cNvSpPr/>
            <p:nvPr/>
          </p:nvSpPr>
          <p:spPr>
            <a:xfrm>
              <a:off x="4112400" y="1113950"/>
              <a:ext cx="37250" cy="33375"/>
            </a:xfrm>
            <a:custGeom>
              <a:avLst/>
              <a:gdLst/>
              <a:ahLst/>
              <a:cxnLst/>
              <a:rect l="l" t="t" r="r" b="b"/>
              <a:pathLst>
                <a:path w="1490" h="1335" extrusionOk="0">
                  <a:moveTo>
                    <a:pt x="334" y="1"/>
                  </a:moveTo>
                  <a:lnTo>
                    <a:pt x="1" y="1334"/>
                  </a:lnTo>
                  <a:lnTo>
                    <a:pt x="1370" y="1334"/>
                  </a:lnTo>
                  <a:lnTo>
                    <a:pt x="1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7"/>
            <p:cNvSpPr/>
            <p:nvPr/>
          </p:nvSpPr>
          <p:spPr>
            <a:xfrm>
              <a:off x="4036200" y="1169625"/>
              <a:ext cx="47950" cy="29775"/>
            </a:xfrm>
            <a:custGeom>
              <a:avLst/>
              <a:gdLst/>
              <a:ahLst/>
              <a:cxnLst/>
              <a:rect l="l" t="t" r="r" b="b"/>
              <a:pathLst>
                <a:path w="1918" h="1191" extrusionOk="0">
                  <a:moveTo>
                    <a:pt x="477" y="0"/>
                  </a:moveTo>
                  <a:cubicBezTo>
                    <a:pt x="310" y="405"/>
                    <a:pt x="156" y="786"/>
                    <a:pt x="1" y="1191"/>
                  </a:cubicBezTo>
                  <a:lnTo>
                    <a:pt x="1644" y="1191"/>
                  </a:lnTo>
                  <a:lnTo>
                    <a:pt x="19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7"/>
            <p:cNvSpPr/>
            <p:nvPr/>
          </p:nvSpPr>
          <p:spPr>
            <a:xfrm>
              <a:off x="4223125" y="1113950"/>
              <a:ext cx="37250" cy="33375"/>
            </a:xfrm>
            <a:custGeom>
              <a:avLst/>
              <a:gdLst/>
              <a:ahLst/>
              <a:cxnLst/>
              <a:rect l="l" t="t" r="r" b="b"/>
              <a:pathLst>
                <a:path w="1490" h="1335" extrusionOk="0">
                  <a:moveTo>
                    <a:pt x="1" y="1"/>
                  </a:moveTo>
                  <a:lnTo>
                    <a:pt x="96" y="1334"/>
                  </a:lnTo>
                  <a:lnTo>
                    <a:pt x="1489" y="1334"/>
                  </a:lnTo>
                  <a:lnTo>
                    <a:pt x="11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7"/>
            <p:cNvSpPr/>
            <p:nvPr/>
          </p:nvSpPr>
          <p:spPr>
            <a:xfrm>
              <a:off x="4015075" y="1221700"/>
              <a:ext cx="56575" cy="29800"/>
            </a:xfrm>
            <a:custGeom>
              <a:avLst/>
              <a:gdLst/>
              <a:ahLst/>
              <a:cxnLst/>
              <a:rect l="l" t="t" r="r" b="b"/>
              <a:pathLst>
                <a:path w="2263" h="1192" extrusionOk="0">
                  <a:moveTo>
                    <a:pt x="477" y="1"/>
                  </a:moveTo>
                  <a:cubicBezTo>
                    <a:pt x="310" y="406"/>
                    <a:pt x="143" y="787"/>
                    <a:pt x="0" y="1191"/>
                  </a:cubicBezTo>
                  <a:lnTo>
                    <a:pt x="1977" y="1191"/>
                  </a:lnTo>
                  <a:lnTo>
                    <a:pt x="22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7"/>
            <p:cNvSpPr/>
            <p:nvPr/>
          </p:nvSpPr>
          <p:spPr>
            <a:xfrm>
              <a:off x="4073425" y="1273800"/>
              <a:ext cx="63425" cy="33650"/>
            </a:xfrm>
            <a:custGeom>
              <a:avLst/>
              <a:gdLst/>
              <a:ahLst/>
              <a:cxnLst/>
              <a:rect l="l" t="t" r="r" b="b"/>
              <a:pathLst>
                <a:path w="2537" h="1346" extrusionOk="0">
                  <a:moveTo>
                    <a:pt x="333" y="0"/>
                  </a:moveTo>
                  <a:lnTo>
                    <a:pt x="0" y="1346"/>
                  </a:lnTo>
                  <a:lnTo>
                    <a:pt x="2429" y="1346"/>
                  </a:lnTo>
                  <a:lnTo>
                    <a:pt x="2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7"/>
            <p:cNvSpPr/>
            <p:nvPr/>
          </p:nvSpPr>
          <p:spPr>
            <a:xfrm>
              <a:off x="4231775" y="1221700"/>
              <a:ext cx="53000" cy="29800"/>
            </a:xfrm>
            <a:custGeom>
              <a:avLst/>
              <a:gdLst/>
              <a:ahLst/>
              <a:cxnLst/>
              <a:rect l="l" t="t" r="r" b="b"/>
              <a:pathLst>
                <a:path w="2120" h="1192" extrusionOk="0">
                  <a:moveTo>
                    <a:pt x="0" y="1"/>
                  </a:moveTo>
                  <a:lnTo>
                    <a:pt x="95" y="1191"/>
                  </a:lnTo>
                  <a:lnTo>
                    <a:pt x="2119" y="1191"/>
                  </a:lnTo>
                  <a:lnTo>
                    <a:pt x="18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7"/>
            <p:cNvSpPr/>
            <p:nvPr/>
          </p:nvSpPr>
          <p:spPr>
            <a:xfrm>
              <a:off x="4235625" y="1273800"/>
              <a:ext cx="63425" cy="33650"/>
            </a:xfrm>
            <a:custGeom>
              <a:avLst/>
              <a:gdLst/>
              <a:ahLst/>
              <a:cxnLst/>
              <a:rect l="l" t="t" r="r" b="b"/>
              <a:pathLst>
                <a:path w="2537" h="1346" extrusionOk="0">
                  <a:moveTo>
                    <a:pt x="1" y="0"/>
                  </a:moveTo>
                  <a:lnTo>
                    <a:pt x="108" y="1346"/>
                  </a:lnTo>
                  <a:lnTo>
                    <a:pt x="2537" y="1346"/>
                  </a:lnTo>
                  <a:lnTo>
                    <a:pt x="22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7"/>
            <p:cNvSpPr/>
            <p:nvPr/>
          </p:nvSpPr>
          <p:spPr>
            <a:xfrm>
              <a:off x="4087400" y="1221700"/>
              <a:ext cx="53300" cy="29800"/>
            </a:xfrm>
            <a:custGeom>
              <a:avLst/>
              <a:gdLst/>
              <a:ahLst/>
              <a:cxnLst/>
              <a:rect l="l" t="t" r="r" b="b"/>
              <a:pathLst>
                <a:path w="2132" h="1192" extrusionOk="0">
                  <a:moveTo>
                    <a:pt x="286" y="1"/>
                  </a:moveTo>
                  <a:lnTo>
                    <a:pt x="1" y="1191"/>
                  </a:lnTo>
                  <a:lnTo>
                    <a:pt x="2025" y="1191"/>
                  </a:lnTo>
                  <a:lnTo>
                    <a:pt x="21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7"/>
            <p:cNvSpPr/>
            <p:nvPr/>
          </p:nvSpPr>
          <p:spPr>
            <a:xfrm>
              <a:off x="4227900" y="1169625"/>
              <a:ext cx="44675" cy="29775"/>
            </a:xfrm>
            <a:custGeom>
              <a:avLst/>
              <a:gdLst/>
              <a:ahLst/>
              <a:cxnLst/>
              <a:rect l="l" t="t" r="r" b="b"/>
              <a:pathLst>
                <a:path w="1787" h="1191" extrusionOk="0">
                  <a:moveTo>
                    <a:pt x="0" y="0"/>
                  </a:moveTo>
                  <a:lnTo>
                    <a:pt x="84" y="1191"/>
                  </a:lnTo>
                  <a:lnTo>
                    <a:pt x="1786" y="1191"/>
                  </a:lnTo>
                  <a:lnTo>
                    <a:pt x="15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7"/>
            <p:cNvSpPr/>
            <p:nvPr/>
          </p:nvSpPr>
          <p:spPr>
            <a:xfrm>
              <a:off x="4100200" y="1169625"/>
              <a:ext cx="44675" cy="29775"/>
            </a:xfrm>
            <a:custGeom>
              <a:avLst/>
              <a:gdLst/>
              <a:ahLst/>
              <a:cxnLst/>
              <a:rect l="l" t="t" r="r" b="b"/>
              <a:pathLst>
                <a:path w="1787" h="1191" extrusionOk="0">
                  <a:moveTo>
                    <a:pt x="286" y="0"/>
                  </a:moveTo>
                  <a:lnTo>
                    <a:pt x="1" y="1191"/>
                  </a:lnTo>
                  <a:lnTo>
                    <a:pt x="1703" y="1191"/>
                  </a:lnTo>
                  <a:lnTo>
                    <a:pt x="1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7"/>
            <p:cNvSpPr/>
            <p:nvPr/>
          </p:nvSpPr>
          <p:spPr>
            <a:xfrm>
              <a:off x="4056750" y="1113950"/>
              <a:ext cx="41400" cy="33375"/>
            </a:xfrm>
            <a:custGeom>
              <a:avLst/>
              <a:gdLst/>
              <a:ahLst/>
              <a:cxnLst/>
              <a:rect l="l" t="t" r="r" b="b"/>
              <a:pathLst>
                <a:path w="1656" h="1335" extrusionOk="0">
                  <a:moveTo>
                    <a:pt x="905" y="1"/>
                  </a:moveTo>
                  <a:cubicBezTo>
                    <a:pt x="715" y="1"/>
                    <a:pt x="477" y="179"/>
                    <a:pt x="381" y="382"/>
                  </a:cubicBezTo>
                  <a:cubicBezTo>
                    <a:pt x="250" y="691"/>
                    <a:pt x="131" y="1025"/>
                    <a:pt x="0" y="1334"/>
                  </a:cubicBezTo>
                  <a:lnTo>
                    <a:pt x="1322" y="1334"/>
                  </a:lnTo>
                  <a:lnTo>
                    <a:pt x="16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7"/>
            <p:cNvSpPr/>
            <p:nvPr/>
          </p:nvSpPr>
          <p:spPr>
            <a:xfrm>
              <a:off x="3993950" y="1273800"/>
              <a:ext cx="65500" cy="33650"/>
            </a:xfrm>
            <a:custGeom>
              <a:avLst/>
              <a:gdLst/>
              <a:ahLst/>
              <a:cxnLst/>
              <a:rect l="l" t="t" r="r" b="b"/>
              <a:pathLst>
                <a:path w="2620" h="1346" extrusionOk="0">
                  <a:moveTo>
                    <a:pt x="476" y="0"/>
                  </a:moveTo>
                  <a:cubicBezTo>
                    <a:pt x="333" y="310"/>
                    <a:pt x="214" y="643"/>
                    <a:pt x="83" y="953"/>
                  </a:cubicBezTo>
                  <a:cubicBezTo>
                    <a:pt x="0" y="1167"/>
                    <a:pt x="202" y="1346"/>
                    <a:pt x="536" y="1346"/>
                  </a:cubicBezTo>
                  <a:lnTo>
                    <a:pt x="2286" y="1346"/>
                  </a:lnTo>
                  <a:lnTo>
                    <a:pt x="26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7"/>
            <p:cNvSpPr/>
            <p:nvPr/>
          </p:nvSpPr>
          <p:spPr>
            <a:xfrm>
              <a:off x="4288325" y="1169625"/>
              <a:ext cx="48250" cy="29775"/>
            </a:xfrm>
            <a:custGeom>
              <a:avLst/>
              <a:gdLst/>
              <a:ahLst/>
              <a:cxnLst/>
              <a:rect l="l" t="t" r="r" b="b"/>
              <a:pathLst>
                <a:path w="1930" h="1191" extrusionOk="0">
                  <a:moveTo>
                    <a:pt x="0" y="0"/>
                  </a:moveTo>
                  <a:lnTo>
                    <a:pt x="286" y="1191"/>
                  </a:lnTo>
                  <a:lnTo>
                    <a:pt x="1929" y="1191"/>
                  </a:lnTo>
                  <a:cubicBezTo>
                    <a:pt x="1762" y="786"/>
                    <a:pt x="1596" y="405"/>
                    <a:pt x="1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7"/>
            <p:cNvSpPr/>
            <p:nvPr/>
          </p:nvSpPr>
          <p:spPr>
            <a:xfrm>
              <a:off x="4313325" y="1273800"/>
              <a:ext cx="65500" cy="33650"/>
            </a:xfrm>
            <a:custGeom>
              <a:avLst/>
              <a:gdLst/>
              <a:ahLst/>
              <a:cxnLst/>
              <a:rect l="l" t="t" r="r" b="b"/>
              <a:pathLst>
                <a:path w="2620" h="1346" extrusionOk="0">
                  <a:moveTo>
                    <a:pt x="0" y="0"/>
                  </a:moveTo>
                  <a:lnTo>
                    <a:pt x="334" y="1346"/>
                  </a:lnTo>
                  <a:lnTo>
                    <a:pt x="2084" y="1346"/>
                  </a:lnTo>
                  <a:cubicBezTo>
                    <a:pt x="2417" y="1346"/>
                    <a:pt x="2620" y="1167"/>
                    <a:pt x="2537" y="953"/>
                  </a:cubicBezTo>
                  <a:cubicBezTo>
                    <a:pt x="2394" y="643"/>
                    <a:pt x="2275" y="310"/>
                    <a:pt x="2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7"/>
            <p:cNvSpPr/>
            <p:nvPr/>
          </p:nvSpPr>
          <p:spPr>
            <a:xfrm>
              <a:off x="4168950" y="1113950"/>
              <a:ext cx="34575" cy="33375"/>
            </a:xfrm>
            <a:custGeom>
              <a:avLst/>
              <a:gdLst/>
              <a:ahLst/>
              <a:cxnLst/>
              <a:rect l="l" t="t" r="r" b="b"/>
              <a:pathLst>
                <a:path w="1383" h="1335" extrusionOk="0">
                  <a:moveTo>
                    <a:pt x="108" y="1"/>
                  </a:moveTo>
                  <a:lnTo>
                    <a:pt x="1" y="1334"/>
                  </a:lnTo>
                  <a:lnTo>
                    <a:pt x="1382" y="1334"/>
                  </a:lnTo>
                  <a:lnTo>
                    <a:pt x="12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7"/>
            <p:cNvSpPr/>
            <p:nvPr/>
          </p:nvSpPr>
          <p:spPr>
            <a:xfrm>
              <a:off x="4155875" y="1273800"/>
              <a:ext cx="60725" cy="33650"/>
            </a:xfrm>
            <a:custGeom>
              <a:avLst/>
              <a:gdLst/>
              <a:ahLst/>
              <a:cxnLst/>
              <a:rect l="l" t="t" r="r" b="b"/>
              <a:pathLst>
                <a:path w="2429" h="1346" extrusionOk="0">
                  <a:moveTo>
                    <a:pt x="107" y="0"/>
                  </a:moveTo>
                  <a:lnTo>
                    <a:pt x="0" y="1346"/>
                  </a:lnTo>
                  <a:lnTo>
                    <a:pt x="2429" y="1346"/>
                  </a:lnTo>
                  <a:lnTo>
                    <a:pt x="2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7"/>
            <p:cNvSpPr/>
            <p:nvPr/>
          </p:nvSpPr>
          <p:spPr>
            <a:xfrm>
              <a:off x="4165100" y="1169625"/>
              <a:ext cx="42575" cy="29775"/>
            </a:xfrm>
            <a:custGeom>
              <a:avLst/>
              <a:gdLst/>
              <a:ahLst/>
              <a:cxnLst/>
              <a:rect l="l" t="t" r="r" b="b"/>
              <a:pathLst>
                <a:path w="1703" h="1191" extrusionOk="0">
                  <a:moveTo>
                    <a:pt x="84" y="0"/>
                  </a:moveTo>
                  <a:lnTo>
                    <a:pt x="0" y="1191"/>
                  </a:lnTo>
                  <a:lnTo>
                    <a:pt x="1703" y="1191"/>
                  </a:lnTo>
                  <a:lnTo>
                    <a:pt x="16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7"/>
            <p:cNvSpPr/>
            <p:nvPr/>
          </p:nvSpPr>
          <p:spPr>
            <a:xfrm>
              <a:off x="4160925" y="1221700"/>
              <a:ext cx="50925" cy="29800"/>
            </a:xfrm>
            <a:custGeom>
              <a:avLst/>
              <a:gdLst/>
              <a:ahLst/>
              <a:cxnLst/>
              <a:rect l="l" t="t" r="r" b="b"/>
              <a:pathLst>
                <a:path w="2037" h="1192" extrusionOk="0">
                  <a:moveTo>
                    <a:pt x="84" y="1"/>
                  </a:moveTo>
                  <a:lnTo>
                    <a:pt x="0" y="1191"/>
                  </a:lnTo>
                  <a:lnTo>
                    <a:pt x="2036" y="1191"/>
                  </a:lnTo>
                  <a:lnTo>
                    <a:pt x="19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7"/>
            <p:cNvSpPr/>
            <p:nvPr/>
          </p:nvSpPr>
          <p:spPr>
            <a:xfrm>
              <a:off x="4301125" y="1221700"/>
              <a:ext cx="56575" cy="29800"/>
            </a:xfrm>
            <a:custGeom>
              <a:avLst/>
              <a:gdLst/>
              <a:ahLst/>
              <a:cxnLst/>
              <a:rect l="l" t="t" r="r" b="b"/>
              <a:pathLst>
                <a:path w="2263" h="1192" extrusionOk="0">
                  <a:moveTo>
                    <a:pt x="0" y="1"/>
                  </a:moveTo>
                  <a:lnTo>
                    <a:pt x="286" y="1191"/>
                  </a:lnTo>
                  <a:lnTo>
                    <a:pt x="2263" y="1191"/>
                  </a:lnTo>
                  <a:cubicBezTo>
                    <a:pt x="2096" y="787"/>
                    <a:pt x="1941" y="406"/>
                    <a:pt x="1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7"/>
            <p:cNvSpPr/>
            <p:nvPr/>
          </p:nvSpPr>
          <p:spPr>
            <a:xfrm>
              <a:off x="4274325" y="1113950"/>
              <a:ext cx="41400" cy="33375"/>
            </a:xfrm>
            <a:custGeom>
              <a:avLst/>
              <a:gdLst/>
              <a:ahLst/>
              <a:cxnLst/>
              <a:rect l="l" t="t" r="r" b="b"/>
              <a:pathLst>
                <a:path w="1656" h="1335" extrusionOk="0">
                  <a:moveTo>
                    <a:pt x="1" y="1"/>
                  </a:moveTo>
                  <a:lnTo>
                    <a:pt x="334" y="1334"/>
                  </a:lnTo>
                  <a:lnTo>
                    <a:pt x="1656" y="1334"/>
                  </a:lnTo>
                  <a:cubicBezTo>
                    <a:pt x="1525" y="1025"/>
                    <a:pt x="1406" y="691"/>
                    <a:pt x="1263" y="382"/>
                  </a:cubicBezTo>
                  <a:cubicBezTo>
                    <a:pt x="1179" y="167"/>
                    <a:pt x="953"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7"/>
            <p:cNvSpPr/>
            <p:nvPr/>
          </p:nvSpPr>
          <p:spPr>
            <a:xfrm>
              <a:off x="4030250" y="1411625"/>
              <a:ext cx="311375" cy="46750"/>
            </a:xfrm>
            <a:custGeom>
              <a:avLst/>
              <a:gdLst/>
              <a:ahLst/>
              <a:cxnLst/>
              <a:rect l="l" t="t" r="r" b="b"/>
              <a:pathLst>
                <a:path w="12455" h="1870" extrusionOk="0">
                  <a:moveTo>
                    <a:pt x="3501" y="0"/>
                  </a:moveTo>
                  <a:cubicBezTo>
                    <a:pt x="3394" y="393"/>
                    <a:pt x="3322" y="738"/>
                    <a:pt x="3251" y="976"/>
                  </a:cubicBezTo>
                  <a:lnTo>
                    <a:pt x="489" y="976"/>
                  </a:lnTo>
                  <a:cubicBezTo>
                    <a:pt x="274" y="976"/>
                    <a:pt x="60" y="1143"/>
                    <a:pt x="36" y="1381"/>
                  </a:cubicBezTo>
                  <a:cubicBezTo>
                    <a:pt x="1" y="1643"/>
                    <a:pt x="215" y="1869"/>
                    <a:pt x="477" y="1869"/>
                  </a:cubicBezTo>
                  <a:lnTo>
                    <a:pt x="11955" y="1869"/>
                  </a:lnTo>
                  <a:cubicBezTo>
                    <a:pt x="12181" y="1869"/>
                    <a:pt x="12383" y="1703"/>
                    <a:pt x="12407" y="1464"/>
                  </a:cubicBezTo>
                  <a:cubicBezTo>
                    <a:pt x="12455" y="1203"/>
                    <a:pt x="12252" y="976"/>
                    <a:pt x="11978" y="976"/>
                  </a:cubicBezTo>
                  <a:lnTo>
                    <a:pt x="9228" y="976"/>
                  </a:lnTo>
                  <a:cubicBezTo>
                    <a:pt x="9168" y="738"/>
                    <a:pt x="9085" y="393"/>
                    <a:pt x="8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7"/>
            <p:cNvSpPr/>
            <p:nvPr/>
          </p:nvSpPr>
          <p:spPr>
            <a:xfrm>
              <a:off x="4123125" y="1329750"/>
              <a:ext cx="126225" cy="59575"/>
            </a:xfrm>
            <a:custGeom>
              <a:avLst/>
              <a:gdLst/>
              <a:ahLst/>
              <a:cxnLst/>
              <a:rect l="l" t="t" r="r" b="b"/>
              <a:pathLst>
                <a:path w="5049" h="2383" extrusionOk="0">
                  <a:moveTo>
                    <a:pt x="596" y="1"/>
                  </a:moveTo>
                  <a:cubicBezTo>
                    <a:pt x="417" y="727"/>
                    <a:pt x="203" y="1584"/>
                    <a:pt x="0" y="2382"/>
                  </a:cubicBezTo>
                  <a:lnTo>
                    <a:pt x="5049" y="2382"/>
                  </a:lnTo>
                  <a:cubicBezTo>
                    <a:pt x="4846" y="1584"/>
                    <a:pt x="4632" y="727"/>
                    <a:pt x="4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3" name="Google Shape;2673;p77"/>
          <p:cNvGrpSpPr/>
          <p:nvPr/>
        </p:nvGrpSpPr>
        <p:grpSpPr>
          <a:xfrm>
            <a:off x="5372967" y="1365150"/>
            <a:ext cx="383125" cy="381075"/>
            <a:chOff x="4744325" y="1114500"/>
            <a:chExt cx="383125" cy="381075"/>
          </a:xfrm>
        </p:grpSpPr>
        <p:sp>
          <p:nvSpPr>
            <p:cNvPr id="2674" name="Google Shape;2674;p77"/>
            <p:cNvSpPr/>
            <p:nvPr/>
          </p:nvSpPr>
          <p:spPr>
            <a:xfrm>
              <a:off x="4744625" y="1376500"/>
              <a:ext cx="382825" cy="53600"/>
            </a:xfrm>
            <a:custGeom>
              <a:avLst/>
              <a:gdLst/>
              <a:ahLst/>
              <a:cxnLst/>
              <a:rect l="l" t="t" r="r" b="b"/>
              <a:pathLst>
                <a:path w="15313" h="2144" extrusionOk="0">
                  <a:moveTo>
                    <a:pt x="3858" y="0"/>
                  </a:moveTo>
                  <a:cubicBezTo>
                    <a:pt x="3275" y="0"/>
                    <a:pt x="2882" y="429"/>
                    <a:pt x="2572" y="774"/>
                  </a:cubicBezTo>
                  <a:cubicBezTo>
                    <a:pt x="2358" y="1012"/>
                    <a:pt x="2132" y="1250"/>
                    <a:pt x="1953" y="1250"/>
                  </a:cubicBezTo>
                  <a:cubicBezTo>
                    <a:pt x="1548" y="1250"/>
                    <a:pt x="1132" y="893"/>
                    <a:pt x="798" y="583"/>
                  </a:cubicBezTo>
                  <a:cubicBezTo>
                    <a:pt x="711" y="496"/>
                    <a:pt x="600" y="454"/>
                    <a:pt x="490" y="454"/>
                  </a:cubicBezTo>
                  <a:cubicBezTo>
                    <a:pt x="377" y="454"/>
                    <a:pt x="264" y="499"/>
                    <a:pt x="179" y="583"/>
                  </a:cubicBezTo>
                  <a:cubicBezTo>
                    <a:pt x="1" y="762"/>
                    <a:pt x="13" y="1048"/>
                    <a:pt x="179" y="1203"/>
                  </a:cubicBezTo>
                  <a:cubicBezTo>
                    <a:pt x="644" y="1679"/>
                    <a:pt x="1227" y="2143"/>
                    <a:pt x="1941" y="2143"/>
                  </a:cubicBezTo>
                  <a:cubicBezTo>
                    <a:pt x="2513" y="2143"/>
                    <a:pt x="2906" y="1715"/>
                    <a:pt x="3215" y="1369"/>
                  </a:cubicBezTo>
                  <a:cubicBezTo>
                    <a:pt x="3442" y="1131"/>
                    <a:pt x="3668" y="893"/>
                    <a:pt x="3846" y="893"/>
                  </a:cubicBezTo>
                  <a:cubicBezTo>
                    <a:pt x="4025" y="893"/>
                    <a:pt x="4239" y="1131"/>
                    <a:pt x="4465" y="1369"/>
                  </a:cubicBezTo>
                  <a:cubicBezTo>
                    <a:pt x="4775" y="1715"/>
                    <a:pt x="5168" y="2143"/>
                    <a:pt x="5751" y="2143"/>
                  </a:cubicBezTo>
                  <a:cubicBezTo>
                    <a:pt x="6323" y="2143"/>
                    <a:pt x="6716" y="1715"/>
                    <a:pt x="7025" y="1369"/>
                  </a:cubicBezTo>
                  <a:cubicBezTo>
                    <a:pt x="7252" y="1131"/>
                    <a:pt x="7466" y="893"/>
                    <a:pt x="7644" y="893"/>
                  </a:cubicBezTo>
                  <a:cubicBezTo>
                    <a:pt x="7835" y="893"/>
                    <a:pt x="8049" y="1131"/>
                    <a:pt x="8275" y="1369"/>
                  </a:cubicBezTo>
                  <a:cubicBezTo>
                    <a:pt x="8585" y="1715"/>
                    <a:pt x="8978" y="2143"/>
                    <a:pt x="9549" y="2143"/>
                  </a:cubicBezTo>
                  <a:cubicBezTo>
                    <a:pt x="10133" y="2143"/>
                    <a:pt x="10526" y="1715"/>
                    <a:pt x="10835" y="1369"/>
                  </a:cubicBezTo>
                  <a:cubicBezTo>
                    <a:pt x="11062" y="1131"/>
                    <a:pt x="11276" y="893"/>
                    <a:pt x="11454" y="893"/>
                  </a:cubicBezTo>
                  <a:cubicBezTo>
                    <a:pt x="11633" y="893"/>
                    <a:pt x="11859" y="1131"/>
                    <a:pt x="12085" y="1369"/>
                  </a:cubicBezTo>
                  <a:cubicBezTo>
                    <a:pt x="12395" y="1715"/>
                    <a:pt x="12788" y="2143"/>
                    <a:pt x="13359" y="2143"/>
                  </a:cubicBezTo>
                  <a:cubicBezTo>
                    <a:pt x="14074" y="2143"/>
                    <a:pt x="14717" y="1607"/>
                    <a:pt x="15133" y="1203"/>
                  </a:cubicBezTo>
                  <a:cubicBezTo>
                    <a:pt x="15312" y="1048"/>
                    <a:pt x="15312" y="762"/>
                    <a:pt x="15145" y="583"/>
                  </a:cubicBezTo>
                  <a:cubicBezTo>
                    <a:pt x="15067" y="493"/>
                    <a:pt x="14954" y="448"/>
                    <a:pt x="14839" y="448"/>
                  </a:cubicBezTo>
                  <a:cubicBezTo>
                    <a:pt x="14728" y="448"/>
                    <a:pt x="14614" y="490"/>
                    <a:pt x="14526" y="572"/>
                  </a:cubicBezTo>
                  <a:cubicBezTo>
                    <a:pt x="14050" y="1012"/>
                    <a:pt x="13657" y="1250"/>
                    <a:pt x="13383" y="1250"/>
                  </a:cubicBezTo>
                  <a:cubicBezTo>
                    <a:pt x="13205" y="1250"/>
                    <a:pt x="12978" y="1012"/>
                    <a:pt x="12752" y="774"/>
                  </a:cubicBezTo>
                  <a:cubicBezTo>
                    <a:pt x="12443" y="429"/>
                    <a:pt x="12050" y="0"/>
                    <a:pt x="11478" y="0"/>
                  </a:cubicBezTo>
                  <a:cubicBezTo>
                    <a:pt x="10895" y="0"/>
                    <a:pt x="10502" y="429"/>
                    <a:pt x="10192" y="774"/>
                  </a:cubicBezTo>
                  <a:cubicBezTo>
                    <a:pt x="9966" y="1012"/>
                    <a:pt x="9752" y="1250"/>
                    <a:pt x="9573" y="1250"/>
                  </a:cubicBezTo>
                  <a:cubicBezTo>
                    <a:pt x="9395" y="1250"/>
                    <a:pt x="9168" y="1012"/>
                    <a:pt x="8942" y="774"/>
                  </a:cubicBezTo>
                  <a:cubicBezTo>
                    <a:pt x="8633" y="429"/>
                    <a:pt x="8240" y="0"/>
                    <a:pt x="7668" y="0"/>
                  </a:cubicBezTo>
                  <a:cubicBezTo>
                    <a:pt x="7085" y="0"/>
                    <a:pt x="6692" y="429"/>
                    <a:pt x="6382" y="774"/>
                  </a:cubicBezTo>
                  <a:cubicBezTo>
                    <a:pt x="6156" y="1012"/>
                    <a:pt x="5942" y="1250"/>
                    <a:pt x="5763" y="1250"/>
                  </a:cubicBezTo>
                  <a:cubicBezTo>
                    <a:pt x="5585" y="1250"/>
                    <a:pt x="5358" y="1012"/>
                    <a:pt x="5132" y="774"/>
                  </a:cubicBezTo>
                  <a:cubicBezTo>
                    <a:pt x="4823" y="429"/>
                    <a:pt x="4430" y="0"/>
                    <a:pt x="3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7"/>
            <p:cNvSpPr/>
            <p:nvPr/>
          </p:nvSpPr>
          <p:spPr>
            <a:xfrm>
              <a:off x="4744325" y="1441975"/>
              <a:ext cx="383125" cy="53600"/>
            </a:xfrm>
            <a:custGeom>
              <a:avLst/>
              <a:gdLst/>
              <a:ahLst/>
              <a:cxnLst/>
              <a:rect l="l" t="t" r="r" b="b"/>
              <a:pathLst>
                <a:path w="15325" h="2144" extrusionOk="0">
                  <a:moveTo>
                    <a:pt x="3858" y="0"/>
                  </a:moveTo>
                  <a:cubicBezTo>
                    <a:pt x="3275" y="0"/>
                    <a:pt x="2882" y="429"/>
                    <a:pt x="2572" y="774"/>
                  </a:cubicBezTo>
                  <a:cubicBezTo>
                    <a:pt x="2346" y="1012"/>
                    <a:pt x="2132" y="1251"/>
                    <a:pt x="1953" y="1251"/>
                  </a:cubicBezTo>
                  <a:cubicBezTo>
                    <a:pt x="1549" y="1251"/>
                    <a:pt x="1132" y="893"/>
                    <a:pt x="798" y="584"/>
                  </a:cubicBezTo>
                  <a:cubicBezTo>
                    <a:pt x="711" y="496"/>
                    <a:pt x="600" y="454"/>
                    <a:pt x="490" y="454"/>
                  </a:cubicBezTo>
                  <a:cubicBezTo>
                    <a:pt x="377" y="454"/>
                    <a:pt x="264" y="499"/>
                    <a:pt x="179" y="584"/>
                  </a:cubicBezTo>
                  <a:cubicBezTo>
                    <a:pt x="1" y="762"/>
                    <a:pt x="13" y="1048"/>
                    <a:pt x="179" y="1203"/>
                  </a:cubicBezTo>
                  <a:cubicBezTo>
                    <a:pt x="656" y="1667"/>
                    <a:pt x="1215" y="2144"/>
                    <a:pt x="1953" y="2144"/>
                  </a:cubicBezTo>
                  <a:cubicBezTo>
                    <a:pt x="2525" y="2144"/>
                    <a:pt x="2918" y="1715"/>
                    <a:pt x="3227" y="1370"/>
                  </a:cubicBezTo>
                  <a:cubicBezTo>
                    <a:pt x="3454" y="1132"/>
                    <a:pt x="3680" y="893"/>
                    <a:pt x="3858" y="893"/>
                  </a:cubicBezTo>
                  <a:cubicBezTo>
                    <a:pt x="4037" y="893"/>
                    <a:pt x="4251" y="1132"/>
                    <a:pt x="4477" y="1370"/>
                  </a:cubicBezTo>
                  <a:cubicBezTo>
                    <a:pt x="4787" y="1715"/>
                    <a:pt x="5180" y="2144"/>
                    <a:pt x="5763" y="2144"/>
                  </a:cubicBezTo>
                  <a:cubicBezTo>
                    <a:pt x="6335" y="2144"/>
                    <a:pt x="6728" y="1715"/>
                    <a:pt x="7037" y="1370"/>
                  </a:cubicBezTo>
                  <a:cubicBezTo>
                    <a:pt x="7264" y="1132"/>
                    <a:pt x="7490" y="893"/>
                    <a:pt x="7668" y="893"/>
                  </a:cubicBezTo>
                  <a:cubicBezTo>
                    <a:pt x="7847" y="893"/>
                    <a:pt x="8061" y="1132"/>
                    <a:pt x="8287" y="1370"/>
                  </a:cubicBezTo>
                  <a:cubicBezTo>
                    <a:pt x="8597" y="1715"/>
                    <a:pt x="8990" y="2144"/>
                    <a:pt x="9573" y="2144"/>
                  </a:cubicBezTo>
                  <a:cubicBezTo>
                    <a:pt x="10145" y="2144"/>
                    <a:pt x="10538" y="1715"/>
                    <a:pt x="10847" y="1370"/>
                  </a:cubicBezTo>
                  <a:cubicBezTo>
                    <a:pt x="11074" y="1132"/>
                    <a:pt x="11300" y="893"/>
                    <a:pt x="11478" y="893"/>
                  </a:cubicBezTo>
                  <a:cubicBezTo>
                    <a:pt x="11657" y="893"/>
                    <a:pt x="11871" y="1132"/>
                    <a:pt x="12097" y="1370"/>
                  </a:cubicBezTo>
                  <a:cubicBezTo>
                    <a:pt x="12407" y="1715"/>
                    <a:pt x="12800" y="2144"/>
                    <a:pt x="13383" y="2144"/>
                  </a:cubicBezTo>
                  <a:cubicBezTo>
                    <a:pt x="14098" y="2144"/>
                    <a:pt x="14729" y="1608"/>
                    <a:pt x="15145" y="1203"/>
                  </a:cubicBezTo>
                  <a:cubicBezTo>
                    <a:pt x="15324" y="1048"/>
                    <a:pt x="15324" y="762"/>
                    <a:pt x="15169" y="584"/>
                  </a:cubicBezTo>
                  <a:cubicBezTo>
                    <a:pt x="15078" y="493"/>
                    <a:pt x="14960" y="448"/>
                    <a:pt x="14842" y="448"/>
                  </a:cubicBezTo>
                  <a:cubicBezTo>
                    <a:pt x="14728" y="448"/>
                    <a:pt x="14614" y="490"/>
                    <a:pt x="14526" y="572"/>
                  </a:cubicBezTo>
                  <a:cubicBezTo>
                    <a:pt x="14050" y="1012"/>
                    <a:pt x="13657" y="1251"/>
                    <a:pt x="13383" y="1251"/>
                  </a:cubicBezTo>
                  <a:cubicBezTo>
                    <a:pt x="13205" y="1251"/>
                    <a:pt x="12979" y="1012"/>
                    <a:pt x="12752" y="774"/>
                  </a:cubicBezTo>
                  <a:cubicBezTo>
                    <a:pt x="12443" y="429"/>
                    <a:pt x="12050" y="0"/>
                    <a:pt x="11478" y="0"/>
                  </a:cubicBezTo>
                  <a:cubicBezTo>
                    <a:pt x="10895" y="0"/>
                    <a:pt x="10502" y="429"/>
                    <a:pt x="10192" y="774"/>
                  </a:cubicBezTo>
                  <a:cubicBezTo>
                    <a:pt x="9966" y="1012"/>
                    <a:pt x="9752" y="1251"/>
                    <a:pt x="9573" y="1251"/>
                  </a:cubicBezTo>
                  <a:cubicBezTo>
                    <a:pt x="9395" y="1251"/>
                    <a:pt x="9169" y="1012"/>
                    <a:pt x="8942" y="774"/>
                  </a:cubicBezTo>
                  <a:cubicBezTo>
                    <a:pt x="8633" y="429"/>
                    <a:pt x="8240" y="0"/>
                    <a:pt x="7668" y="0"/>
                  </a:cubicBezTo>
                  <a:cubicBezTo>
                    <a:pt x="7085" y="0"/>
                    <a:pt x="6692" y="429"/>
                    <a:pt x="6382" y="774"/>
                  </a:cubicBezTo>
                  <a:cubicBezTo>
                    <a:pt x="6156" y="1012"/>
                    <a:pt x="5942" y="1251"/>
                    <a:pt x="5763" y="1251"/>
                  </a:cubicBezTo>
                  <a:cubicBezTo>
                    <a:pt x="5585" y="1251"/>
                    <a:pt x="5359" y="1012"/>
                    <a:pt x="5132" y="774"/>
                  </a:cubicBezTo>
                  <a:cubicBezTo>
                    <a:pt x="4823" y="429"/>
                    <a:pt x="4430" y="0"/>
                    <a:pt x="3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7"/>
            <p:cNvSpPr/>
            <p:nvPr/>
          </p:nvSpPr>
          <p:spPr>
            <a:xfrm>
              <a:off x="4834825" y="1229950"/>
              <a:ext cx="22350" cy="22450"/>
            </a:xfrm>
            <a:custGeom>
              <a:avLst/>
              <a:gdLst/>
              <a:ahLst/>
              <a:cxnLst/>
              <a:rect l="l" t="t" r="r" b="b"/>
              <a:pathLst>
                <a:path w="894" h="898" extrusionOk="0">
                  <a:moveTo>
                    <a:pt x="453" y="0"/>
                  </a:moveTo>
                  <a:cubicBezTo>
                    <a:pt x="433" y="0"/>
                    <a:pt x="413" y="2"/>
                    <a:pt x="393" y="4"/>
                  </a:cubicBezTo>
                  <a:cubicBezTo>
                    <a:pt x="179" y="28"/>
                    <a:pt x="0" y="219"/>
                    <a:pt x="0" y="457"/>
                  </a:cubicBezTo>
                  <a:lnTo>
                    <a:pt x="0" y="897"/>
                  </a:lnTo>
                  <a:lnTo>
                    <a:pt x="893" y="897"/>
                  </a:lnTo>
                  <a:lnTo>
                    <a:pt x="893" y="445"/>
                  </a:lnTo>
                  <a:cubicBezTo>
                    <a:pt x="893" y="202"/>
                    <a:pt x="69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7"/>
            <p:cNvSpPr/>
            <p:nvPr/>
          </p:nvSpPr>
          <p:spPr>
            <a:xfrm>
              <a:off x="4924125" y="1229950"/>
              <a:ext cx="22350" cy="22450"/>
            </a:xfrm>
            <a:custGeom>
              <a:avLst/>
              <a:gdLst/>
              <a:ahLst/>
              <a:cxnLst/>
              <a:rect l="l" t="t" r="r" b="b"/>
              <a:pathLst>
                <a:path w="894" h="898" extrusionOk="0">
                  <a:moveTo>
                    <a:pt x="453" y="0"/>
                  </a:moveTo>
                  <a:cubicBezTo>
                    <a:pt x="433" y="0"/>
                    <a:pt x="413" y="2"/>
                    <a:pt x="393" y="4"/>
                  </a:cubicBezTo>
                  <a:cubicBezTo>
                    <a:pt x="179" y="28"/>
                    <a:pt x="0" y="219"/>
                    <a:pt x="0" y="457"/>
                  </a:cubicBezTo>
                  <a:lnTo>
                    <a:pt x="0" y="897"/>
                  </a:lnTo>
                  <a:lnTo>
                    <a:pt x="893" y="897"/>
                  </a:lnTo>
                  <a:lnTo>
                    <a:pt x="893" y="445"/>
                  </a:lnTo>
                  <a:cubicBezTo>
                    <a:pt x="893" y="202"/>
                    <a:pt x="69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7"/>
            <p:cNvSpPr/>
            <p:nvPr/>
          </p:nvSpPr>
          <p:spPr>
            <a:xfrm>
              <a:off x="4834825" y="1274700"/>
              <a:ext cx="22350" cy="82175"/>
            </a:xfrm>
            <a:custGeom>
              <a:avLst/>
              <a:gdLst/>
              <a:ahLst/>
              <a:cxnLst/>
              <a:rect l="l" t="t" r="r" b="b"/>
              <a:pathLst>
                <a:path w="894" h="3287" extrusionOk="0">
                  <a:moveTo>
                    <a:pt x="0" y="0"/>
                  </a:moveTo>
                  <a:lnTo>
                    <a:pt x="0" y="3191"/>
                  </a:lnTo>
                  <a:cubicBezTo>
                    <a:pt x="72" y="3179"/>
                    <a:pt x="143" y="3179"/>
                    <a:pt x="238" y="3179"/>
                  </a:cubicBezTo>
                  <a:cubicBezTo>
                    <a:pt x="465" y="3179"/>
                    <a:pt x="691" y="3227"/>
                    <a:pt x="893" y="3286"/>
                  </a:cubicBezTo>
                  <a:lnTo>
                    <a:pt x="8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7"/>
            <p:cNvSpPr/>
            <p:nvPr/>
          </p:nvSpPr>
          <p:spPr>
            <a:xfrm>
              <a:off x="4924125" y="1274700"/>
              <a:ext cx="22350" cy="80975"/>
            </a:xfrm>
            <a:custGeom>
              <a:avLst/>
              <a:gdLst/>
              <a:ahLst/>
              <a:cxnLst/>
              <a:rect l="l" t="t" r="r" b="b"/>
              <a:pathLst>
                <a:path w="894" h="3239" extrusionOk="0">
                  <a:moveTo>
                    <a:pt x="0" y="0"/>
                  </a:moveTo>
                  <a:lnTo>
                    <a:pt x="0" y="3239"/>
                  </a:lnTo>
                  <a:cubicBezTo>
                    <a:pt x="143" y="3215"/>
                    <a:pt x="310" y="3179"/>
                    <a:pt x="476" y="3179"/>
                  </a:cubicBezTo>
                  <a:cubicBezTo>
                    <a:pt x="619" y="3179"/>
                    <a:pt x="750" y="3191"/>
                    <a:pt x="893" y="3227"/>
                  </a:cubicBezTo>
                  <a:lnTo>
                    <a:pt x="8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7"/>
            <p:cNvSpPr/>
            <p:nvPr/>
          </p:nvSpPr>
          <p:spPr>
            <a:xfrm>
              <a:off x="4746125" y="1114500"/>
              <a:ext cx="380425" cy="268575"/>
            </a:xfrm>
            <a:custGeom>
              <a:avLst/>
              <a:gdLst/>
              <a:ahLst/>
              <a:cxnLst/>
              <a:rect l="l" t="t" r="r" b="b"/>
              <a:pathLst>
                <a:path w="15217" h="10743" extrusionOk="0">
                  <a:moveTo>
                    <a:pt x="436" y="1"/>
                  </a:moveTo>
                  <a:cubicBezTo>
                    <a:pt x="203" y="1"/>
                    <a:pt x="0" y="196"/>
                    <a:pt x="0" y="455"/>
                  </a:cubicBezTo>
                  <a:lnTo>
                    <a:pt x="0" y="10111"/>
                  </a:lnTo>
                  <a:cubicBezTo>
                    <a:pt x="131" y="10063"/>
                    <a:pt x="286" y="10040"/>
                    <a:pt x="429" y="10040"/>
                  </a:cubicBezTo>
                  <a:cubicBezTo>
                    <a:pt x="786" y="10051"/>
                    <a:pt x="1119" y="10182"/>
                    <a:pt x="1369" y="10421"/>
                  </a:cubicBezTo>
                  <a:cubicBezTo>
                    <a:pt x="1548" y="10587"/>
                    <a:pt x="1667" y="10694"/>
                    <a:pt x="1750" y="10742"/>
                  </a:cubicBezTo>
                  <a:cubicBezTo>
                    <a:pt x="1786" y="10718"/>
                    <a:pt x="1834" y="10671"/>
                    <a:pt x="1846" y="10647"/>
                  </a:cubicBezTo>
                  <a:cubicBezTo>
                    <a:pt x="2036" y="10432"/>
                    <a:pt x="2310" y="10135"/>
                    <a:pt x="2643" y="9920"/>
                  </a:cubicBezTo>
                  <a:lnTo>
                    <a:pt x="2643" y="5075"/>
                  </a:lnTo>
                  <a:cubicBezTo>
                    <a:pt x="2643" y="4384"/>
                    <a:pt x="3215" y="3753"/>
                    <a:pt x="3917" y="3729"/>
                  </a:cubicBezTo>
                  <a:cubicBezTo>
                    <a:pt x="3945" y="3728"/>
                    <a:pt x="3973" y="3727"/>
                    <a:pt x="4001" y="3727"/>
                  </a:cubicBezTo>
                  <a:cubicBezTo>
                    <a:pt x="4736" y="3727"/>
                    <a:pt x="5322" y="4328"/>
                    <a:pt x="5322" y="5063"/>
                  </a:cubicBezTo>
                  <a:lnTo>
                    <a:pt x="5322" y="10242"/>
                  </a:lnTo>
                  <a:cubicBezTo>
                    <a:pt x="5465" y="10361"/>
                    <a:pt x="5584" y="10492"/>
                    <a:pt x="5691" y="10599"/>
                  </a:cubicBezTo>
                  <a:cubicBezTo>
                    <a:pt x="5834" y="10456"/>
                    <a:pt x="6001" y="10254"/>
                    <a:pt x="6215" y="10075"/>
                  </a:cubicBezTo>
                  <a:lnTo>
                    <a:pt x="6215" y="5063"/>
                  </a:lnTo>
                  <a:cubicBezTo>
                    <a:pt x="6215" y="4360"/>
                    <a:pt x="6787" y="3741"/>
                    <a:pt x="7489" y="3705"/>
                  </a:cubicBezTo>
                  <a:cubicBezTo>
                    <a:pt x="7511" y="3704"/>
                    <a:pt x="7532" y="3704"/>
                    <a:pt x="7553" y="3704"/>
                  </a:cubicBezTo>
                  <a:cubicBezTo>
                    <a:pt x="8297" y="3704"/>
                    <a:pt x="8894" y="4310"/>
                    <a:pt x="8894" y="5051"/>
                  </a:cubicBezTo>
                  <a:lnTo>
                    <a:pt x="8894" y="10040"/>
                  </a:lnTo>
                  <a:cubicBezTo>
                    <a:pt x="9132" y="10218"/>
                    <a:pt x="9347" y="10421"/>
                    <a:pt x="9489" y="10599"/>
                  </a:cubicBezTo>
                  <a:cubicBezTo>
                    <a:pt x="9585" y="10516"/>
                    <a:pt x="9668" y="10409"/>
                    <a:pt x="9787" y="10290"/>
                  </a:cubicBezTo>
                  <a:lnTo>
                    <a:pt x="9787" y="5063"/>
                  </a:lnTo>
                  <a:cubicBezTo>
                    <a:pt x="9787" y="4360"/>
                    <a:pt x="10359" y="3741"/>
                    <a:pt x="11061" y="3705"/>
                  </a:cubicBezTo>
                  <a:cubicBezTo>
                    <a:pt x="11082" y="3704"/>
                    <a:pt x="11104" y="3704"/>
                    <a:pt x="11125" y="3704"/>
                  </a:cubicBezTo>
                  <a:cubicBezTo>
                    <a:pt x="11869" y="3704"/>
                    <a:pt x="12466" y="4310"/>
                    <a:pt x="12466" y="5051"/>
                  </a:cubicBezTo>
                  <a:lnTo>
                    <a:pt x="12466" y="9873"/>
                  </a:lnTo>
                  <a:cubicBezTo>
                    <a:pt x="12859" y="10099"/>
                    <a:pt x="13145" y="10409"/>
                    <a:pt x="13347" y="10635"/>
                  </a:cubicBezTo>
                  <a:lnTo>
                    <a:pt x="13442" y="10718"/>
                  </a:lnTo>
                  <a:cubicBezTo>
                    <a:pt x="13526" y="10659"/>
                    <a:pt x="13657" y="10552"/>
                    <a:pt x="13835" y="10373"/>
                  </a:cubicBezTo>
                  <a:cubicBezTo>
                    <a:pt x="14097" y="10135"/>
                    <a:pt x="14419" y="10004"/>
                    <a:pt x="14764" y="10004"/>
                  </a:cubicBezTo>
                  <a:cubicBezTo>
                    <a:pt x="14919" y="10004"/>
                    <a:pt x="15062" y="10040"/>
                    <a:pt x="15216" y="10075"/>
                  </a:cubicBezTo>
                  <a:lnTo>
                    <a:pt x="15216" y="467"/>
                  </a:lnTo>
                  <a:cubicBezTo>
                    <a:pt x="15216" y="241"/>
                    <a:pt x="15050" y="26"/>
                    <a:pt x="14812" y="3"/>
                  </a:cubicBezTo>
                  <a:cubicBezTo>
                    <a:pt x="14797" y="1"/>
                    <a:pt x="14782" y="1"/>
                    <a:pt x="14768" y="1"/>
                  </a:cubicBezTo>
                  <a:cubicBezTo>
                    <a:pt x="14515" y="1"/>
                    <a:pt x="14323" y="196"/>
                    <a:pt x="14323" y="455"/>
                  </a:cubicBezTo>
                  <a:lnTo>
                    <a:pt x="14323" y="1491"/>
                  </a:lnTo>
                  <a:lnTo>
                    <a:pt x="857" y="1491"/>
                  </a:lnTo>
                  <a:lnTo>
                    <a:pt x="857" y="455"/>
                  </a:lnTo>
                  <a:cubicBezTo>
                    <a:pt x="857" y="229"/>
                    <a:pt x="703" y="38"/>
                    <a:pt x="476" y="3"/>
                  </a:cubicBezTo>
                  <a:cubicBezTo>
                    <a:pt x="463" y="1"/>
                    <a:pt x="450" y="1"/>
                    <a:pt x="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7"/>
            <p:cNvSpPr/>
            <p:nvPr/>
          </p:nvSpPr>
          <p:spPr>
            <a:xfrm>
              <a:off x="5013400" y="1274700"/>
              <a:ext cx="22350" cy="82775"/>
            </a:xfrm>
            <a:custGeom>
              <a:avLst/>
              <a:gdLst/>
              <a:ahLst/>
              <a:cxnLst/>
              <a:rect l="l" t="t" r="r" b="b"/>
              <a:pathLst>
                <a:path w="894" h="3311" extrusionOk="0">
                  <a:moveTo>
                    <a:pt x="1" y="0"/>
                  </a:moveTo>
                  <a:lnTo>
                    <a:pt x="1" y="3310"/>
                  </a:lnTo>
                  <a:cubicBezTo>
                    <a:pt x="203" y="3239"/>
                    <a:pt x="442" y="3179"/>
                    <a:pt x="715" y="3179"/>
                  </a:cubicBezTo>
                  <a:cubicBezTo>
                    <a:pt x="775" y="3179"/>
                    <a:pt x="834" y="3179"/>
                    <a:pt x="894" y="3191"/>
                  </a:cubicBezTo>
                  <a:lnTo>
                    <a:pt x="8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7"/>
            <p:cNvSpPr/>
            <p:nvPr/>
          </p:nvSpPr>
          <p:spPr>
            <a:xfrm>
              <a:off x="5013400" y="1229950"/>
              <a:ext cx="22350" cy="22450"/>
            </a:xfrm>
            <a:custGeom>
              <a:avLst/>
              <a:gdLst/>
              <a:ahLst/>
              <a:cxnLst/>
              <a:rect l="l" t="t" r="r" b="b"/>
              <a:pathLst>
                <a:path w="894" h="898" extrusionOk="0">
                  <a:moveTo>
                    <a:pt x="454" y="0"/>
                  </a:moveTo>
                  <a:cubicBezTo>
                    <a:pt x="434" y="0"/>
                    <a:pt x="414" y="2"/>
                    <a:pt x="394" y="4"/>
                  </a:cubicBezTo>
                  <a:cubicBezTo>
                    <a:pt x="180" y="28"/>
                    <a:pt x="1" y="219"/>
                    <a:pt x="1" y="457"/>
                  </a:cubicBezTo>
                  <a:lnTo>
                    <a:pt x="1" y="897"/>
                  </a:lnTo>
                  <a:lnTo>
                    <a:pt x="894" y="897"/>
                  </a:lnTo>
                  <a:lnTo>
                    <a:pt x="894" y="445"/>
                  </a:lnTo>
                  <a:cubicBezTo>
                    <a:pt x="894" y="202"/>
                    <a:pt x="700" y="0"/>
                    <a:pt x="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77"/>
          <p:cNvGrpSpPr/>
          <p:nvPr/>
        </p:nvGrpSpPr>
        <p:grpSpPr>
          <a:xfrm>
            <a:off x="6104319" y="1365800"/>
            <a:ext cx="382825" cy="380425"/>
            <a:chOff x="5147650" y="1115150"/>
            <a:chExt cx="382825" cy="380425"/>
          </a:xfrm>
        </p:grpSpPr>
        <p:sp>
          <p:nvSpPr>
            <p:cNvPr id="2684" name="Google Shape;2684;p77"/>
            <p:cNvSpPr/>
            <p:nvPr/>
          </p:nvSpPr>
          <p:spPr>
            <a:xfrm>
              <a:off x="5316125" y="1364000"/>
              <a:ext cx="44675" cy="68475"/>
            </a:xfrm>
            <a:custGeom>
              <a:avLst/>
              <a:gdLst/>
              <a:ahLst/>
              <a:cxnLst/>
              <a:rect l="l" t="t" r="r" b="b"/>
              <a:pathLst>
                <a:path w="1787" h="2739" extrusionOk="0">
                  <a:moveTo>
                    <a:pt x="1" y="0"/>
                  </a:moveTo>
                  <a:lnTo>
                    <a:pt x="1" y="2738"/>
                  </a:lnTo>
                  <a:lnTo>
                    <a:pt x="1787" y="2738"/>
                  </a:lnTo>
                  <a:lnTo>
                    <a:pt x="1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7"/>
            <p:cNvSpPr/>
            <p:nvPr/>
          </p:nvSpPr>
          <p:spPr>
            <a:xfrm>
              <a:off x="5316125" y="1454775"/>
              <a:ext cx="44675" cy="40800"/>
            </a:xfrm>
            <a:custGeom>
              <a:avLst/>
              <a:gdLst/>
              <a:ahLst/>
              <a:cxnLst/>
              <a:rect l="l" t="t" r="r" b="b"/>
              <a:pathLst>
                <a:path w="1787" h="1632" extrusionOk="0">
                  <a:moveTo>
                    <a:pt x="1" y="0"/>
                  </a:moveTo>
                  <a:lnTo>
                    <a:pt x="1" y="1191"/>
                  </a:lnTo>
                  <a:cubicBezTo>
                    <a:pt x="1" y="1441"/>
                    <a:pt x="191" y="1632"/>
                    <a:pt x="453" y="1632"/>
                  </a:cubicBezTo>
                  <a:lnTo>
                    <a:pt x="1346" y="1632"/>
                  </a:lnTo>
                  <a:cubicBezTo>
                    <a:pt x="1596" y="1632"/>
                    <a:pt x="1787" y="1441"/>
                    <a:pt x="1787" y="1191"/>
                  </a:cubicBezTo>
                  <a:lnTo>
                    <a:pt x="1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7"/>
            <p:cNvSpPr/>
            <p:nvPr/>
          </p:nvSpPr>
          <p:spPr>
            <a:xfrm>
              <a:off x="5316125" y="1296425"/>
              <a:ext cx="44675" cy="45550"/>
            </a:xfrm>
            <a:custGeom>
              <a:avLst/>
              <a:gdLst/>
              <a:ahLst/>
              <a:cxnLst/>
              <a:rect l="l" t="t" r="r" b="b"/>
              <a:pathLst>
                <a:path w="1787" h="1822" extrusionOk="0">
                  <a:moveTo>
                    <a:pt x="894" y="0"/>
                  </a:moveTo>
                  <a:cubicBezTo>
                    <a:pt x="691" y="238"/>
                    <a:pt x="394" y="536"/>
                    <a:pt x="1" y="762"/>
                  </a:cubicBezTo>
                  <a:lnTo>
                    <a:pt x="1" y="1822"/>
                  </a:lnTo>
                  <a:lnTo>
                    <a:pt x="1787" y="1822"/>
                  </a:lnTo>
                  <a:lnTo>
                    <a:pt x="1787" y="762"/>
                  </a:lnTo>
                  <a:cubicBezTo>
                    <a:pt x="1406" y="536"/>
                    <a:pt x="1108" y="227"/>
                    <a:pt x="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7"/>
            <p:cNvSpPr/>
            <p:nvPr/>
          </p:nvSpPr>
          <p:spPr>
            <a:xfrm>
              <a:off x="5147650" y="1246425"/>
              <a:ext cx="382825" cy="53000"/>
            </a:xfrm>
            <a:custGeom>
              <a:avLst/>
              <a:gdLst/>
              <a:ahLst/>
              <a:cxnLst/>
              <a:rect l="l" t="t" r="r" b="b"/>
              <a:pathLst>
                <a:path w="15313" h="2120" extrusionOk="0">
                  <a:moveTo>
                    <a:pt x="3858" y="0"/>
                  </a:moveTo>
                  <a:cubicBezTo>
                    <a:pt x="3275" y="0"/>
                    <a:pt x="2882" y="429"/>
                    <a:pt x="2572" y="774"/>
                  </a:cubicBezTo>
                  <a:cubicBezTo>
                    <a:pt x="2370" y="1000"/>
                    <a:pt x="2144" y="1250"/>
                    <a:pt x="1953" y="1250"/>
                  </a:cubicBezTo>
                  <a:cubicBezTo>
                    <a:pt x="1549" y="1250"/>
                    <a:pt x="1132" y="893"/>
                    <a:pt x="798" y="572"/>
                  </a:cubicBezTo>
                  <a:cubicBezTo>
                    <a:pt x="712" y="485"/>
                    <a:pt x="604" y="446"/>
                    <a:pt x="496" y="446"/>
                  </a:cubicBezTo>
                  <a:cubicBezTo>
                    <a:pt x="381" y="446"/>
                    <a:pt x="266" y="491"/>
                    <a:pt x="179" y="572"/>
                  </a:cubicBezTo>
                  <a:cubicBezTo>
                    <a:pt x="1" y="750"/>
                    <a:pt x="13" y="1036"/>
                    <a:pt x="179" y="1203"/>
                  </a:cubicBezTo>
                  <a:cubicBezTo>
                    <a:pt x="644" y="1667"/>
                    <a:pt x="1203" y="2119"/>
                    <a:pt x="1930" y="2119"/>
                  </a:cubicBezTo>
                  <a:cubicBezTo>
                    <a:pt x="2513" y="2119"/>
                    <a:pt x="2906" y="1691"/>
                    <a:pt x="3215" y="1345"/>
                  </a:cubicBezTo>
                  <a:cubicBezTo>
                    <a:pt x="3418" y="1107"/>
                    <a:pt x="3644" y="869"/>
                    <a:pt x="3835" y="869"/>
                  </a:cubicBezTo>
                  <a:cubicBezTo>
                    <a:pt x="4013" y="869"/>
                    <a:pt x="4239" y="1107"/>
                    <a:pt x="4466" y="1345"/>
                  </a:cubicBezTo>
                  <a:cubicBezTo>
                    <a:pt x="4775" y="1691"/>
                    <a:pt x="5168" y="2119"/>
                    <a:pt x="5740" y="2119"/>
                  </a:cubicBezTo>
                  <a:cubicBezTo>
                    <a:pt x="6323" y="2119"/>
                    <a:pt x="6716" y="1691"/>
                    <a:pt x="7025" y="1345"/>
                  </a:cubicBezTo>
                  <a:cubicBezTo>
                    <a:pt x="7228" y="1107"/>
                    <a:pt x="7454" y="869"/>
                    <a:pt x="7645" y="869"/>
                  </a:cubicBezTo>
                  <a:cubicBezTo>
                    <a:pt x="7823" y="869"/>
                    <a:pt x="8049" y="1107"/>
                    <a:pt x="8276" y="1345"/>
                  </a:cubicBezTo>
                  <a:cubicBezTo>
                    <a:pt x="8585" y="1691"/>
                    <a:pt x="8978" y="2119"/>
                    <a:pt x="9550" y="2119"/>
                  </a:cubicBezTo>
                  <a:cubicBezTo>
                    <a:pt x="10133" y="2119"/>
                    <a:pt x="10514" y="1691"/>
                    <a:pt x="10835" y="1345"/>
                  </a:cubicBezTo>
                  <a:cubicBezTo>
                    <a:pt x="11038" y="1107"/>
                    <a:pt x="11264" y="869"/>
                    <a:pt x="11455" y="869"/>
                  </a:cubicBezTo>
                  <a:cubicBezTo>
                    <a:pt x="11633" y="869"/>
                    <a:pt x="11859" y="1107"/>
                    <a:pt x="12086" y="1345"/>
                  </a:cubicBezTo>
                  <a:cubicBezTo>
                    <a:pt x="12395" y="1691"/>
                    <a:pt x="12788" y="2119"/>
                    <a:pt x="13360" y="2119"/>
                  </a:cubicBezTo>
                  <a:cubicBezTo>
                    <a:pt x="14074" y="2119"/>
                    <a:pt x="14717" y="1584"/>
                    <a:pt x="15134" y="1203"/>
                  </a:cubicBezTo>
                  <a:cubicBezTo>
                    <a:pt x="15312" y="1036"/>
                    <a:pt x="15312" y="750"/>
                    <a:pt x="15145" y="572"/>
                  </a:cubicBezTo>
                  <a:cubicBezTo>
                    <a:pt x="15061" y="481"/>
                    <a:pt x="14948" y="436"/>
                    <a:pt x="14835" y="436"/>
                  </a:cubicBezTo>
                  <a:cubicBezTo>
                    <a:pt x="14725" y="436"/>
                    <a:pt x="14614" y="478"/>
                    <a:pt x="14526" y="560"/>
                  </a:cubicBezTo>
                  <a:cubicBezTo>
                    <a:pt x="14050" y="1012"/>
                    <a:pt x="13657" y="1250"/>
                    <a:pt x="13371" y="1250"/>
                  </a:cubicBezTo>
                  <a:cubicBezTo>
                    <a:pt x="13193" y="1250"/>
                    <a:pt x="12979" y="1012"/>
                    <a:pt x="12752" y="774"/>
                  </a:cubicBezTo>
                  <a:cubicBezTo>
                    <a:pt x="12443" y="429"/>
                    <a:pt x="12050" y="0"/>
                    <a:pt x="11466" y="0"/>
                  </a:cubicBezTo>
                  <a:cubicBezTo>
                    <a:pt x="10895" y="0"/>
                    <a:pt x="10502" y="429"/>
                    <a:pt x="10192" y="774"/>
                  </a:cubicBezTo>
                  <a:cubicBezTo>
                    <a:pt x="9978" y="1000"/>
                    <a:pt x="9764" y="1250"/>
                    <a:pt x="9561" y="1250"/>
                  </a:cubicBezTo>
                  <a:cubicBezTo>
                    <a:pt x="9383" y="1250"/>
                    <a:pt x="9169" y="1012"/>
                    <a:pt x="8942" y="774"/>
                  </a:cubicBezTo>
                  <a:cubicBezTo>
                    <a:pt x="8633" y="429"/>
                    <a:pt x="8240" y="0"/>
                    <a:pt x="7656" y="0"/>
                  </a:cubicBezTo>
                  <a:cubicBezTo>
                    <a:pt x="7085" y="0"/>
                    <a:pt x="6692" y="429"/>
                    <a:pt x="6382" y="774"/>
                  </a:cubicBezTo>
                  <a:cubicBezTo>
                    <a:pt x="6168" y="1000"/>
                    <a:pt x="5954" y="1250"/>
                    <a:pt x="5751" y="1250"/>
                  </a:cubicBezTo>
                  <a:cubicBezTo>
                    <a:pt x="5573" y="1250"/>
                    <a:pt x="5359" y="1012"/>
                    <a:pt x="5132" y="774"/>
                  </a:cubicBezTo>
                  <a:cubicBezTo>
                    <a:pt x="4823" y="429"/>
                    <a:pt x="4430" y="0"/>
                    <a:pt x="3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7"/>
            <p:cNvSpPr/>
            <p:nvPr/>
          </p:nvSpPr>
          <p:spPr>
            <a:xfrm>
              <a:off x="5178025" y="1321200"/>
              <a:ext cx="91700" cy="55600"/>
            </a:xfrm>
            <a:custGeom>
              <a:avLst/>
              <a:gdLst/>
              <a:ahLst/>
              <a:cxnLst/>
              <a:rect l="l" t="t" r="r" b="b"/>
              <a:pathLst>
                <a:path w="3668" h="2224" extrusionOk="0">
                  <a:moveTo>
                    <a:pt x="1669" y="1"/>
                  </a:moveTo>
                  <a:cubicBezTo>
                    <a:pt x="1584" y="1"/>
                    <a:pt x="1500" y="3"/>
                    <a:pt x="1417" y="9"/>
                  </a:cubicBezTo>
                  <a:cubicBezTo>
                    <a:pt x="1072" y="45"/>
                    <a:pt x="750" y="128"/>
                    <a:pt x="417" y="259"/>
                  </a:cubicBezTo>
                  <a:cubicBezTo>
                    <a:pt x="369" y="283"/>
                    <a:pt x="334" y="295"/>
                    <a:pt x="286" y="319"/>
                  </a:cubicBezTo>
                  <a:cubicBezTo>
                    <a:pt x="60" y="462"/>
                    <a:pt x="0" y="760"/>
                    <a:pt x="131" y="962"/>
                  </a:cubicBezTo>
                  <a:lnTo>
                    <a:pt x="869" y="2224"/>
                  </a:lnTo>
                  <a:cubicBezTo>
                    <a:pt x="1060" y="2010"/>
                    <a:pt x="1322" y="1843"/>
                    <a:pt x="1643" y="1783"/>
                  </a:cubicBezTo>
                  <a:lnTo>
                    <a:pt x="1155" y="950"/>
                  </a:lnTo>
                  <a:cubicBezTo>
                    <a:pt x="1335" y="903"/>
                    <a:pt x="1516" y="880"/>
                    <a:pt x="1697" y="880"/>
                  </a:cubicBezTo>
                  <a:cubicBezTo>
                    <a:pt x="2116" y="880"/>
                    <a:pt x="2531" y="1003"/>
                    <a:pt x="2905" y="1236"/>
                  </a:cubicBezTo>
                  <a:cubicBezTo>
                    <a:pt x="2977" y="1283"/>
                    <a:pt x="3060" y="1307"/>
                    <a:pt x="3143" y="1307"/>
                  </a:cubicBezTo>
                  <a:cubicBezTo>
                    <a:pt x="3298" y="1307"/>
                    <a:pt x="3441" y="1236"/>
                    <a:pt x="3536" y="1093"/>
                  </a:cubicBezTo>
                  <a:cubicBezTo>
                    <a:pt x="3667" y="890"/>
                    <a:pt x="3596" y="605"/>
                    <a:pt x="3382" y="486"/>
                  </a:cubicBezTo>
                  <a:cubicBezTo>
                    <a:pt x="3084" y="307"/>
                    <a:pt x="2750" y="176"/>
                    <a:pt x="2429" y="81"/>
                  </a:cubicBezTo>
                  <a:cubicBezTo>
                    <a:pt x="2179" y="27"/>
                    <a:pt x="1922"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7"/>
            <p:cNvSpPr/>
            <p:nvPr/>
          </p:nvSpPr>
          <p:spPr>
            <a:xfrm>
              <a:off x="5256300" y="1387800"/>
              <a:ext cx="37525" cy="22350"/>
            </a:xfrm>
            <a:custGeom>
              <a:avLst/>
              <a:gdLst/>
              <a:ahLst/>
              <a:cxnLst/>
              <a:rect l="l" t="t" r="r" b="b"/>
              <a:pathLst>
                <a:path w="1501" h="894" extrusionOk="0">
                  <a:moveTo>
                    <a:pt x="0" y="1"/>
                  </a:moveTo>
                  <a:cubicBezTo>
                    <a:pt x="48" y="131"/>
                    <a:pt x="72" y="274"/>
                    <a:pt x="72" y="441"/>
                  </a:cubicBezTo>
                  <a:cubicBezTo>
                    <a:pt x="72" y="608"/>
                    <a:pt x="48" y="751"/>
                    <a:pt x="0" y="893"/>
                  </a:cubicBezTo>
                  <a:lnTo>
                    <a:pt x="1501" y="893"/>
                  </a:lnTo>
                  <a:lnTo>
                    <a:pt x="1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7"/>
            <p:cNvSpPr/>
            <p:nvPr/>
          </p:nvSpPr>
          <p:spPr>
            <a:xfrm>
              <a:off x="5213725" y="1388100"/>
              <a:ext cx="22350" cy="22350"/>
            </a:xfrm>
            <a:custGeom>
              <a:avLst/>
              <a:gdLst/>
              <a:ahLst/>
              <a:cxnLst/>
              <a:rect l="l" t="t" r="r" b="b"/>
              <a:pathLst>
                <a:path w="894" h="894" extrusionOk="0">
                  <a:moveTo>
                    <a:pt x="453" y="0"/>
                  </a:moveTo>
                  <a:cubicBezTo>
                    <a:pt x="203" y="0"/>
                    <a:pt x="1" y="191"/>
                    <a:pt x="1" y="441"/>
                  </a:cubicBezTo>
                  <a:cubicBezTo>
                    <a:pt x="1" y="691"/>
                    <a:pt x="203" y="893"/>
                    <a:pt x="453" y="893"/>
                  </a:cubicBezTo>
                  <a:cubicBezTo>
                    <a:pt x="703" y="893"/>
                    <a:pt x="894" y="691"/>
                    <a:pt x="894" y="441"/>
                  </a:cubicBezTo>
                  <a:cubicBezTo>
                    <a:pt x="894" y="203"/>
                    <a:pt x="703"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7"/>
            <p:cNvSpPr/>
            <p:nvPr/>
          </p:nvSpPr>
          <p:spPr>
            <a:xfrm>
              <a:off x="5451550" y="1412575"/>
              <a:ext cx="75650" cy="65450"/>
            </a:xfrm>
            <a:custGeom>
              <a:avLst/>
              <a:gdLst/>
              <a:ahLst/>
              <a:cxnLst/>
              <a:rect l="l" t="t" r="r" b="b"/>
              <a:pathLst>
                <a:path w="3026" h="2618" extrusionOk="0">
                  <a:moveTo>
                    <a:pt x="2516" y="0"/>
                  </a:moveTo>
                  <a:cubicBezTo>
                    <a:pt x="2339" y="0"/>
                    <a:pt x="2169" y="111"/>
                    <a:pt x="2096" y="283"/>
                  </a:cubicBezTo>
                  <a:cubicBezTo>
                    <a:pt x="2061" y="403"/>
                    <a:pt x="2001" y="510"/>
                    <a:pt x="1942" y="629"/>
                  </a:cubicBezTo>
                  <a:cubicBezTo>
                    <a:pt x="1608" y="1188"/>
                    <a:pt x="1061" y="1593"/>
                    <a:pt x="406" y="1724"/>
                  </a:cubicBezTo>
                  <a:cubicBezTo>
                    <a:pt x="168" y="1772"/>
                    <a:pt x="1" y="2010"/>
                    <a:pt x="61" y="2260"/>
                  </a:cubicBezTo>
                  <a:cubicBezTo>
                    <a:pt x="108" y="2474"/>
                    <a:pt x="287" y="2617"/>
                    <a:pt x="489" y="2617"/>
                  </a:cubicBezTo>
                  <a:cubicBezTo>
                    <a:pt x="525" y="2617"/>
                    <a:pt x="549" y="2617"/>
                    <a:pt x="584" y="2605"/>
                  </a:cubicBezTo>
                  <a:cubicBezTo>
                    <a:pt x="1477" y="2415"/>
                    <a:pt x="2251" y="1867"/>
                    <a:pt x="2692" y="1069"/>
                  </a:cubicBezTo>
                  <a:cubicBezTo>
                    <a:pt x="2787" y="926"/>
                    <a:pt x="2858" y="772"/>
                    <a:pt x="2918" y="617"/>
                  </a:cubicBezTo>
                  <a:cubicBezTo>
                    <a:pt x="3025" y="379"/>
                    <a:pt x="2918" y="105"/>
                    <a:pt x="2680" y="33"/>
                  </a:cubicBezTo>
                  <a:cubicBezTo>
                    <a:pt x="2626" y="11"/>
                    <a:pt x="2571" y="0"/>
                    <a:pt x="25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7"/>
            <p:cNvSpPr/>
            <p:nvPr/>
          </p:nvSpPr>
          <p:spPr>
            <a:xfrm>
              <a:off x="5439050" y="1388100"/>
              <a:ext cx="22350" cy="22350"/>
            </a:xfrm>
            <a:custGeom>
              <a:avLst/>
              <a:gdLst/>
              <a:ahLst/>
              <a:cxnLst/>
              <a:rect l="l" t="t" r="r" b="b"/>
              <a:pathLst>
                <a:path w="894" h="894" extrusionOk="0">
                  <a:moveTo>
                    <a:pt x="441" y="0"/>
                  </a:moveTo>
                  <a:cubicBezTo>
                    <a:pt x="191" y="0"/>
                    <a:pt x="1" y="191"/>
                    <a:pt x="1" y="441"/>
                  </a:cubicBezTo>
                  <a:cubicBezTo>
                    <a:pt x="1" y="691"/>
                    <a:pt x="191" y="893"/>
                    <a:pt x="441" y="893"/>
                  </a:cubicBezTo>
                  <a:cubicBezTo>
                    <a:pt x="691" y="893"/>
                    <a:pt x="894" y="679"/>
                    <a:pt x="894" y="441"/>
                  </a:cubicBezTo>
                  <a:cubicBezTo>
                    <a:pt x="894" y="203"/>
                    <a:pt x="691"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7"/>
            <p:cNvSpPr/>
            <p:nvPr/>
          </p:nvSpPr>
          <p:spPr>
            <a:xfrm>
              <a:off x="5500975" y="1361800"/>
              <a:ext cx="29200" cy="37050"/>
            </a:xfrm>
            <a:custGeom>
              <a:avLst/>
              <a:gdLst/>
              <a:ahLst/>
              <a:cxnLst/>
              <a:rect l="l" t="t" r="r" b="b"/>
              <a:pathLst>
                <a:path w="1168" h="1482" extrusionOk="0">
                  <a:moveTo>
                    <a:pt x="522" y="1"/>
                  </a:moveTo>
                  <a:cubicBezTo>
                    <a:pt x="463" y="1"/>
                    <a:pt x="403" y="13"/>
                    <a:pt x="346" y="40"/>
                  </a:cubicBezTo>
                  <a:cubicBezTo>
                    <a:pt x="119" y="124"/>
                    <a:pt x="0" y="398"/>
                    <a:pt x="108" y="624"/>
                  </a:cubicBezTo>
                  <a:cubicBezTo>
                    <a:pt x="167" y="779"/>
                    <a:pt x="227" y="945"/>
                    <a:pt x="262" y="1112"/>
                  </a:cubicBezTo>
                  <a:cubicBezTo>
                    <a:pt x="286" y="1338"/>
                    <a:pt x="477" y="1481"/>
                    <a:pt x="691" y="1481"/>
                  </a:cubicBezTo>
                  <a:lnTo>
                    <a:pt x="762" y="1481"/>
                  </a:lnTo>
                  <a:cubicBezTo>
                    <a:pt x="1001" y="1422"/>
                    <a:pt x="1167" y="1195"/>
                    <a:pt x="1120" y="957"/>
                  </a:cubicBezTo>
                  <a:cubicBezTo>
                    <a:pt x="1072" y="719"/>
                    <a:pt x="1012" y="505"/>
                    <a:pt x="929" y="279"/>
                  </a:cubicBezTo>
                  <a:cubicBezTo>
                    <a:pt x="858" y="110"/>
                    <a:pt x="69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7"/>
            <p:cNvSpPr/>
            <p:nvPr/>
          </p:nvSpPr>
          <p:spPr>
            <a:xfrm>
              <a:off x="5263750" y="1115150"/>
              <a:ext cx="149150" cy="114025"/>
            </a:xfrm>
            <a:custGeom>
              <a:avLst/>
              <a:gdLst/>
              <a:ahLst/>
              <a:cxnLst/>
              <a:rect l="l" t="t" r="r" b="b"/>
              <a:pathLst>
                <a:path w="5966" h="4561" extrusionOk="0">
                  <a:moveTo>
                    <a:pt x="893" y="0"/>
                  </a:moveTo>
                  <a:cubicBezTo>
                    <a:pt x="738" y="0"/>
                    <a:pt x="595" y="84"/>
                    <a:pt x="524" y="215"/>
                  </a:cubicBezTo>
                  <a:cubicBezTo>
                    <a:pt x="429" y="346"/>
                    <a:pt x="429" y="500"/>
                    <a:pt x="488" y="643"/>
                  </a:cubicBezTo>
                  <a:cubicBezTo>
                    <a:pt x="595" y="881"/>
                    <a:pt x="1072" y="1894"/>
                    <a:pt x="1381" y="2596"/>
                  </a:cubicBezTo>
                  <a:lnTo>
                    <a:pt x="476" y="2596"/>
                  </a:lnTo>
                  <a:cubicBezTo>
                    <a:pt x="250" y="2596"/>
                    <a:pt x="60" y="2751"/>
                    <a:pt x="24" y="2965"/>
                  </a:cubicBezTo>
                  <a:cubicBezTo>
                    <a:pt x="0" y="3251"/>
                    <a:pt x="226" y="3489"/>
                    <a:pt x="488" y="3489"/>
                  </a:cubicBezTo>
                  <a:lnTo>
                    <a:pt x="2096" y="3489"/>
                  </a:lnTo>
                  <a:lnTo>
                    <a:pt x="2096" y="4561"/>
                  </a:lnTo>
                  <a:cubicBezTo>
                    <a:pt x="2346" y="4441"/>
                    <a:pt x="2643" y="4358"/>
                    <a:pt x="2989" y="4358"/>
                  </a:cubicBezTo>
                  <a:cubicBezTo>
                    <a:pt x="3334" y="4358"/>
                    <a:pt x="3632" y="4441"/>
                    <a:pt x="3882" y="4561"/>
                  </a:cubicBezTo>
                  <a:lnTo>
                    <a:pt x="3882" y="3489"/>
                  </a:lnTo>
                  <a:lnTo>
                    <a:pt x="5477" y="3489"/>
                  </a:lnTo>
                  <a:cubicBezTo>
                    <a:pt x="5703" y="3489"/>
                    <a:pt x="5894" y="3346"/>
                    <a:pt x="5918" y="3120"/>
                  </a:cubicBezTo>
                  <a:cubicBezTo>
                    <a:pt x="5965" y="2834"/>
                    <a:pt x="5763" y="2596"/>
                    <a:pt x="5477" y="2596"/>
                  </a:cubicBezTo>
                  <a:lnTo>
                    <a:pt x="4572" y="2596"/>
                  </a:lnTo>
                  <a:lnTo>
                    <a:pt x="5465" y="643"/>
                  </a:lnTo>
                  <a:cubicBezTo>
                    <a:pt x="5525" y="512"/>
                    <a:pt x="5525" y="346"/>
                    <a:pt x="5429" y="215"/>
                  </a:cubicBezTo>
                  <a:cubicBezTo>
                    <a:pt x="5346" y="84"/>
                    <a:pt x="5203" y="0"/>
                    <a:pt x="5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7"/>
            <p:cNvSpPr/>
            <p:nvPr/>
          </p:nvSpPr>
          <p:spPr>
            <a:xfrm>
              <a:off x="5147650" y="1412575"/>
              <a:ext cx="124750" cy="66925"/>
            </a:xfrm>
            <a:custGeom>
              <a:avLst/>
              <a:gdLst/>
              <a:ahLst/>
              <a:cxnLst/>
              <a:rect l="l" t="t" r="r" b="b"/>
              <a:pathLst>
                <a:path w="4990" h="2677" extrusionOk="0">
                  <a:moveTo>
                    <a:pt x="514" y="0"/>
                  </a:moveTo>
                  <a:cubicBezTo>
                    <a:pt x="459" y="0"/>
                    <a:pt x="402" y="11"/>
                    <a:pt x="346" y="33"/>
                  </a:cubicBezTo>
                  <a:cubicBezTo>
                    <a:pt x="120" y="117"/>
                    <a:pt x="1" y="379"/>
                    <a:pt x="84" y="617"/>
                  </a:cubicBezTo>
                  <a:cubicBezTo>
                    <a:pt x="144" y="772"/>
                    <a:pt x="227" y="926"/>
                    <a:pt x="310" y="1069"/>
                  </a:cubicBezTo>
                  <a:cubicBezTo>
                    <a:pt x="906" y="2105"/>
                    <a:pt x="1977" y="2677"/>
                    <a:pt x="3096" y="2677"/>
                  </a:cubicBezTo>
                  <a:cubicBezTo>
                    <a:pt x="3620" y="2677"/>
                    <a:pt x="4156" y="2546"/>
                    <a:pt x="4644" y="2284"/>
                  </a:cubicBezTo>
                  <a:cubicBezTo>
                    <a:pt x="4656" y="2260"/>
                    <a:pt x="4692" y="2260"/>
                    <a:pt x="4704" y="2248"/>
                  </a:cubicBezTo>
                  <a:cubicBezTo>
                    <a:pt x="4906" y="2117"/>
                    <a:pt x="4989" y="1843"/>
                    <a:pt x="4847" y="1629"/>
                  </a:cubicBezTo>
                  <a:lnTo>
                    <a:pt x="4108" y="331"/>
                  </a:lnTo>
                  <a:cubicBezTo>
                    <a:pt x="3918" y="557"/>
                    <a:pt x="3644" y="712"/>
                    <a:pt x="3334" y="772"/>
                  </a:cubicBezTo>
                  <a:lnTo>
                    <a:pt x="3835" y="1653"/>
                  </a:lnTo>
                  <a:cubicBezTo>
                    <a:pt x="3590" y="1738"/>
                    <a:pt x="3337" y="1779"/>
                    <a:pt x="3087" y="1779"/>
                  </a:cubicBezTo>
                  <a:cubicBezTo>
                    <a:pt x="2292" y="1779"/>
                    <a:pt x="1519" y="1363"/>
                    <a:pt x="1084" y="629"/>
                  </a:cubicBezTo>
                  <a:cubicBezTo>
                    <a:pt x="1025" y="522"/>
                    <a:pt x="965" y="403"/>
                    <a:pt x="917" y="283"/>
                  </a:cubicBezTo>
                  <a:cubicBezTo>
                    <a:pt x="854" y="111"/>
                    <a:pt x="693" y="0"/>
                    <a:pt x="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7"/>
            <p:cNvSpPr/>
            <p:nvPr/>
          </p:nvSpPr>
          <p:spPr>
            <a:xfrm>
              <a:off x="5383100" y="1387800"/>
              <a:ext cx="35450" cy="22350"/>
            </a:xfrm>
            <a:custGeom>
              <a:avLst/>
              <a:gdLst/>
              <a:ahLst/>
              <a:cxnLst/>
              <a:rect l="l" t="t" r="r" b="b"/>
              <a:pathLst>
                <a:path w="1418" h="894" extrusionOk="0">
                  <a:moveTo>
                    <a:pt x="1" y="1"/>
                  </a:moveTo>
                  <a:lnTo>
                    <a:pt x="1" y="893"/>
                  </a:lnTo>
                  <a:lnTo>
                    <a:pt x="1417" y="893"/>
                  </a:lnTo>
                  <a:cubicBezTo>
                    <a:pt x="1370" y="751"/>
                    <a:pt x="1346" y="608"/>
                    <a:pt x="1346" y="441"/>
                  </a:cubicBezTo>
                  <a:cubicBezTo>
                    <a:pt x="1346" y="274"/>
                    <a:pt x="1370" y="131"/>
                    <a:pt x="1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7"/>
            <p:cNvSpPr/>
            <p:nvPr/>
          </p:nvSpPr>
          <p:spPr>
            <a:xfrm>
              <a:off x="5402750" y="1420850"/>
              <a:ext cx="41400" cy="49425"/>
            </a:xfrm>
            <a:custGeom>
              <a:avLst/>
              <a:gdLst/>
              <a:ahLst/>
              <a:cxnLst/>
              <a:rect l="l" t="t" r="r" b="b"/>
              <a:pathLst>
                <a:path w="1656" h="1977" extrusionOk="0">
                  <a:moveTo>
                    <a:pt x="881" y="0"/>
                  </a:moveTo>
                  <a:lnTo>
                    <a:pt x="119" y="1310"/>
                  </a:lnTo>
                  <a:cubicBezTo>
                    <a:pt x="0" y="1512"/>
                    <a:pt x="84" y="1798"/>
                    <a:pt x="286" y="1917"/>
                  </a:cubicBezTo>
                  <a:cubicBezTo>
                    <a:pt x="358" y="1965"/>
                    <a:pt x="441" y="1977"/>
                    <a:pt x="512" y="1977"/>
                  </a:cubicBezTo>
                  <a:cubicBezTo>
                    <a:pt x="655" y="1977"/>
                    <a:pt x="810" y="1905"/>
                    <a:pt x="893" y="1750"/>
                  </a:cubicBezTo>
                  <a:lnTo>
                    <a:pt x="1655" y="464"/>
                  </a:lnTo>
                  <a:cubicBezTo>
                    <a:pt x="1346" y="381"/>
                    <a:pt x="1072" y="226"/>
                    <a:pt x="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7"/>
            <p:cNvSpPr/>
            <p:nvPr/>
          </p:nvSpPr>
          <p:spPr>
            <a:xfrm>
              <a:off x="5425075" y="1318650"/>
              <a:ext cx="72350" cy="58750"/>
            </a:xfrm>
            <a:custGeom>
              <a:avLst/>
              <a:gdLst/>
              <a:ahLst/>
              <a:cxnLst/>
              <a:rect l="l" t="t" r="r" b="b"/>
              <a:pathLst>
                <a:path w="2894" h="2350" extrusionOk="0">
                  <a:moveTo>
                    <a:pt x="984" y="0"/>
                  </a:moveTo>
                  <a:cubicBezTo>
                    <a:pt x="790" y="0"/>
                    <a:pt x="597" y="17"/>
                    <a:pt x="405" y="52"/>
                  </a:cubicBezTo>
                  <a:cubicBezTo>
                    <a:pt x="167" y="100"/>
                    <a:pt x="0" y="338"/>
                    <a:pt x="48" y="576"/>
                  </a:cubicBezTo>
                  <a:cubicBezTo>
                    <a:pt x="91" y="791"/>
                    <a:pt x="290" y="938"/>
                    <a:pt x="503" y="938"/>
                  </a:cubicBezTo>
                  <a:cubicBezTo>
                    <a:pt x="526" y="938"/>
                    <a:pt x="549" y="936"/>
                    <a:pt x="572" y="933"/>
                  </a:cubicBezTo>
                  <a:cubicBezTo>
                    <a:pt x="716" y="907"/>
                    <a:pt x="861" y="893"/>
                    <a:pt x="1006" y="893"/>
                  </a:cubicBezTo>
                  <a:cubicBezTo>
                    <a:pt x="1257" y="893"/>
                    <a:pt x="1505" y="933"/>
                    <a:pt x="1739" y="1016"/>
                  </a:cubicBezTo>
                  <a:lnTo>
                    <a:pt x="1239" y="1897"/>
                  </a:lnTo>
                  <a:cubicBezTo>
                    <a:pt x="1548" y="1957"/>
                    <a:pt x="1822" y="2124"/>
                    <a:pt x="2012" y="2350"/>
                  </a:cubicBezTo>
                  <a:lnTo>
                    <a:pt x="2774" y="1028"/>
                  </a:lnTo>
                  <a:cubicBezTo>
                    <a:pt x="2894" y="826"/>
                    <a:pt x="2810" y="540"/>
                    <a:pt x="2608" y="421"/>
                  </a:cubicBezTo>
                  <a:cubicBezTo>
                    <a:pt x="2596" y="409"/>
                    <a:pt x="2560" y="409"/>
                    <a:pt x="2548" y="397"/>
                  </a:cubicBezTo>
                  <a:cubicBezTo>
                    <a:pt x="2066" y="134"/>
                    <a:pt x="1526"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9" name="Google Shape;2699;p77"/>
          <p:cNvGrpSpPr/>
          <p:nvPr/>
        </p:nvGrpSpPr>
        <p:grpSpPr>
          <a:xfrm>
            <a:off x="6835372" y="1365200"/>
            <a:ext cx="384000" cy="381025"/>
            <a:chOff x="5544725" y="1114550"/>
            <a:chExt cx="384000" cy="381025"/>
          </a:xfrm>
        </p:grpSpPr>
        <p:sp>
          <p:nvSpPr>
            <p:cNvPr id="2700" name="Google Shape;2700;p77"/>
            <p:cNvSpPr/>
            <p:nvPr/>
          </p:nvSpPr>
          <p:spPr>
            <a:xfrm>
              <a:off x="5759925" y="1300575"/>
              <a:ext cx="70575" cy="29200"/>
            </a:xfrm>
            <a:custGeom>
              <a:avLst/>
              <a:gdLst/>
              <a:ahLst/>
              <a:cxnLst/>
              <a:rect l="l" t="t" r="r" b="b"/>
              <a:pathLst>
                <a:path w="2823" h="1168" extrusionOk="0">
                  <a:moveTo>
                    <a:pt x="394" y="1"/>
                  </a:moveTo>
                  <a:lnTo>
                    <a:pt x="1" y="1168"/>
                  </a:lnTo>
                  <a:lnTo>
                    <a:pt x="2823" y="1168"/>
                  </a:lnTo>
                  <a:lnTo>
                    <a:pt x="2442" y="1"/>
                  </a:lnTo>
                  <a:lnTo>
                    <a:pt x="394" y="1"/>
                  </a:lnTo>
                  <a:close/>
                  <a:moveTo>
                    <a:pt x="382"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7"/>
            <p:cNvSpPr/>
            <p:nvPr/>
          </p:nvSpPr>
          <p:spPr>
            <a:xfrm>
              <a:off x="5581350" y="1300575"/>
              <a:ext cx="70550" cy="29200"/>
            </a:xfrm>
            <a:custGeom>
              <a:avLst/>
              <a:gdLst/>
              <a:ahLst/>
              <a:cxnLst/>
              <a:rect l="l" t="t" r="r" b="b"/>
              <a:pathLst>
                <a:path w="2822" h="1168" extrusionOk="0">
                  <a:moveTo>
                    <a:pt x="393" y="1"/>
                  </a:moveTo>
                  <a:lnTo>
                    <a:pt x="0" y="1168"/>
                  </a:lnTo>
                  <a:lnTo>
                    <a:pt x="2822" y="1168"/>
                  </a:lnTo>
                  <a:lnTo>
                    <a:pt x="2441" y="1"/>
                  </a:lnTo>
                  <a:lnTo>
                    <a:pt x="393" y="1"/>
                  </a:lnTo>
                  <a:close/>
                  <a:moveTo>
                    <a:pt x="38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7"/>
            <p:cNvSpPr/>
            <p:nvPr/>
          </p:nvSpPr>
          <p:spPr>
            <a:xfrm>
              <a:off x="5580450" y="1173500"/>
              <a:ext cx="72950" cy="104800"/>
            </a:xfrm>
            <a:custGeom>
              <a:avLst/>
              <a:gdLst/>
              <a:ahLst/>
              <a:cxnLst/>
              <a:rect l="l" t="t" r="r" b="b"/>
              <a:pathLst>
                <a:path w="2918" h="4192" extrusionOk="0">
                  <a:moveTo>
                    <a:pt x="358" y="893"/>
                  </a:moveTo>
                  <a:lnTo>
                    <a:pt x="560" y="893"/>
                  </a:lnTo>
                  <a:lnTo>
                    <a:pt x="560" y="4191"/>
                  </a:lnTo>
                  <a:lnTo>
                    <a:pt x="2346" y="4191"/>
                  </a:lnTo>
                  <a:lnTo>
                    <a:pt x="2346" y="893"/>
                  </a:lnTo>
                  <a:lnTo>
                    <a:pt x="2560" y="893"/>
                  </a:lnTo>
                  <a:cubicBezTo>
                    <a:pt x="2763" y="893"/>
                    <a:pt x="2917" y="691"/>
                    <a:pt x="2917" y="441"/>
                  </a:cubicBezTo>
                  <a:cubicBezTo>
                    <a:pt x="2917" y="191"/>
                    <a:pt x="2751" y="0"/>
                    <a:pt x="2560" y="0"/>
                  </a:cubicBezTo>
                  <a:lnTo>
                    <a:pt x="369" y="0"/>
                  </a:lnTo>
                  <a:cubicBezTo>
                    <a:pt x="155" y="0"/>
                    <a:pt x="12" y="191"/>
                    <a:pt x="12" y="441"/>
                  </a:cubicBezTo>
                  <a:cubicBezTo>
                    <a:pt x="0" y="691"/>
                    <a:pt x="155" y="893"/>
                    <a:pt x="358" y="893"/>
                  </a:cubicBezTo>
                  <a:close/>
                  <a:moveTo>
                    <a:pt x="358" y="869"/>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7"/>
            <p:cNvSpPr/>
            <p:nvPr/>
          </p:nvSpPr>
          <p:spPr>
            <a:xfrm>
              <a:off x="5759050" y="1173500"/>
              <a:ext cx="72950" cy="104800"/>
            </a:xfrm>
            <a:custGeom>
              <a:avLst/>
              <a:gdLst/>
              <a:ahLst/>
              <a:cxnLst/>
              <a:rect l="l" t="t" r="r" b="b"/>
              <a:pathLst>
                <a:path w="2918" h="4192" extrusionOk="0">
                  <a:moveTo>
                    <a:pt x="357" y="893"/>
                  </a:moveTo>
                  <a:lnTo>
                    <a:pt x="560" y="893"/>
                  </a:lnTo>
                  <a:lnTo>
                    <a:pt x="560" y="4191"/>
                  </a:lnTo>
                  <a:lnTo>
                    <a:pt x="2346" y="4191"/>
                  </a:lnTo>
                  <a:lnTo>
                    <a:pt x="2346" y="893"/>
                  </a:lnTo>
                  <a:lnTo>
                    <a:pt x="2560" y="893"/>
                  </a:lnTo>
                  <a:cubicBezTo>
                    <a:pt x="2762" y="893"/>
                    <a:pt x="2917" y="691"/>
                    <a:pt x="2917" y="441"/>
                  </a:cubicBezTo>
                  <a:cubicBezTo>
                    <a:pt x="2917" y="191"/>
                    <a:pt x="2750" y="0"/>
                    <a:pt x="2560" y="0"/>
                  </a:cubicBezTo>
                  <a:lnTo>
                    <a:pt x="369" y="0"/>
                  </a:lnTo>
                  <a:cubicBezTo>
                    <a:pt x="155" y="0"/>
                    <a:pt x="12" y="191"/>
                    <a:pt x="12" y="441"/>
                  </a:cubicBezTo>
                  <a:cubicBezTo>
                    <a:pt x="0" y="691"/>
                    <a:pt x="155" y="893"/>
                    <a:pt x="357" y="893"/>
                  </a:cubicBezTo>
                  <a:close/>
                  <a:moveTo>
                    <a:pt x="357" y="869"/>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7"/>
            <p:cNvSpPr/>
            <p:nvPr/>
          </p:nvSpPr>
          <p:spPr>
            <a:xfrm>
              <a:off x="5782850" y="1114550"/>
              <a:ext cx="145875" cy="35150"/>
            </a:xfrm>
            <a:custGeom>
              <a:avLst/>
              <a:gdLst/>
              <a:ahLst/>
              <a:cxnLst/>
              <a:rect l="l" t="t" r="r" b="b"/>
              <a:pathLst>
                <a:path w="5835" h="1406" extrusionOk="0">
                  <a:moveTo>
                    <a:pt x="441" y="1406"/>
                  </a:moveTo>
                  <a:cubicBezTo>
                    <a:pt x="691" y="1406"/>
                    <a:pt x="894" y="1203"/>
                    <a:pt x="894" y="953"/>
                  </a:cubicBezTo>
                  <a:lnTo>
                    <a:pt x="894" y="894"/>
                  </a:lnTo>
                  <a:lnTo>
                    <a:pt x="5370" y="894"/>
                  </a:lnTo>
                  <a:cubicBezTo>
                    <a:pt x="5382" y="894"/>
                    <a:pt x="5394" y="894"/>
                    <a:pt x="5418" y="882"/>
                  </a:cubicBezTo>
                  <a:cubicBezTo>
                    <a:pt x="5835" y="489"/>
                    <a:pt x="5561" y="1"/>
                    <a:pt x="5180" y="1"/>
                  </a:cubicBezTo>
                  <a:lnTo>
                    <a:pt x="96" y="1"/>
                  </a:lnTo>
                  <a:cubicBezTo>
                    <a:pt x="36" y="1"/>
                    <a:pt x="1" y="48"/>
                    <a:pt x="1" y="108"/>
                  </a:cubicBezTo>
                  <a:lnTo>
                    <a:pt x="1" y="953"/>
                  </a:lnTo>
                  <a:cubicBezTo>
                    <a:pt x="1" y="1203"/>
                    <a:pt x="191" y="1406"/>
                    <a:pt x="441" y="1406"/>
                  </a:cubicBezTo>
                  <a:close/>
                  <a:moveTo>
                    <a:pt x="441" y="1406"/>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7"/>
            <p:cNvSpPr/>
            <p:nvPr/>
          </p:nvSpPr>
          <p:spPr>
            <a:xfrm>
              <a:off x="5605750" y="1114550"/>
              <a:ext cx="108375" cy="35150"/>
            </a:xfrm>
            <a:custGeom>
              <a:avLst/>
              <a:gdLst/>
              <a:ahLst/>
              <a:cxnLst/>
              <a:rect l="l" t="t" r="r" b="b"/>
              <a:pathLst>
                <a:path w="4335" h="1406" extrusionOk="0">
                  <a:moveTo>
                    <a:pt x="441" y="1406"/>
                  </a:moveTo>
                  <a:cubicBezTo>
                    <a:pt x="691" y="1406"/>
                    <a:pt x="893" y="1203"/>
                    <a:pt x="893" y="953"/>
                  </a:cubicBezTo>
                  <a:lnTo>
                    <a:pt x="893" y="894"/>
                  </a:lnTo>
                  <a:lnTo>
                    <a:pt x="3882" y="894"/>
                  </a:lnTo>
                  <a:cubicBezTo>
                    <a:pt x="3894" y="894"/>
                    <a:pt x="3906" y="894"/>
                    <a:pt x="3918" y="882"/>
                  </a:cubicBezTo>
                  <a:cubicBezTo>
                    <a:pt x="4334" y="489"/>
                    <a:pt x="4072" y="1"/>
                    <a:pt x="3691" y="1"/>
                  </a:cubicBezTo>
                  <a:lnTo>
                    <a:pt x="96" y="1"/>
                  </a:lnTo>
                  <a:cubicBezTo>
                    <a:pt x="36" y="1"/>
                    <a:pt x="0" y="48"/>
                    <a:pt x="0" y="108"/>
                  </a:cubicBezTo>
                  <a:lnTo>
                    <a:pt x="0" y="953"/>
                  </a:lnTo>
                  <a:cubicBezTo>
                    <a:pt x="0" y="1203"/>
                    <a:pt x="191" y="1406"/>
                    <a:pt x="441" y="1406"/>
                  </a:cubicBezTo>
                  <a:close/>
                  <a:moveTo>
                    <a:pt x="441" y="1406"/>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7"/>
            <p:cNvSpPr/>
            <p:nvPr/>
          </p:nvSpPr>
          <p:spPr>
            <a:xfrm>
              <a:off x="5721825" y="1114550"/>
              <a:ext cx="29800" cy="22350"/>
            </a:xfrm>
            <a:custGeom>
              <a:avLst/>
              <a:gdLst/>
              <a:ahLst/>
              <a:cxnLst/>
              <a:rect l="l" t="t" r="r" b="b"/>
              <a:pathLst>
                <a:path w="1192" h="894" extrusionOk="0">
                  <a:moveTo>
                    <a:pt x="477" y="894"/>
                  </a:moveTo>
                  <a:lnTo>
                    <a:pt x="691" y="894"/>
                  </a:lnTo>
                  <a:cubicBezTo>
                    <a:pt x="918" y="894"/>
                    <a:pt x="1132" y="727"/>
                    <a:pt x="1156" y="489"/>
                  </a:cubicBezTo>
                  <a:cubicBezTo>
                    <a:pt x="1191" y="227"/>
                    <a:pt x="977" y="1"/>
                    <a:pt x="715" y="1"/>
                  </a:cubicBezTo>
                  <a:lnTo>
                    <a:pt x="489" y="1"/>
                  </a:lnTo>
                  <a:cubicBezTo>
                    <a:pt x="263" y="1"/>
                    <a:pt x="48" y="167"/>
                    <a:pt x="25" y="405"/>
                  </a:cubicBezTo>
                  <a:cubicBezTo>
                    <a:pt x="1" y="667"/>
                    <a:pt x="203" y="894"/>
                    <a:pt x="477" y="894"/>
                  </a:cubicBezTo>
                  <a:close/>
                  <a:moveTo>
                    <a:pt x="477" y="894"/>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7"/>
            <p:cNvSpPr/>
            <p:nvPr/>
          </p:nvSpPr>
          <p:spPr>
            <a:xfrm>
              <a:off x="5544725" y="1352075"/>
              <a:ext cx="383400" cy="143500"/>
            </a:xfrm>
            <a:custGeom>
              <a:avLst/>
              <a:gdLst/>
              <a:ahLst/>
              <a:cxnLst/>
              <a:rect l="l" t="t" r="r" b="b"/>
              <a:pathLst>
                <a:path w="15336" h="5740" extrusionOk="0">
                  <a:moveTo>
                    <a:pt x="14848" y="1"/>
                  </a:moveTo>
                  <a:lnTo>
                    <a:pt x="501" y="1"/>
                  </a:lnTo>
                  <a:cubicBezTo>
                    <a:pt x="263" y="1"/>
                    <a:pt x="60" y="191"/>
                    <a:pt x="60" y="441"/>
                  </a:cubicBezTo>
                  <a:lnTo>
                    <a:pt x="60" y="5299"/>
                  </a:lnTo>
                  <a:cubicBezTo>
                    <a:pt x="60" y="5537"/>
                    <a:pt x="251" y="5740"/>
                    <a:pt x="501" y="5740"/>
                  </a:cubicBezTo>
                  <a:lnTo>
                    <a:pt x="14848" y="5740"/>
                  </a:lnTo>
                  <a:cubicBezTo>
                    <a:pt x="15086" y="5740"/>
                    <a:pt x="15300" y="5549"/>
                    <a:pt x="15300" y="5299"/>
                  </a:cubicBezTo>
                  <a:lnTo>
                    <a:pt x="15300" y="441"/>
                  </a:lnTo>
                  <a:cubicBezTo>
                    <a:pt x="15300" y="191"/>
                    <a:pt x="15098" y="1"/>
                    <a:pt x="14848" y="1"/>
                  </a:cubicBezTo>
                  <a:close/>
                  <a:moveTo>
                    <a:pt x="15145" y="3013"/>
                  </a:moveTo>
                  <a:cubicBezTo>
                    <a:pt x="14729" y="3418"/>
                    <a:pt x="14086" y="3954"/>
                    <a:pt x="13371" y="3954"/>
                  </a:cubicBezTo>
                  <a:cubicBezTo>
                    <a:pt x="12788" y="3954"/>
                    <a:pt x="12407" y="3525"/>
                    <a:pt x="12097" y="3180"/>
                  </a:cubicBezTo>
                  <a:cubicBezTo>
                    <a:pt x="11871" y="2942"/>
                    <a:pt x="11645" y="2703"/>
                    <a:pt x="11466" y="2703"/>
                  </a:cubicBezTo>
                  <a:cubicBezTo>
                    <a:pt x="11288" y="2703"/>
                    <a:pt x="11073" y="2942"/>
                    <a:pt x="10847" y="3180"/>
                  </a:cubicBezTo>
                  <a:cubicBezTo>
                    <a:pt x="10538" y="3525"/>
                    <a:pt x="10145" y="3954"/>
                    <a:pt x="9561" y="3954"/>
                  </a:cubicBezTo>
                  <a:cubicBezTo>
                    <a:pt x="8990" y="3954"/>
                    <a:pt x="8597" y="3525"/>
                    <a:pt x="8287" y="3180"/>
                  </a:cubicBezTo>
                  <a:cubicBezTo>
                    <a:pt x="8061" y="2942"/>
                    <a:pt x="7835" y="2703"/>
                    <a:pt x="7656" y="2703"/>
                  </a:cubicBezTo>
                  <a:cubicBezTo>
                    <a:pt x="7478" y="2703"/>
                    <a:pt x="7263" y="2942"/>
                    <a:pt x="7037" y="3180"/>
                  </a:cubicBezTo>
                  <a:cubicBezTo>
                    <a:pt x="6728" y="3525"/>
                    <a:pt x="6335" y="3954"/>
                    <a:pt x="5751" y="3954"/>
                  </a:cubicBezTo>
                  <a:cubicBezTo>
                    <a:pt x="5180" y="3954"/>
                    <a:pt x="4787" y="3525"/>
                    <a:pt x="4477" y="3180"/>
                  </a:cubicBezTo>
                  <a:cubicBezTo>
                    <a:pt x="4251" y="2942"/>
                    <a:pt x="4025" y="2703"/>
                    <a:pt x="3846" y="2703"/>
                  </a:cubicBezTo>
                  <a:cubicBezTo>
                    <a:pt x="3668" y="2703"/>
                    <a:pt x="3453" y="2942"/>
                    <a:pt x="3227" y="3180"/>
                  </a:cubicBezTo>
                  <a:cubicBezTo>
                    <a:pt x="2918" y="3525"/>
                    <a:pt x="2525" y="3954"/>
                    <a:pt x="1941" y="3954"/>
                  </a:cubicBezTo>
                  <a:cubicBezTo>
                    <a:pt x="1227" y="3954"/>
                    <a:pt x="655" y="3477"/>
                    <a:pt x="179" y="3013"/>
                  </a:cubicBezTo>
                  <a:cubicBezTo>
                    <a:pt x="1" y="2834"/>
                    <a:pt x="1" y="2561"/>
                    <a:pt x="179" y="2394"/>
                  </a:cubicBezTo>
                  <a:cubicBezTo>
                    <a:pt x="358" y="2215"/>
                    <a:pt x="632" y="2215"/>
                    <a:pt x="798" y="2394"/>
                  </a:cubicBezTo>
                  <a:cubicBezTo>
                    <a:pt x="1132" y="2703"/>
                    <a:pt x="1548" y="3061"/>
                    <a:pt x="1941" y="3061"/>
                  </a:cubicBezTo>
                  <a:cubicBezTo>
                    <a:pt x="2120" y="3061"/>
                    <a:pt x="2346" y="2823"/>
                    <a:pt x="2572" y="2584"/>
                  </a:cubicBezTo>
                  <a:cubicBezTo>
                    <a:pt x="2882" y="2239"/>
                    <a:pt x="3275" y="1811"/>
                    <a:pt x="3846" y="1811"/>
                  </a:cubicBezTo>
                  <a:cubicBezTo>
                    <a:pt x="4430" y="1811"/>
                    <a:pt x="4823" y="2239"/>
                    <a:pt x="5132" y="2584"/>
                  </a:cubicBezTo>
                  <a:cubicBezTo>
                    <a:pt x="5358" y="2823"/>
                    <a:pt x="5573" y="3061"/>
                    <a:pt x="5751" y="3061"/>
                  </a:cubicBezTo>
                  <a:cubicBezTo>
                    <a:pt x="5930" y="3061"/>
                    <a:pt x="6156" y="2823"/>
                    <a:pt x="6382" y="2584"/>
                  </a:cubicBezTo>
                  <a:cubicBezTo>
                    <a:pt x="6692" y="2239"/>
                    <a:pt x="7085" y="1811"/>
                    <a:pt x="7656" y="1811"/>
                  </a:cubicBezTo>
                  <a:cubicBezTo>
                    <a:pt x="8240" y="1811"/>
                    <a:pt x="8633" y="2239"/>
                    <a:pt x="8942" y="2584"/>
                  </a:cubicBezTo>
                  <a:cubicBezTo>
                    <a:pt x="9168" y="2823"/>
                    <a:pt x="9383" y="3061"/>
                    <a:pt x="9561" y="3061"/>
                  </a:cubicBezTo>
                  <a:cubicBezTo>
                    <a:pt x="9740" y="3061"/>
                    <a:pt x="9966" y="2823"/>
                    <a:pt x="10192" y="2584"/>
                  </a:cubicBezTo>
                  <a:cubicBezTo>
                    <a:pt x="10502" y="2239"/>
                    <a:pt x="10895" y="1811"/>
                    <a:pt x="11466" y="1811"/>
                  </a:cubicBezTo>
                  <a:cubicBezTo>
                    <a:pt x="12050" y="1811"/>
                    <a:pt x="12443" y="2239"/>
                    <a:pt x="12752" y="2584"/>
                  </a:cubicBezTo>
                  <a:cubicBezTo>
                    <a:pt x="12978" y="2823"/>
                    <a:pt x="13193" y="3061"/>
                    <a:pt x="13371" y="3061"/>
                  </a:cubicBezTo>
                  <a:cubicBezTo>
                    <a:pt x="13669" y="3061"/>
                    <a:pt x="14050" y="2834"/>
                    <a:pt x="14526" y="2382"/>
                  </a:cubicBezTo>
                  <a:cubicBezTo>
                    <a:pt x="14705" y="2215"/>
                    <a:pt x="14979" y="2215"/>
                    <a:pt x="15145" y="2394"/>
                  </a:cubicBezTo>
                  <a:cubicBezTo>
                    <a:pt x="15336" y="2573"/>
                    <a:pt x="15324" y="2858"/>
                    <a:pt x="15145" y="3013"/>
                  </a:cubicBezTo>
                  <a:close/>
                  <a:moveTo>
                    <a:pt x="15145" y="301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7"/>
            <p:cNvSpPr/>
            <p:nvPr/>
          </p:nvSpPr>
          <p:spPr>
            <a:xfrm>
              <a:off x="5661400" y="1253250"/>
              <a:ext cx="56600" cy="77125"/>
            </a:xfrm>
            <a:custGeom>
              <a:avLst/>
              <a:gdLst/>
              <a:ahLst/>
              <a:cxnLst/>
              <a:rect l="l" t="t" r="r" b="b"/>
              <a:pathLst>
                <a:path w="2264" h="3085" extrusionOk="0">
                  <a:moveTo>
                    <a:pt x="1" y="25"/>
                  </a:moveTo>
                  <a:lnTo>
                    <a:pt x="1" y="918"/>
                  </a:lnTo>
                  <a:lnTo>
                    <a:pt x="1370" y="918"/>
                  </a:lnTo>
                  <a:lnTo>
                    <a:pt x="1370" y="3085"/>
                  </a:lnTo>
                  <a:lnTo>
                    <a:pt x="2263" y="3085"/>
                  </a:lnTo>
                  <a:lnTo>
                    <a:pt x="2263" y="465"/>
                  </a:lnTo>
                  <a:cubicBezTo>
                    <a:pt x="2263" y="215"/>
                    <a:pt x="2073" y="25"/>
                    <a:pt x="1823" y="25"/>
                  </a:cubicBezTo>
                  <a:close/>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7"/>
            <p:cNvSpPr/>
            <p:nvPr/>
          </p:nvSpPr>
          <p:spPr>
            <a:xfrm>
              <a:off x="5840000" y="1253850"/>
              <a:ext cx="56575" cy="76525"/>
            </a:xfrm>
            <a:custGeom>
              <a:avLst/>
              <a:gdLst/>
              <a:ahLst/>
              <a:cxnLst/>
              <a:rect l="l" t="t" r="r" b="b"/>
              <a:pathLst>
                <a:path w="2263" h="3061" extrusionOk="0">
                  <a:moveTo>
                    <a:pt x="2263" y="3061"/>
                  </a:moveTo>
                  <a:lnTo>
                    <a:pt x="2263" y="441"/>
                  </a:lnTo>
                  <a:cubicBezTo>
                    <a:pt x="2263" y="191"/>
                    <a:pt x="2072" y="1"/>
                    <a:pt x="1822" y="1"/>
                  </a:cubicBezTo>
                  <a:lnTo>
                    <a:pt x="1" y="1"/>
                  </a:lnTo>
                  <a:lnTo>
                    <a:pt x="1" y="894"/>
                  </a:lnTo>
                  <a:lnTo>
                    <a:pt x="1370" y="894"/>
                  </a:lnTo>
                  <a:lnTo>
                    <a:pt x="1370" y="3061"/>
                  </a:lnTo>
                  <a:close/>
                  <a:moveTo>
                    <a:pt x="2263" y="3049"/>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77"/>
          <p:cNvGrpSpPr/>
          <p:nvPr/>
        </p:nvGrpSpPr>
        <p:grpSpPr>
          <a:xfrm>
            <a:off x="7567600" y="1381275"/>
            <a:ext cx="383400" cy="360775"/>
            <a:chOff x="7170825" y="1130625"/>
            <a:chExt cx="383400" cy="360775"/>
          </a:xfrm>
        </p:grpSpPr>
        <p:sp>
          <p:nvSpPr>
            <p:cNvPr id="2711" name="Google Shape;2711;p77"/>
            <p:cNvSpPr/>
            <p:nvPr/>
          </p:nvSpPr>
          <p:spPr>
            <a:xfrm>
              <a:off x="7324563" y="1280650"/>
              <a:ext cx="75925" cy="113425"/>
            </a:xfrm>
            <a:custGeom>
              <a:avLst/>
              <a:gdLst/>
              <a:ahLst/>
              <a:cxnLst/>
              <a:rect l="l" t="t" r="r" b="b"/>
              <a:pathLst>
                <a:path w="3037" h="4537" extrusionOk="0">
                  <a:moveTo>
                    <a:pt x="1750" y="1"/>
                  </a:moveTo>
                  <a:lnTo>
                    <a:pt x="0" y="2060"/>
                  </a:lnTo>
                  <a:lnTo>
                    <a:pt x="1036" y="2441"/>
                  </a:lnTo>
                  <a:cubicBezTo>
                    <a:pt x="1215" y="2501"/>
                    <a:pt x="1334" y="2680"/>
                    <a:pt x="1334" y="2858"/>
                  </a:cubicBezTo>
                  <a:lnTo>
                    <a:pt x="1334" y="4537"/>
                  </a:lnTo>
                  <a:lnTo>
                    <a:pt x="3036" y="2465"/>
                  </a:lnTo>
                  <a:lnTo>
                    <a:pt x="2012" y="2096"/>
                  </a:lnTo>
                  <a:cubicBezTo>
                    <a:pt x="1834" y="2037"/>
                    <a:pt x="1715" y="1858"/>
                    <a:pt x="1715" y="1679"/>
                  </a:cubicBezTo>
                  <a:lnTo>
                    <a:pt x="1750" y="1679"/>
                  </a:lnTo>
                  <a:lnTo>
                    <a:pt x="17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7"/>
            <p:cNvSpPr/>
            <p:nvPr/>
          </p:nvSpPr>
          <p:spPr>
            <a:xfrm>
              <a:off x="7170825" y="1130625"/>
              <a:ext cx="383400" cy="360775"/>
            </a:xfrm>
            <a:custGeom>
              <a:avLst/>
              <a:gdLst/>
              <a:ahLst/>
              <a:cxnLst/>
              <a:rect l="l" t="t" r="r" b="b"/>
              <a:pathLst>
                <a:path w="15336" h="14431" extrusionOk="0">
                  <a:moveTo>
                    <a:pt x="8333" y="4750"/>
                  </a:moveTo>
                  <a:cubicBezTo>
                    <a:pt x="8386" y="4750"/>
                    <a:pt x="8439" y="4758"/>
                    <a:pt x="8490" y="4775"/>
                  </a:cubicBezTo>
                  <a:cubicBezTo>
                    <a:pt x="8668" y="4834"/>
                    <a:pt x="8787" y="5013"/>
                    <a:pt x="8787" y="5191"/>
                  </a:cubicBezTo>
                  <a:lnTo>
                    <a:pt x="8787" y="7811"/>
                  </a:lnTo>
                  <a:lnTo>
                    <a:pt x="10109" y="8299"/>
                  </a:lnTo>
                  <a:cubicBezTo>
                    <a:pt x="10240" y="8347"/>
                    <a:pt x="10347" y="8466"/>
                    <a:pt x="10395" y="8597"/>
                  </a:cubicBezTo>
                  <a:cubicBezTo>
                    <a:pt x="10407" y="8728"/>
                    <a:pt x="10383" y="8882"/>
                    <a:pt x="10288" y="9001"/>
                  </a:cubicBezTo>
                  <a:lnTo>
                    <a:pt x="7359" y="12538"/>
                  </a:lnTo>
                  <a:cubicBezTo>
                    <a:pt x="7263" y="12645"/>
                    <a:pt x="7144" y="12704"/>
                    <a:pt x="7013" y="12704"/>
                  </a:cubicBezTo>
                  <a:cubicBezTo>
                    <a:pt x="6966" y="12704"/>
                    <a:pt x="6906" y="12692"/>
                    <a:pt x="6870" y="12681"/>
                  </a:cubicBezTo>
                  <a:cubicBezTo>
                    <a:pt x="6692" y="12621"/>
                    <a:pt x="6573" y="12442"/>
                    <a:pt x="6573" y="12264"/>
                  </a:cubicBezTo>
                  <a:lnTo>
                    <a:pt x="6573" y="9644"/>
                  </a:lnTo>
                  <a:lnTo>
                    <a:pt x="5239" y="9144"/>
                  </a:lnTo>
                  <a:cubicBezTo>
                    <a:pt x="5108" y="9097"/>
                    <a:pt x="5001" y="8990"/>
                    <a:pt x="4965" y="8847"/>
                  </a:cubicBezTo>
                  <a:cubicBezTo>
                    <a:pt x="4918" y="8716"/>
                    <a:pt x="4965" y="8549"/>
                    <a:pt x="5049" y="8454"/>
                  </a:cubicBezTo>
                  <a:lnTo>
                    <a:pt x="7978" y="4906"/>
                  </a:lnTo>
                  <a:cubicBezTo>
                    <a:pt x="8063" y="4803"/>
                    <a:pt x="8198" y="4750"/>
                    <a:pt x="8333" y="4750"/>
                  </a:cubicBezTo>
                  <a:close/>
                  <a:moveTo>
                    <a:pt x="7668" y="0"/>
                  </a:moveTo>
                  <a:cubicBezTo>
                    <a:pt x="7180" y="0"/>
                    <a:pt x="6751" y="250"/>
                    <a:pt x="6525" y="667"/>
                  </a:cubicBezTo>
                  <a:lnTo>
                    <a:pt x="227" y="12466"/>
                  </a:lnTo>
                  <a:cubicBezTo>
                    <a:pt x="1" y="12895"/>
                    <a:pt x="1" y="13371"/>
                    <a:pt x="239" y="13776"/>
                  </a:cubicBezTo>
                  <a:cubicBezTo>
                    <a:pt x="477" y="14193"/>
                    <a:pt x="917" y="14431"/>
                    <a:pt x="1394" y="14431"/>
                  </a:cubicBezTo>
                  <a:lnTo>
                    <a:pt x="13990" y="14431"/>
                  </a:lnTo>
                  <a:cubicBezTo>
                    <a:pt x="14467" y="14431"/>
                    <a:pt x="14907" y="14181"/>
                    <a:pt x="15145" y="13776"/>
                  </a:cubicBezTo>
                  <a:cubicBezTo>
                    <a:pt x="15336" y="13371"/>
                    <a:pt x="15336" y="12895"/>
                    <a:pt x="15110" y="12466"/>
                  </a:cubicBezTo>
                  <a:lnTo>
                    <a:pt x="8811" y="667"/>
                  </a:lnTo>
                  <a:cubicBezTo>
                    <a:pt x="8597" y="250"/>
                    <a:pt x="8156" y="0"/>
                    <a:pt x="7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77"/>
          <p:cNvGrpSpPr/>
          <p:nvPr/>
        </p:nvGrpSpPr>
        <p:grpSpPr>
          <a:xfrm>
            <a:off x="1198500" y="1934025"/>
            <a:ext cx="370000" cy="381025"/>
            <a:chOff x="579825" y="1696775"/>
            <a:chExt cx="370000" cy="381025"/>
          </a:xfrm>
        </p:grpSpPr>
        <p:sp>
          <p:nvSpPr>
            <p:cNvPr id="2714" name="Google Shape;2714;p77"/>
            <p:cNvSpPr/>
            <p:nvPr/>
          </p:nvSpPr>
          <p:spPr>
            <a:xfrm>
              <a:off x="683100" y="1696775"/>
              <a:ext cx="151250" cy="151225"/>
            </a:xfrm>
            <a:custGeom>
              <a:avLst/>
              <a:gdLst/>
              <a:ahLst/>
              <a:cxnLst/>
              <a:rect l="l" t="t" r="r" b="b"/>
              <a:pathLst>
                <a:path w="6050" h="6049" extrusionOk="0">
                  <a:moveTo>
                    <a:pt x="3501" y="1045"/>
                  </a:moveTo>
                  <a:cubicBezTo>
                    <a:pt x="3614" y="1045"/>
                    <a:pt x="3728" y="1090"/>
                    <a:pt x="3811" y="1179"/>
                  </a:cubicBezTo>
                  <a:cubicBezTo>
                    <a:pt x="3989" y="1357"/>
                    <a:pt x="3989" y="1643"/>
                    <a:pt x="3811" y="1810"/>
                  </a:cubicBezTo>
                  <a:lnTo>
                    <a:pt x="3096" y="2536"/>
                  </a:lnTo>
                  <a:lnTo>
                    <a:pt x="3989" y="2536"/>
                  </a:lnTo>
                  <a:cubicBezTo>
                    <a:pt x="4132" y="2536"/>
                    <a:pt x="4275" y="2596"/>
                    <a:pt x="4359" y="2715"/>
                  </a:cubicBezTo>
                  <a:cubicBezTo>
                    <a:pt x="4490" y="2893"/>
                    <a:pt x="4478" y="3143"/>
                    <a:pt x="4311" y="3298"/>
                  </a:cubicBezTo>
                  <a:lnTo>
                    <a:pt x="2739" y="4870"/>
                  </a:lnTo>
                  <a:cubicBezTo>
                    <a:pt x="2644" y="4965"/>
                    <a:pt x="2525" y="5001"/>
                    <a:pt x="2430" y="5001"/>
                  </a:cubicBezTo>
                  <a:cubicBezTo>
                    <a:pt x="2311" y="5001"/>
                    <a:pt x="2204" y="4953"/>
                    <a:pt x="2108" y="4870"/>
                  </a:cubicBezTo>
                  <a:cubicBezTo>
                    <a:pt x="1942" y="4691"/>
                    <a:pt x="1942" y="4405"/>
                    <a:pt x="2108" y="4251"/>
                  </a:cubicBezTo>
                  <a:lnTo>
                    <a:pt x="2930" y="3441"/>
                  </a:lnTo>
                  <a:lnTo>
                    <a:pt x="2037" y="3441"/>
                  </a:lnTo>
                  <a:cubicBezTo>
                    <a:pt x="1894" y="3441"/>
                    <a:pt x="1751" y="3382"/>
                    <a:pt x="1668" y="3262"/>
                  </a:cubicBezTo>
                  <a:cubicBezTo>
                    <a:pt x="1537" y="3072"/>
                    <a:pt x="1561" y="2822"/>
                    <a:pt x="1715" y="2667"/>
                  </a:cubicBezTo>
                  <a:lnTo>
                    <a:pt x="3192" y="1179"/>
                  </a:lnTo>
                  <a:cubicBezTo>
                    <a:pt x="3275" y="1090"/>
                    <a:pt x="3388" y="1045"/>
                    <a:pt x="3501" y="1045"/>
                  </a:cubicBezTo>
                  <a:close/>
                  <a:moveTo>
                    <a:pt x="3025" y="0"/>
                  </a:moveTo>
                  <a:cubicBezTo>
                    <a:pt x="1358" y="0"/>
                    <a:pt x="1" y="1357"/>
                    <a:pt x="1" y="3024"/>
                  </a:cubicBezTo>
                  <a:cubicBezTo>
                    <a:pt x="1" y="4691"/>
                    <a:pt x="1358" y="6049"/>
                    <a:pt x="3025" y="6049"/>
                  </a:cubicBezTo>
                  <a:cubicBezTo>
                    <a:pt x="4692" y="6049"/>
                    <a:pt x="6049" y="4691"/>
                    <a:pt x="6049" y="3024"/>
                  </a:cubicBezTo>
                  <a:cubicBezTo>
                    <a:pt x="6049" y="1357"/>
                    <a:pt x="4692"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7"/>
            <p:cNvSpPr/>
            <p:nvPr/>
          </p:nvSpPr>
          <p:spPr>
            <a:xfrm>
              <a:off x="732525" y="1900075"/>
              <a:ext cx="137525" cy="44675"/>
            </a:xfrm>
            <a:custGeom>
              <a:avLst/>
              <a:gdLst/>
              <a:ahLst/>
              <a:cxnLst/>
              <a:rect l="l" t="t" r="r" b="b"/>
              <a:pathLst>
                <a:path w="5501" h="1787" extrusionOk="0">
                  <a:moveTo>
                    <a:pt x="0" y="0"/>
                  </a:moveTo>
                  <a:cubicBezTo>
                    <a:pt x="36" y="60"/>
                    <a:pt x="84" y="131"/>
                    <a:pt x="107" y="203"/>
                  </a:cubicBezTo>
                  <a:cubicBezTo>
                    <a:pt x="286" y="655"/>
                    <a:pt x="286" y="1131"/>
                    <a:pt x="107" y="1572"/>
                  </a:cubicBezTo>
                  <a:cubicBezTo>
                    <a:pt x="84" y="1655"/>
                    <a:pt x="48" y="1727"/>
                    <a:pt x="0" y="1786"/>
                  </a:cubicBezTo>
                  <a:lnTo>
                    <a:pt x="4548" y="1786"/>
                  </a:lnTo>
                  <a:cubicBezTo>
                    <a:pt x="5025" y="1786"/>
                    <a:pt x="5418" y="1429"/>
                    <a:pt x="5453" y="953"/>
                  </a:cubicBezTo>
                  <a:cubicBezTo>
                    <a:pt x="5501" y="429"/>
                    <a:pt x="5084" y="0"/>
                    <a:pt x="4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7"/>
            <p:cNvSpPr/>
            <p:nvPr/>
          </p:nvSpPr>
          <p:spPr>
            <a:xfrm>
              <a:off x="671200" y="1900575"/>
              <a:ext cx="45575" cy="44450"/>
            </a:xfrm>
            <a:custGeom>
              <a:avLst/>
              <a:gdLst/>
              <a:ahLst/>
              <a:cxnLst/>
              <a:rect l="l" t="t" r="r" b="b"/>
              <a:pathLst>
                <a:path w="1823" h="1778" extrusionOk="0">
                  <a:moveTo>
                    <a:pt x="907" y="1"/>
                  </a:moveTo>
                  <a:cubicBezTo>
                    <a:pt x="792" y="1"/>
                    <a:pt x="679" y="22"/>
                    <a:pt x="572" y="63"/>
                  </a:cubicBezTo>
                  <a:cubicBezTo>
                    <a:pt x="346" y="159"/>
                    <a:pt x="179" y="337"/>
                    <a:pt x="96" y="540"/>
                  </a:cubicBezTo>
                  <a:cubicBezTo>
                    <a:pt x="1" y="766"/>
                    <a:pt x="1" y="1004"/>
                    <a:pt x="96" y="1230"/>
                  </a:cubicBezTo>
                  <a:cubicBezTo>
                    <a:pt x="179" y="1433"/>
                    <a:pt x="346" y="1611"/>
                    <a:pt x="572" y="1707"/>
                  </a:cubicBezTo>
                  <a:cubicBezTo>
                    <a:pt x="667" y="1754"/>
                    <a:pt x="786" y="1778"/>
                    <a:pt x="905" y="1778"/>
                  </a:cubicBezTo>
                  <a:cubicBezTo>
                    <a:pt x="1263" y="1778"/>
                    <a:pt x="1596" y="1576"/>
                    <a:pt x="1727" y="1230"/>
                  </a:cubicBezTo>
                  <a:cubicBezTo>
                    <a:pt x="1822" y="1004"/>
                    <a:pt x="1822" y="766"/>
                    <a:pt x="1727" y="540"/>
                  </a:cubicBezTo>
                  <a:cubicBezTo>
                    <a:pt x="1644" y="314"/>
                    <a:pt x="1465" y="159"/>
                    <a:pt x="1251" y="63"/>
                  </a:cubicBezTo>
                  <a:cubicBezTo>
                    <a:pt x="1138" y="22"/>
                    <a:pt x="1022" y="1"/>
                    <a:pt x="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7"/>
            <p:cNvSpPr/>
            <p:nvPr/>
          </p:nvSpPr>
          <p:spPr>
            <a:xfrm>
              <a:off x="579825" y="2033350"/>
              <a:ext cx="45275" cy="44450"/>
            </a:xfrm>
            <a:custGeom>
              <a:avLst/>
              <a:gdLst/>
              <a:ahLst/>
              <a:cxnLst/>
              <a:rect l="l" t="t" r="r" b="b"/>
              <a:pathLst>
                <a:path w="1811" h="1778" extrusionOk="0">
                  <a:moveTo>
                    <a:pt x="905" y="0"/>
                  </a:moveTo>
                  <a:cubicBezTo>
                    <a:pt x="789" y="0"/>
                    <a:pt x="673" y="21"/>
                    <a:pt x="560" y="63"/>
                  </a:cubicBezTo>
                  <a:cubicBezTo>
                    <a:pt x="334" y="158"/>
                    <a:pt x="179" y="336"/>
                    <a:pt x="84" y="539"/>
                  </a:cubicBezTo>
                  <a:cubicBezTo>
                    <a:pt x="0" y="765"/>
                    <a:pt x="0" y="1003"/>
                    <a:pt x="84" y="1229"/>
                  </a:cubicBezTo>
                  <a:cubicBezTo>
                    <a:pt x="179" y="1456"/>
                    <a:pt x="358" y="1622"/>
                    <a:pt x="560" y="1706"/>
                  </a:cubicBezTo>
                  <a:cubicBezTo>
                    <a:pt x="667" y="1753"/>
                    <a:pt x="786" y="1777"/>
                    <a:pt x="905" y="1777"/>
                  </a:cubicBezTo>
                  <a:cubicBezTo>
                    <a:pt x="1262" y="1777"/>
                    <a:pt x="1584" y="1575"/>
                    <a:pt x="1727" y="1229"/>
                  </a:cubicBezTo>
                  <a:cubicBezTo>
                    <a:pt x="1810" y="1003"/>
                    <a:pt x="1810" y="765"/>
                    <a:pt x="1727" y="539"/>
                  </a:cubicBezTo>
                  <a:cubicBezTo>
                    <a:pt x="1632" y="336"/>
                    <a:pt x="1465" y="158"/>
                    <a:pt x="1251" y="63"/>
                  </a:cubicBezTo>
                  <a:cubicBezTo>
                    <a:pt x="1137" y="21"/>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7"/>
            <p:cNvSpPr/>
            <p:nvPr/>
          </p:nvSpPr>
          <p:spPr>
            <a:xfrm>
              <a:off x="862900" y="2033125"/>
              <a:ext cx="86925" cy="44675"/>
            </a:xfrm>
            <a:custGeom>
              <a:avLst/>
              <a:gdLst/>
              <a:ahLst/>
              <a:cxnLst/>
              <a:rect l="l" t="t" r="r" b="b"/>
              <a:pathLst>
                <a:path w="3477" h="1787" extrusionOk="0">
                  <a:moveTo>
                    <a:pt x="0" y="0"/>
                  </a:moveTo>
                  <a:cubicBezTo>
                    <a:pt x="48" y="72"/>
                    <a:pt x="72" y="131"/>
                    <a:pt x="107" y="215"/>
                  </a:cubicBezTo>
                  <a:cubicBezTo>
                    <a:pt x="286" y="655"/>
                    <a:pt x="286" y="1131"/>
                    <a:pt x="107" y="1584"/>
                  </a:cubicBezTo>
                  <a:cubicBezTo>
                    <a:pt x="72" y="1655"/>
                    <a:pt x="48" y="1727"/>
                    <a:pt x="0" y="1786"/>
                  </a:cubicBezTo>
                  <a:lnTo>
                    <a:pt x="2548" y="1786"/>
                  </a:lnTo>
                  <a:cubicBezTo>
                    <a:pt x="3024" y="1786"/>
                    <a:pt x="3417" y="1429"/>
                    <a:pt x="3453" y="953"/>
                  </a:cubicBezTo>
                  <a:cubicBezTo>
                    <a:pt x="3477" y="441"/>
                    <a:pt x="3084"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7"/>
            <p:cNvSpPr/>
            <p:nvPr/>
          </p:nvSpPr>
          <p:spPr>
            <a:xfrm>
              <a:off x="801575" y="2033350"/>
              <a:ext cx="45275" cy="44450"/>
            </a:xfrm>
            <a:custGeom>
              <a:avLst/>
              <a:gdLst/>
              <a:ahLst/>
              <a:cxnLst/>
              <a:rect l="l" t="t" r="r" b="b"/>
              <a:pathLst>
                <a:path w="1811" h="1778" extrusionOk="0">
                  <a:moveTo>
                    <a:pt x="905" y="0"/>
                  </a:moveTo>
                  <a:cubicBezTo>
                    <a:pt x="789" y="0"/>
                    <a:pt x="673" y="21"/>
                    <a:pt x="560" y="63"/>
                  </a:cubicBezTo>
                  <a:cubicBezTo>
                    <a:pt x="334" y="158"/>
                    <a:pt x="179" y="336"/>
                    <a:pt x="84" y="539"/>
                  </a:cubicBezTo>
                  <a:cubicBezTo>
                    <a:pt x="1" y="765"/>
                    <a:pt x="1" y="1003"/>
                    <a:pt x="84" y="1229"/>
                  </a:cubicBezTo>
                  <a:cubicBezTo>
                    <a:pt x="179" y="1456"/>
                    <a:pt x="358" y="1622"/>
                    <a:pt x="560" y="1706"/>
                  </a:cubicBezTo>
                  <a:cubicBezTo>
                    <a:pt x="667" y="1753"/>
                    <a:pt x="786" y="1777"/>
                    <a:pt x="905" y="1777"/>
                  </a:cubicBezTo>
                  <a:cubicBezTo>
                    <a:pt x="1263" y="1777"/>
                    <a:pt x="1584" y="1575"/>
                    <a:pt x="1727" y="1229"/>
                  </a:cubicBezTo>
                  <a:cubicBezTo>
                    <a:pt x="1810" y="1003"/>
                    <a:pt x="1810" y="765"/>
                    <a:pt x="1727" y="539"/>
                  </a:cubicBezTo>
                  <a:cubicBezTo>
                    <a:pt x="1632" y="336"/>
                    <a:pt x="1465" y="158"/>
                    <a:pt x="1251" y="63"/>
                  </a:cubicBezTo>
                  <a:cubicBezTo>
                    <a:pt x="1138" y="21"/>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7"/>
            <p:cNvSpPr/>
            <p:nvPr/>
          </p:nvSpPr>
          <p:spPr>
            <a:xfrm>
              <a:off x="673000" y="1966150"/>
              <a:ext cx="69375" cy="44675"/>
            </a:xfrm>
            <a:custGeom>
              <a:avLst/>
              <a:gdLst/>
              <a:ahLst/>
              <a:cxnLst/>
              <a:rect l="l" t="t" r="r" b="b"/>
              <a:pathLst>
                <a:path w="2775" h="1787" extrusionOk="0">
                  <a:moveTo>
                    <a:pt x="0" y="0"/>
                  </a:moveTo>
                  <a:cubicBezTo>
                    <a:pt x="48" y="72"/>
                    <a:pt x="83" y="131"/>
                    <a:pt x="107" y="215"/>
                  </a:cubicBezTo>
                  <a:cubicBezTo>
                    <a:pt x="286" y="655"/>
                    <a:pt x="286" y="1131"/>
                    <a:pt x="107" y="1584"/>
                  </a:cubicBezTo>
                  <a:cubicBezTo>
                    <a:pt x="83" y="1655"/>
                    <a:pt x="48" y="1727"/>
                    <a:pt x="0" y="1786"/>
                  </a:cubicBezTo>
                  <a:lnTo>
                    <a:pt x="2774" y="1786"/>
                  </a:lnTo>
                  <a:cubicBezTo>
                    <a:pt x="2727" y="1715"/>
                    <a:pt x="2703" y="1655"/>
                    <a:pt x="2667" y="1584"/>
                  </a:cubicBezTo>
                  <a:cubicBezTo>
                    <a:pt x="2488" y="1131"/>
                    <a:pt x="2488" y="655"/>
                    <a:pt x="2667" y="215"/>
                  </a:cubicBezTo>
                  <a:cubicBezTo>
                    <a:pt x="2703" y="143"/>
                    <a:pt x="2738" y="60"/>
                    <a:pt x="2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7"/>
            <p:cNvSpPr/>
            <p:nvPr/>
          </p:nvSpPr>
          <p:spPr>
            <a:xfrm>
              <a:off x="611675" y="1966375"/>
              <a:ext cx="45550" cy="44450"/>
            </a:xfrm>
            <a:custGeom>
              <a:avLst/>
              <a:gdLst/>
              <a:ahLst/>
              <a:cxnLst/>
              <a:rect l="l" t="t" r="r" b="b"/>
              <a:pathLst>
                <a:path w="1822" h="1778" extrusionOk="0">
                  <a:moveTo>
                    <a:pt x="907" y="0"/>
                  </a:moveTo>
                  <a:cubicBezTo>
                    <a:pt x="792" y="0"/>
                    <a:pt x="679" y="21"/>
                    <a:pt x="572" y="63"/>
                  </a:cubicBezTo>
                  <a:cubicBezTo>
                    <a:pt x="346" y="158"/>
                    <a:pt x="179" y="337"/>
                    <a:pt x="96" y="539"/>
                  </a:cubicBezTo>
                  <a:cubicBezTo>
                    <a:pt x="0" y="765"/>
                    <a:pt x="0" y="1003"/>
                    <a:pt x="96" y="1230"/>
                  </a:cubicBezTo>
                  <a:cubicBezTo>
                    <a:pt x="179" y="1456"/>
                    <a:pt x="358" y="1622"/>
                    <a:pt x="572" y="1706"/>
                  </a:cubicBezTo>
                  <a:cubicBezTo>
                    <a:pt x="667" y="1753"/>
                    <a:pt x="786" y="1777"/>
                    <a:pt x="905" y="1777"/>
                  </a:cubicBezTo>
                  <a:cubicBezTo>
                    <a:pt x="1251" y="1777"/>
                    <a:pt x="1596" y="1575"/>
                    <a:pt x="1727" y="1230"/>
                  </a:cubicBezTo>
                  <a:cubicBezTo>
                    <a:pt x="1822" y="1003"/>
                    <a:pt x="1822" y="765"/>
                    <a:pt x="1727" y="539"/>
                  </a:cubicBezTo>
                  <a:cubicBezTo>
                    <a:pt x="1643" y="325"/>
                    <a:pt x="1465" y="158"/>
                    <a:pt x="1251" y="63"/>
                  </a:cubicBezTo>
                  <a:cubicBezTo>
                    <a:pt x="1137" y="21"/>
                    <a:pt x="102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7"/>
            <p:cNvSpPr/>
            <p:nvPr/>
          </p:nvSpPr>
          <p:spPr>
            <a:xfrm>
              <a:off x="819725" y="1966150"/>
              <a:ext cx="111950" cy="44675"/>
            </a:xfrm>
            <a:custGeom>
              <a:avLst/>
              <a:gdLst/>
              <a:ahLst/>
              <a:cxnLst/>
              <a:rect l="l" t="t" r="r" b="b"/>
              <a:pathLst>
                <a:path w="4478" h="1787" extrusionOk="0">
                  <a:moveTo>
                    <a:pt x="1" y="0"/>
                  </a:moveTo>
                  <a:cubicBezTo>
                    <a:pt x="25" y="60"/>
                    <a:pt x="72" y="143"/>
                    <a:pt x="108" y="215"/>
                  </a:cubicBezTo>
                  <a:cubicBezTo>
                    <a:pt x="275" y="655"/>
                    <a:pt x="275" y="1131"/>
                    <a:pt x="108" y="1584"/>
                  </a:cubicBezTo>
                  <a:cubicBezTo>
                    <a:pt x="72" y="1655"/>
                    <a:pt x="48" y="1727"/>
                    <a:pt x="1" y="1786"/>
                  </a:cubicBezTo>
                  <a:lnTo>
                    <a:pt x="3525" y="1786"/>
                  </a:lnTo>
                  <a:cubicBezTo>
                    <a:pt x="4001" y="1786"/>
                    <a:pt x="4406" y="1429"/>
                    <a:pt x="4430" y="953"/>
                  </a:cubicBezTo>
                  <a:cubicBezTo>
                    <a:pt x="4478" y="429"/>
                    <a:pt x="4061" y="0"/>
                    <a:pt x="3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7"/>
            <p:cNvSpPr/>
            <p:nvPr/>
          </p:nvSpPr>
          <p:spPr>
            <a:xfrm>
              <a:off x="758425" y="1966450"/>
              <a:ext cx="45250" cy="44375"/>
            </a:xfrm>
            <a:custGeom>
              <a:avLst/>
              <a:gdLst/>
              <a:ahLst/>
              <a:cxnLst/>
              <a:rect l="l" t="t" r="r" b="b"/>
              <a:pathLst>
                <a:path w="1810" h="1775" extrusionOk="0">
                  <a:moveTo>
                    <a:pt x="905" y="0"/>
                  </a:moveTo>
                  <a:cubicBezTo>
                    <a:pt x="789" y="0"/>
                    <a:pt x="673" y="24"/>
                    <a:pt x="560" y="72"/>
                  </a:cubicBezTo>
                  <a:cubicBezTo>
                    <a:pt x="334" y="155"/>
                    <a:pt x="179" y="334"/>
                    <a:pt x="83" y="548"/>
                  </a:cubicBezTo>
                  <a:cubicBezTo>
                    <a:pt x="0" y="762"/>
                    <a:pt x="0" y="1000"/>
                    <a:pt x="83" y="1227"/>
                  </a:cubicBezTo>
                  <a:cubicBezTo>
                    <a:pt x="179" y="1453"/>
                    <a:pt x="357" y="1619"/>
                    <a:pt x="560" y="1703"/>
                  </a:cubicBezTo>
                  <a:cubicBezTo>
                    <a:pt x="667" y="1750"/>
                    <a:pt x="786" y="1774"/>
                    <a:pt x="905" y="1774"/>
                  </a:cubicBezTo>
                  <a:cubicBezTo>
                    <a:pt x="1262" y="1774"/>
                    <a:pt x="1584" y="1572"/>
                    <a:pt x="1727" y="1227"/>
                  </a:cubicBezTo>
                  <a:cubicBezTo>
                    <a:pt x="1810" y="1024"/>
                    <a:pt x="1810" y="762"/>
                    <a:pt x="1727" y="548"/>
                  </a:cubicBezTo>
                  <a:cubicBezTo>
                    <a:pt x="1631" y="322"/>
                    <a:pt x="1453" y="155"/>
                    <a:pt x="1250" y="72"/>
                  </a:cubicBezTo>
                  <a:cubicBezTo>
                    <a:pt x="1137" y="24"/>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7"/>
            <p:cNvSpPr/>
            <p:nvPr/>
          </p:nvSpPr>
          <p:spPr>
            <a:xfrm>
              <a:off x="641150" y="2033125"/>
              <a:ext cx="144375" cy="44675"/>
            </a:xfrm>
            <a:custGeom>
              <a:avLst/>
              <a:gdLst/>
              <a:ahLst/>
              <a:cxnLst/>
              <a:rect l="l" t="t" r="r" b="b"/>
              <a:pathLst>
                <a:path w="5775" h="1787" extrusionOk="0">
                  <a:moveTo>
                    <a:pt x="0" y="0"/>
                  </a:moveTo>
                  <a:cubicBezTo>
                    <a:pt x="48" y="72"/>
                    <a:pt x="72" y="131"/>
                    <a:pt x="107" y="215"/>
                  </a:cubicBezTo>
                  <a:cubicBezTo>
                    <a:pt x="286" y="655"/>
                    <a:pt x="286" y="1131"/>
                    <a:pt x="107" y="1584"/>
                  </a:cubicBezTo>
                  <a:cubicBezTo>
                    <a:pt x="72" y="1655"/>
                    <a:pt x="48" y="1727"/>
                    <a:pt x="0" y="1786"/>
                  </a:cubicBezTo>
                  <a:lnTo>
                    <a:pt x="5775" y="1786"/>
                  </a:lnTo>
                  <a:cubicBezTo>
                    <a:pt x="5727" y="1715"/>
                    <a:pt x="5703" y="1655"/>
                    <a:pt x="5667" y="1584"/>
                  </a:cubicBezTo>
                  <a:cubicBezTo>
                    <a:pt x="5489" y="1131"/>
                    <a:pt x="5489" y="655"/>
                    <a:pt x="5667" y="215"/>
                  </a:cubicBezTo>
                  <a:cubicBezTo>
                    <a:pt x="5703" y="143"/>
                    <a:pt x="5739" y="60"/>
                    <a:pt x="5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77"/>
          <p:cNvGrpSpPr/>
          <p:nvPr/>
        </p:nvGrpSpPr>
        <p:grpSpPr>
          <a:xfrm>
            <a:off x="1917763" y="1934475"/>
            <a:ext cx="381900" cy="380125"/>
            <a:chOff x="1469225" y="1649150"/>
            <a:chExt cx="381900" cy="380125"/>
          </a:xfrm>
        </p:grpSpPr>
        <p:sp>
          <p:nvSpPr>
            <p:cNvPr id="2726" name="Google Shape;2726;p77"/>
            <p:cNvSpPr/>
            <p:nvPr/>
          </p:nvSpPr>
          <p:spPr>
            <a:xfrm>
              <a:off x="1587975" y="1767600"/>
              <a:ext cx="145300" cy="145000"/>
            </a:xfrm>
            <a:custGeom>
              <a:avLst/>
              <a:gdLst/>
              <a:ahLst/>
              <a:cxnLst/>
              <a:rect l="l" t="t" r="r" b="b"/>
              <a:pathLst>
                <a:path w="5812" h="5800" extrusionOk="0">
                  <a:moveTo>
                    <a:pt x="3309" y="1129"/>
                  </a:moveTo>
                  <a:cubicBezTo>
                    <a:pt x="3424" y="1129"/>
                    <a:pt x="3537" y="1174"/>
                    <a:pt x="3620" y="1263"/>
                  </a:cubicBezTo>
                  <a:cubicBezTo>
                    <a:pt x="3799" y="1442"/>
                    <a:pt x="3799" y="1727"/>
                    <a:pt x="3620" y="1894"/>
                  </a:cubicBezTo>
                  <a:lnTo>
                    <a:pt x="3096" y="2430"/>
                  </a:lnTo>
                  <a:lnTo>
                    <a:pt x="3739" y="2430"/>
                  </a:lnTo>
                  <a:cubicBezTo>
                    <a:pt x="3918" y="2430"/>
                    <a:pt x="4085" y="2525"/>
                    <a:pt x="4156" y="2704"/>
                  </a:cubicBezTo>
                  <a:cubicBezTo>
                    <a:pt x="4239" y="2858"/>
                    <a:pt x="4204" y="3049"/>
                    <a:pt x="4085" y="3168"/>
                  </a:cubicBezTo>
                  <a:lnTo>
                    <a:pt x="2715" y="4537"/>
                  </a:lnTo>
                  <a:cubicBezTo>
                    <a:pt x="2620" y="4632"/>
                    <a:pt x="2501" y="4668"/>
                    <a:pt x="2394" y="4668"/>
                  </a:cubicBezTo>
                  <a:cubicBezTo>
                    <a:pt x="2275" y="4668"/>
                    <a:pt x="2180" y="4620"/>
                    <a:pt x="2084" y="4537"/>
                  </a:cubicBezTo>
                  <a:cubicBezTo>
                    <a:pt x="1906" y="4359"/>
                    <a:pt x="1906" y="4073"/>
                    <a:pt x="2084" y="3918"/>
                  </a:cubicBezTo>
                  <a:lnTo>
                    <a:pt x="2680" y="3323"/>
                  </a:lnTo>
                  <a:lnTo>
                    <a:pt x="2037" y="3323"/>
                  </a:lnTo>
                  <a:cubicBezTo>
                    <a:pt x="1858" y="3323"/>
                    <a:pt x="1692" y="3216"/>
                    <a:pt x="1620" y="3049"/>
                  </a:cubicBezTo>
                  <a:cubicBezTo>
                    <a:pt x="1549" y="2882"/>
                    <a:pt x="1596" y="2692"/>
                    <a:pt x="1715" y="2561"/>
                  </a:cubicBezTo>
                  <a:lnTo>
                    <a:pt x="2989" y="1263"/>
                  </a:lnTo>
                  <a:cubicBezTo>
                    <a:pt x="3079" y="1174"/>
                    <a:pt x="3195" y="1129"/>
                    <a:pt x="3309" y="1129"/>
                  </a:cubicBezTo>
                  <a:close/>
                  <a:moveTo>
                    <a:pt x="2906" y="1"/>
                  </a:moveTo>
                  <a:cubicBezTo>
                    <a:pt x="1299" y="1"/>
                    <a:pt x="1" y="1299"/>
                    <a:pt x="1" y="2906"/>
                  </a:cubicBezTo>
                  <a:cubicBezTo>
                    <a:pt x="1" y="4490"/>
                    <a:pt x="1299" y="5799"/>
                    <a:pt x="2906" y="5799"/>
                  </a:cubicBezTo>
                  <a:cubicBezTo>
                    <a:pt x="4513" y="5799"/>
                    <a:pt x="5811" y="4513"/>
                    <a:pt x="5811" y="2906"/>
                  </a:cubicBezTo>
                  <a:cubicBezTo>
                    <a:pt x="5811" y="1299"/>
                    <a:pt x="4501" y="1"/>
                    <a:pt x="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7"/>
            <p:cNvSpPr/>
            <p:nvPr/>
          </p:nvSpPr>
          <p:spPr>
            <a:xfrm>
              <a:off x="1469225" y="1649150"/>
              <a:ext cx="381900" cy="380125"/>
            </a:xfrm>
            <a:custGeom>
              <a:avLst/>
              <a:gdLst/>
              <a:ahLst/>
              <a:cxnLst/>
              <a:rect l="l" t="t" r="r" b="b"/>
              <a:pathLst>
                <a:path w="15276" h="15205" extrusionOk="0">
                  <a:moveTo>
                    <a:pt x="7656" y="3846"/>
                  </a:moveTo>
                  <a:cubicBezTo>
                    <a:pt x="9751" y="3846"/>
                    <a:pt x="11454" y="5537"/>
                    <a:pt x="11454" y="7644"/>
                  </a:cubicBezTo>
                  <a:cubicBezTo>
                    <a:pt x="11454" y="9728"/>
                    <a:pt x="9751" y="11430"/>
                    <a:pt x="7656" y="11430"/>
                  </a:cubicBezTo>
                  <a:cubicBezTo>
                    <a:pt x="5560" y="11430"/>
                    <a:pt x="3858" y="9739"/>
                    <a:pt x="3858" y="7644"/>
                  </a:cubicBezTo>
                  <a:cubicBezTo>
                    <a:pt x="3858" y="5537"/>
                    <a:pt x="5560" y="3846"/>
                    <a:pt x="7656" y="3846"/>
                  </a:cubicBezTo>
                  <a:close/>
                  <a:moveTo>
                    <a:pt x="6727" y="0"/>
                  </a:moveTo>
                  <a:cubicBezTo>
                    <a:pt x="6549" y="0"/>
                    <a:pt x="6370" y="119"/>
                    <a:pt x="6311" y="286"/>
                  </a:cubicBezTo>
                  <a:lnTo>
                    <a:pt x="5489" y="2381"/>
                  </a:lnTo>
                  <a:cubicBezTo>
                    <a:pt x="5477" y="2405"/>
                    <a:pt x="5453" y="2405"/>
                    <a:pt x="5441" y="2417"/>
                  </a:cubicBezTo>
                  <a:lnTo>
                    <a:pt x="3370" y="1512"/>
                  </a:lnTo>
                  <a:cubicBezTo>
                    <a:pt x="3309" y="1482"/>
                    <a:pt x="3244" y="1467"/>
                    <a:pt x="3180" y="1467"/>
                  </a:cubicBezTo>
                  <a:cubicBezTo>
                    <a:pt x="3067" y="1467"/>
                    <a:pt x="2957" y="1512"/>
                    <a:pt x="2882" y="1596"/>
                  </a:cubicBezTo>
                  <a:lnTo>
                    <a:pt x="1608" y="2858"/>
                  </a:lnTo>
                  <a:cubicBezTo>
                    <a:pt x="1477" y="3001"/>
                    <a:pt x="1453" y="3191"/>
                    <a:pt x="1524" y="3358"/>
                  </a:cubicBezTo>
                  <a:lnTo>
                    <a:pt x="2417" y="5394"/>
                  </a:lnTo>
                  <a:lnTo>
                    <a:pt x="2370" y="5477"/>
                  </a:lnTo>
                  <a:lnTo>
                    <a:pt x="286" y="6287"/>
                  </a:lnTo>
                  <a:cubicBezTo>
                    <a:pt x="107" y="6358"/>
                    <a:pt x="0" y="6525"/>
                    <a:pt x="0" y="6703"/>
                  </a:cubicBezTo>
                  <a:lnTo>
                    <a:pt x="0" y="8501"/>
                  </a:lnTo>
                  <a:cubicBezTo>
                    <a:pt x="0" y="8680"/>
                    <a:pt x="119" y="8858"/>
                    <a:pt x="286" y="8918"/>
                  </a:cubicBezTo>
                  <a:lnTo>
                    <a:pt x="2322" y="9704"/>
                  </a:lnTo>
                  <a:cubicBezTo>
                    <a:pt x="2346" y="9751"/>
                    <a:pt x="2358" y="9799"/>
                    <a:pt x="2382" y="9847"/>
                  </a:cubicBezTo>
                  <a:lnTo>
                    <a:pt x="1500" y="11847"/>
                  </a:lnTo>
                  <a:cubicBezTo>
                    <a:pt x="1429" y="12014"/>
                    <a:pt x="1465" y="12228"/>
                    <a:pt x="1596" y="12347"/>
                  </a:cubicBezTo>
                  <a:lnTo>
                    <a:pt x="2858" y="13609"/>
                  </a:lnTo>
                  <a:cubicBezTo>
                    <a:pt x="2941" y="13692"/>
                    <a:pt x="3054" y="13737"/>
                    <a:pt x="3167" y="13737"/>
                  </a:cubicBezTo>
                  <a:cubicBezTo>
                    <a:pt x="3232" y="13737"/>
                    <a:pt x="3297" y="13723"/>
                    <a:pt x="3358" y="13692"/>
                  </a:cubicBezTo>
                  <a:lnTo>
                    <a:pt x="5334" y="12823"/>
                  </a:lnTo>
                  <a:cubicBezTo>
                    <a:pt x="5394" y="12847"/>
                    <a:pt x="5453" y="12859"/>
                    <a:pt x="5501" y="12895"/>
                  </a:cubicBezTo>
                  <a:lnTo>
                    <a:pt x="6287" y="14919"/>
                  </a:lnTo>
                  <a:cubicBezTo>
                    <a:pt x="6358" y="15097"/>
                    <a:pt x="6525" y="15204"/>
                    <a:pt x="6703" y="15204"/>
                  </a:cubicBezTo>
                  <a:lnTo>
                    <a:pt x="8501" y="15204"/>
                  </a:lnTo>
                  <a:cubicBezTo>
                    <a:pt x="8680" y="15204"/>
                    <a:pt x="8859" y="15085"/>
                    <a:pt x="8918" y="14919"/>
                  </a:cubicBezTo>
                  <a:lnTo>
                    <a:pt x="9704" y="12895"/>
                  </a:lnTo>
                  <a:cubicBezTo>
                    <a:pt x="9763" y="12859"/>
                    <a:pt x="9823" y="12847"/>
                    <a:pt x="9871" y="12823"/>
                  </a:cubicBezTo>
                  <a:lnTo>
                    <a:pt x="11847" y="13692"/>
                  </a:lnTo>
                  <a:cubicBezTo>
                    <a:pt x="11908" y="13723"/>
                    <a:pt x="11974" y="13737"/>
                    <a:pt x="12041" y="13737"/>
                  </a:cubicBezTo>
                  <a:cubicBezTo>
                    <a:pt x="12157" y="13737"/>
                    <a:pt x="12271" y="13692"/>
                    <a:pt x="12347" y="13609"/>
                  </a:cubicBezTo>
                  <a:lnTo>
                    <a:pt x="13609" y="12347"/>
                  </a:lnTo>
                  <a:cubicBezTo>
                    <a:pt x="13740" y="12204"/>
                    <a:pt x="13776" y="12014"/>
                    <a:pt x="13692" y="11847"/>
                  </a:cubicBezTo>
                  <a:lnTo>
                    <a:pt x="12823" y="9847"/>
                  </a:lnTo>
                  <a:cubicBezTo>
                    <a:pt x="12835" y="9799"/>
                    <a:pt x="12859" y="9751"/>
                    <a:pt x="12883" y="9704"/>
                  </a:cubicBezTo>
                  <a:lnTo>
                    <a:pt x="14919" y="8918"/>
                  </a:lnTo>
                  <a:cubicBezTo>
                    <a:pt x="15097" y="8847"/>
                    <a:pt x="15205" y="8680"/>
                    <a:pt x="15205" y="8501"/>
                  </a:cubicBezTo>
                  <a:lnTo>
                    <a:pt x="15205" y="6703"/>
                  </a:lnTo>
                  <a:cubicBezTo>
                    <a:pt x="15276" y="6501"/>
                    <a:pt x="15157" y="6346"/>
                    <a:pt x="14978" y="6287"/>
                  </a:cubicBezTo>
                  <a:lnTo>
                    <a:pt x="12895" y="5477"/>
                  </a:lnTo>
                  <a:lnTo>
                    <a:pt x="12847" y="5394"/>
                  </a:lnTo>
                  <a:lnTo>
                    <a:pt x="13740" y="3358"/>
                  </a:lnTo>
                  <a:cubicBezTo>
                    <a:pt x="13812" y="3191"/>
                    <a:pt x="13788" y="2977"/>
                    <a:pt x="13657" y="2858"/>
                  </a:cubicBezTo>
                  <a:lnTo>
                    <a:pt x="12383" y="1596"/>
                  </a:lnTo>
                  <a:cubicBezTo>
                    <a:pt x="12299" y="1512"/>
                    <a:pt x="12192" y="1467"/>
                    <a:pt x="12082" y="1467"/>
                  </a:cubicBezTo>
                  <a:cubicBezTo>
                    <a:pt x="12019" y="1467"/>
                    <a:pt x="11955" y="1482"/>
                    <a:pt x="11895" y="1512"/>
                  </a:cubicBezTo>
                  <a:lnTo>
                    <a:pt x="9823" y="2417"/>
                  </a:lnTo>
                  <a:cubicBezTo>
                    <a:pt x="9811" y="2405"/>
                    <a:pt x="9787" y="2405"/>
                    <a:pt x="9763" y="2381"/>
                  </a:cubicBezTo>
                  <a:lnTo>
                    <a:pt x="8954" y="286"/>
                  </a:lnTo>
                  <a:cubicBezTo>
                    <a:pt x="8870" y="107"/>
                    <a:pt x="8716" y="0"/>
                    <a:pt x="8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2728;p77"/>
          <p:cNvGrpSpPr/>
          <p:nvPr/>
        </p:nvGrpSpPr>
        <p:grpSpPr>
          <a:xfrm>
            <a:off x="2648925" y="1974163"/>
            <a:ext cx="383400" cy="300750"/>
            <a:chOff x="1958575" y="1667800"/>
            <a:chExt cx="383400" cy="300750"/>
          </a:xfrm>
        </p:grpSpPr>
        <p:sp>
          <p:nvSpPr>
            <p:cNvPr id="2729" name="Google Shape;2729;p77"/>
            <p:cNvSpPr/>
            <p:nvPr/>
          </p:nvSpPr>
          <p:spPr>
            <a:xfrm>
              <a:off x="1992800" y="1667800"/>
              <a:ext cx="314350" cy="187350"/>
            </a:xfrm>
            <a:custGeom>
              <a:avLst/>
              <a:gdLst/>
              <a:ahLst/>
              <a:cxnLst/>
              <a:rect l="l" t="t" r="r" b="b"/>
              <a:pathLst>
                <a:path w="12574" h="7494" extrusionOk="0">
                  <a:moveTo>
                    <a:pt x="6299" y="2731"/>
                  </a:moveTo>
                  <a:cubicBezTo>
                    <a:pt x="6549" y="2731"/>
                    <a:pt x="6739" y="2921"/>
                    <a:pt x="6739" y="3171"/>
                  </a:cubicBezTo>
                  <a:cubicBezTo>
                    <a:pt x="6739" y="3421"/>
                    <a:pt x="6537" y="3624"/>
                    <a:pt x="6299" y="3624"/>
                  </a:cubicBezTo>
                  <a:cubicBezTo>
                    <a:pt x="6037" y="3624"/>
                    <a:pt x="5846" y="3421"/>
                    <a:pt x="5846" y="3171"/>
                  </a:cubicBezTo>
                  <a:cubicBezTo>
                    <a:pt x="5846" y="2921"/>
                    <a:pt x="6037" y="2731"/>
                    <a:pt x="6299" y="2731"/>
                  </a:cubicBezTo>
                  <a:close/>
                  <a:moveTo>
                    <a:pt x="4453" y="3183"/>
                  </a:moveTo>
                  <a:cubicBezTo>
                    <a:pt x="4703" y="3183"/>
                    <a:pt x="4894" y="3386"/>
                    <a:pt x="4894" y="3636"/>
                  </a:cubicBezTo>
                  <a:cubicBezTo>
                    <a:pt x="4894" y="3886"/>
                    <a:pt x="4703" y="4076"/>
                    <a:pt x="4453" y="4076"/>
                  </a:cubicBezTo>
                  <a:cubicBezTo>
                    <a:pt x="4203" y="4076"/>
                    <a:pt x="4001" y="3886"/>
                    <a:pt x="4001" y="3636"/>
                  </a:cubicBezTo>
                  <a:cubicBezTo>
                    <a:pt x="4001" y="3386"/>
                    <a:pt x="4203" y="3183"/>
                    <a:pt x="4453" y="3183"/>
                  </a:cubicBezTo>
                  <a:close/>
                  <a:moveTo>
                    <a:pt x="8109" y="3183"/>
                  </a:moveTo>
                  <a:cubicBezTo>
                    <a:pt x="8370" y="3183"/>
                    <a:pt x="8561" y="3386"/>
                    <a:pt x="8561" y="3636"/>
                  </a:cubicBezTo>
                  <a:cubicBezTo>
                    <a:pt x="8561" y="3886"/>
                    <a:pt x="8370" y="4076"/>
                    <a:pt x="8109" y="4076"/>
                  </a:cubicBezTo>
                  <a:cubicBezTo>
                    <a:pt x="7858" y="4076"/>
                    <a:pt x="7668" y="3886"/>
                    <a:pt x="7668" y="3636"/>
                  </a:cubicBezTo>
                  <a:cubicBezTo>
                    <a:pt x="7668" y="3386"/>
                    <a:pt x="7858" y="3183"/>
                    <a:pt x="8109" y="3183"/>
                  </a:cubicBezTo>
                  <a:close/>
                  <a:moveTo>
                    <a:pt x="3048" y="4433"/>
                  </a:moveTo>
                  <a:cubicBezTo>
                    <a:pt x="3310" y="4433"/>
                    <a:pt x="3501" y="4636"/>
                    <a:pt x="3501" y="4886"/>
                  </a:cubicBezTo>
                  <a:cubicBezTo>
                    <a:pt x="3501" y="5136"/>
                    <a:pt x="3310" y="5326"/>
                    <a:pt x="3048" y="5326"/>
                  </a:cubicBezTo>
                  <a:cubicBezTo>
                    <a:pt x="2798" y="5326"/>
                    <a:pt x="2608" y="5136"/>
                    <a:pt x="2608" y="4886"/>
                  </a:cubicBezTo>
                  <a:cubicBezTo>
                    <a:pt x="2608" y="4636"/>
                    <a:pt x="2798" y="4433"/>
                    <a:pt x="3048" y="4433"/>
                  </a:cubicBezTo>
                  <a:close/>
                  <a:moveTo>
                    <a:pt x="9513" y="4433"/>
                  </a:moveTo>
                  <a:cubicBezTo>
                    <a:pt x="9763" y="4433"/>
                    <a:pt x="9954" y="4636"/>
                    <a:pt x="9954" y="4886"/>
                  </a:cubicBezTo>
                  <a:cubicBezTo>
                    <a:pt x="9954" y="5136"/>
                    <a:pt x="9763" y="5326"/>
                    <a:pt x="9513" y="5326"/>
                  </a:cubicBezTo>
                  <a:cubicBezTo>
                    <a:pt x="9252" y="5326"/>
                    <a:pt x="9061" y="5136"/>
                    <a:pt x="9061" y="4886"/>
                  </a:cubicBezTo>
                  <a:cubicBezTo>
                    <a:pt x="9061" y="4636"/>
                    <a:pt x="9252" y="4433"/>
                    <a:pt x="9513" y="4433"/>
                  </a:cubicBezTo>
                  <a:close/>
                  <a:moveTo>
                    <a:pt x="6287" y="0"/>
                  </a:moveTo>
                  <a:cubicBezTo>
                    <a:pt x="6040" y="0"/>
                    <a:pt x="5846" y="202"/>
                    <a:pt x="5846" y="445"/>
                  </a:cubicBezTo>
                  <a:lnTo>
                    <a:pt x="5846" y="1290"/>
                  </a:lnTo>
                  <a:cubicBezTo>
                    <a:pt x="5108" y="1362"/>
                    <a:pt x="4406" y="1552"/>
                    <a:pt x="3787" y="1850"/>
                  </a:cubicBezTo>
                  <a:lnTo>
                    <a:pt x="3346" y="1100"/>
                  </a:lnTo>
                  <a:cubicBezTo>
                    <a:pt x="3264" y="961"/>
                    <a:pt x="3110" y="878"/>
                    <a:pt x="2952" y="878"/>
                  </a:cubicBezTo>
                  <a:cubicBezTo>
                    <a:pt x="2879" y="878"/>
                    <a:pt x="2806" y="896"/>
                    <a:pt x="2739" y="933"/>
                  </a:cubicBezTo>
                  <a:cubicBezTo>
                    <a:pt x="2536" y="1064"/>
                    <a:pt x="2453" y="1338"/>
                    <a:pt x="2572" y="1552"/>
                  </a:cubicBezTo>
                  <a:lnTo>
                    <a:pt x="3013" y="2290"/>
                  </a:lnTo>
                  <a:cubicBezTo>
                    <a:pt x="2417" y="2695"/>
                    <a:pt x="1905" y="3219"/>
                    <a:pt x="1489" y="3814"/>
                  </a:cubicBezTo>
                  <a:lnTo>
                    <a:pt x="762" y="3374"/>
                  </a:lnTo>
                  <a:cubicBezTo>
                    <a:pt x="692" y="3330"/>
                    <a:pt x="611" y="3309"/>
                    <a:pt x="530" y="3309"/>
                  </a:cubicBezTo>
                  <a:cubicBezTo>
                    <a:pt x="390" y="3309"/>
                    <a:pt x="250" y="3372"/>
                    <a:pt x="167" y="3493"/>
                  </a:cubicBezTo>
                  <a:cubicBezTo>
                    <a:pt x="0" y="3719"/>
                    <a:pt x="60" y="4017"/>
                    <a:pt x="298" y="4160"/>
                  </a:cubicBezTo>
                  <a:lnTo>
                    <a:pt x="1048" y="4588"/>
                  </a:lnTo>
                  <a:cubicBezTo>
                    <a:pt x="691" y="5350"/>
                    <a:pt x="477" y="6196"/>
                    <a:pt x="477" y="7088"/>
                  </a:cubicBezTo>
                  <a:cubicBezTo>
                    <a:pt x="477" y="7208"/>
                    <a:pt x="477" y="7315"/>
                    <a:pt x="489" y="7434"/>
                  </a:cubicBezTo>
                  <a:cubicBezTo>
                    <a:pt x="489" y="7446"/>
                    <a:pt x="489" y="7469"/>
                    <a:pt x="512" y="7493"/>
                  </a:cubicBezTo>
                  <a:lnTo>
                    <a:pt x="548" y="7446"/>
                  </a:lnTo>
                  <a:cubicBezTo>
                    <a:pt x="905" y="7041"/>
                    <a:pt x="1524" y="6374"/>
                    <a:pt x="2501" y="6374"/>
                  </a:cubicBezTo>
                  <a:cubicBezTo>
                    <a:pt x="2929" y="6374"/>
                    <a:pt x="3310" y="6505"/>
                    <a:pt x="3608" y="6684"/>
                  </a:cubicBezTo>
                  <a:cubicBezTo>
                    <a:pt x="3798" y="5362"/>
                    <a:pt x="4941" y="4338"/>
                    <a:pt x="6311" y="4338"/>
                  </a:cubicBezTo>
                  <a:cubicBezTo>
                    <a:pt x="7692" y="4338"/>
                    <a:pt x="8847" y="5362"/>
                    <a:pt x="9025" y="6684"/>
                  </a:cubicBezTo>
                  <a:cubicBezTo>
                    <a:pt x="9323" y="6505"/>
                    <a:pt x="9680" y="6374"/>
                    <a:pt x="10121" y="6374"/>
                  </a:cubicBezTo>
                  <a:cubicBezTo>
                    <a:pt x="11085" y="6374"/>
                    <a:pt x="11704" y="7041"/>
                    <a:pt x="12073" y="7446"/>
                  </a:cubicBezTo>
                  <a:cubicBezTo>
                    <a:pt x="12073" y="7446"/>
                    <a:pt x="12085" y="7458"/>
                    <a:pt x="12085" y="7469"/>
                  </a:cubicBezTo>
                  <a:cubicBezTo>
                    <a:pt x="12097" y="7422"/>
                    <a:pt x="12121" y="7374"/>
                    <a:pt x="12121" y="7327"/>
                  </a:cubicBezTo>
                  <a:lnTo>
                    <a:pt x="12121" y="7088"/>
                  </a:lnTo>
                  <a:cubicBezTo>
                    <a:pt x="12121" y="6196"/>
                    <a:pt x="11907" y="5338"/>
                    <a:pt x="11549" y="4588"/>
                  </a:cubicBezTo>
                  <a:lnTo>
                    <a:pt x="12300" y="4148"/>
                  </a:lnTo>
                  <a:cubicBezTo>
                    <a:pt x="12502" y="4029"/>
                    <a:pt x="12573" y="3755"/>
                    <a:pt x="12454" y="3540"/>
                  </a:cubicBezTo>
                  <a:cubicBezTo>
                    <a:pt x="12373" y="3402"/>
                    <a:pt x="12218" y="3319"/>
                    <a:pt x="12060" y="3319"/>
                  </a:cubicBezTo>
                  <a:cubicBezTo>
                    <a:pt x="11988" y="3319"/>
                    <a:pt x="11914" y="3336"/>
                    <a:pt x="11847" y="3374"/>
                  </a:cubicBezTo>
                  <a:lnTo>
                    <a:pt x="11109" y="3814"/>
                  </a:lnTo>
                  <a:cubicBezTo>
                    <a:pt x="10704" y="3219"/>
                    <a:pt x="10180" y="2695"/>
                    <a:pt x="9585" y="2290"/>
                  </a:cubicBezTo>
                  <a:lnTo>
                    <a:pt x="10014" y="1552"/>
                  </a:lnTo>
                  <a:cubicBezTo>
                    <a:pt x="10133" y="1338"/>
                    <a:pt x="10061" y="1052"/>
                    <a:pt x="9859" y="933"/>
                  </a:cubicBezTo>
                  <a:cubicBezTo>
                    <a:pt x="9791" y="896"/>
                    <a:pt x="9717" y="878"/>
                    <a:pt x="9643" y="878"/>
                  </a:cubicBezTo>
                  <a:cubicBezTo>
                    <a:pt x="9481" y="878"/>
                    <a:pt x="9321" y="961"/>
                    <a:pt x="9240" y="1100"/>
                  </a:cubicBezTo>
                  <a:lnTo>
                    <a:pt x="8811" y="1850"/>
                  </a:lnTo>
                  <a:cubicBezTo>
                    <a:pt x="8168" y="1528"/>
                    <a:pt x="7477" y="1338"/>
                    <a:pt x="6739" y="1290"/>
                  </a:cubicBezTo>
                  <a:lnTo>
                    <a:pt x="6739" y="469"/>
                  </a:lnTo>
                  <a:cubicBezTo>
                    <a:pt x="6739" y="242"/>
                    <a:pt x="6585" y="28"/>
                    <a:pt x="6346" y="4"/>
                  </a:cubicBezTo>
                  <a:cubicBezTo>
                    <a:pt x="6326" y="2"/>
                    <a:pt x="6306" y="0"/>
                    <a:pt x="6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7"/>
            <p:cNvSpPr/>
            <p:nvPr/>
          </p:nvSpPr>
          <p:spPr>
            <a:xfrm>
              <a:off x="2103825" y="1798875"/>
              <a:ext cx="92000" cy="52400"/>
            </a:xfrm>
            <a:custGeom>
              <a:avLst/>
              <a:gdLst/>
              <a:ahLst/>
              <a:cxnLst/>
              <a:rect l="l" t="t" r="r" b="b"/>
              <a:pathLst>
                <a:path w="3680" h="2096" extrusionOk="0">
                  <a:moveTo>
                    <a:pt x="1834" y="0"/>
                  </a:moveTo>
                  <a:cubicBezTo>
                    <a:pt x="822" y="0"/>
                    <a:pt x="0" y="833"/>
                    <a:pt x="0" y="1845"/>
                  </a:cubicBezTo>
                  <a:cubicBezTo>
                    <a:pt x="0" y="1905"/>
                    <a:pt x="0" y="1965"/>
                    <a:pt x="12" y="2024"/>
                  </a:cubicBezTo>
                  <a:lnTo>
                    <a:pt x="12" y="2096"/>
                  </a:lnTo>
                  <a:cubicBezTo>
                    <a:pt x="381" y="1679"/>
                    <a:pt x="965" y="1131"/>
                    <a:pt x="1834" y="1131"/>
                  </a:cubicBezTo>
                  <a:cubicBezTo>
                    <a:pt x="2715" y="1131"/>
                    <a:pt x="3298" y="1679"/>
                    <a:pt x="3668" y="2084"/>
                  </a:cubicBezTo>
                  <a:cubicBezTo>
                    <a:pt x="3679" y="2000"/>
                    <a:pt x="3679" y="1917"/>
                    <a:pt x="3679" y="1845"/>
                  </a:cubicBezTo>
                  <a:cubicBezTo>
                    <a:pt x="3679" y="833"/>
                    <a:pt x="2846" y="0"/>
                    <a:pt x="18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7"/>
            <p:cNvSpPr/>
            <p:nvPr/>
          </p:nvSpPr>
          <p:spPr>
            <a:xfrm>
              <a:off x="1958575" y="1849750"/>
              <a:ext cx="382800" cy="53625"/>
            </a:xfrm>
            <a:custGeom>
              <a:avLst/>
              <a:gdLst/>
              <a:ahLst/>
              <a:cxnLst/>
              <a:rect l="l" t="t" r="r" b="b"/>
              <a:pathLst>
                <a:path w="15312" h="2145" extrusionOk="0">
                  <a:moveTo>
                    <a:pt x="3858" y="1"/>
                  </a:moveTo>
                  <a:cubicBezTo>
                    <a:pt x="3274" y="1"/>
                    <a:pt x="2881" y="430"/>
                    <a:pt x="2572" y="775"/>
                  </a:cubicBezTo>
                  <a:cubicBezTo>
                    <a:pt x="2346" y="1013"/>
                    <a:pt x="2131" y="1251"/>
                    <a:pt x="1953" y="1251"/>
                  </a:cubicBezTo>
                  <a:cubicBezTo>
                    <a:pt x="1548" y="1251"/>
                    <a:pt x="1131" y="894"/>
                    <a:pt x="798" y="584"/>
                  </a:cubicBezTo>
                  <a:cubicBezTo>
                    <a:pt x="716" y="497"/>
                    <a:pt x="605" y="455"/>
                    <a:pt x="494" y="455"/>
                  </a:cubicBezTo>
                  <a:cubicBezTo>
                    <a:pt x="379" y="455"/>
                    <a:pt x="264" y="500"/>
                    <a:pt x="179" y="584"/>
                  </a:cubicBezTo>
                  <a:cubicBezTo>
                    <a:pt x="0" y="763"/>
                    <a:pt x="12" y="1049"/>
                    <a:pt x="179" y="1204"/>
                  </a:cubicBezTo>
                  <a:cubicBezTo>
                    <a:pt x="643" y="1668"/>
                    <a:pt x="1226" y="2144"/>
                    <a:pt x="1941" y="2144"/>
                  </a:cubicBezTo>
                  <a:cubicBezTo>
                    <a:pt x="2512" y="2144"/>
                    <a:pt x="2905" y="1715"/>
                    <a:pt x="3215" y="1370"/>
                  </a:cubicBezTo>
                  <a:cubicBezTo>
                    <a:pt x="3441" y="1132"/>
                    <a:pt x="3667" y="894"/>
                    <a:pt x="3846" y="894"/>
                  </a:cubicBezTo>
                  <a:cubicBezTo>
                    <a:pt x="4024" y="894"/>
                    <a:pt x="4239" y="1132"/>
                    <a:pt x="4465" y="1370"/>
                  </a:cubicBezTo>
                  <a:cubicBezTo>
                    <a:pt x="4775" y="1715"/>
                    <a:pt x="5167" y="2144"/>
                    <a:pt x="5751" y="2144"/>
                  </a:cubicBezTo>
                  <a:cubicBezTo>
                    <a:pt x="6322" y="2144"/>
                    <a:pt x="6715" y="1715"/>
                    <a:pt x="7025" y="1370"/>
                  </a:cubicBezTo>
                  <a:cubicBezTo>
                    <a:pt x="7251" y="1132"/>
                    <a:pt x="7477" y="894"/>
                    <a:pt x="7656" y="894"/>
                  </a:cubicBezTo>
                  <a:cubicBezTo>
                    <a:pt x="7834" y="894"/>
                    <a:pt x="8049" y="1132"/>
                    <a:pt x="8275" y="1370"/>
                  </a:cubicBezTo>
                  <a:cubicBezTo>
                    <a:pt x="8585" y="1715"/>
                    <a:pt x="8977" y="2144"/>
                    <a:pt x="9561" y="2144"/>
                  </a:cubicBezTo>
                  <a:cubicBezTo>
                    <a:pt x="10132" y="2144"/>
                    <a:pt x="10525" y="1715"/>
                    <a:pt x="10835" y="1370"/>
                  </a:cubicBezTo>
                  <a:cubicBezTo>
                    <a:pt x="11061" y="1132"/>
                    <a:pt x="11287" y="894"/>
                    <a:pt x="11466" y="894"/>
                  </a:cubicBezTo>
                  <a:cubicBezTo>
                    <a:pt x="11644" y="894"/>
                    <a:pt x="11859" y="1132"/>
                    <a:pt x="12085" y="1370"/>
                  </a:cubicBezTo>
                  <a:cubicBezTo>
                    <a:pt x="12395" y="1715"/>
                    <a:pt x="12787" y="2144"/>
                    <a:pt x="13371" y="2144"/>
                  </a:cubicBezTo>
                  <a:cubicBezTo>
                    <a:pt x="14085" y="2144"/>
                    <a:pt x="14716" y="1608"/>
                    <a:pt x="15133" y="1204"/>
                  </a:cubicBezTo>
                  <a:cubicBezTo>
                    <a:pt x="15312" y="1037"/>
                    <a:pt x="15312" y="763"/>
                    <a:pt x="15157" y="584"/>
                  </a:cubicBezTo>
                  <a:cubicBezTo>
                    <a:pt x="15070" y="492"/>
                    <a:pt x="14952" y="447"/>
                    <a:pt x="14833" y="447"/>
                  </a:cubicBezTo>
                  <a:cubicBezTo>
                    <a:pt x="14723" y="447"/>
                    <a:pt x="14612" y="486"/>
                    <a:pt x="14526" y="561"/>
                  </a:cubicBezTo>
                  <a:cubicBezTo>
                    <a:pt x="14050" y="1013"/>
                    <a:pt x="13669" y="1251"/>
                    <a:pt x="13383" y="1251"/>
                  </a:cubicBezTo>
                  <a:cubicBezTo>
                    <a:pt x="13204" y="1251"/>
                    <a:pt x="12978" y="1013"/>
                    <a:pt x="12752" y="775"/>
                  </a:cubicBezTo>
                  <a:cubicBezTo>
                    <a:pt x="12442" y="430"/>
                    <a:pt x="12061" y="1"/>
                    <a:pt x="11478" y="1"/>
                  </a:cubicBezTo>
                  <a:cubicBezTo>
                    <a:pt x="10894" y="1"/>
                    <a:pt x="10513" y="430"/>
                    <a:pt x="10192" y="775"/>
                  </a:cubicBezTo>
                  <a:cubicBezTo>
                    <a:pt x="9978" y="1013"/>
                    <a:pt x="9751" y="1251"/>
                    <a:pt x="9573" y="1251"/>
                  </a:cubicBezTo>
                  <a:cubicBezTo>
                    <a:pt x="9394" y="1251"/>
                    <a:pt x="9168" y="1013"/>
                    <a:pt x="8942" y="775"/>
                  </a:cubicBezTo>
                  <a:cubicBezTo>
                    <a:pt x="8632" y="430"/>
                    <a:pt x="8239" y="1"/>
                    <a:pt x="7668" y="1"/>
                  </a:cubicBezTo>
                  <a:cubicBezTo>
                    <a:pt x="7084" y="1"/>
                    <a:pt x="6703" y="430"/>
                    <a:pt x="6382" y="775"/>
                  </a:cubicBezTo>
                  <a:cubicBezTo>
                    <a:pt x="6156" y="1013"/>
                    <a:pt x="5941" y="1251"/>
                    <a:pt x="5763" y="1251"/>
                  </a:cubicBezTo>
                  <a:cubicBezTo>
                    <a:pt x="5584" y="1251"/>
                    <a:pt x="5358" y="1013"/>
                    <a:pt x="5132" y="775"/>
                  </a:cubicBezTo>
                  <a:cubicBezTo>
                    <a:pt x="4822" y="430"/>
                    <a:pt x="4441" y="1"/>
                    <a:pt x="38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7"/>
            <p:cNvSpPr/>
            <p:nvPr/>
          </p:nvSpPr>
          <p:spPr>
            <a:xfrm>
              <a:off x="1958575" y="1914950"/>
              <a:ext cx="383400" cy="53600"/>
            </a:xfrm>
            <a:custGeom>
              <a:avLst/>
              <a:gdLst/>
              <a:ahLst/>
              <a:cxnLst/>
              <a:rect l="l" t="t" r="r" b="b"/>
              <a:pathLst>
                <a:path w="15336" h="2144" extrusionOk="0">
                  <a:moveTo>
                    <a:pt x="3858" y="0"/>
                  </a:moveTo>
                  <a:cubicBezTo>
                    <a:pt x="3274" y="0"/>
                    <a:pt x="2881" y="429"/>
                    <a:pt x="2572" y="774"/>
                  </a:cubicBezTo>
                  <a:cubicBezTo>
                    <a:pt x="2346" y="1012"/>
                    <a:pt x="2131" y="1251"/>
                    <a:pt x="1953" y="1251"/>
                  </a:cubicBezTo>
                  <a:cubicBezTo>
                    <a:pt x="1548" y="1251"/>
                    <a:pt x="1131" y="893"/>
                    <a:pt x="798" y="584"/>
                  </a:cubicBezTo>
                  <a:cubicBezTo>
                    <a:pt x="710" y="496"/>
                    <a:pt x="599" y="454"/>
                    <a:pt x="490" y="454"/>
                  </a:cubicBezTo>
                  <a:cubicBezTo>
                    <a:pt x="376" y="454"/>
                    <a:pt x="264" y="499"/>
                    <a:pt x="179" y="584"/>
                  </a:cubicBezTo>
                  <a:cubicBezTo>
                    <a:pt x="0" y="762"/>
                    <a:pt x="12" y="1036"/>
                    <a:pt x="179" y="1203"/>
                  </a:cubicBezTo>
                  <a:cubicBezTo>
                    <a:pt x="655" y="1667"/>
                    <a:pt x="1215" y="2144"/>
                    <a:pt x="1953" y="2144"/>
                  </a:cubicBezTo>
                  <a:cubicBezTo>
                    <a:pt x="2524" y="2144"/>
                    <a:pt x="2917" y="1715"/>
                    <a:pt x="3227" y="1370"/>
                  </a:cubicBezTo>
                  <a:cubicBezTo>
                    <a:pt x="3453" y="1132"/>
                    <a:pt x="3679" y="893"/>
                    <a:pt x="3858" y="893"/>
                  </a:cubicBezTo>
                  <a:cubicBezTo>
                    <a:pt x="4036" y="893"/>
                    <a:pt x="4251" y="1132"/>
                    <a:pt x="4477" y="1370"/>
                  </a:cubicBezTo>
                  <a:cubicBezTo>
                    <a:pt x="4786" y="1715"/>
                    <a:pt x="5179" y="2144"/>
                    <a:pt x="5763" y="2144"/>
                  </a:cubicBezTo>
                  <a:cubicBezTo>
                    <a:pt x="6334" y="2144"/>
                    <a:pt x="6727" y="1715"/>
                    <a:pt x="7037" y="1370"/>
                  </a:cubicBezTo>
                  <a:cubicBezTo>
                    <a:pt x="7263" y="1132"/>
                    <a:pt x="7489" y="893"/>
                    <a:pt x="7668" y="893"/>
                  </a:cubicBezTo>
                  <a:cubicBezTo>
                    <a:pt x="7846" y="893"/>
                    <a:pt x="8061" y="1132"/>
                    <a:pt x="8287" y="1370"/>
                  </a:cubicBezTo>
                  <a:cubicBezTo>
                    <a:pt x="8596" y="1715"/>
                    <a:pt x="8989" y="2144"/>
                    <a:pt x="9573" y="2144"/>
                  </a:cubicBezTo>
                  <a:cubicBezTo>
                    <a:pt x="10144" y="2144"/>
                    <a:pt x="10537" y="1715"/>
                    <a:pt x="10847" y="1370"/>
                  </a:cubicBezTo>
                  <a:cubicBezTo>
                    <a:pt x="11073" y="1132"/>
                    <a:pt x="11299" y="893"/>
                    <a:pt x="11478" y="893"/>
                  </a:cubicBezTo>
                  <a:cubicBezTo>
                    <a:pt x="11656" y="893"/>
                    <a:pt x="11871" y="1132"/>
                    <a:pt x="12097" y="1370"/>
                  </a:cubicBezTo>
                  <a:cubicBezTo>
                    <a:pt x="12406" y="1715"/>
                    <a:pt x="12799" y="2144"/>
                    <a:pt x="13383" y="2144"/>
                  </a:cubicBezTo>
                  <a:cubicBezTo>
                    <a:pt x="14097" y="2144"/>
                    <a:pt x="14740" y="1608"/>
                    <a:pt x="15145" y="1203"/>
                  </a:cubicBezTo>
                  <a:cubicBezTo>
                    <a:pt x="15335" y="1036"/>
                    <a:pt x="15335" y="762"/>
                    <a:pt x="15169" y="584"/>
                  </a:cubicBezTo>
                  <a:cubicBezTo>
                    <a:pt x="15076" y="491"/>
                    <a:pt x="14955" y="447"/>
                    <a:pt x="14835" y="447"/>
                  </a:cubicBezTo>
                  <a:cubicBezTo>
                    <a:pt x="14723" y="447"/>
                    <a:pt x="14612" y="485"/>
                    <a:pt x="14526" y="560"/>
                  </a:cubicBezTo>
                  <a:cubicBezTo>
                    <a:pt x="14050" y="1012"/>
                    <a:pt x="13669" y="1251"/>
                    <a:pt x="13383" y="1251"/>
                  </a:cubicBezTo>
                  <a:cubicBezTo>
                    <a:pt x="13204" y="1251"/>
                    <a:pt x="12978" y="1012"/>
                    <a:pt x="12752" y="774"/>
                  </a:cubicBezTo>
                  <a:cubicBezTo>
                    <a:pt x="12442" y="429"/>
                    <a:pt x="12049" y="0"/>
                    <a:pt x="11478" y="0"/>
                  </a:cubicBezTo>
                  <a:cubicBezTo>
                    <a:pt x="10894" y="0"/>
                    <a:pt x="10501" y="429"/>
                    <a:pt x="10192" y="774"/>
                  </a:cubicBezTo>
                  <a:cubicBezTo>
                    <a:pt x="9966" y="1012"/>
                    <a:pt x="9751" y="1251"/>
                    <a:pt x="9573" y="1251"/>
                  </a:cubicBezTo>
                  <a:cubicBezTo>
                    <a:pt x="9394" y="1251"/>
                    <a:pt x="9168" y="1012"/>
                    <a:pt x="8942" y="774"/>
                  </a:cubicBezTo>
                  <a:cubicBezTo>
                    <a:pt x="8632" y="429"/>
                    <a:pt x="8239" y="0"/>
                    <a:pt x="7668" y="0"/>
                  </a:cubicBezTo>
                  <a:cubicBezTo>
                    <a:pt x="7084" y="0"/>
                    <a:pt x="6691" y="429"/>
                    <a:pt x="6382" y="774"/>
                  </a:cubicBezTo>
                  <a:cubicBezTo>
                    <a:pt x="6156" y="1012"/>
                    <a:pt x="5941" y="1251"/>
                    <a:pt x="5763" y="1251"/>
                  </a:cubicBezTo>
                  <a:cubicBezTo>
                    <a:pt x="5584" y="1251"/>
                    <a:pt x="5358" y="1012"/>
                    <a:pt x="5132" y="774"/>
                  </a:cubicBezTo>
                  <a:cubicBezTo>
                    <a:pt x="4822" y="429"/>
                    <a:pt x="4429" y="0"/>
                    <a:pt x="3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77"/>
          <p:cNvGrpSpPr/>
          <p:nvPr/>
        </p:nvGrpSpPr>
        <p:grpSpPr>
          <a:xfrm>
            <a:off x="3381588" y="1934175"/>
            <a:ext cx="381025" cy="380725"/>
            <a:chOff x="2644375" y="1665225"/>
            <a:chExt cx="381025" cy="380725"/>
          </a:xfrm>
        </p:grpSpPr>
        <p:sp>
          <p:nvSpPr>
            <p:cNvPr id="2734" name="Google Shape;2734;p77"/>
            <p:cNvSpPr/>
            <p:nvPr/>
          </p:nvSpPr>
          <p:spPr>
            <a:xfrm>
              <a:off x="2644375" y="1743200"/>
              <a:ext cx="100925" cy="223875"/>
            </a:xfrm>
            <a:custGeom>
              <a:avLst/>
              <a:gdLst/>
              <a:ahLst/>
              <a:cxnLst/>
              <a:rect l="l" t="t" r="r" b="b"/>
              <a:pathLst>
                <a:path w="4037" h="8955" extrusionOk="0">
                  <a:moveTo>
                    <a:pt x="1631" y="1"/>
                  </a:moveTo>
                  <a:cubicBezTo>
                    <a:pt x="1500" y="24"/>
                    <a:pt x="1381" y="96"/>
                    <a:pt x="1310" y="203"/>
                  </a:cubicBezTo>
                  <a:cubicBezTo>
                    <a:pt x="441" y="1465"/>
                    <a:pt x="0" y="2941"/>
                    <a:pt x="0" y="4477"/>
                  </a:cubicBezTo>
                  <a:cubicBezTo>
                    <a:pt x="0" y="6001"/>
                    <a:pt x="464" y="7490"/>
                    <a:pt x="1310" y="8764"/>
                  </a:cubicBezTo>
                  <a:cubicBezTo>
                    <a:pt x="1381" y="8859"/>
                    <a:pt x="1500" y="8942"/>
                    <a:pt x="1631" y="8954"/>
                  </a:cubicBezTo>
                  <a:lnTo>
                    <a:pt x="1679" y="8954"/>
                  </a:lnTo>
                  <a:cubicBezTo>
                    <a:pt x="1798" y="8954"/>
                    <a:pt x="1917" y="8906"/>
                    <a:pt x="1988" y="8823"/>
                  </a:cubicBezTo>
                  <a:lnTo>
                    <a:pt x="3858" y="6954"/>
                  </a:lnTo>
                  <a:cubicBezTo>
                    <a:pt x="4001" y="6823"/>
                    <a:pt x="4036" y="6609"/>
                    <a:pt x="3941" y="6442"/>
                  </a:cubicBezTo>
                  <a:cubicBezTo>
                    <a:pt x="3620" y="5847"/>
                    <a:pt x="3453" y="5156"/>
                    <a:pt x="3453" y="4477"/>
                  </a:cubicBezTo>
                  <a:cubicBezTo>
                    <a:pt x="3453" y="3787"/>
                    <a:pt x="3620" y="3120"/>
                    <a:pt x="3929" y="2525"/>
                  </a:cubicBezTo>
                  <a:cubicBezTo>
                    <a:pt x="4013" y="2346"/>
                    <a:pt x="3989" y="2132"/>
                    <a:pt x="3858" y="2001"/>
                  </a:cubicBezTo>
                  <a:lnTo>
                    <a:pt x="1988" y="143"/>
                  </a:lnTo>
                  <a:cubicBezTo>
                    <a:pt x="1905" y="48"/>
                    <a:pt x="1774" y="1"/>
                    <a:pt x="1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7"/>
            <p:cNvSpPr/>
            <p:nvPr/>
          </p:nvSpPr>
          <p:spPr>
            <a:xfrm>
              <a:off x="2722950" y="1946050"/>
              <a:ext cx="224150" cy="99900"/>
            </a:xfrm>
            <a:custGeom>
              <a:avLst/>
              <a:gdLst/>
              <a:ahLst/>
              <a:cxnLst/>
              <a:rect l="l" t="t" r="r" b="b"/>
              <a:pathLst>
                <a:path w="8966" h="3996" extrusionOk="0">
                  <a:moveTo>
                    <a:pt x="2298" y="0"/>
                  </a:moveTo>
                  <a:cubicBezTo>
                    <a:pt x="2182" y="0"/>
                    <a:pt x="2069" y="45"/>
                    <a:pt x="1989" y="126"/>
                  </a:cubicBezTo>
                  <a:lnTo>
                    <a:pt x="131" y="1983"/>
                  </a:lnTo>
                  <a:cubicBezTo>
                    <a:pt x="36" y="2078"/>
                    <a:pt x="0" y="2209"/>
                    <a:pt x="0" y="2340"/>
                  </a:cubicBezTo>
                  <a:cubicBezTo>
                    <a:pt x="12" y="2471"/>
                    <a:pt x="84" y="2590"/>
                    <a:pt x="191" y="2662"/>
                  </a:cubicBezTo>
                  <a:cubicBezTo>
                    <a:pt x="1453" y="3531"/>
                    <a:pt x="2941" y="3995"/>
                    <a:pt x="4477" y="3995"/>
                  </a:cubicBezTo>
                  <a:cubicBezTo>
                    <a:pt x="6013" y="3995"/>
                    <a:pt x="7501" y="3531"/>
                    <a:pt x="8763" y="2662"/>
                  </a:cubicBezTo>
                  <a:cubicBezTo>
                    <a:pt x="8871" y="2590"/>
                    <a:pt x="8942" y="2471"/>
                    <a:pt x="8954" y="2340"/>
                  </a:cubicBezTo>
                  <a:cubicBezTo>
                    <a:pt x="8966" y="2209"/>
                    <a:pt x="8918" y="2066"/>
                    <a:pt x="8823" y="1983"/>
                  </a:cubicBezTo>
                  <a:lnTo>
                    <a:pt x="6977" y="126"/>
                  </a:lnTo>
                  <a:cubicBezTo>
                    <a:pt x="6897" y="45"/>
                    <a:pt x="6780" y="0"/>
                    <a:pt x="6663" y="0"/>
                  </a:cubicBezTo>
                  <a:cubicBezTo>
                    <a:pt x="6590" y="0"/>
                    <a:pt x="6518" y="18"/>
                    <a:pt x="6454" y="54"/>
                  </a:cubicBezTo>
                  <a:cubicBezTo>
                    <a:pt x="5858" y="364"/>
                    <a:pt x="5180" y="542"/>
                    <a:pt x="4489" y="542"/>
                  </a:cubicBezTo>
                  <a:cubicBezTo>
                    <a:pt x="3810" y="542"/>
                    <a:pt x="3120" y="364"/>
                    <a:pt x="2513" y="54"/>
                  </a:cubicBezTo>
                  <a:cubicBezTo>
                    <a:pt x="2444" y="18"/>
                    <a:pt x="2370" y="0"/>
                    <a:pt x="2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7"/>
            <p:cNvSpPr/>
            <p:nvPr/>
          </p:nvSpPr>
          <p:spPr>
            <a:xfrm>
              <a:off x="2924750" y="1742850"/>
              <a:ext cx="100650" cy="223925"/>
            </a:xfrm>
            <a:custGeom>
              <a:avLst/>
              <a:gdLst/>
              <a:ahLst/>
              <a:cxnLst/>
              <a:rect l="l" t="t" r="r" b="b"/>
              <a:pathLst>
                <a:path w="4026" h="8957" extrusionOk="0">
                  <a:moveTo>
                    <a:pt x="2331" y="1"/>
                  </a:moveTo>
                  <a:cubicBezTo>
                    <a:pt x="2213" y="1"/>
                    <a:pt x="2099" y="49"/>
                    <a:pt x="2013" y="146"/>
                  </a:cubicBezTo>
                  <a:lnTo>
                    <a:pt x="179" y="1967"/>
                  </a:lnTo>
                  <a:cubicBezTo>
                    <a:pt x="48" y="2110"/>
                    <a:pt x="25" y="2324"/>
                    <a:pt x="108" y="2491"/>
                  </a:cubicBezTo>
                  <a:cubicBezTo>
                    <a:pt x="441" y="3098"/>
                    <a:pt x="596" y="3789"/>
                    <a:pt x="596" y="4467"/>
                  </a:cubicBezTo>
                  <a:cubicBezTo>
                    <a:pt x="596" y="5170"/>
                    <a:pt x="418" y="5861"/>
                    <a:pt x="96" y="6456"/>
                  </a:cubicBezTo>
                  <a:cubicBezTo>
                    <a:pt x="1" y="6634"/>
                    <a:pt x="37" y="6837"/>
                    <a:pt x="168" y="6968"/>
                  </a:cubicBezTo>
                  <a:lnTo>
                    <a:pt x="2013" y="8813"/>
                  </a:lnTo>
                  <a:cubicBezTo>
                    <a:pt x="2108" y="8909"/>
                    <a:pt x="2203" y="8956"/>
                    <a:pt x="2323" y="8956"/>
                  </a:cubicBezTo>
                  <a:lnTo>
                    <a:pt x="2370" y="8956"/>
                  </a:lnTo>
                  <a:cubicBezTo>
                    <a:pt x="2501" y="8932"/>
                    <a:pt x="2620" y="8861"/>
                    <a:pt x="2704" y="8754"/>
                  </a:cubicBezTo>
                  <a:cubicBezTo>
                    <a:pt x="3561" y="7492"/>
                    <a:pt x="4013" y="6015"/>
                    <a:pt x="4013" y="4467"/>
                  </a:cubicBezTo>
                  <a:cubicBezTo>
                    <a:pt x="4025" y="2955"/>
                    <a:pt x="3561" y="1479"/>
                    <a:pt x="2704" y="205"/>
                  </a:cubicBezTo>
                  <a:cubicBezTo>
                    <a:pt x="2620" y="98"/>
                    <a:pt x="2501" y="26"/>
                    <a:pt x="2370" y="3"/>
                  </a:cubicBezTo>
                  <a:cubicBezTo>
                    <a:pt x="2357" y="1"/>
                    <a:pt x="2344" y="1"/>
                    <a:pt x="2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7"/>
            <p:cNvSpPr/>
            <p:nvPr/>
          </p:nvSpPr>
          <p:spPr>
            <a:xfrm>
              <a:off x="2721750" y="1665225"/>
              <a:ext cx="224750" cy="99425"/>
            </a:xfrm>
            <a:custGeom>
              <a:avLst/>
              <a:gdLst/>
              <a:ahLst/>
              <a:cxnLst/>
              <a:rect l="l" t="t" r="r" b="b"/>
              <a:pathLst>
                <a:path w="8990" h="3977" extrusionOk="0">
                  <a:moveTo>
                    <a:pt x="4489" y="0"/>
                  </a:moveTo>
                  <a:cubicBezTo>
                    <a:pt x="2942" y="0"/>
                    <a:pt x="1477" y="464"/>
                    <a:pt x="203" y="1322"/>
                  </a:cubicBezTo>
                  <a:cubicBezTo>
                    <a:pt x="108" y="1405"/>
                    <a:pt x="25" y="1524"/>
                    <a:pt x="13" y="1655"/>
                  </a:cubicBezTo>
                  <a:cubicBezTo>
                    <a:pt x="1" y="1786"/>
                    <a:pt x="48" y="1917"/>
                    <a:pt x="144" y="2012"/>
                  </a:cubicBezTo>
                  <a:lnTo>
                    <a:pt x="2013" y="3846"/>
                  </a:lnTo>
                  <a:cubicBezTo>
                    <a:pt x="2096" y="3929"/>
                    <a:pt x="2203" y="3977"/>
                    <a:pt x="2322" y="3977"/>
                  </a:cubicBezTo>
                  <a:cubicBezTo>
                    <a:pt x="2394" y="3977"/>
                    <a:pt x="2465" y="3965"/>
                    <a:pt x="2525" y="3917"/>
                  </a:cubicBezTo>
                  <a:cubicBezTo>
                    <a:pt x="3144" y="3584"/>
                    <a:pt x="3823" y="3405"/>
                    <a:pt x="4525" y="3405"/>
                  </a:cubicBezTo>
                  <a:cubicBezTo>
                    <a:pt x="5204" y="3405"/>
                    <a:pt x="5894" y="3572"/>
                    <a:pt x="6490" y="3905"/>
                  </a:cubicBezTo>
                  <a:cubicBezTo>
                    <a:pt x="6558" y="3937"/>
                    <a:pt x="6629" y="3953"/>
                    <a:pt x="6699" y="3953"/>
                  </a:cubicBezTo>
                  <a:cubicBezTo>
                    <a:pt x="6814" y="3953"/>
                    <a:pt x="6925" y="3910"/>
                    <a:pt x="7014" y="3822"/>
                  </a:cubicBezTo>
                  <a:lnTo>
                    <a:pt x="8835" y="2000"/>
                  </a:lnTo>
                  <a:cubicBezTo>
                    <a:pt x="8930" y="1905"/>
                    <a:pt x="8990" y="1774"/>
                    <a:pt x="8978" y="1643"/>
                  </a:cubicBezTo>
                  <a:cubicBezTo>
                    <a:pt x="8954" y="1500"/>
                    <a:pt x="8883" y="1381"/>
                    <a:pt x="8776" y="1310"/>
                  </a:cubicBezTo>
                  <a:cubicBezTo>
                    <a:pt x="7514" y="453"/>
                    <a:pt x="6037" y="0"/>
                    <a:pt x="4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7"/>
            <p:cNvSpPr/>
            <p:nvPr/>
          </p:nvSpPr>
          <p:spPr>
            <a:xfrm>
              <a:off x="2782775" y="1781050"/>
              <a:ext cx="104800" cy="149100"/>
            </a:xfrm>
            <a:custGeom>
              <a:avLst/>
              <a:gdLst/>
              <a:ahLst/>
              <a:cxnLst/>
              <a:rect l="l" t="t" r="r" b="b"/>
              <a:pathLst>
                <a:path w="4192" h="5964" extrusionOk="0">
                  <a:moveTo>
                    <a:pt x="2877" y="0"/>
                  </a:moveTo>
                  <a:cubicBezTo>
                    <a:pt x="2765" y="0"/>
                    <a:pt x="2654" y="42"/>
                    <a:pt x="2572" y="130"/>
                  </a:cubicBezTo>
                  <a:lnTo>
                    <a:pt x="143" y="2582"/>
                  </a:lnTo>
                  <a:cubicBezTo>
                    <a:pt x="48" y="2689"/>
                    <a:pt x="1" y="2820"/>
                    <a:pt x="12" y="2975"/>
                  </a:cubicBezTo>
                  <a:cubicBezTo>
                    <a:pt x="48" y="3201"/>
                    <a:pt x="239" y="3356"/>
                    <a:pt x="465" y="3356"/>
                  </a:cubicBezTo>
                  <a:lnTo>
                    <a:pt x="2644" y="3356"/>
                  </a:lnTo>
                  <a:lnTo>
                    <a:pt x="798" y="5190"/>
                  </a:lnTo>
                  <a:cubicBezTo>
                    <a:pt x="620" y="5368"/>
                    <a:pt x="620" y="5654"/>
                    <a:pt x="798" y="5833"/>
                  </a:cubicBezTo>
                  <a:cubicBezTo>
                    <a:pt x="894" y="5916"/>
                    <a:pt x="1013" y="5964"/>
                    <a:pt x="1120" y="5964"/>
                  </a:cubicBezTo>
                  <a:cubicBezTo>
                    <a:pt x="1239" y="5964"/>
                    <a:pt x="1334" y="5916"/>
                    <a:pt x="1429" y="5833"/>
                  </a:cubicBezTo>
                  <a:lnTo>
                    <a:pt x="4037" y="3225"/>
                  </a:lnTo>
                  <a:cubicBezTo>
                    <a:pt x="4168" y="3094"/>
                    <a:pt x="4192" y="2916"/>
                    <a:pt x="4132" y="2737"/>
                  </a:cubicBezTo>
                  <a:cubicBezTo>
                    <a:pt x="4061" y="2570"/>
                    <a:pt x="3894" y="2451"/>
                    <a:pt x="3715" y="2451"/>
                  </a:cubicBezTo>
                  <a:lnTo>
                    <a:pt x="1513" y="2451"/>
                  </a:lnTo>
                  <a:lnTo>
                    <a:pt x="3203" y="761"/>
                  </a:lnTo>
                  <a:cubicBezTo>
                    <a:pt x="3382" y="582"/>
                    <a:pt x="3382" y="296"/>
                    <a:pt x="3203" y="130"/>
                  </a:cubicBezTo>
                  <a:cubicBezTo>
                    <a:pt x="3112" y="45"/>
                    <a:pt x="2994" y="0"/>
                    <a:pt x="2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77"/>
          <p:cNvGrpSpPr/>
          <p:nvPr/>
        </p:nvGrpSpPr>
        <p:grpSpPr>
          <a:xfrm>
            <a:off x="4111875" y="1934175"/>
            <a:ext cx="380725" cy="380725"/>
            <a:chOff x="3393575" y="1696475"/>
            <a:chExt cx="380725" cy="380725"/>
          </a:xfrm>
        </p:grpSpPr>
        <p:sp>
          <p:nvSpPr>
            <p:cNvPr id="2740" name="Google Shape;2740;p77"/>
            <p:cNvSpPr/>
            <p:nvPr/>
          </p:nvSpPr>
          <p:spPr>
            <a:xfrm>
              <a:off x="3539425" y="1765225"/>
              <a:ext cx="184275" cy="72350"/>
            </a:xfrm>
            <a:custGeom>
              <a:avLst/>
              <a:gdLst/>
              <a:ahLst/>
              <a:cxnLst/>
              <a:rect l="l" t="t" r="r" b="b"/>
              <a:pathLst>
                <a:path w="7371" h="2894" extrusionOk="0">
                  <a:moveTo>
                    <a:pt x="0" y="763"/>
                  </a:moveTo>
                  <a:cubicBezTo>
                    <a:pt x="0" y="1179"/>
                    <a:pt x="346" y="1525"/>
                    <a:pt x="762" y="1525"/>
                  </a:cubicBezTo>
                  <a:lnTo>
                    <a:pt x="4370" y="1525"/>
                  </a:lnTo>
                  <a:cubicBezTo>
                    <a:pt x="4918" y="1525"/>
                    <a:pt x="5406" y="1870"/>
                    <a:pt x="5584" y="2370"/>
                  </a:cubicBezTo>
                  <a:cubicBezTo>
                    <a:pt x="5691" y="2680"/>
                    <a:pt x="5977" y="2894"/>
                    <a:pt x="6299" y="2894"/>
                  </a:cubicBezTo>
                  <a:lnTo>
                    <a:pt x="7370" y="2894"/>
                  </a:lnTo>
                  <a:cubicBezTo>
                    <a:pt x="7204" y="1822"/>
                    <a:pt x="6811" y="834"/>
                    <a:pt x="6191" y="1"/>
                  </a:cubicBezTo>
                  <a:lnTo>
                    <a:pt x="977" y="1"/>
                  </a:lnTo>
                  <a:cubicBezTo>
                    <a:pt x="405" y="1"/>
                    <a:pt x="0" y="298"/>
                    <a:pt x="0" y="763"/>
                  </a:cubicBezTo>
                  <a:close/>
                  <a:moveTo>
                    <a:pt x="0" y="775"/>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7"/>
            <p:cNvSpPr/>
            <p:nvPr/>
          </p:nvSpPr>
          <p:spPr>
            <a:xfrm>
              <a:off x="3395950" y="1892925"/>
              <a:ext cx="106000" cy="56575"/>
            </a:xfrm>
            <a:custGeom>
              <a:avLst/>
              <a:gdLst/>
              <a:ahLst/>
              <a:cxnLst/>
              <a:rect l="l" t="t" r="r" b="b"/>
              <a:pathLst>
                <a:path w="4240" h="2263" extrusionOk="0">
                  <a:moveTo>
                    <a:pt x="3167" y="2144"/>
                  </a:moveTo>
                  <a:cubicBezTo>
                    <a:pt x="3227" y="2072"/>
                    <a:pt x="3275" y="1977"/>
                    <a:pt x="3263" y="1893"/>
                  </a:cubicBezTo>
                  <a:cubicBezTo>
                    <a:pt x="3227" y="1370"/>
                    <a:pt x="3501" y="893"/>
                    <a:pt x="3977" y="655"/>
                  </a:cubicBezTo>
                  <a:cubicBezTo>
                    <a:pt x="4156" y="572"/>
                    <a:pt x="4239" y="334"/>
                    <a:pt x="4096" y="155"/>
                  </a:cubicBezTo>
                  <a:cubicBezTo>
                    <a:pt x="4013" y="60"/>
                    <a:pt x="3906" y="0"/>
                    <a:pt x="3799" y="0"/>
                  </a:cubicBezTo>
                  <a:lnTo>
                    <a:pt x="0" y="0"/>
                  </a:lnTo>
                  <a:cubicBezTo>
                    <a:pt x="143" y="822"/>
                    <a:pt x="441" y="1584"/>
                    <a:pt x="870" y="2263"/>
                  </a:cubicBezTo>
                  <a:lnTo>
                    <a:pt x="2917" y="2263"/>
                  </a:lnTo>
                  <a:cubicBezTo>
                    <a:pt x="3025" y="2251"/>
                    <a:pt x="3108" y="2203"/>
                    <a:pt x="3167" y="2144"/>
                  </a:cubicBezTo>
                  <a:close/>
                  <a:moveTo>
                    <a:pt x="3167" y="2132"/>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7"/>
            <p:cNvSpPr/>
            <p:nvPr/>
          </p:nvSpPr>
          <p:spPr>
            <a:xfrm>
              <a:off x="3393575" y="1696475"/>
              <a:ext cx="331900" cy="331900"/>
            </a:xfrm>
            <a:custGeom>
              <a:avLst/>
              <a:gdLst/>
              <a:ahLst/>
              <a:cxnLst/>
              <a:rect l="l" t="t" r="r" b="b"/>
              <a:pathLst>
                <a:path w="13276" h="13276" extrusionOk="0">
                  <a:moveTo>
                    <a:pt x="11906" y="7632"/>
                  </a:moveTo>
                  <a:cubicBezTo>
                    <a:pt x="12359" y="7632"/>
                    <a:pt x="12776" y="7716"/>
                    <a:pt x="13180" y="7835"/>
                  </a:cubicBezTo>
                  <a:cubicBezTo>
                    <a:pt x="13252" y="7442"/>
                    <a:pt x="13276" y="7037"/>
                    <a:pt x="13276" y="6620"/>
                  </a:cubicBezTo>
                  <a:lnTo>
                    <a:pt x="13276" y="6596"/>
                  </a:lnTo>
                  <a:lnTo>
                    <a:pt x="12133" y="6596"/>
                  </a:lnTo>
                  <a:cubicBezTo>
                    <a:pt x="11418" y="6596"/>
                    <a:pt x="10763" y="6132"/>
                    <a:pt x="10525" y="5453"/>
                  </a:cubicBezTo>
                  <a:cubicBezTo>
                    <a:pt x="10478" y="5299"/>
                    <a:pt x="10347" y="5227"/>
                    <a:pt x="10204" y="5227"/>
                  </a:cubicBezTo>
                  <a:lnTo>
                    <a:pt x="6608" y="5227"/>
                  </a:lnTo>
                  <a:cubicBezTo>
                    <a:pt x="5656" y="5227"/>
                    <a:pt x="4870" y="4453"/>
                    <a:pt x="4882" y="3501"/>
                  </a:cubicBezTo>
                  <a:cubicBezTo>
                    <a:pt x="4906" y="2536"/>
                    <a:pt x="5703" y="1834"/>
                    <a:pt x="6811" y="1834"/>
                  </a:cubicBezTo>
                  <a:lnTo>
                    <a:pt x="11192" y="1834"/>
                  </a:lnTo>
                  <a:cubicBezTo>
                    <a:pt x="10001" y="703"/>
                    <a:pt x="8394" y="0"/>
                    <a:pt x="6620" y="0"/>
                  </a:cubicBezTo>
                  <a:cubicBezTo>
                    <a:pt x="2977" y="0"/>
                    <a:pt x="0" y="2977"/>
                    <a:pt x="0" y="6620"/>
                  </a:cubicBezTo>
                  <a:lnTo>
                    <a:pt x="0" y="6894"/>
                  </a:lnTo>
                  <a:lnTo>
                    <a:pt x="3870" y="6894"/>
                  </a:lnTo>
                  <a:cubicBezTo>
                    <a:pt x="4525" y="6894"/>
                    <a:pt x="5096" y="7370"/>
                    <a:pt x="5179" y="8025"/>
                  </a:cubicBezTo>
                  <a:cubicBezTo>
                    <a:pt x="5251" y="8573"/>
                    <a:pt x="4953" y="9097"/>
                    <a:pt x="4465" y="9347"/>
                  </a:cubicBezTo>
                  <a:cubicBezTo>
                    <a:pt x="4334" y="9406"/>
                    <a:pt x="4275" y="9525"/>
                    <a:pt x="4275" y="9668"/>
                  </a:cubicBezTo>
                  <a:cubicBezTo>
                    <a:pt x="4310" y="10025"/>
                    <a:pt x="4167" y="10394"/>
                    <a:pt x="3929" y="10644"/>
                  </a:cubicBezTo>
                  <a:cubicBezTo>
                    <a:pt x="3691" y="10906"/>
                    <a:pt x="3334" y="11061"/>
                    <a:pt x="3001" y="11061"/>
                  </a:cubicBezTo>
                  <a:lnTo>
                    <a:pt x="1667" y="11061"/>
                  </a:lnTo>
                  <a:cubicBezTo>
                    <a:pt x="2893" y="12430"/>
                    <a:pt x="4667" y="13276"/>
                    <a:pt x="6632" y="13276"/>
                  </a:cubicBezTo>
                  <a:cubicBezTo>
                    <a:pt x="7025" y="13276"/>
                    <a:pt x="7430" y="13240"/>
                    <a:pt x="7823" y="13169"/>
                  </a:cubicBezTo>
                  <a:cubicBezTo>
                    <a:pt x="7704" y="12776"/>
                    <a:pt x="7620" y="12347"/>
                    <a:pt x="7620" y="11918"/>
                  </a:cubicBezTo>
                  <a:cubicBezTo>
                    <a:pt x="7644" y="9561"/>
                    <a:pt x="9561" y="7632"/>
                    <a:pt x="11906" y="7632"/>
                  </a:cubicBezTo>
                  <a:close/>
                  <a:moveTo>
                    <a:pt x="11906" y="7632"/>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7"/>
            <p:cNvSpPr/>
            <p:nvPr/>
          </p:nvSpPr>
          <p:spPr>
            <a:xfrm>
              <a:off x="3608475" y="1911075"/>
              <a:ext cx="165825" cy="166125"/>
            </a:xfrm>
            <a:custGeom>
              <a:avLst/>
              <a:gdLst/>
              <a:ahLst/>
              <a:cxnLst/>
              <a:rect l="l" t="t" r="r" b="b"/>
              <a:pathLst>
                <a:path w="6633" h="6645" extrusionOk="0">
                  <a:moveTo>
                    <a:pt x="3310" y="1"/>
                  </a:moveTo>
                  <a:cubicBezTo>
                    <a:pt x="1489" y="1"/>
                    <a:pt x="0" y="1489"/>
                    <a:pt x="0" y="3322"/>
                  </a:cubicBezTo>
                  <a:cubicBezTo>
                    <a:pt x="0" y="5156"/>
                    <a:pt x="1489" y="6644"/>
                    <a:pt x="3310" y="6644"/>
                  </a:cubicBezTo>
                  <a:cubicBezTo>
                    <a:pt x="5144" y="6644"/>
                    <a:pt x="6632" y="5156"/>
                    <a:pt x="6632" y="3322"/>
                  </a:cubicBezTo>
                  <a:cubicBezTo>
                    <a:pt x="6632" y="1489"/>
                    <a:pt x="5144" y="1"/>
                    <a:pt x="3310" y="1"/>
                  </a:cubicBezTo>
                  <a:close/>
                  <a:moveTo>
                    <a:pt x="4775" y="3620"/>
                  </a:moveTo>
                  <a:lnTo>
                    <a:pt x="2977" y="5418"/>
                  </a:lnTo>
                  <a:cubicBezTo>
                    <a:pt x="2882" y="5513"/>
                    <a:pt x="2763" y="5549"/>
                    <a:pt x="2632" y="5549"/>
                  </a:cubicBezTo>
                  <a:cubicBezTo>
                    <a:pt x="2513" y="5549"/>
                    <a:pt x="2394" y="5513"/>
                    <a:pt x="2286" y="5418"/>
                  </a:cubicBezTo>
                  <a:cubicBezTo>
                    <a:pt x="2108" y="5227"/>
                    <a:pt x="2108" y="4930"/>
                    <a:pt x="2286" y="4751"/>
                  </a:cubicBezTo>
                  <a:lnTo>
                    <a:pt x="3275" y="3763"/>
                  </a:lnTo>
                  <a:lnTo>
                    <a:pt x="2167" y="3763"/>
                  </a:lnTo>
                  <a:cubicBezTo>
                    <a:pt x="2025" y="3763"/>
                    <a:pt x="1870" y="3715"/>
                    <a:pt x="1786" y="3573"/>
                  </a:cubicBezTo>
                  <a:cubicBezTo>
                    <a:pt x="1632" y="3382"/>
                    <a:pt x="1667" y="3108"/>
                    <a:pt x="1822" y="2953"/>
                  </a:cubicBezTo>
                  <a:lnTo>
                    <a:pt x="3513" y="1251"/>
                  </a:lnTo>
                  <a:cubicBezTo>
                    <a:pt x="3691" y="1060"/>
                    <a:pt x="4001" y="1060"/>
                    <a:pt x="4180" y="1251"/>
                  </a:cubicBezTo>
                  <a:cubicBezTo>
                    <a:pt x="4370" y="1429"/>
                    <a:pt x="4370" y="1751"/>
                    <a:pt x="4180" y="1929"/>
                  </a:cubicBezTo>
                  <a:lnTo>
                    <a:pt x="3299" y="2822"/>
                  </a:lnTo>
                  <a:lnTo>
                    <a:pt x="4418" y="2822"/>
                  </a:lnTo>
                  <a:cubicBezTo>
                    <a:pt x="4608" y="2822"/>
                    <a:pt x="4787" y="2942"/>
                    <a:pt x="4858" y="3120"/>
                  </a:cubicBezTo>
                  <a:cubicBezTo>
                    <a:pt x="4953" y="3275"/>
                    <a:pt x="4906" y="3465"/>
                    <a:pt x="4775" y="3620"/>
                  </a:cubicBezTo>
                  <a:close/>
                  <a:moveTo>
                    <a:pt x="4775" y="3608"/>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77"/>
          <p:cNvGrpSpPr/>
          <p:nvPr/>
        </p:nvGrpSpPr>
        <p:grpSpPr>
          <a:xfrm>
            <a:off x="4841863" y="1934025"/>
            <a:ext cx="200950" cy="381025"/>
            <a:chOff x="4050200" y="1659550"/>
            <a:chExt cx="200950" cy="381025"/>
          </a:xfrm>
        </p:grpSpPr>
        <p:sp>
          <p:nvSpPr>
            <p:cNvPr id="2745" name="Google Shape;2745;p77"/>
            <p:cNvSpPr/>
            <p:nvPr/>
          </p:nvSpPr>
          <p:spPr>
            <a:xfrm>
              <a:off x="4117175" y="1906625"/>
              <a:ext cx="67000" cy="22350"/>
            </a:xfrm>
            <a:custGeom>
              <a:avLst/>
              <a:gdLst/>
              <a:ahLst/>
              <a:cxnLst/>
              <a:rect l="l" t="t" r="r" b="b"/>
              <a:pathLst>
                <a:path w="2680" h="894" extrusionOk="0">
                  <a:moveTo>
                    <a:pt x="0" y="0"/>
                  </a:moveTo>
                  <a:lnTo>
                    <a:pt x="0" y="893"/>
                  </a:lnTo>
                  <a:lnTo>
                    <a:pt x="2679" y="893"/>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7"/>
            <p:cNvSpPr/>
            <p:nvPr/>
          </p:nvSpPr>
          <p:spPr>
            <a:xfrm>
              <a:off x="4050200" y="1725050"/>
              <a:ext cx="200950" cy="315525"/>
            </a:xfrm>
            <a:custGeom>
              <a:avLst/>
              <a:gdLst/>
              <a:ahLst/>
              <a:cxnLst/>
              <a:rect l="l" t="t" r="r" b="b"/>
              <a:pathLst>
                <a:path w="8038" h="12621" extrusionOk="0">
                  <a:moveTo>
                    <a:pt x="5811" y="4584"/>
                  </a:moveTo>
                  <a:cubicBezTo>
                    <a:pt x="6061" y="4584"/>
                    <a:pt x="6251" y="4787"/>
                    <a:pt x="6251" y="5037"/>
                  </a:cubicBezTo>
                  <a:lnTo>
                    <a:pt x="6251" y="6823"/>
                  </a:lnTo>
                  <a:lnTo>
                    <a:pt x="6251" y="10394"/>
                  </a:lnTo>
                  <a:cubicBezTo>
                    <a:pt x="6251" y="10644"/>
                    <a:pt x="6061" y="10835"/>
                    <a:pt x="5811" y="10835"/>
                  </a:cubicBezTo>
                  <a:lnTo>
                    <a:pt x="2239" y="10835"/>
                  </a:lnTo>
                  <a:cubicBezTo>
                    <a:pt x="1989" y="10835"/>
                    <a:pt x="1786" y="10644"/>
                    <a:pt x="1786" y="10394"/>
                  </a:cubicBezTo>
                  <a:lnTo>
                    <a:pt x="1786" y="5037"/>
                  </a:lnTo>
                  <a:cubicBezTo>
                    <a:pt x="1786" y="4787"/>
                    <a:pt x="1989" y="4584"/>
                    <a:pt x="2239" y="4584"/>
                  </a:cubicBezTo>
                  <a:close/>
                  <a:moveTo>
                    <a:pt x="893" y="0"/>
                  </a:moveTo>
                  <a:cubicBezTo>
                    <a:pt x="405" y="0"/>
                    <a:pt x="0" y="405"/>
                    <a:pt x="0" y="893"/>
                  </a:cubicBezTo>
                  <a:lnTo>
                    <a:pt x="0" y="11728"/>
                  </a:lnTo>
                  <a:cubicBezTo>
                    <a:pt x="0" y="12228"/>
                    <a:pt x="405" y="12621"/>
                    <a:pt x="893" y="12621"/>
                  </a:cubicBezTo>
                  <a:lnTo>
                    <a:pt x="7144" y="12621"/>
                  </a:lnTo>
                  <a:cubicBezTo>
                    <a:pt x="7644" y="12621"/>
                    <a:pt x="8037" y="12228"/>
                    <a:pt x="8037" y="11728"/>
                  </a:cubicBezTo>
                  <a:lnTo>
                    <a:pt x="8037" y="893"/>
                  </a:lnTo>
                  <a:cubicBezTo>
                    <a:pt x="8037" y="405"/>
                    <a:pt x="7644" y="0"/>
                    <a:pt x="7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7"/>
            <p:cNvSpPr/>
            <p:nvPr/>
          </p:nvSpPr>
          <p:spPr>
            <a:xfrm>
              <a:off x="4117175" y="1861975"/>
              <a:ext cx="67000" cy="22350"/>
            </a:xfrm>
            <a:custGeom>
              <a:avLst/>
              <a:gdLst/>
              <a:ahLst/>
              <a:cxnLst/>
              <a:rect l="l" t="t" r="r" b="b"/>
              <a:pathLst>
                <a:path w="2680" h="894" extrusionOk="0">
                  <a:moveTo>
                    <a:pt x="0" y="0"/>
                  </a:moveTo>
                  <a:lnTo>
                    <a:pt x="0" y="893"/>
                  </a:lnTo>
                  <a:lnTo>
                    <a:pt x="2679" y="893"/>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7"/>
            <p:cNvSpPr/>
            <p:nvPr/>
          </p:nvSpPr>
          <p:spPr>
            <a:xfrm>
              <a:off x="4117175" y="1951275"/>
              <a:ext cx="67000" cy="22325"/>
            </a:xfrm>
            <a:custGeom>
              <a:avLst/>
              <a:gdLst/>
              <a:ahLst/>
              <a:cxnLst/>
              <a:rect l="l" t="t" r="r" b="b"/>
              <a:pathLst>
                <a:path w="2680" h="893" extrusionOk="0">
                  <a:moveTo>
                    <a:pt x="0" y="0"/>
                  </a:moveTo>
                  <a:lnTo>
                    <a:pt x="0" y="893"/>
                  </a:lnTo>
                  <a:lnTo>
                    <a:pt x="2679" y="893"/>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7"/>
            <p:cNvSpPr/>
            <p:nvPr/>
          </p:nvSpPr>
          <p:spPr>
            <a:xfrm>
              <a:off x="4106150" y="1659550"/>
              <a:ext cx="89325" cy="43200"/>
            </a:xfrm>
            <a:custGeom>
              <a:avLst/>
              <a:gdLst/>
              <a:ahLst/>
              <a:cxnLst/>
              <a:rect l="l" t="t" r="r" b="b"/>
              <a:pathLst>
                <a:path w="3573" h="1728" extrusionOk="0">
                  <a:moveTo>
                    <a:pt x="441" y="1"/>
                  </a:moveTo>
                  <a:cubicBezTo>
                    <a:pt x="191" y="1"/>
                    <a:pt x="1" y="203"/>
                    <a:pt x="1" y="453"/>
                  </a:cubicBezTo>
                  <a:lnTo>
                    <a:pt x="1" y="1727"/>
                  </a:lnTo>
                  <a:lnTo>
                    <a:pt x="3573" y="1727"/>
                  </a:lnTo>
                  <a:lnTo>
                    <a:pt x="3573" y="453"/>
                  </a:lnTo>
                  <a:cubicBezTo>
                    <a:pt x="3573" y="203"/>
                    <a:pt x="3370"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0" name="Google Shape;2750;p77"/>
          <p:cNvGrpSpPr/>
          <p:nvPr/>
        </p:nvGrpSpPr>
        <p:grpSpPr>
          <a:xfrm>
            <a:off x="5392075" y="1934025"/>
            <a:ext cx="380725" cy="381025"/>
            <a:chOff x="4531800" y="1675625"/>
            <a:chExt cx="380725" cy="381025"/>
          </a:xfrm>
        </p:grpSpPr>
        <p:sp>
          <p:nvSpPr>
            <p:cNvPr id="2751" name="Google Shape;2751;p77"/>
            <p:cNvSpPr/>
            <p:nvPr/>
          </p:nvSpPr>
          <p:spPr>
            <a:xfrm>
              <a:off x="4531800" y="1720575"/>
              <a:ext cx="103900" cy="109875"/>
            </a:xfrm>
            <a:custGeom>
              <a:avLst/>
              <a:gdLst/>
              <a:ahLst/>
              <a:cxnLst/>
              <a:rect l="l" t="t" r="r" b="b"/>
              <a:pathLst>
                <a:path w="4156" h="4395" extrusionOk="0">
                  <a:moveTo>
                    <a:pt x="2096" y="1"/>
                  </a:moveTo>
                  <a:cubicBezTo>
                    <a:pt x="906" y="1120"/>
                    <a:pt x="120" y="2668"/>
                    <a:pt x="1" y="4394"/>
                  </a:cubicBezTo>
                  <a:lnTo>
                    <a:pt x="3823" y="4394"/>
                  </a:lnTo>
                  <a:cubicBezTo>
                    <a:pt x="3858" y="3192"/>
                    <a:pt x="3954" y="2060"/>
                    <a:pt x="4156" y="1060"/>
                  </a:cubicBezTo>
                  <a:cubicBezTo>
                    <a:pt x="3430" y="810"/>
                    <a:pt x="2739" y="453"/>
                    <a:pt x="2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7"/>
            <p:cNvSpPr/>
            <p:nvPr/>
          </p:nvSpPr>
          <p:spPr>
            <a:xfrm>
              <a:off x="4663675" y="1675625"/>
              <a:ext cx="67575" cy="57475"/>
            </a:xfrm>
            <a:custGeom>
              <a:avLst/>
              <a:gdLst/>
              <a:ahLst/>
              <a:cxnLst/>
              <a:rect l="l" t="t" r="r" b="b"/>
              <a:pathLst>
                <a:path w="2703" h="2299" extrusionOk="0">
                  <a:moveTo>
                    <a:pt x="1048" y="1"/>
                  </a:moveTo>
                  <a:cubicBezTo>
                    <a:pt x="762" y="239"/>
                    <a:pt x="441" y="775"/>
                    <a:pt x="143" y="1668"/>
                  </a:cubicBezTo>
                  <a:cubicBezTo>
                    <a:pt x="95" y="1834"/>
                    <a:pt x="36" y="2001"/>
                    <a:pt x="0" y="2156"/>
                  </a:cubicBezTo>
                  <a:cubicBezTo>
                    <a:pt x="429" y="2251"/>
                    <a:pt x="869" y="2299"/>
                    <a:pt x="1322" y="2299"/>
                  </a:cubicBezTo>
                  <a:cubicBezTo>
                    <a:pt x="1798" y="2299"/>
                    <a:pt x="2250" y="2251"/>
                    <a:pt x="2703" y="2156"/>
                  </a:cubicBezTo>
                  <a:cubicBezTo>
                    <a:pt x="2655" y="2001"/>
                    <a:pt x="2620" y="1834"/>
                    <a:pt x="2548" y="1668"/>
                  </a:cubicBezTo>
                  <a:cubicBezTo>
                    <a:pt x="2274" y="775"/>
                    <a:pt x="1929" y="239"/>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7"/>
            <p:cNvSpPr/>
            <p:nvPr/>
          </p:nvSpPr>
          <p:spPr>
            <a:xfrm>
              <a:off x="4531800" y="1853025"/>
              <a:ext cx="102725" cy="106600"/>
            </a:xfrm>
            <a:custGeom>
              <a:avLst/>
              <a:gdLst/>
              <a:ahLst/>
              <a:cxnLst/>
              <a:rect l="l" t="t" r="r" b="b"/>
              <a:pathLst>
                <a:path w="4109" h="4264" extrusionOk="0">
                  <a:moveTo>
                    <a:pt x="1" y="1"/>
                  </a:moveTo>
                  <a:cubicBezTo>
                    <a:pt x="120" y="1668"/>
                    <a:pt x="846" y="3156"/>
                    <a:pt x="1965" y="4263"/>
                  </a:cubicBezTo>
                  <a:cubicBezTo>
                    <a:pt x="2620" y="3775"/>
                    <a:pt x="3334" y="3382"/>
                    <a:pt x="4108" y="3120"/>
                  </a:cubicBezTo>
                  <a:cubicBezTo>
                    <a:pt x="3942" y="2168"/>
                    <a:pt x="3846" y="1108"/>
                    <a:pt x="3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7"/>
            <p:cNvSpPr/>
            <p:nvPr/>
          </p:nvSpPr>
          <p:spPr>
            <a:xfrm>
              <a:off x="4651175" y="1753025"/>
              <a:ext cx="92875" cy="77125"/>
            </a:xfrm>
            <a:custGeom>
              <a:avLst/>
              <a:gdLst/>
              <a:ahLst/>
              <a:cxnLst/>
              <a:rect l="l" t="t" r="r" b="b"/>
              <a:pathLst>
                <a:path w="3715" h="3085" extrusionOk="0">
                  <a:moveTo>
                    <a:pt x="298" y="0"/>
                  </a:moveTo>
                  <a:cubicBezTo>
                    <a:pt x="119" y="941"/>
                    <a:pt x="24" y="1977"/>
                    <a:pt x="0" y="3084"/>
                  </a:cubicBezTo>
                  <a:lnTo>
                    <a:pt x="3715" y="3084"/>
                  </a:lnTo>
                  <a:cubicBezTo>
                    <a:pt x="3679" y="1977"/>
                    <a:pt x="3572" y="929"/>
                    <a:pt x="3417" y="0"/>
                  </a:cubicBezTo>
                  <a:cubicBezTo>
                    <a:pt x="2893" y="108"/>
                    <a:pt x="2369" y="167"/>
                    <a:pt x="1834" y="167"/>
                  </a:cubicBezTo>
                  <a:cubicBezTo>
                    <a:pt x="1310" y="167"/>
                    <a:pt x="810" y="108"/>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7"/>
            <p:cNvSpPr/>
            <p:nvPr/>
          </p:nvSpPr>
          <p:spPr>
            <a:xfrm>
              <a:off x="4759225" y="1719975"/>
              <a:ext cx="104200" cy="110175"/>
            </a:xfrm>
            <a:custGeom>
              <a:avLst/>
              <a:gdLst/>
              <a:ahLst/>
              <a:cxnLst/>
              <a:rect l="l" t="t" r="r" b="b"/>
              <a:pathLst>
                <a:path w="4168" h="4407" extrusionOk="0">
                  <a:moveTo>
                    <a:pt x="2036" y="1"/>
                  </a:moveTo>
                  <a:cubicBezTo>
                    <a:pt x="1417" y="465"/>
                    <a:pt x="726" y="822"/>
                    <a:pt x="0" y="1072"/>
                  </a:cubicBezTo>
                  <a:cubicBezTo>
                    <a:pt x="202" y="2084"/>
                    <a:pt x="310" y="3216"/>
                    <a:pt x="345" y="4406"/>
                  </a:cubicBezTo>
                  <a:lnTo>
                    <a:pt x="4167" y="4406"/>
                  </a:lnTo>
                  <a:cubicBezTo>
                    <a:pt x="4048" y="2668"/>
                    <a:pt x="3239" y="1120"/>
                    <a:pt x="2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7"/>
            <p:cNvSpPr/>
            <p:nvPr/>
          </p:nvSpPr>
          <p:spPr>
            <a:xfrm>
              <a:off x="4599975" y="1954825"/>
              <a:ext cx="57175" cy="48250"/>
            </a:xfrm>
            <a:custGeom>
              <a:avLst/>
              <a:gdLst/>
              <a:ahLst/>
              <a:cxnLst/>
              <a:rect l="l" t="t" r="r" b="b"/>
              <a:pathLst>
                <a:path w="2287" h="1930" extrusionOk="0">
                  <a:moveTo>
                    <a:pt x="1596" y="1"/>
                  </a:moveTo>
                  <a:cubicBezTo>
                    <a:pt x="1024" y="203"/>
                    <a:pt x="488" y="489"/>
                    <a:pt x="0" y="846"/>
                  </a:cubicBezTo>
                  <a:cubicBezTo>
                    <a:pt x="679" y="1334"/>
                    <a:pt x="1453" y="1703"/>
                    <a:pt x="2286" y="1930"/>
                  </a:cubicBezTo>
                  <a:cubicBezTo>
                    <a:pt x="2131" y="1620"/>
                    <a:pt x="1965" y="1227"/>
                    <a:pt x="1798" y="751"/>
                  </a:cubicBezTo>
                  <a:cubicBezTo>
                    <a:pt x="1727" y="501"/>
                    <a:pt x="1655" y="251"/>
                    <a:pt x="1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7"/>
            <p:cNvSpPr/>
            <p:nvPr/>
          </p:nvSpPr>
          <p:spPr>
            <a:xfrm>
              <a:off x="4604125" y="1681000"/>
              <a:ext cx="53025" cy="42575"/>
            </a:xfrm>
            <a:custGeom>
              <a:avLst/>
              <a:gdLst/>
              <a:ahLst/>
              <a:cxnLst/>
              <a:rect l="l" t="t" r="r" b="b"/>
              <a:pathLst>
                <a:path w="2121" h="1703" extrusionOk="0">
                  <a:moveTo>
                    <a:pt x="2120" y="0"/>
                  </a:moveTo>
                  <a:cubicBezTo>
                    <a:pt x="1346" y="191"/>
                    <a:pt x="632" y="512"/>
                    <a:pt x="1" y="965"/>
                  </a:cubicBezTo>
                  <a:cubicBezTo>
                    <a:pt x="453" y="1274"/>
                    <a:pt x="965" y="1524"/>
                    <a:pt x="1489" y="1703"/>
                  </a:cubicBezTo>
                  <a:cubicBezTo>
                    <a:pt x="1525" y="1512"/>
                    <a:pt x="1584" y="1334"/>
                    <a:pt x="1632" y="1167"/>
                  </a:cubicBezTo>
                  <a:cubicBezTo>
                    <a:pt x="1787" y="691"/>
                    <a:pt x="1942" y="310"/>
                    <a:pt x="2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7"/>
            <p:cNvSpPr/>
            <p:nvPr/>
          </p:nvSpPr>
          <p:spPr>
            <a:xfrm>
              <a:off x="4738075" y="1680400"/>
              <a:ext cx="52725" cy="42575"/>
            </a:xfrm>
            <a:custGeom>
              <a:avLst/>
              <a:gdLst/>
              <a:ahLst/>
              <a:cxnLst/>
              <a:rect l="l" t="t" r="r" b="b"/>
              <a:pathLst>
                <a:path w="2109" h="1703" extrusionOk="0">
                  <a:moveTo>
                    <a:pt x="1" y="0"/>
                  </a:moveTo>
                  <a:lnTo>
                    <a:pt x="1" y="0"/>
                  </a:lnTo>
                  <a:cubicBezTo>
                    <a:pt x="155" y="322"/>
                    <a:pt x="322" y="703"/>
                    <a:pt x="489" y="1179"/>
                  </a:cubicBezTo>
                  <a:cubicBezTo>
                    <a:pt x="536" y="1358"/>
                    <a:pt x="596" y="1524"/>
                    <a:pt x="632" y="1703"/>
                  </a:cubicBezTo>
                  <a:cubicBezTo>
                    <a:pt x="1156" y="1512"/>
                    <a:pt x="1644" y="1250"/>
                    <a:pt x="2108" y="953"/>
                  </a:cubicBezTo>
                  <a:cubicBezTo>
                    <a:pt x="1465" y="524"/>
                    <a:pt x="751" y="20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7"/>
            <p:cNvSpPr/>
            <p:nvPr/>
          </p:nvSpPr>
          <p:spPr>
            <a:xfrm>
              <a:off x="4815775" y="1946800"/>
              <a:ext cx="40200" cy="40200"/>
            </a:xfrm>
            <a:custGeom>
              <a:avLst/>
              <a:gdLst/>
              <a:ahLst/>
              <a:cxnLst/>
              <a:rect l="l" t="t" r="r" b="b"/>
              <a:pathLst>
                <a:path w="1608" h="1608" extrusionOk="0">
                  <a:moveTo>
                    <a:pt x="1608" y="0"/>
                  </a:moveTo>
                  <a:cubicBezTo>
                    <a:pt x="1155" y="96"/>
                    <a:pt x="381" y="381"/>
                    <a:pt x="179" y="584"/>
                  </a:cubicBezTo>
                  <a:cubicBezTo>
                    <a:pt x="60" y="715"/>
                    <a:pt x="0" y="870"/>
                    <a:pt x="0" y="1012"/>
                  </a:cubicBezTo>
                  <a:cubicBezTo>
                    <a:pt x="0" y="1179"/>
                    <a:pt x="60" y="1334"/>
                    <a:pt x="179" y="1429"/>
                  </a:cubicBezTo>
                  <a:cubicBezTo>
                    <a:pt x="298" y="1548"/>
                    <a:pt x="450" y="1608"/>
                    <a:pt x="601" y="1608"/>
                  </a:cubicBezTo>
                  <a:cubicBezTo>
                    <a:pt x="753" y="1608"/>
                    <a:pt x="905" y="1548"/>
                    <a:pt x="1024" y="1429"/>
                  </a:cubicBezTo>
                  <a:cubicBezTo>
                    <a:pt x="1238" y="1227"/>
                    <a:pt x="1512" y="453"/>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7"/>
            <p:cNvSpPr/>
            <p:nvPr/>
          </p:nvSpPr>
          <p:spPr>
            <a:xfrm>
              <a:off x="4746425" y="1890850"/>
              <a:ext cx="166100" cy="165800"/>
            </a:xfrm>
            <a:custGeom>
              <a:avLst/>
              <a:gdLst/>
              <a:ahLst/>
              <a:cxnLst/>
              <a:rect l="l" t="t" r="r" b="b"/>
              <a:pathLst>
                <a:path w="6644" h="6632" extrusionOk="0">
                  <a:moveTo>
                    <a:pt x="4588" y="1284"/>
                  </a:moveTo>
                  <a:cubicBezTo>
                    <a:pt x="4895" y="1284"/>
                    <a:pt x="5047" y="1378"/>
                    <a:pt x="5144" y="1488"/>
                  </a:cubicBezTo>
                  <a:cubicBezTo>
                    <a:pt x="5322" y="1643"/>
                    <a:pt x="5477" y="1976"/>
                    <a:pt x="5167" y="2977"/>
                  </a:cubicBezTo>
                  <a:cubicBezTo>
                    <a:pt x="5096" y="3191"/>
                    <a:pt x="4846" y="3989"/>
                    <a:pt x="4465" y="4346"/>
                  </a:cubicBezTo>
                  <a:cubicBezTo>
                    <a:pt x="4167" y="4643"/>
                    <a:pt x="3774" y="4786"/>
                    <a:pt x="3381" y="4786"/>
                  </a:cubicBezTo>
                  <a:cubicBezTo>
                    <a:pt x="3143" y="4786"/>
                    <a:pt x="2905" y="4727"/>
                    <a:pt x="2703" y="4620"/>
                  </a:cubicBezTo>
                  <a:lnTo>
                    <a:pt x="2131" y="5191"/>
                  </a:lnTo>
                  <a:cubicBezTo>
                    <a:pt x="2048" y="5274"/>
                    <a:pt x="1929" y="5322"/>
                    <a:pt x="1786" y="5322"/>
                  </a:cubicBezTo>
                  <a:cubicBezTo>
                    <a:pt x="1655" y="5322"/>
                    <a:pt x="1548" y="5274"/>
                    <a:pt x="1453" y="5191"/>
                  </a:cubicBezTo>
                  <a:cubicBezTo>
                    <a:pt x="1274" y="5013"/>
                    <a:pt x="1274" y="4703"/>
                    <a:pt x="1453" y="4524"/>
                  </a:cubicBezTo>
                  <a:lnTo>
                    <a:pt x="2000" y="3965"/>
                  </a:lnTo>
                  <a:cubicBezTo>
                    <a:pt x="1881" y="3751"/>
                    <a:pt x="1822" y="3512"/>
                    <a:pt x="1822" y="3250"/>
                  </a:cubicBezTo>
                  <a:cubicBezTo>
                    <a:pt x="1822" y="2834"/>
                    <a:pt x="1988" y="2453"/>
                    <a:pt x="2262" y="2167"/>
                  </a:cubicBezTo>
                  <a:cubicBezTo>
                    <a:pt x="2643" y="1798"/>
                    <a:pt x="3417" y="1548"/>
                    <a:pt x="3631" y="1465"/>
                  </a:cubicBezTo>
                  <a:cubicBezTo>
                    <a:pt x="4058" y="1334"/>
                    <a:pt x="4364" y="1284"/>
                    <a:pt x="4588" y="1284"/>
                  </a:cubicBezTo>
                  <a:close/>
                  <a:moveTo>
                    <a:pt x="3322" y="0"/>
                  </a:moveTo>
                  <a:cubicBezTo>
                    <a:pt x="1488" y="0"/>
                    <a:pt x="0" y="1488"/>
                    <a:pt x="0" y="3310"/>
                  </a:cubicBezTo>
                  <a:cubicBezTo>
                    <a:pt x="0" y="5144"/>
                    <a:pt x="1488" y="6632"/>
                    <a:pt x="3322" y="6632"/>
                  </a:cubicBezTo>
                  <a:cubicBezTo>
                    <a:pt x="5155" y="6632"/>
                    <a:pt x="6644" y="5144"/>
                    <a:pt x="6644" y="3310"/>
                  </a:cubicBezTo>
                  <a:cubicBezTo>
                    <a:pt x="6644" y="1488"/>
                    <a:pt x="5155"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7"/>
            <p:cNvSpPr/>
            <p:nvPr/>
          </p:nvSpPr>
          <p:spPr>
            <a:xfrm>
              <a:off x="4765750" y="1853025"/>
              <a:ext cx="97375" cy="34850"/>
            </a:xfrm>
            <a:custGeom>
              <a:avLst/>
              <a:gdLst/>
              <a:ahLst/>
              <a:cxnLst/>
              <a:rect l="l" t="t" r="r" b="b"/>
              <a:pathLst>
                <a:path w="3895" h="1394" extrusionOk="0">
                  <a:moveTo>
                    <a:pt x="61" y="1"/>
                  </a:moveTo>
                  <a:cubicBezTo>
                    <a:pt x="61" y="477"/>
                    <a:pt x="49" y="942"/>
                    <a:pt x="1" y="1394"/>
                  </a:cubicBezTo>
                  <a:cubicBezTo>
                    <a:pt x="715" y="858"/>
                    <a:pt x="1596" y="537"/>
                    <a:pt x="2549" y="537"/>
                  </a:cubicBezTo>
                  <a:cubicBezTo>
                    <a:pt x="2978" y="537"/>
                    <a:pt x="3394" y="596"/>
                    <a:pt x="3799" y="739"/>
                  </a:cubicBezTo>
                  <a:cubicBezTo>
                    <a:pt x="3847" y="501"/>
                    <a:pt x="3871" y="263"/>
                    <a:pt x="3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7"/>
            <p:cNvSpPr/>
            <p:nvPr/>
          </p:nvSpPr>
          <p:spPr>
            <a:xfrm>
              <a:off x="4651450" y="1853025"/>
              <a:ext cx="92900" cy="71475"/>
            </a:xfrm>
            <a:custGeom>
              <a:avLst/>
              <a:gdLst/>
              <a:ahLst/>
              <a:cxnLst/>
              <a:rect l="l" t="t" r="r" b="b"/>
              <a:pathLst>
                <a:path w="3716" h="2859" extrusionOk="0">
                  <a:moveTo>
                    <a:pt x="1" y="1"/>
                  </a:moveTo>
                  <a:cubicBezTo>
                    <a:pt x="13" y="1013"/>
                    <a:pt x="96" y="1989"/>
                    <a:pt x="251" y="2858"/>
                  </a:cubicBezTo>
                  <a:cubicBezTo>
                    <a:pt x="763" y="2763"/>
                    <a:pt x="1287" y="2692"/>
                    <a:pt x="1823" y="2692"/>
                  </a:cubicBezTo>
                  <a:cubicBezTo>
                    <a:pt x="2335" y="2692"/>
                    <a:pt x="2835" y="2739"/>
                    <a:pt x="3335" y="2847"/>
                  </a:cubicBezTo>
                  <a:cubicBezTo>
                    <a:pt x="3382" y="2751"/>
                    <a:pt x="3430" y="2668"/>
                    <a:pt x="3490" y="2597"/>
                  </a:cubicBezTo>
                  <a:cubicBezTo>
                    <a:pt x="3609" y="1787"/>
                    <a:pt x="3680" y="906"/>
                    <a:pt x="3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7"/>
            <p:cNvSpPr/>
            <p:nvPr/>
          </p:nvSpPr>
          <p:spPr>
            <a:xfrm>
              <a:off x="4662475" y="1944425"/>
              <a:ext cx="64025" cy="63125"/>
            </a:xfrm>
            <a:custGeom>
              <a:avLst/>
              <a:gdLst/>
              <a:ahLst/>
              <a:cxnLst/>
              <a:rect l="l" t="t" r="r" b="b"/>
              <a:pathLst>
                <a:path w="2561" h="2525" extrusionOk="0">
                  <a:moveTo>
                    <a:pt x="1382" y="0"/>
                  </a:moveTo>
                  <a:cubicBezTo>
                    <a:pt x="917" y="0"/>
                    <a:pt x="465" y="36"/>
                    <a:pt x="1" y="143"/>
                  </a:cubicBezTo>
                  <a:cubicBezTo>
                    <a:pt x="60" y="393"/>
                    <a:pt x="131" y="631"/>
                    <a:pt x="203" y="857"/>
                  </a:cubicBezTo>
                  <a:cubicBezTo>
                    <a:pt x="489" y="1750"/>
                    <a:pt x="834" y="2286"/>
                    <a:pt x="1120" y="2524"/>
                  </a:cubicBezTo>
                  <a:lnTo>
                    <a:pt x="1715" y="2524"/>
                  </a:lnTo>
                  <a:cubicBezTo>
                    <a:pt x="1929" y="2346"/>
                    <a:pt x="2191" y="1965"/>
                    <a:pt x="2429" y="1369"/>
                  </a:cubicBezTo>
                  <a:lnTo>
                    <a:pt x="2429" y="1167"/>
                  </a:lnTo>
                  <a:cubicBezTo>
                    <a:pt x="2429" y="798"/>
                    <a:pt x="2465" y="441"/>
                    <a:pt x="2560" y="95"/>
                  </a:cubicBezTo>
                  <a:cubicBezTo>
                    <a:pt x="2167" y="36"/>
                    <a:pt x="1786" y="0"/>
                    <a:pt x="1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4" name="Google Shape;2764;p77"/>
          <p:cNvGrpSpPr/>
          <p:nvPr/>
        </p:nvGrpSpPr>
        <p:grpSpPr>
          <a:xfrm>
            <a:off x="6122063" y="1961563"/>
            <a:ext cx="389350" cy="325950"/>
            <a:chOff x="5082775" y="1711650"/>
            <a:chExt cx="389350" cy="325950"/>
          </a:xfrm>
        </p:grpSpPr>
        <p:sp>
          <p:nvSpPr>
            <p:cNvPr id="2765" name="Google Shape;2765;p77"/>
            <p:cNvSpPr/>
            <p:nvPr/>
          </p:nvSpPr>
          <p:spPr>
            <a:xfrm>
              <a:off x="5284575" y="1828475"/>
              <a:ext cx="36650" cy="42750"/>
            </a:xfrm>
            <a:custGeom>
              <a:avLst/>
              <a:gdLst/>
              <a:ahLst/>
              <a:cxnLst/>
              <a:rect l="l" t="t" r="r" b="b"/>
              <a:pathLst>
                <a:path w="1466" h="1710" extrusionOk="0">
                  <a:moveTo>
                    <a:pt x="1219" y="0"/>
                  </a:moveTo>
                  <a:cubicBezTo>
                    <a:pt x="826" y="0"/>
                    <a:pt x="393" y="130"/>
                    <a:pt x="1" y="316"/>
                  </a:cubicBezTo>
                  <a:cubicBezTo>
                    <a:pt x="179" y="566"/>
                    <a:pt x="310" y="816"/>
                    <a:pt x="382" y="1078"/>
                  </a:cubicBezTo>
                  <a:cubicBezTo>
                    <a:pt x="465" y="1304"/>
                    <a:pt x="501" y="1507"/>
                    <a:pt x="489" y="1709"/>
                  </a:cubicBezTo>
                  <a:cubicBezTo>
                    <a:pt x="727" y="1507"/>
                    <a:pt x="953" y="1257"/>
                    <a:pt x="1132" y="983"/>
                  </a:cubicBezTo>
                  <a:cubicBezTo>
                    <a:pt x="1358" y="650"/>
                    <a:pt x="1465" y="304"/>
                    <a:pt x="1465" y="19"/>
                  </a:cubicBezTo>
                  <a:cubicBezTo>
                    <a:pt x="1385" y="6"/>
                    <a:pt x="1303" y="0"/>
                    <a:pt x="1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7"/>
            <p:cNvSpPr/>
            <p:nvPr/>
          </p:nvSpPr>
          <p:spPr>
            <a:xfrm>
              <a:off x="5230100" y="1827725"/>
              <a:ext cx="47650" cy="62300"/>
            </a:xfrm>
            <a:custGeom>
              <a:avLst/>
              <a:gdLst/>
              <a:ahLst/>
              <a:cxnLst/>
              <a:rect l="l" t="t" r="r" b="b"/>
              <a:pathLst>
                <a:path w="1906" h="2492" extrusionOk="0">
                  <a:moveTo>
                    <a:pt x="513" y="1"/>
                  </a:moveTo>
                  <a:cubicBezTo>
                    <a:pt x="513" y="346"/>
                    <a:pt x="406" y="656"/>
                    <a:pt x="322" y="930"/>
                  </a:cubicBezTo>
                  <a:cubicBezTo>
                    <a:pt x="108" y="1513"/>
                    <a:pt x="1" y="1834"/>
                    <a:pt x="537" y="2311"/>
                  </a:cubicBezTo>
                  <a:cubicBezTo>
                    <a:pt x="683" y="2432"/>
                    <a:pt x="854" y="2492"/>
                    <a:pt x="1025" y="2492"/>
                  </a:cubicBezTo>
                  <a:cubicBezTo>
                    <a:pt x="1173" y="2492"/>
                    <a:pt x="1321" y="2447"/>
                    <a:pt x="1453" y="2358"/>
                  </a:cubicBezTo>
                  <a:cubicBezTo>
                    <a:pt x="1656" y="2204"/>
                    <a:pt x="1906" y="1942"/>
                    <a:pt x="1727" y="1394"/>
                  </a:cubicBezTo>
                  <a:cubicBezTo>
                    <a:pt x="1537" y="822"/>
                    <a:pt x="1001" y="287"/>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7"/>
            <p:cNvSpPr/>
            <p:nvPr/>
          </p:nvSpPr>
          <p:spPr>
            <a:xfrm>
              <a:off x="5083950" y="1772675"/>
              <a:ext cx="385500" cy="168200"/>
            </a:xfrm>
            <a:custGeom>
              <a:avLst/>
              <a:gdLst/>
              <a:ahLst/>
              <a:cxnLst/>
              <a:rect l="l" t="t" r="r" b="b"/>
              <a:pathLst>
                <a:path w="15420" h="6728" extrusionOk="0">
                  <a:moveTo>
                    <a:pt x="5740" y="1119"/>
                  </a:moveTo>
                  <a:cubicBezTo>
                    <a:pt x="6240" y="1119"/>
                    <a:pt x="6811" y="1369"/>
                    <a:pt x="7335" y="1810"/>
                  </a:cubicBezTo>
                  <a:cubicBezTo>
                    <a:pt x="7371" y="1822"/>
                    <a:pt x="7383" y="1846"/>
                    <a:pt x="7406" y="1858"/>
                  </a:cubicBezTo>
                  <a:cubicBezTo>
                    <a:pt x="7823" y="1632"/>
                    <a:pt x="8526" y="1336"/>
                    <a:pt x="9254" y="1336"/>
                  </a:cubicBezTo>
                  <a:cubicBezTo>
                    <a:pt x="9524" y="1336"/>
                    <a:pt x="9798" y="1377"/>
                    <a:pt x="10062" y="1477"/>
                  </a:cubicBezTo>
                  <a:cubicBezTo>
                    <a:pt x="10193" y="1524"/>
                    <a:pt x="10288" y="1620"/>
                    <a:pt x="10323" y="1762"/>
                  </a:cubicBezTo>
                  <a:cubicBezTo>
                    <a:pt x="10502" y="2322"/>
                    <a:pt x="10359" y="3013"/>
                    <a:pt x="9907" y="3691"/>
                  </a:cubicBezTo>
                  <a:cubicBezTo>
                    <a:pt x="9276" y="4691"/>
                    <a:pt x="8192" y="5430"/>
                    <a:pt x="7156" y="5572"/>
                  </a:cubicBezTo>
                  <a:lnTo>
                    <a:pt x="7085" y="5572"/>
                  </a:lnTo>
                  <a:cubicBezTo>
                    <a:pt x="7014" y="5584"/>
                    <a:pt x="6954" y="5584"/>
                    <a:pt x="6871" y="5584"/>
                  </a:cubicBezTo>
                  <a:cubicBezTo>
                    <a:pt x="6502" y="5584"/>
                    <a:pt x="6121" y="5453"/>
                    <a:pt x="5823" y="5179"/>
                  </a:cubicBezTo>
                  <a:cubicBezTo>
                    <a:pt x="4823" y="4322"/>
                    <a:pt x="5109" y="3477"/>
                    <a:pt x="5311" y="2846"/>
                  </a:cubicBezTo>
                  <a:cubicBezTo>
                    <a:pt x="5454" y="2382"/>
                    <a:pt x="5525" y="2108"/>
                    <a:pt x="5347" y="1786"/>
                  </a:cubicBezTo>
                  <a:cubicBezTo>
                    <a:pt x="5275" y="1655"/>
                    <a:pt x="5275" y="1477"/>
                    <a:pt x="5347" y="1346"/>
                  </a:cubicBezTo>
                  <a:cubicBezTo>
                    <a:pt x="5418" y="1215"/>
                    <a:pt x="5573" y="1119"/>
                    <a:pt x="5728" y="1119"/>
                  </a:cubicBezTo>
                  <a:close/>
                  <a:moveTo>
                    <a:pt x="4144" y="0"/>
                  </a:moveTo>
                  <a:cubicBezTo>
                    <a:pt x="2061" y="0"/>
                    <a:pt x="298" y="1584"/>
                    <a:pt x="108" y="3655"/>
                  </a:cubicBezTo>
                  <a:cubicBezTo>
                    <a:pt x="1" y="4846"/>
                    <a:pt x="406" y="5941"/>
                    <a:pt x="1144" y="6727"/>
                  </a:cubicBezTo>
                  <a:lnTo>
                    <a:pt x="14276" y="6727"/>
                  </a:lnTo>
                  <a:cubicBezTo>
                    <a:pt x="15003" y="5930"/>
                    <a:pt x="15419" y="4846"/>
                    <a:pt x="15312" y="3655"/>
                  </a:cubicBezTo>
                  <a:cubicBezTo>
                    <a:pt x="15122" y="1584"/>
                    <a:pt x="13371" y="0"/>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7"/>
            <p:cNvSpPr/>
            <p:nvPr/>
          </p:nvSpPr>
          <p:spPr>
            <a:xfrm>
              <a:off x="5082775" y="1963175"/>
              <a:ext cx="389350" cy="74425"/>
            </a:xfrm>
            <a:custGeom>
              <a:avLst/>
              <a:gdLst/>
              <a:ahLst/>
              <a:cxnLst/>
              <a:rect l="l" t="t" r="r" b="b"/>
              <a:pathLst>
                <a:path w="15574" h="2977" extrusionOk="0">
                  <a:moveTo>
                    <a:pt x="524" y="0"/>
                  </a:moveTo>
                  <a:cubicBezTo>
                    <a:pt x="441" y="0"/>
                    <a:pt x="345" y="48"/>
                    <a:pt x="298" y="107"/>
                  </a:cubicBezTo>
                  <a:cubicBezTo>
                    <a:pt x="0" y="477"/>
                    <a:pt x="274" y="893"/>
                    <a:pt x="631" y="893"/>
                  </a:cubicBezTo>
                  <a:lnTo>
                    <a:pt x="988" y="893"/>
                  </a:lnTo>
                  <a:cubicBezTo>
                    <a:pt x="976" y="1000"/>
                    <a:pt x="953" y="1096"/>
                    <a:pt x="953" y="1191"/>
                  </a:cubicBezTo>
                  <a:cubicBezTo>
                    <a:pt x="953" y="2179"/>
                    <a:pt x="1762" y="2977"/>
                    <a:pt x="2739" y="2977"/>
                  </a:cubicBezTo>
                  <a:cubicBezTo>
                    <a:pt x="3143" y="2977"/>
                    <a:pt x="3536" y="2846"/>
                    <a:pt x="3846" y="2596"/>
                  </a:cubicBezTo>
                  <a:cubicBezTo>
                    <a:pt x="4155" y="2834"/>
                    <a:pt x="4548" y="2977"/>
                    <a:pt x="4941" y="2977"/>
                  </a:cubicBezTo>
                  <a:cubicBezTo>
                    <a:pt x="5929" y="2977"/>
                    <a:pt x="6727" y="2179"/>
                    <a:pt x="6727" y="1191"/>
                  </a:cubicBezTo>
                  <a:cubicBezTo>
                    <a:pt x="6727" y="1096"/>
                    <a:pt x="6715" y="1000"/>
                    <a:pt x="6703" y="893"/>
                  </a:cubicBezTo>
                  <a:lnTo>
                    <a:pt x="8894" y="893"/>
                  </a:lnTo>
                  <a:cubicBezTo>
                    <a:pt x="8870" y="1000"/>
                    <a:pt x="8858" y="1096"/>
                    <a:pt x="8858" y="1191"/>
                  </a:cubicBezTo>
                  <a:cubicBezTo>
                    <a:pt x="8858" y="2179"/>
                    <a:pt x="9668" y="2977"/>
                    <a:pt x="10644" y="2977"/>
                  </a:cubicBezTo>
                  <a:cubicBezTo>
                    <a:pt x="11049" y="2977"/>
                    <a:pt x="11430" y="2846"/>
                    <a:pt x="11752" y="2596"/>
                  </a:cubicBezTo>
                  <a:cubicBezTo>
                    <a:pt x="12061" y="2834"/>
                    <a:pt x="12442" y="2977"/>
                    <a:pt x="12847" y="2977"/>
                  </a:cubicBezTo>
                  <a:cubicBezTo>
                    <a:pt x="13835" y="2977"/>
                    <a:pt x="14633" y="2179"/>
                    <a:pt x="14633" y="1191"/>
                  </a:cubicBezTo>
                  <a:cubicBezTo>
                    <a:pt x="14633" y="1096"/>
                    <a:pt x="14621" y="1000"/>
                    <a:pt x="14609" y="893"/>
                  </a:cubicBezTo>
                  <a:lnTo>
                    <a:pt x="15050" y="893"/>
                  </a:lnTo>
                  <a:cubicBezTo>
                    <a:pt x="15145" y="893"/>
                    <a:pt x="15228" y="858"/>
                    <a:pt x="15276" y="798"/>
                  </a:cubicBezTo>
                  <a:cubicBezTo>
                    <a:pt x="15574" y="417"/>
                    <a:pt x="15323" y="0"/>
                    <a:pt x="14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7"/>
            <p:cNvSpPr/>
            <p:nvPr/>
          </p:nvSpPr>
          <p:spPr>
            <a:xfrm>
              <a:off x="5150925" y="1711650"/>
              <a:ext cx="123850" cy="38725"/>
            </a:xfrm>
            <a:custGeom>
              <a:avLst/>
              <a:gdLst/>
              <a:ahLst/>
              <a:cxnLst/>
              <a:rect l="l" t="t" r="r" b="b"/>
              <a:pathLst>
                <a:path w="4954" h="1549" extrusionOk="0">
                  <a:moveTo>
                    <a:pt x="489" y="0"/>
                  </a:moveTo>
                  <a:cubicBezTo>
                    <a:pt x="429" y="0"/>
                    <a:pt x="382" y="36"/>
                    <a:pt x="346" y="60"/>
                  </a:cubicBezTo>
                  <a:cubicBezTo>
                    <a:pt x="1" y="453"/>
                    <a:pt x="251" y="893"/>
                    <a:pt x="632" y="893"/>
                  </a:cubicBezTo>
                  <a:lnTo>
                    <a:pt x="691" y="893"/>
                  </a:lnTo>
                  <a:lnTo>
                    <a:pt x="691" y="1548"/>
                  </a:lnTo>
                  <a:lnTo>
                    <a:pt x="4263" y="1548"/>
                  </a:lnTo>
                  <a:lnTo>
                    <a:pt x="4263" y="893"/>
                  </a:lnTo>
                  <a:lnTo>
                    <a:pt x="4454" y="893"/>
                  </a:lnTo>
                  <a:cubicBezTo>
                    <a:pt x="4513" y="893"/>
                    <a:pt x="4561" y="870"/>
                    <a:pt x="4596" y="834"/>
                  </a:cubicBezTo>
                  <a:cubicBezTo>
                    <a:pt x="4954" y="453"/>
                    <a:pt x="4692" y="0"/>
                    <a:pt x="4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77"/>
          <p:cNvGrpSpPr/>
          <p:nvPr/>
        </p:nvGrpSpPr>
        <p:grpSpPr>
          <a:xfrm>
            <a:off x="6860675" y="1933875"/>
            <a:ext cx="389650" cy="381325"/>
            <a:chOff x="5723925" y="1684550"/>
            <a:chExt cx="389650" cy="381325"/>
          </a:xfrm>
        </p:grpSpPr>
        <p:sp>
          <p:nvSpPr>
            <p:cNvPr id="2771" name="Google Shape;2771;p77"/>
            <p:cNvSpPr/>
            <p:nvPr/>
          </p:nvSpPr>
          <p:spPr>
            <a:xfrm>
              <a:off x="5902500" y="1684550"/>
              <a:ext cx="144100" cy="211375"/>
            </a:xfrm>
            <a:custGeom>
              <a:avLst/>
              <a:gdLst/>
              <a:ahLst/>
              <a:cxnLst/>
              <a:rect l="l" t="t" r="r" b="b"/>
              <a:pathLst>
                <a:path w="5764" h="8455" extrusionOk="0">
                  <a:moveTo>
                    <a:pt x="3570" y="0"/>
                  </a:moveTo>
                  <a:cubicBezTo>
                    <a:pt x="3437" y="0"/>
                    <a:pt x="3314" y="56"/>
                    <a:pt x="3228" y="168"/>
                  </a:cubicBezTo>
                  <a:lnTo>
                    <a:pt x="132" y="3942"/>
                  </a:lnTo>
                  <a:cubicBezTo>
                    <a:pt x="37" y="4085"/>
                    <a:pt x="1" y="4275"/>
                    <a:pt x="72" y="4418"/>
                  </a:cubicBezTo>
                  <a:cubicBezTo>
                    <a:pt x="156" y="4585"/>
                    <a:pt x="311" y="4692"/>
                    <a:pt x="477" y="4692"/>
                  </a:cubicBezTo>
                  <a:lnTo>
                    <a:pt x="1739" y="4692"/>
                  </a:lnTo>
                  <a:lnTo>
                    <a:pt x="1739" y="8014"/>
                  </a:lnTo>
                  <a:cubicBezTo>
                    <a:pt x="1739" y="8204"/>
                    <a:pt x="1858" y="8359"/>
                    <a:pt x="2037" y="8431"/>
                  </a:cubicBezTo>
                  <a:cubicBezTo>
                    <a:pt x="2085" y="8443"/>
                    <a:pt x="2144" y="8454"/>
                    <a:pt x="2192" y="8454"/>
                  </a:cubicBezTo>
                  <a:cubicBezTo>
                    <a:pt x="2323" y="8454"/>
                    <a:pt x="2442" y="8395"/>
                    <a:pt x="2537" y="8288"/>
                  </a:cubicBezTo>
                  <a:lnTo>
                    <a:pt x="5621" y="4490"/>
                  </a:lnTo>
                  <a:cubicBezTo>
                    <a:pt x="5728" y="4359"/>
                    <a:pt x="5764" y="4168"/>
                    <a:pt x="5692" y="4025"/>
                  </a:cubicBezTo>
                  <a:cubicBezTo>
                    <a:pt x="5609" y="3859"/>
                    <a:pt x="5466" y="3763"/>
                    <a:pt x="5287" y="3763"/>
                  </a:cubicBezTo>
                  <a:lnTo>
                    <a:pt x="4025" y="3763"/>
                  </a:lnTo>
                  <a:lnTo>
                    <a:pt x="4025" y="453"/>
                  </a:lnTo>
                  <a:cubicBezTo>
                    <a:pt x="4025" y="251"/>
                    <a:pt x="3906" y="96"/>
                    <a:pt x="3728" y="25"/>
                  </a:cubicBezTo>
                  <a:cubicBezTo>
                    <a:pt x="3675" y="8"/>
                    <a:pt x="3622" y="0"/>
                    <a:pt x="3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7"/>
            <p:cNvSpPr/>
            <p:nvPr/>
          </p:nvSpPr>
          <p:spPr>
            <a:xfrm>
              <a:off x="5901925" y="1685000"/>
              <a:ext cx="146175" cy="211225"/>
            </a:xfrm>
            <a:custGeom>
              <a:avLst/>
              <a:gdLst/>
              <a:ahLst/>
              <a:cxnLst/>
              <a:rect l="l" t="t" r="r" b="b"/>
              <a:pathLst>
                <a:path w="5847" h="8449" extrusionOk="0">
                  <a:moveTo>
                    <a:pt x="3608" y="31"/>
                  </a:moveTo>
                  <a:cubicBezTo>
                    <a:pt x="3655" y="31"/>
                    <a:pt x="3703" y="43"/>
                    <a:pt x="3763" y="43"/>
                  </a:cubicBezTo>
                  <a:cubicBezTo>
                    <a:pt x="3929" y="102"/>
                    <a:pt x="4048" y="269"/>
                    <a:pt x="4048" y="447"/>
                  </a:cubicBezTo>
                  <a:lnTo>
                    <a:pt x="4048" y="3757"/>
                  </a:lnTo>
                  <a:lnTo>
                    <a:pt x="5322" y="3757"/>
                  </a:lnTo>
                  <a:cubicBezTo>
                    <a:pt x="5489" y="3757"/>
                    <a:pt x="5632" y="3864"/>
                    <a:pt x="5715" y="4019"/>
                  </a:cubicBezTo>
                  <a:cubicBezTo>
                    <a:pt x="5787" y="4162"/>
                    <a:pt x="5751" y="4341"/>
                    <a:pt x="5644" y="4472"/>
                  </a:cubicBezTo>
                  <a:lnTo>
                    <a:pt x="2560" y="8258"/>
                  </a:lnTo>
                  <a:cubicBezTo>
                    <a:pt x="2477" y="8365"/>
                    <a:pt x="2358" y="8425"/>
                    <a:pt x="2227" y="8425"/>
                  </a:cubicBezTo>
                  <a:cubicBezTo>
                    <a:pt x="2167" y="8425"/>
                    <a:pt x="2119" y="8413"/>
                    <a:pt x="2072" y="8389"/>
                  </a:cubicBezTo>
                  <a:cubicBezTo>
                    <a:pt x="1917" y="8329"/>
                    <a:pt x="1798" y="8175"/>
                    <a:pt x="1798" y="7996"/>
                  </a:cubicBezTo>
                  <a:lnTo>
                    <a:pt x="1798" y="4686"/>
                  </a:lnTo>
                  <a:lnTo>
                    <a:pt x="512" y="4686"/>
                  </a:lnTo>
                  <a:cubicBezTo>
                    <a:pt x="357" y="4686"/>
                    <a:pt x="203" y="4579"/>
                    <a:pt x="131" y="4436"/>
                  </a:cubicBezTo>
                  <a:cubicBezTo>
                    <a:pt x="60" y="4281"/>
                    <a:pt x="83" y="4103"/>
                    <a:pt x="191" y="3972"/>
                  </a:cubicBezTo>
                  <a:lnTo>
                    <a:pt x="3286" y="197"/>
                  </a:lnTo>
                  <a:cubicBezTo>
                    <a:pt x="3358" y="90"/>
                    <a:pt x="3489" y="31"/>
                    <a:pt x="3608" y="31"/>
                  </a:cubicBezTo>
                  <a:close/>
                  <a:moveTo>
                    <a:pt x="3607" y="0"/>
                  </a:moveTo>
                  <a:cubicBezTo>
                    <a:pt x="3468" y="0"/>
                    <a:pt x="3335" y="60"/>
                    <a:pt x="3251" y="162"/>
                  </a:cubicBezTo>
                  <a:lnTo>
                    <a:pt x="131" y="3948"/>
                  </a:lnTo>
                  <a:cubicBezTo>
                    <a:pt x="24" y="4079"/>
                    <a:pt x="0" y="4269"/>
                    <a:pt x="72" y="4436"/>
                  </a:cubicBezTo>
                  <a:cubicBezTo>
                    <a:pt x="143" y="4603"/>
                    <a:pt x="310" y="4698"/>
                    <a:pt x="488" y="4698"/>
                  </a:cubicBezTo>
                  <a:lnTo>
                    <a:pt x="1750" y="4698"/>
                  </a:lnTo>
                  <a:lnTo>
                    <a:pt x="1750" y="7996"/>
                  </a:lnTo>
                  <a:cubicBezTo>
                    <a:pt x="1750" y="8186"/>
                    <a:pt x="1881" y="8365"/>
                    <a:pt x="2060" y="8425"/>
                  </a:cubicBezTo>
                  <a:cubicBezTo>
                    <a:pt x="2108" y="8436"/>
                    <a:pt x="2155" y="8448"/>
                    <a:pt x="2215" y="8448"/>
                  </a:cubicBezTo>
                  <a:cubicBezTo>
                    <a:pt x="2346" y="8448"/>
                    <a:pt x="2477" y="8389"/>
                    <a:pt x="2584" y="8294"/>
                  </a:cubicBezTo>
                  <a:lnTo>
                    <a:pt x="5715" y="4507"/>
                  </a:lnTo>
                  <a:cubicBezTo>
                    <a:pt x="5810" y="4376"/>
                    <a:pt x="5846" y="4186"/>
                    <a:pt x="5775" y="4019"/>
                  </a:cubicBezTo>
                  <a:cubicBezTo>
                    <a:pt x="5691" y="3853"/>
                    <a:pt x="5537" y="3745"/>
                    <a:pt x="5358" y="3745"/>
                  </a:cubicBezTo>
                  <a:lnTo>
                    <a:pt x="4084" y="3745"/>
                  </a:lnTo>
                  <a:lnTo>
                    <a:pt x="4084" y="459"/>
                  </a:lnTo>
                  <a:cubicBezTo>
                    <a:pt x="4084" y="269"/>
                    <a:pt x="3953" y="90"/>
                    <a:pt x="3774" y="31"/>
                  </a:cubicBezTo>
                  <a:cubicBezTo>
                    <a:pt x="3720" y="10"/>
                    <a:pt x="3663" y="0"/>
                    <a:pt x="3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7"/>
            <p:cNvSpPr/>
            <p:nvPr/>
          </p:nvSpPr>
          <p:spPr>
            <a:xfrm>
              <a:off x="5723925" y="1906025"/>
              <a:ext cx="69975" cy="159850"/>
            </a:xfrm>
            <a:custGeom>
              <a:avLst/>
              <a:gdLst/>
              <a:ahLst/>
              <a:cxnLst/>
              <a:rect l="l" t="t" r="r" b="b"/>
              <a:pathLst>
                <a:path w="2799" h="6394" extrusionOk="0">
                  <a:moveTo>
                    <a:pt x="453" y="0"/>
                  </a:moveTo>
                  <a:cubicBezTo>
                    <a:pt x="191" y="0"/>
                    <a:pt x="0" y="191"/>
                    <a:pt x="0" y="441"/>
                  </a:cubicBezTo>
                  <a:lnTo>
                    <a:pt x="0" y="5953"/>
                  </a:lnTo>
                  <a:cubicBezTo>
                    <a:pt x="0" y="6203"/>
                    <a:pt x="191" y="6394"/>
                    <a:pt x="453" y="6394"/>
                  </a:cubicBezTo>
                  <a:lnTo>
                    <a:pt x="2358" y="6394"/>
                  </a:lnTo>
                  <a:cubicBezTo>
                    <a:pt x="2608" y="6394"/>
                    <a:pt x="2798" y="6203"/>
                    <a:pt x="2798" y="5953"/>
                  </a:cubicBezTo>
                  <a:lnTo>
                    <a:pt x="2798" y="441"/>
                  </a:lnTo>
                  <a:cubicBezTo>
                    <a:pt x="2798" y="191"/>
                    <a:pt x="2596" y="0"/>
                    <a:pt x="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7"/>
            <p:cNvSpPr/>
            <p:nvPr/>
          </p:nvSpPr>
          <p:spPr>
            <a:xfrm>
              <a:off x="5723925" y="1905125"/>
              <a:ext cx="70850" cy="160750"/>
            </a:xfrm>
            <a:custGeom>
              <a:avLst/>
              <a:gdLst/>
              <a:ahLst/>
              <a:cxnLst/>
              <a:rect l="l" t="t" r="r" b="b"/>
              <a:pathLst>
                <a:path w="2834" h="6430" extrusionOk="0">
                  <a:moveTo>
                    <a:pt x="2370" y="36"/>
                  </a:moveTo>
                  <a:cubicBezTo>
                    <a:pt x="2608" y="36"/>
                    <a:pt x="2798" y="227"/>
                    <a:pt x="2798" y="465"/>
                  </a:cubicBezTo>
                  <a:lnTo>
                    <a:pt x="2798" y="5977"/>
                  </a:lnTo>
                  <a:cubicBezTo>
                    <a:pt x="2798" y="6216"/>
                    <a:pt x="2608" y="6406"/>
                    <a:pt x="2370" y="6406"/>
                  </a:cubicBezTo>
                  <a:lnTo>
                    <a:pt x="465" y="6406"/>
                  </a:lnTo>
                  <a:cubicBezTo>
                    <a:pt x="226" y="6406"/>
                    <a:pt x="36" y="6216"/>
                    <a:pt x="36" y="5977"/>
                  </a:cubicBezTo>
                  <a:lnTo>
                    <a:pt x="36" y="465"/>
                  </a:lnTo>
                  <a:cubicBezTo>
                    <a:pt x="36" y="227"/>
                    <a:pt x="226" y="36"/>
                    <a:pt x="465" y="36"/>
                  </a:cubicBezTo>
                  <a:close/>
                  <a:moveTo>
                    <a:pt x="465" y="1"/>
                  </a:moveTo>
                  <a:cubicBezTo>
                    <a:pt x="215" y="1"/>
                    <a:pt x="0" y="215"/>
                    <a:pt x="0" y="465"/>
                  </a:cubicBezTo>
                  <a:lnTo>
                    <a:pt x="0" y="5966"/>
                  </a:lnTo>
                  <a:cubicBezTo>
                    <a:pt x="0" y="6227"/>
                    <a:pt x="215" y="6430"/>
                    <a:pt x="465" y="6430"/>
                  </a:cubicBezTo>
                  <a:lnTo>
                    <a:pt x="2370" y="6430"/>
                  </a:lnTo>
                  <a:cubicBezTo>
                    <a:pt x="2620" y="6430"/>
                    <a:pt x="2834" y="6227"/>
                    <a:pt x="2834" y="5966"/>
                  </a:cubicBezTo>
                  <a:lnTo>
                    <a:pt x="2834" y="465"/>
                  </a:lnTo>
                  <a:cubicBezTo>
                    <a:pt x="2834" y="215"/>
                    <a:pt x="2620" y="1"/>
                    <a:pt x="23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7"/>
            <p:cNvSpPr/>
            <p:nvPr/>
          </p:nvSpPr>
          <p:spPr>
            <a:xfrm>
              <a:off x="5816200" y="1925375"/>
              <a:ext cx="297375" cy="125025"/>
            </a:xfrm>
            <a:custGeom>
              <a:avLst/>
              <a:gdLst/>
              <a:ahLst/>
              <a:cxnLst/>
              <a:rect l="l" t="t" r="r" b="b"/>
              <a:pathLst>
                <a:path w="11895" h="5001" extrusionOk="0">
                  <a:moveTo>
                    <a:pt x="0" y="0"/>
                  </a:moveTo>
                  <a:lnTo>
                    <a:pt x="0" y="5001"/>
                  </a:lnTo>
                  <a:lnTo>
                    <a:pt x="5156" y="5001"/>
                  </a:lnTo>
                  <a:cubicBezTo>
                    <a:pt x="5251" y="5001"/>
                    <a:pt x="5358" y="4977"/>
                    <a:pt x="5453" y="4941"/>
                  </a:cubicBezTo>
                  <a:lnTo>
                    <a:pt x="10811" y="2965"/>
                  </a:lnTo>
                  <a:cubicBezTo>
                    <a:pt x="11895" y="2542"/>
                    <a:pt x="11558" y="1222"/>
                    <a:pt x="10591" y="1222"/>
                  </a:cubicBezTo>
                  <a:cubicBezTo>
                    <a:pt x="10495" y="1222"/>
                    <a:pt x="10394" y="1234"/>
                    <a:pt x="10287" y="1262"/>
                  </a:cubicBezTo>
                  <a:lnTo>
                    <a:pt x="4989" y="2643"/>
                  </a:lnTo>
                  <a:cubicBezTo>
                    <a:pt x="4917" y="2667"/>
                    <a:pt x="4834" y="2679"/>
                    <a:pt x="4763" y="2679"/>
                  </a:cubicBezTo>
                  <a:lnTo>
                    <a:pt x="2274" y="2679"/>
                  </a:lnTo>
                  <a:cubicBezTo>
                    <a:pt x="2060" y="2679"/>
                    <a:pt x="1858" y="2524"/>
                    <a:pt x="1834" y="2298"/>
                  </a:cubicBezTo>
                  <a:cubicBezTo>
                    <a:pt x="1786" y="2024"/>
                    <a:pt x="2000" y="1786"/>
                    <a:pt x="2274" y="1786"/>
                  </a:cubicBezTo>
                  <a:lnTo>
                    <a:pt x="4572" y="1786"/>
                  </a:lnTo>
                  <a:cubicBezTo>
                    <a:pt x="5001" y="1786"/>
                    <a:pt x="5417" y="1429"/>
                    <a:pt x="5477" y="988"/>
                  </a:cubicBezTo>
                  <a:cubicBezTo>
                    <a:pt x="5537" y="453"/>
                    <a:pt x="5120" y="0"/>
                    <a:pt x="4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7"/>
            <p:cNvSpPr/>
            <p:nvPr/>
          </p:nvSpPr>
          <p:spPr>
            <a:xfrm>
              <a:off x="5816200" y="1924475"/>
              <a:ext cx="290225" cy="125925"/>
            </a:xfrm>
            <a:custGeom>
              <a:avLst/>
              <a:gdLst/>
              <a:ahLst/>
              <a:cxnLst/>
              <a:rect l="l" t="t" r="r" b="b"/>
              <a:pathLst>
                <a:path w="11609" h="5037" extrusionOk="0">
                  <a:moveTo>
                    <a:pt x="0" y="0"/>
                  </a:moveTo>
                  <a:lnTo>
                    <a:pt x="0" y="12"/>
                  </a:lnTo>
                  <a:lnTo>
                    <a:pt x="4572" y="12"/>
                  </a:lnTo>
                  <a:cubicBezTo>
                    <a:pt x="5096" y="12"/>
                    <a:pt x="5513" y="465"/>
                    <a:pt x="5453" y="1001"/>
                  </a:cubicBezTo>
                  <a:cubicBezTo>
                    <a:pt x="5394" y="1429"/>
                    <a:pt x="4989" y="1774"/>
                    <a:pt x="4560" y="1774"/>
                  </a:cubicBezTo>
                  <a:lnTo>
                    <a:pt x="2250" y="1774"/>
                  </a:lnTo>
                  <a:cubicBezTo>
                    <a:pt x="2000" y="1774"/>
                    <a:pt x="1786" y="1989"/>
                    <a:pt x="1786" y="2239"/>
                  </a:cubicBezTo>
                  <a:cubicBezTo>
                    <a:pt x="1786" y="2489"/>
                    <a:pt x="2000" y="2703"/>
                    <a:pt x="2250" y="2703"/>
                  </a:cubicBezTo>
                  <a:lnTo>
                    <a:pt x="4763" y="2703"/>
                  </a:lnTo>
                  <a:cubicBezTo>
                    <a:pt x="4834" y="2703"/>
                    <a:pt x="4917" y="2679"/>
                    <a:pt x="4989" y="2667"/>
                  </a:cubicBezTo>
                  <a:lnTo>
                    <a:pt x="10299" y="1286"/>
                  </a:lnTo>
                  <a:cubicBezTo>
                    <a:pt x="10405" y="1257"/>
                    <a:pt x="10505" y="1243"/>
                    <a:pt x="10599" y="1243"/>
                  </a:cubicBezTo>
                  <a:cubicBezTo>
                    <a:pt x="11033" y="1243"/>
                    <a:pt x="11332" y="1531"/>
                    <a:pt x="11430" y="1834"/>
                  </a:cubicBezTo>
                  <a:cubicBezTo>
                    <a:pt x="11561" y="2227"/>
                    <a:pt x="11418" y="2727"/>
                    <a:pt x="10823" y="2965"/>
                  </a:cubicBezTo>
                  <a:lnTo>
                    <a:pt x="5465" y="4942"/>
                  </a:lnTo>
                  <a:cubicBezTo>
                    <a:pt x="5370" y="4989"/>
                    <a:pt x="5275" y="5001"/>
                    <a:pt x="5167" y="5001"/>
                  </a:cubicBezTo>
                  <a:lnTo>
                    <a:pt x="0" y="5001"/>
                  </a:lnTo>
                  <a:lnTo>
                    <a:pt x="0" y="5037"/>
                  </a:lnTo>
                  <a:lnTo>
                    <a:pt x="5179" y="5037"/>
                  </a:lnTo>
                  <a:cubicBezTo>
                    <a:pt x="5287" y="5037"/>
                    <a:pt x="5394" y="5001"/>
                    <a:pt x="5489" y="4977"/>
                  </a:cubicBezTo>
                  <a:lnTo>
                    <a:pt x="10835" y="2989"/>
                  </a:lnTo>
                  <a:cubicBezTo>
                    <a:pt x="11466" y="2751"/>
                    <a:pt x="11609" y="2215"/>
                    <a:pt x="11478" y="1834"/>
                  </a:cubicBezTo>
                  <a:cubicBezTo>
                    <a:pt x="11369" y="1508"/>
                    <a:pt x="11065" y="1224"/>
                    <a:pt x="10604" y="1224"/>
                  </a:cubicBezTo>
                  <a:cubicBezTo>
                    <a:pt x="10509" y="1224"/>
                    <a:pt x="10407" y="1236"/>
                    <a:pt x="10299" y="1263"/>
                  </a:cubicBezTo>
                  <a:lnTo>
                    <a:pt x="5001" y="2656"/>
                  </a:lnTo>
                  <a:cubicBezTo>
                    <a:pt x="4929" y="2667"/>
                    <a:pt x="4858" y="2679"/>
                    <a:pt x="4775" y="2679"/>
                  </a:cubicBezTo>
                  <a:lnTo>
                    <a:pt x="2274" y="2679"/>
                  </a:lnTo>
                  <a:cubicBezTo>
                    <a:pt x="2012" y="2679"/>
                    <a:pt x="1798" y="2441"/>
                    <a:pt x="1846" y="2179"/>
                  </a:cubicBezTo>
                  <a:cubicBezTo>
                    <a:pt x="1881" y="1965"/>
                    <a:pt x="2072" y="1822"/>
                    <a:pt x="2274" y="1822"/>
                  </a:cubicBezTo>
                  <a:lnTo>
                    <a:pt x="4596" y="1822"/>
                  </a:lnTo>
                  <a:cubicBezTo>
                    <a:pt x="5156" y="1822"/>
                    <a:pt x="5584" y="1346"/>
                    <a:pt x="5513" y="798"/>
                  </a:cubicBezTo>
                  <a:cubicBezTo>
                    <a:pt x="5453" y="346"/>
                    <a:pt x="5048" y="0"/>
                    <a:pt x="4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 name="Google Shape;2777;p77"/>
          <p:cNvGrpSpPr/>
          <p:nvPr/>
        </p:nvGrpSpPr>
        <p:grpSpPr>
          <a:xfrm>
            <a:off x="7599588" y="1934025"/>
            <a:ext cx="319400" cy="381025"/>
            <a:chOff x="6240650" y="1717600"/>
            <a:chExt cx="319400" cy="381025"/>
          </a:xfrm>
        </p:grpSpPr>
        <p:sp>
          <p:nvSpPr>
            <p:cNvPr id="2778" name="Google Shape;2778;p77"/>
            <p:cNvSpPr/>
            <p:nvPr/>
          </p:nvSpPr>
          <p:spPr>
            <a:xfrm>
              <a:off x="6241250" y="1773550"/>
              <a:ext cx="318800" cy="44675"/>
            </a:xfrm>
            <a:custGeom>
              <a:avLst/>
              <a:gdLst/>
              <a:ahLst/>
              <a:cxnLst/>
              <a:rect l="l" t="t" r="r" b="b"/>
              <a:pathLst>
                <a:path w="12752" h="1787" extrusionOk="0">
                  <a:moveTo>
                    <a:pt x="965" y="1"/>
                  </a:moveTo>
                  <a:cubicBezTo>
                    <a:pt x="512" y="1"/>
                    <a:pt x="107" y="322"/>
                    <a:pt x="60" y="775"/>
                  </a:cubicBezTo>
                  <a:cubicBezTo>
                    <a:pt x="0" y="1323"/>
                    <a:pt x="429" y="1787"/>
                    <a:pt x="953" y="1787"/>
                  </a:cubicBezTo>
                  <a:lnTo>
                    <a:pt x="11764" y="1787"/>
                  </a:lnTo>
                  <a:cubicBezTo>
                    <a:pt x="12216" y="1787"/>
                    <a:pt x="12621" y="1454"/>
                    <a:pt x="12680" y="1013"/>
                  </a:cubicBezTo>
                  <a:cubicBezTo>
                    <a:pt x="12752" y="477"/>
                    <a:pt x="12311" y="1"/>
                    <a:pt x="11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7"/>
            <p:cNvSpPr/>
            <p:nvPr/>
          </p:nvSpPr>
          <p:spPr>
            <a:xfrm>
              <a:off x="6240650" y="2053950"/>
              <a:ext cx="319100" cy="44675"/>
            </a:xfrm>
            <a:custGeom>
              <a:avLst/>
              <a:gdLst/>
              <a:ahLst/>
              <a:cxnLst/>
              <a:rect l="l" t="t" r="r" b="b"/>
              <a:pathLst>
                <a:path w="12764" h="1787" extrusionOk="0">
                  <a:moveTo>
                    <a:pt x="989" y="1"/>
                  </a:moveTo>
                  <a:cubicBezTo>
                    <a:pt x="536" y="1"/>
                    <a:pt x="131" y="334"/>
                    <a:pt x="84" y="775"/>
                  </a:cubicBezTo>
                  <a:cubicBezTo>
                    <a:pt x="0" y="1310"/>
                    <a:pt x="441" y="1787"/>
                    <a:pt x="977" y="1787"/>
                  </a:cubicBezTo>
                  <a:lnTo>
                    <a:pt x="11788" y="1787"/>
                  </a:lnTo>
                  <a:cubicBezTo>
                    <a:pt x="12240" y="1787"/>
                    <a:pt x="12645" y="1465"/>
                    <a:pt x="12704" y="1013"/>
                  </a:cubicBezTo>
                  <a:cubicBezTo>
                    <a:pt x="12764" y="465"/>
                    <a:pt x="12347" y="1"/>
                    <a:pt x="118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7"/>
            <p:cNvSpPr/>
            <p:nvPr/>
          </p:nvSpPr>
          <p:spPr>
            <a:xfrm>
              <a:off x="6352875" y="1907200"/>
              <a:ext cx="47925" cy="62000"/>
            </a:xfrm>
            <a:custGeom>
              <a:avLst/>
              <a:gdLst/>
              <a:ahLst/>
              <a:cxnLst/>
              <a:rect l="l" t="t" r="r" b="b"/>
              <a:pathLst>
                <a:path w="1917" h="2480" extrusionOk="0">
                  <a:moveTo>
                    <a:pt x="488" y="1"/>
                  </a:moveTo>
                  <a:cubicBezTo>
                    <a:pt x="488" y="334"/>
                    <a:pt x="381" y="644"/>
                    <a:pt x="298" y="918"/>
                  </a:cubicBezTo>
                  <a:cubicBezTo>
                    <a:pt x="95" y="1501"/>
                    <a:pt x="0" y="1823"/>
                    <a:pt x="548" y="2299"/>
                  </a:cubicBezTo>
                  <a:cubicBezTo>
                    <a:pt x="688" y="2420"/>
                    <a:pt x="856" y="2480"/>
                    <a:pt x="1025" y="2480"/>
                  </a:cubicBezTo>
                  <a:cubicBezTo>
                    <a:pt x="1172" y="2480"/>
                    <a:pt x="1320" y="2435"/>
                    <a:pt x="1453" y="2346"/>
                  </a:cubicBezTo>
                  <a:cubicBezTo>
                    <a:pt x="1667" y="2204"/>
                    <a:pt x="1917" y="1930"/>
                    <a:pt x="1738" y="1382"/>
                  </a:cubicBezTo>
                  <a:cubicBezTo>
                    <a:pt x="1524" y="811"/>
                    <a:pt x="988" y="263"/>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7"/>
            <p:cNvSpPr/>
            <p:nvPr/>
          </p:nvSpPr>
          <p:spPr>
            <a:xfrm>
              <a:off x="6407050" y="1907675"/>
              <a:ext cx="37525" cy="49275"/>
            </a:xfrm>
            <a:custGeom>
              <a:avLst/>
              <a:gdLst/>
              <a:ahLst/>
              <a:cxnLst/>
              <a:rect l="l" t="t" r="r" b="b"/>
              <a:pathLst>
                <a:path w="1501" h="1971" extrusionOk="0">
                  <a:moveTo>
                    <a:pt x="1242" y="0"/>
                  </a:moveTo>
                  <a:cubicBezTo>
                    <a:pt x="843" y="0"/>
                    <a:pt x="397" y="139"/>
                    <a:pt x="0" y="327"/>
                  </a:cubicBezTo>
                  <a:cubicBezTo>
                    <a:pt x="179" y="589"/>
                    <a:pt x="310" y="839"/>
                    <a:pt x="393" y="1089"/>
                  </a:cubicBezTo>
                  <a:cubicBezTo>
                    <a:pt x="488" y="1411"/>
                    <a:pt x="524" y="1708"/>
                    <a:pt x="476" y="1970"/>
                  </a:cubicBezTo>
                  <a:cubicBezTo>
                    <a:pt x="619" y="1851"/>
                    <a:pt x="726" y="1732"/>
                    <a:pt x="810" y="1649"/>
                  </a:cubicBezTo>
                  <a:cubicBezTo>
                    <a:pt x="1250" y="1137"/>
                    <a:pt x="1500" y="494"/>
                    <a:pt x="1476" y="18"/>
                  </a:cubicBezTo>
                  <a:cubicBezTo>
                    <a:pt x="1401" y="6"/>
                    <a:pt x="1322"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7"/>
            <p:cNvSpPr/>
            <p:nvPr/>
          </p:nvSpPr>
          <p:spPr>
            <a:xfrm>
              <a:off x="6243925" y="1839650"/>
              <a:ext cx="315825" cy="191400"/>
            </a:xfrm>
            <a:custGeom>
              <a:avLst/>
              <a:gdLst/>
              <a:ahLst/>
              <a:cxnLst/>
              <a:rect l="l" t="t" r="r" b="b"/>
              <a:pathLst>
                <a:path w="12633" h="7656" extrusionOk="0">
                  <a:moveTo>
                    <a:pt x="4227" y="1619"/>
                  </a:moveTo>
                  <a:cubicBezTo>
                    <a:pt x="4727" y="1619"/>
                    <a:pt x="5323" y="1858"/>
                    <a:pt x="5834" y="2310"/>
                  </a:cubicBezTo>
                  <a:cubicBezTo>
                    <a:pt x="5870" y="2322"/>
                    <a:pt x="5882" y="2358"/>
                    <a:pt x="5918" y="2370"/>
                  </a:cubicBezTo>
                  <a:cubicBezTo>
                    <a:pt x="6351" y="2127"/>
                    <a:pt x="7035" y="1835"/>
                    <a:pt x="7751" y="1835"/>
                  </a:cubicBezTo>
                  <a:cubicBezTo>
                    <a:pt x="8021" y="1835"/>
                    <a:pt x="8294" y="1876"/>
                    <a:pt x="8561" y="1977"/>
                  </a:cubicBezTo>
                  <a:cubicBezTo>
                    <a:pt x="8692" y="2024"/>
                    <a:pt x="8787" y="2131"/>
                    <a:pt x="8835" y="2262"/>
                  </a:cubicBezTo>
                  <a:cubicBezTo>
                    <a:pt x="9073" y="3048"/>
                    <a:pt x="8763" y="4108"/>
                    <a:pt x="8013" y="4965"/>
                  </a:cubicBezTo>
                  <a:cubicBezTo>
                    <a:pt x="7656" y="5358"/>
                    <a:pt x="7239" y="5691"/>
                    <a:pt x="6799" y="5882"/>
                  </a:cubicBezTo>
                  <a:cubicBezTo>
                    <a:pt x="6418" y="6049"/>
                    <a:pt x="6037" y="6132"/>
                    <a:pt x="5644" y="6132"/>
                  </a:cubicBezTo>
                  <a:cubicBezTo>
                    <a:pt x="5501" y="6132"/>
                    <a:pt x="5132" y="6072"/>
                    <a:pt x="5084" y="6060"/>
                  </a:cubicBezTo>
                  <a:cubicBezTo>
                    <a:pt x="4799" y="6013"/>
                    <a:pt x="4549" y="5882"/>
                    <a:pt x="4310" y="5691"/>
                  </a:cubicBezTo>
                  <a:cubicBezTo>
                    <a:pt x="3310" y="4822"/>
                    <a:pt x="3596" y="3977"/>
                    <a:pt x="3799" y="3346"/>
                  </a:cubicBezTo>
                  <a:cubicBezTo>
                    <a:pt x="3953" y="2893"/>
                    <a:pt x="4037" y="2608"/>
                    <a:pt x="3846" y="2298"/>
                  </a:cubicBezTo>
                  <a:cubicBezTo>
                    <a:pt x="3775" y="2155"/>
                    <a:pt x="3775" y="1977"/>
                    <a:pt x="3846" y="1846"/>
                  </a:cubicBezTo>
                  <a:cubicBezTo>
                    <a:pt x="3918" y="1715"/>
                    <a:pt x="4072" y="1619"/>
                    <a:pt x="4227" y="1619"/>
                  </a:cubicBezTo>
                  <a:close/>
                  <a:moveTo>
                    <a:pt x="965" y="0"/>
                  </a:moveTo>
                  <a:lnTo>
                    <a:pt x="965" y="3310"/>
                  </a:lnTo>
                  <a:lnTo>
                    <a:pt x="893" y="3310"/>
                  </a:lnTo>
                  <a:cubicBezTo>
                    <a:pt x="405" y="3310"/>
                    <a:pt x="0" y="3715"/>
                    <a:pt x="0" y="4203"/>
                  </a:cubicBezTo>
                  <a:cubicBezTo>
                    <a:pt x="0" y="4691"/>
                    <a:pt x="405" y="5096"/>
                    <a:pt x="893" y="5096"/>
                  </a:cubicBezTo>
                  <a:lnTo>
                    <a:pt x="965" y="5096"/>
                  </a:lnTo>
                  <a:lnTo>
                    <a:pt x="965" y="7656"/>
                  </a:lnTo>
                  <a:lnTo>
                    <a:pt x="11680" y="7656"/>
                  </a:lnTo>
                  <a:lnTo>
                    <a:pt x="11680" y="5096"/>
                  </a:lnTo>
                  <a:lnTo>
                    <a:pt x="11740" y="5096"/>
                  </a:lnTo>
                  <a:cubicBezTo>
                    <a:pt x="12228" y="5096"/>
                    <a:pt x="12633" y="4691"/>
                    <a:pt x="12633" y="4203"/>
                  </a:cubicBezTo>
                  <a:cubicBezTo>
                    <a:pt x="12633" y="3715"/>
                    <a:pt x="12228" y="3310"/>
                    <a:pt x="11740" y="3310"/>
                  </a:cubicBezTo>
                  <a:lnTo>
                    <a:pt x="11680" y="3310"/>
                  </a:lnTo>
                  <a:lnTo>
                    <a:pt x="11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7"/>
            <p:cNvSpPr/>
            <p:nvPr/>
          </p:nvSpPr>
          <p:spPr>
            <a:xfrm>
              <a:off x="6266550" y="1717600"/>
              <a:ext cx="67000" cy="33675"/>
            </a:xfrm>
            <a:custGeom>
              <a:avLst/>
              <a:gdLst/>
              <a:ahLst/>
              <a:cxnLst/>
              <a:rect l="l" t="t" r="r" b="b"/>
              <a:pathLst>
                <a:path w="2680" h="1347" extrusionOk="0">
                  <a:moveTo>
                    <a:pt x="441" y="1"/>
                  </a:moveTo>
                  <a:cubicBezTo>
                    <a:pt x="191" y="1"/>
                    <a:pt x="0" y="203"/>
                    <a:pt x="0" y="453"/>
                  </a:cubicBezTo>
                  <a:lnTo>
                    <a:pt x="0" y="1346"/>
                  </a:lnTo>
                  <a:lnTo>
                    <a:pt x="2679" y="1346"/>
                  </a:lnTo>
                  <a:lnTo>
                    <a:pt x="2679" y="453"/>
                  </a:lnTo>
                  <a:cubicBezTo>
                    <a:pt x="2679" y="203"/>
                    <a:pt x="2465" y="1"/>
                    <a:pt x="2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77"/>
          <p:cNvGrpSpPr/>
          <p:nvPr/>
        </p:nvGrpSpPr>
        <p:grpSpPr>
          <a:xfrm>
            <a:off x="1193000" y="2688750"/>
            <a:ext cx="381025" cy="381375"/>
            <a:chOff x="816450" y="2444425"/>
            <a:chExt cx="381025" cy="381375"/>
          </a:xfrm>
        </p:grpSpPr>
        <p:sp>
          <p:nvSpPr>
            <p:cNvPr id="2785" name="Google Shape;2785;p77"/>
            <p:cNvSpPr/>
            <p:nvPr/>
          </p:nvSpPr>
          <p:spPr>
            <a:xfrm>
              <a:off x="816450" y="2781125"/>
              <a:ext cx="381025" cy="44675"/>
            </a:xfrm>
            <a:custGeom>
              <a:avLst/>
              <a:gdLst/>
              <a:ahLst/>
              <a:cxnLst/>
              <a:rect l="l" t="t" r="r" b="b"/>
              <a:pathLst>
                <a:path w="15241" h="1787" extrusionOk="0">
                  <a:moveTo>
                    <a:pt x="441" y="1"/>
                  </a:moveTo>
                  <a:cubicBezTo>
                    <a:pt x="191" y="1"/>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1"/>
                    <a:pt x="14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7"/>
            <p:cNvSpPr/>
            <p:nvPr/>
          </p:nvSpPr>
          <p:spPr>
            <a:xfrm>
              <a:off x="838775" y="2444425"/>
              <a:ext cx="44675" cy="41750"/>
            </a:xfrm>
            <a:custGeom>
              <a:avLst/>
              <a:gdLst/>
              <a:ahLst/>
              <a:cxnLst/>
              <a:rect l="l" t="t" r="r" b="b"/>
              <a:pathLst>
                <a:path w="1787" h="1670" extrusionOk="0">
                  <a:moveTo>
                    <a:pt x="897" y="0"/>
                  </a:moveTo>
                  <a:cubicBezTo>
                    <a:pt x="876" y="0"/>
                    <a:pt x="855" y="1"/>
                    <a:pt x="834" y="3"/>
                  </a:cubicBezTo>
                  <a:cubicBezTo>
                    <a:pt x="358" y="26"/>
                    <a:pt x="1" y="431"/>
                    <a:pt x="1" y="907"/>
                  </a:cubicBezTo>
                  <a:lnTo>
                    <a:pt x="1" y="1669"/>
                  </a:lnTo>
                  <a:lnTo>
                    <a:pt x="1787" y="1669"/>
                  </a:lnTo>
                  <a:lnTo>
                    <a:pt x="1787" y="896"/>
                  </a:lnTo>
                  <a:cubicBezTo>
                    <a:pt x="1787" y="393"/>
                    <a:pt x="1382" y="0"/>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7"/>
            <p:cNvSpPr/>
            <p:nvPr/>
          </p:nvSpPr>
          <p:spPr>
            <a:xfrm>
              <a:off x="816450" y="2508775"/>
              <a:ext cx="381025" cy="44675"/>
            </a:xfrm>
            <a:custGeom>
              <a:avLst/>
              <a:gdLst/>
              <a:ahLst/>
              <a:cxnLst/>
              <a:rect l="l" t="t" r="r" b="b"/>
              <a:pathLst>
                <a:path w="15241" h="1787" extrusionOk="0">
                  <a:moveTo>
                    <a:pt x="441" y="0"/>
                  </a:moveTo>
                  <a:cubicBezTo>
                    <a:pt x="191" y="0"/>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0"/>
                    <a:pt x="14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7"/>
            <p:cNvSpPr/>
            <p:nvPr/>
          </p:nvSpPr>
          <p:spPr>
            <a:xfrm>
              <a:off x="958750" y="2638250"/>
              <a:ext cx="47925" cy="62375"/>
            </a:xfrm>
            <a:custGeom>
              <a:avLst/>
              <a:gdLst/>
              <a:ahLst/>
              <a:cxnLst/>
              <a:rect l="l" t="t" r="r" b="b"/>
              <a:pathLst>
                <a:path w="1917" h="2495" extrusionOk="0">
                  <a:moveTo>
                    <a:pt x="500" y="1"/>
                  </a:moveTo>
                  <a:cubicBezTo>
                    <a:pt x="500" y="346"/>
                    <a:pt x="393" y="655"/>
                    <a:pt x="298" y="917"/>
                  </a:cubicBezTo>
                  <a:cubicBezTo>
                    <a:pt x="107" y="1501"/>
                    <a:pt x="0" y="1834"/>
                    <a:pt x="548" y="2310"/>
                  </a:cubicBezTo>
                  <a:cubicBezTo>
                    <a:pt x="595" y="2346"/>
                    <a:pt x="643" y="2382"/>
                    <a:pt x="703" y="2406"/>
                  </a:cubicBezTo>
                  <a:cubicBezTo>
                    <a:pt x="803" y="2466"/>
                    <a:pt x="915" y="2495"/>
                    <a:pt x="1027" y="2495"/>
                  </a:cubicBezTo>
                  <a:cubicBezTo>
                    <a:pt x="1180" y="2495"/>
                    <a:pt x="1334" y="2442"/>
                    <a:pt x="1465" y="2346"/>
                  </a:cubicBezTo>
                  <a:cubicBezTo>
                    <a:pt x="1667" y="2203"/>
                    <a:pt x="1917" y="1929"/>
                    <a:pt x="1738" y="1382"/>
                  </a:cubicBezTo>
                  <a:cubicBezTo>
                    <a:pt x="1536" y="822"/>
                    <a:pt x="1000" y="286"/>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7"/>
            <p:cNvSpPr/>
            <p:nvPr/>
          </p:nvSpPr>
          <p:spPr>
            <a:xfrm>
              <a:off x="1013500" y="2638750"/>
              <a:ext cx="38125" cy="49225"/>
            </a:xfrm>
            <a:custGeom>
              <a:avLst/>
              <a:gdLst/>
              <a:ahLst/>
              <a:cxnLst/>
              <a:rect l="l" t="t" r="r" b="b"/>
              <a:pathLst>
                <a:path w="1525" h="1969" extrusionOk="0">
                  <a:moveTo>
                    <a:pt x="1202" y="1"/>
                  </a:moveTo>
                  <a:cubicBezTo>
                    <a:pt x="804" y="1"/>
                    <a:pt x="383" y="144"/>
                    <a:pt x="1" y="326"/>
                  </a:cubicBezTo>
                  <a:cubicBezTo>
                    <a:pt x="179" y="576"/>
                    <a:pt x="310" y="826"/>
                    <a:pt x="394" y="1076"/>
                  </a:cubicBezTo>
                  <a:cubicBezTo>
                    <a:pt x="489" y="1397"/>
                    <a:pt x="525" y="1695"/>
                    <a:pt x="477" y="1969"/>
                  </a:cubicBezTo>
                  <a:cubicBezTo>
                    <a:pt x="632" y="1850"/>
                    <a:pt x="775" y="1707"/>
                    <a:pt x="906" y="1540"/>
                  </a:cubicBezTo>
                  <a:cubicBezTo>
                    <a:pt x="1310" y="1052"/>
                    <a:pt x="1525" y="469"/>
                    <a:pt x="1489" y="28"/>
                  </a:cubicBezTo>
                  <a:cubicBezTo>
                    <a:pt x="1395" y="9"/>
                    <a:pt x="1299" y="1"/>
                    <a:pt x="1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7"/>
            <p:cNvSpPr/>
            <p:nvPr/>
          </p:nvSpPr>
          <p:spPr>
            <a:xfrm>
              <a:off x="838775" y="2575750"/>
              <a:ext cx="336375" cy="183075"/>
            </a:xfrm>
            <a:custGeom>
              <a:avLst/>
              <a:gdLst/>
              <a:ahLst/>
              <a:cxnLst/>
              <a:rect l="l" t="t" r="r" b="b"/>
              <a:pathLst>
                <a:path w="13455" h="7323" extrusionOk="0">
                  <a:moveTo>
                    <a:pt x="4680" y="1429"/>
                  </a:moveTo>
                  <a:cubicBezTo>
                    <a:pt x="5180" y="1429"/>
                    <a:pt x="5775" y="1667"/>
                    <a:pt x="6287" y="2108"/>
                  </a:cubicBezTo>
                  <a:cubicBezTo>
                    <a:pt x="6323" y="2131"/>
                    <a:pt x="6335" y="2155"/>
                    <a:pt x="6371" y="2167"/>
                  </a:cubicBezTo>
                  <a:cubicBezTo>
                    <a:pt x="6777" y="1942"/>
                    <a:pt x="7473" y="1635"/>
                    <a:pt x="8198" y="1635"/>
                  </a:cubicBezTo>
                  <a:cubicBezTo>
                    <a:pt x="8471" y="1635"/>
                    <a:pt x="8747" y="1679"/>
                    <a:pt x="9014" y="1786"/>
                  </a:cubicBezTo>
                  <a:cubicBezTo>
                    <a:pt x="9145" y="1834"/>
                    <a:pt x="9240" y="1929"/>
                    <a:pt x="9288" y="2072"/>
                  </a:cubicBezTo>
                  <a:cubicBezTo>
                    <a:pt x="9526" y="2822"/>
                    <a:pt x="9252" y="3810"/>
                    <a:pt x="8585" y="4632"/>
                  </a:cubicBezTo>
                  <a:cubicBezTo>
                    <a:pt x="7930" y="5430"/>
                    <a:pt x="7037" y="5894"/>
                    <a:pt x="6144" y="5894"/>
                  </a:cubicBezTo>
                  <a:lnTo>
                    <a:pt x="5811" y="5894"/>
                  </a:lnTo>
                  <a:cubicBezTo>
                    <a:pt x="5561" y="5894"/>
                    <a:pt x="5299" y="5834"/>
                    <a:pt x="5061" y="5703"/>
                  </a:cubicBezTo>
                  <a:cubicBezTo>
                    <a:pt x="4954" y="5644"/>
                    <a:pt x="4847" y="5560"/>
                    <a:pt x="4740" y="5489"/>
                  </a:cubicBezTo>
                  <a:cubicBezTo>
                    <a:pt x="3751" y="4632"/>
                    <a:pt x="4025" y="3775"/>
                    <a:pt x="4239" y="3155"/>
                  </a:cubicBezTo>
                  <a:cubicBezTo>
                    <a:pt x="4382" y="2691"/>
                    <a:pt x="4478" y="2405"/>
                    <a:pt x="4299" y="2096"/>
                  </a:cubicBezTo>
                  <a:cubicBezTo>
                    <a:pt x="4239" y="1989"/>
                    <a:pt x="4228" y="1870"/>
                    <a:pt x="4251" y="1750"/>
                  </a:cubicBezTo>
                  <a:cubicBezTo>
                    <a:pt x="4311" y="1560"/>
                    <a:pt x="4489" y="1429"/>
                    <a:pt x="4680" y="1429"/>
                  </a:cubicBezTo>
                  <a:close/>
                  <a:moveTo>
                    <a:pt x="1" y="0"/>
                  </a:moveTo>
                  <a:lnTo>
                    <a:pt x="1" y="7323"/>
                  </a:lnTo>
                  <a:lnTo>
                    <a:pt x="13455" y="7323"/>
                  </a:lnTo>
                  <a:lnTo>
                    <a:pt x="13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7"/>
            <p:cNvSpPr/>
            <p:nvPr/>
          </p:nvSpPr>
          <p:spPr>
            <a:xfrm>
              <a:off x="1129600" y="2444425"/>
              <a:ext cx="44675" cy="41750"/>
            </a:xfrm>
            <a:custGeom>
              <a:avLst/>
              <a:gdLst/>
              <a:ahLst/>
              <a:cxnLst/>
              <a:rect l="l" t="t" r="r" b="b"/>
              <a:pathLst>
                <a:path w="1787" h="1670" extrusionOk="0">
                  <a:moveTo>
                    <a:pt x="898" y="0"/>
                  </a:moveTo>
                  <a:cubicBezTo>
                    <a:pt x="877" y="0"/>
                    <a:pt x="855" y="1"/>
                    <a:pt x="834" y="3"/>
                  </a:cubicBezTo>
                  <a:cubicBezTo>
                    <a:pt x="357" y="26"/>
                    <a:pt x="0" y="431"/>
                    <a:pt x="0" y="907"/>
                  </a:cubicBezTo>
                  <a:lnTo>
                    <a:pt x="0" y="1669"/>
                  </a:lnTo>
                  <a:lnTo>
                    <a:pt x="1786" y="1669"/>
                  </a:lnTo>
                  <a:lnTo>
                    <a:pt x="1786" y="896"/>
                  </a:lnTo>
                  <a:cubicBezTo>
                    <a:pt x="1786" y="393"/>
                    <a:pt x="1392" y="0"/>
                    <a:pt x="8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 name="Google Shape;2792;p77"/>
          <p:cNvGrpSpPr/>
          <p:nvPr/>
        </p:nvGrpSpPr>
        <p:grpSpPr>
          <a:xfrm>
            <a:off x="1930297" y="2689363"/>
            <a:ext cx="382500" cy="380150"/>
            <a:chOff x="2102075" y="2443875"/>
            <a:chExt cx="382500" cy="380150"/>
          </a:xfrm>
        </p:grpSpPr>
        <p:sp>
          <p:nvSpPr>
            <p:cNvPr id="2793" name="Google Shape;2793;p77"/>
            <p:cNvSpPr/>
            <p:nvPr/>
          </p:nvSpPr>
          <p:spPr>
            <a:xfrm>
              <a:off x="2102075" y="2443875"/>
              <a:ext cx="371500" cy="150350"/>
            </a:xfrm>
            <a:custGeom>
              <a:avLst/>
              <a:gdLst/>
              <a:ahLst/>
              <a:cxnLst/>
              <a:rect l="l" t="t" r="r" b="b"/>
              <a:pathLst>
                <a:path w="14860" h="6014" extrusionOk="0">
                  <a:moveTo>
                    <a:pt x="7739" y="1"/>
                  </a:moveTo>
                  <a:cubicBezTo>
                    <a:pt x="4822" y="1"/>
                    <a:pt x="2203" y="1739"/>
                    <a:pt x="1060" y="4394"/>
                  </a:cubicBezTo>
                  <a:lnTo>
                    <a:pt x="905" y="4037"/>
                  </a:lnTo>
                  <a:cubicBezTo>
                    <a:pt x="842" y="3867"/>
                    <a:pt x="672" y="3764"/>
                    <a:pt x="500" y="3764"/>
                  </a:cubicBezTo>
                  <a:cubicBezTo>
                    <a:pt x="444" y="3764"/>
                    <a:pt x="387" y="3775"/>
                    <a:pt x="334" y="3799"/>
                  </a:cubicBezTo>
                  <a:cubicBezTo>
                    <a:pt x="107" y="3882"/>
                    <a:pt x="0" y="4156"/>
                    <a:pt x="95" y="4382"/>
                  </a:cubicBezTo>
                  <a:lnTo>
                    <a:pt x="655" y="5716"/>
                  </a:lnTo>
                  <a:cubicBezTo>
                    <a:pt x="691" y="5823"/>
                    <a:pt x="762" y="5918"/>
                    <a:pt x="881" y="5954"/>
                  </a:cubicBezTo>
                  <a:cubicBezTo>
                    <a:pt x="941" y="5978"/>
                    <a:pt x="988" y="5990"/>
                    <a:pt x="1048" y="5990"/>
                  </a:cubicBezTo>
                  <a:cubicBezTo>
                    <a:pt x="1108" y="5990"/>
                    <a:pt x="1167" y="5978"/>
                    <a:pt x="1227" y="5954"/>
                  </a:cubicBezTo>
                  <a:lnTo>
                    <a:pt x="2560" y="5394"/>
                  </a:lnTo>
                  <a:cubicBezTo>
                    <a:pt x="2786" y="5299"/>
                    <a:pt x="2893" y="5037"/>
                    <a:pt x="2798" y="4811"/>
                  </a:cubicBezTo>
                  <a:cubicBezTo>
                    <a:pt x="2735" y="4639"/>
                    <a:pt x="2562" y="4543"/>
                    <a:pt x="2383" y="4543"/>
                  </a:cubicBezTo>
                  <a:cubicBezTo>
                    <a:pt x="2327" y="4543"/>
                    <a:pt x="2269" y="4553"/>
                    <a:pt x="2215" y="4573"/>
                  </a:cubicBezTo>
                  <a:lnTo>
                    <a:pt x="1893" y="4704"/>
                  </a:lnTo>
                  <a:cubicBezTo>
                    <a:pt x="2905" y="2406"/>
                    <a:pt x="5191" y="894"/>
                    <a:pt x="7739" y="894"/>
                  </a:cubicBezTo>
                  <a:cubicBezTo>
                    <a:pt x="10656" y="894"/>
                    <a:pt x="13192" y="2858"/>
                    <a:pt x="13919" y="5692"/>
                  </a:cubicBezTo>
                  <a:cubicBezTo>
                    <a:pt x="13966" y="5894"/>
                    <a:pt x="14157" y="6013"/>
                    <a:pt x="14347" y="6013"/>
                  </a:cubicBezTo>
                  <a:cubicBezTo>
                    <a:pt x="14383" y="6013"/>
                    <a:pt x="14419" y="6013"/>
                    <a:pt x="14466" y="6002"/>
                  </a:cubicBezTo>
                  <a:cubicBezTo>
                    <a:pt x="14704" y="5942"/>
                    <a:pt x="14859" y="5704"/>
                    <a:pt x="14776" y="5466"/>
                  </a:cubicBezTo>
                  <a:cubicBezTo>
                    <a:pt x="13942" y="2251"/>
                    <a:pt x="11049" y="1"/>
                    <a:pt x="7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7"/>
            <p:cNvSpPr/>
            <p:nvPr/>
          </p:nvSpPr>
          <p:spPr>
            <a:xfrm>
              <a:off x="2113075" y="2671875"/>
              <a:ext cx="371500" cy="152150"/>
            </a:xfrm>
            <a:custGeom>
              <a:avLst/>
              <a:gdLst/>
              <a:ahLst/>
              <a:cxnLst/>
              <a:rect l="l" t="t" r="r" b="b"/>
              <a:pathLst>
                <a:path w="14860" h="6086" extrusionOk="0">
                  <a:moveTo>
                    <a:pt x="13794" y="1"/>
                  </a:moveTo>
                  <a:cubicBezTo>
                    <a:pt x="13735" y="1"/>
                    <a:pt x="13675" y="13"/>
                    <a:pt x="13622" y="37"/>
                  </a:cubicBezTo>
                  <a:lnTo>
                    <a:pt x="12288" y="608"/>
                  </a:lnTo>
                  <a:cubicBezTo>
                    <a:pt x="12062" y="692"/>
                    <a:pt x="11955" y="953"/>
                    <a:pt x="12050" y="1180"/>
                  </a:cubicBezTo>
                  <a:cubicBezTo>
                    <a:pt x="12113" y="1350"/>
                    <a:pt x="12283" y="1453"/>
                    <a:pt x="12455" y="1453"/>
                  </a:cubicBezTo>
                  <a:cubicBezTo>
                    <a:pt x="12511" y="1453"/>
                    <a:pt x="12568" y="1441"/>
                    <a:pt x="12621" y="1418"/>
                  </a:cubicBezTo>
                  <a:lnTo>
                    <a:pt x="13002" y="1251"/>
                  </a:lnTo>
                  <a:lnTo>
                    <a:pt x="13002" y="1251"/>
                  </a:lnTo>
                  <a:cubicBezTo>
                    <a:pt x="12014" y="3620"/>
                    <a:pt x="9692" y="5192"/>
                    <a:pt x="7109" y="5192"/>
                  </a:cubicBezTo>
                  <a:cubicBezTo>
                    <a:pt x="4192" y="5192"/>
                    <a:pt x="1644" y="3216"/>
                    <a:pt x="929" y="394"/>
                  </a:cubicBezTo>
                  <a:cubicBezTo>
                    <a:pt x="880" y="197"/>
                    <a:pt x="710" y="66"/>
                    <a:pt x="518" y="66"/>
                  </a:cubicBezTo>
                  <a:cubicBezTo>
                    <a:pt x="477" y="66"/>
                    <a:pt x="435" y="72"/>
                    <a:pt x="394" y="84"/>
                  </a:cubicBezTo>
                  <a:cubicBezTo>
                    <a:pt x="156" y="144"/>
                    <a:pt x="1" y="382"/>
                    <a:pt x="84" y="620"/>
                  </a:cubicBezTo>
                  <a:cubicBezTo>
                    <a:pt x="918" y="3835"/>
                    <a:pt x="3811" y="6085"/>
                    <a:pt x="7121" y="6085"/>
                  </a:cubicBezTo>
                  <a:cubicBezTo>
                    <a:pt x="10050" y="6085"/>
                    <a:pt x="12681" y="4311"/>
                    <a:pt x="13812" y="1644"/>
                  </a:cubicBezTo>
                  <a:lnTo>
                    <a:pt x="13955" y="1954"/>
                  </a:lnTo>
                  <a:cubicBezTo>
                    <a:pt x="14026" y="2120"/>
                    <a:pt x="14193" y="2227"/>
                    <a:pt x="14372" y="2227"/>
                  </a:cubicBezTo>
                  <a:cubicBezTo>
                    <a:pt x="14431" y="2227"/>
                    <a:pt x="14491" y="2216"/>
                    <a:pt x="14550" y="2192"/>
                  </a:cubicBezTo>
                  <a:cubicBezTo>
                    <a:pt x="14753" y="2108"/>
                    <a:pt x="14860" y="1835"/>
                    <a:pt x="14776" y="1620"/>
                  </a:cubicBezTo>
                  <a:lnTo>
                    <a:pt x="14205" y="275"/>
                  </a:lnTo>
                  <a:cubicBezTo>
                    <a:pt x="14157" y="168"/>
                    <a:pt x="14074" y="84"/>
                    <a:pt x="13967" y="37"/>
                  </a:cubicBezTo>
                  <a:cubicBezTo>
                    <a:pt x="13913" y="13"/>
                    <a:pt x="13854" y="1"/>
                    <a:pt x="13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7"/>
            <p:cNvSpPr/>
            <p:nvPr/>
          </p:nvSpPr>
          <p:spPr>
            <a:xfrm>
              <a:off x="2231250" y="2572175"/>
              <a:ext cx="123550" cy="123850"/>
            </a:xfrm>
            <a:custGeom>
              <a:avLst/>
              <a:gdLst/>
              <a:ahLst/>
              <a:cxnLst/>
              <a:rect l="l" t="t" r="r" b="b"/>
              <a:pathLst>
                <a:path w="4942" h="4954" extrusionOk="0">
                  <a:moveTo>
                    <a:pt x="2465" y="0"/>
                  </a:moveTo>
                  <a:cubicBezTo>
                    <a:pt x="1096" y="0"/>
                    <a:pt x="1" y="1108"/>
                    <a:pt x="1" y="2477"/>
                  </a:cubicBezTo>
                  <a:cubicBezTo>
                    <a:pt x="1" y="3846"/>
                    <a:pt x="1108" y="4953"/>
                    <a:pt x="2465" y="4953"/>
                  </a:cubicBezTo>
                  <a:cubicBezTo>
                    <a:pt x="3834" y="4953"/>
                    <a:pt x="4942" y="3834"/>
                    <a:pt x="4942" y="2477"/>
                  </a:cubicBezTo>
                  <a:cubicBezTo>
                    <a:pt x="4942" y="1108"/>
                    <a:pt x="3822" y="0"/>
                    <a:pt x="2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7"/>
            <p:cNvSpPr/>
            <p:nvPr/>
          </p:nvSpPr>
          <p:spPr>
            <a:xfrm>
              <a:off x="2336625" y="2540250"/>
              <a:ext cx="51225" cy="49200"/>
            </a:xfrm>
            <a:custGeom>
              <a:avLst/>
              <a:gdLst/>
              <a:ahLst/>
              <a:cxnLst/>
              <a:rect l="l" t="t" r="r" b="b"/>
              <a:pathLst>
                <a:path w="2049" h="1968" extrusionOk="0">
                  <a:moveTo>
                    <a:pt x="1551" y="0"/>
                  </a:moveTo>
                  <a:cubicBezTo>
                    <a:pt x="1438" y="0"/>
                    <a:pt x="1328" y="45"/>
                    <a:pt x="1251" y="134"/>
                  </a:cubicBezTo>
                  <a:lnTo>
                    <a:pt x="179" y="1206"/>
                  </a:lnTo>
                  <a:cubicBezTo>
                    <a:pt x="0" y="1385"/>
                    <a:pt x="0" y="1670"/>
                    <a:pt x="179" y="1837"/>
                  </a:cubicBezTo>
                  <a:cubicBezTo>
                    <a:pt x="262" y="1920"/>
                    <a:pt x="381" y="1968"/>
                    <a:pt x="489" y="1968"/>
                  </a:cubicBezTo>
                  <a:cubicBezTo>
                    <a:pt x="596" y="1968"/>
                    <a:pt x="715" y="1920"/>
                    <a:pt x="798" y="1837"/>
                  </a:cubicBezTo>
                  <a:lnTo>
                    <a:pt x="1870" y="765"/>
                  </a:lnTo>
                  <a:cubicBezTo>
                    <a:pt x="2048" y="587"/>
                    <a:pt x="2048" y="301"/>
                    <a:pt x="1870" y="134"/>
                  </a:cubicBezTo>
                  <a:cubicBezTo>
                    <a:pt x="1780" y="45"/>
                    <a:pt x="1664" y="0"/>
                    <a:pt x="1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7"/>
            <p:cNvSpPr/>
            <p:nvPr/>
          </p:nvSpPr>
          <p:spPr>
            <a:xfrm>
              <a:off x="2336025" y="2678350"/>
              <a:ext cx="51525" cy="49225"/>
            </a:xfrm>
            <a:custGeom>
              <a:avLst/>
              <a:gdLst/>
              <a:ahLst/>
              <a:cxnLst/>
              <a:rect l="l" t="t" r="r" b="b"/>
              <a:pathLst>
                <a:path w="2061" h="1969" extrusionOk="0">
                  <a:moveTo>
                    <a:pt x="490" y="1"/>
                  </a:moveTo>
                  <a:cubicBezTo>
                    <a:pt x="376" y="1"/>
                    <a:pt x="262" y="46"/>
                    <a:pt x="179" y="135"/>
                  </a:cubicBezTo>
                  <a:cubicBezTo>
                    <a:pt x="1" y="313"/>
                    <a:pt x="1" y="599"/>
                    <a:pt x="179" y="766"/>
                  </a:cubicBezTo>
                  <a:lnTo>
                    <a:pt x="1251" y="1837"/>
                  </a:lnTo>
                  <a:cubicBezTo>
                    <a:pt x="1346" y="1921"/>
                    <a:pt x="1465" y="1968"/>
                    <a:pt x="1572" y="1968"/>
                  </a:cubicBezTo>
                  <a:cubicBezTo>
                    <a:pt x="1691" y="1968"/>
                    <a:pt x="1786" y="1921"/>
                    <a:pt x="1882" y="1837"/>
                  </a:cubicBezTo>
                  <a:cubicBezTo>
                    <a:pt x="2060" y="1659"/>
                    <a:pt x="2060" y="1373"/>
                    <a:pt x="1882" y="1206"/>
                  </a:cubicBezTo>
                  <a:lnTo>
                    <a:pt x="810" y="135"/>
                  </a:lnTo>
                  <a:cubicBezTo>
                    <a:pt x="721" y="46"/>
                    <a:pt x="605" y="1"/>
                    <a:pt x="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7"/>
            <p:cNvSpPr/>
            <p:nvPr/>
          </p:nvSpPr>
          <p:spPr>
            <a:xfrm>
              <a:off x="2198500" y="2678350"/>
              <a:ext cx="51225" cy="49225"/>
            </a:xfrm>
            <a:custGeom>
              <a:avLst/>
              <a:gdLst/>
              <a:ahLst/>
              <a:cxnLst/>
              <a:rect l="l" t="t" r="r" b="b"/>
              <a:pathLst>
                <a:path w="2049" h="1969" extrusionOk="0">
                  <a:moveTo>
                    <a:pt x="1556" y="1"/>
                  </a:moveTo>
                  <a:cubicBezTo>
                    <a:pt x="1444" y="1"/>
                    <a:pt x="1334" y="46"/>
                    <a:pt x="1251" y="135"/>
                  </a:cubicBezTo>
                  <a:lnTo>
                    <a:pt x="179" y="1206"/>
                  </a:lnTo>
                  <a:cubicBezTo>
                    <a:pt x="1" y="1385"/>
                    <a:pt x="1" y="1671"/>
                    <a:pt x="179" y="1837"/>
                  </a:cubicBezTo>
                  <a:cubicBezTo>
                    <a:pt x="263" y="1921"/>
                    <a:pt x="382" y="1968"/>
                    <a:pt x="489" y="1968"/>
                  </a:cubicBezTo>
                  <a:cubicBezTo>
                    <a:pt x="608" y="1968"/>
                    <a:pt x="715" y="1921"/>
                    <a:pt x="799" y="1837"/>
                  </a:cubicBezTo>
                  <a:lnTo>
                    <a:pt x="1870" y="766"/>
                  </a:lnTo>
                  <a:cubicBezTo>
                    <a:pt x="2049" y="587"/>
                    <a:pt x="2049" y="302"/>
                    <a:pt x="1870" y="135"/>
                  </a:cubicBezTo>
                  <a:cubicBezTo>
                    <a:pt x="1781" y="46"/>
                    <a:pt x="166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7"/>
            <p:cNvSpPr/>
            <p:nvPr/>
          </p:nvSpPr>
          <p:spPr>
            <a:xfrm>
              <a:off x="2198500" y="2540250"/>
              <a:ext cx="51225" cy="49200"/>
            </a:xfrm>
            <a:custGeom>
              <a:avLst/>
              <a:gdLst/>
              <a:ahLst/>
              <a:cxnLst/>
              <a:rect l="l" t="t" r="r" b="b"/>
              <a:pathLst>
                <a:path w="2049" h="1968" extrusionOk="0">
                  <a:moveTo>
                    <a:pt x="485" y="0"/>
                  </a:moveTo>
                  <a:cubicBezTo>
                    <a:pt x="373" y="0"/>
                    <a:pt x="263" y="45"/>
                    <a:pt x="179" y="134"/>
                  </a:cubicBezTo>
                  <a:cubicBezTo>
                    <a:pt x="1" y="313"/>
                    <a:pt x="1" y="599"/>
                    <a:pt x="179" y="765"/>
                  </a:cubicBezTo>
                  <a:lnTo>
                    <a:pt x="1251" y="1837"/>
                  </a:lnTo>
                  <a:cubicBezTo>
                    <a:pt x="1334" y="1920"/>
                    <a:pt x="1442" y="1968"/>
                    <a:pt x="1561" y="1968"/>
                  </a:cubicBezTo>
                  <a:cubicBezTo>
                    <a:pt x="1680" y="1968"/>
                    <a:pt x="1787" y="1920"/>
                    <a:pt x="1870" y="1837"/>
                  </a:cubicBezTo>
                  <a:cubicBezTo>
                    <a:pt x="2049" y="1658"/>
                    <a:pt x="2049" y="1373"/>
                    <a:pt x="1870" y="1206"/>
                  </a:cubicBezTo>
                  <a:lnTo>
                    <a:pt x="799" y="134"/>
                  </a:lnTo>
                  <a:cubicBezTo>
                    <a:pt x="709" y="45"/>
                    <a:pt x="596" y="0"/>
                    <a:pt x="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7"/>
            <p:cNvSpPr/>
            <p:nvPr/>
          </p:nvSpPr>
          <p:spPr>
            <a:xfrm>
              <a:off x="2282150" y="2516700"/>
              <a:ext cx="22350" cy="39875"/>
            </a:xfrm>
            <a:custGeom>
              <a:avLst/>
              <a:gdLst/>
              <a:ahLst/>
              <a:cxnLst/>
              <a:rect l="l" t="t" r="r" b="b"/>
              <a:pathLst>
                <a:path w="894" h="1595" extrusionOk="0">
                  <a:moveTo>
                    <a:pt x="459" y="1"/>
                  </a:moveTo>
                  <a:cubicBezTo>
                    <a:pt x="203" y="1"/>
                    <a:pt x="1" y="193"/>
                    <a:pt x="1" y="457"/>
                  </a:cubicBezTo>
                  <a:lnTo>
                    <a:pt x="1" y="1136"/>
                  </a:lnTo>
                  <a:cubicBezTo>
                    <a:pt x="1" y="1362"/>
                    <a:pt x="155" y="1553"/>
                    <a:pt x="370" y="1588"/>
                  </a:cubicBezTo>
                  <a:cubicBezTo>
                    <a:pt x="396" y="1593"/>
                    <a:pt x="423" y="1595"/>
                    <a:pt x="449" y="1595"/>
                  </a:cubicBezTo>
                  <a:cubicBezTo>
                    <a:pt x="698" y="1595"/>
                    <a:pt x="893" y="1395"/>
                    <a:pt x="893" y="1136"/>
                  </a:cubicBezTo>
                  <a:lnTo>
                    <a:pt x="893" y="457"/>
                  </a:lnTo>
                  <a:cubicBezTo>
                    <a:pt x="893" y="231"/>
                    <a:pt x="751" y="41"/>
                    <a:pt x="524" y="5"/>
                  </a:cubicBezTo>
                  <a:cubicBezTo>
                    <a:pt x="502" y="2"/>
                    <a:pt x="481" y="1"/>
                    <a:pt x="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7"/>
            <p:cNvSpPr/>
            <p:nvPr/>
          </p:nvSpPr>
          <p:spPr>
            <a:xfrm>
              <a:off x="2369950" y="2623075"/>
              <a:ext cx="40525" cy="22350"/>
            </a:xfrm>
            <a:custGeom>
              <a:avLst/>
              <a:gdLst/>
              <a:ahLst/>
              <a:cxnLst/>
              <a:rect l="l" t="t" r="r" b="b"/>
              <a:pathLst>
                <a:path w="1621" h="894" extrusionOk="0">
                  <a:moveTo>
                    <a:pt x="489" y="0"/>
                  </a:moveTo>
                  <a:cubicBezTo>
                    <a:pt x="275" y="0"/>
                    <a:pt x="72" y="143"/>
                    <a:pt x="48" y="369"/>
                  </a:cubicBezTo>
                  <a:cubicBezTo>
                    <a:pt x="1" y="643"/>
                    <a:pt x="215" y="893"/>
                    <a:pt x="489" y="893"/>
                  </a:cubicBezTo>
                  <a:lnTo>
                    <a:pt x="1191" y="893"/>
                  </a:lnTo>
                  <a:cubicBezTo>
                    <a:pt x="1418" y="893"/>
                    <a:pt x="1620" y="691"/>
                    <a:pt x="1620" y="441"/>
                  </a:cubicBezTo>
                  <a:cubicBezTo>
                    <a:pt x="1620" y="191"/>
                    <a:pt x="1430" y="0"/>
                    <a:pt x="1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7"/>
            <p:cNvSpPr/>
            <p:nvPr/>
          </p:nvSpPr>
          <p:spPr>
            <a:xfrm>
              <a:off x="2282150" y="2711325"/>
              <a:ext cx="22350" cy="39875"/>
            </a:xfrm>
            <a:custGeom>
              <a:avLst/>
              <a:gdLst/>
              <a:ahLst/>
              <a:cxnLst/>
              <a:rect l="l" t="t" r="r" b="b"/>
              <a:pathLst>
                <a:path w="894" h="1595" extrusionOk="0">
                  <a:moveTo>
                    <a:pt x="448" y="0"/>
                  </a:moveTo>
                  <a:cubicBezTo>
                    <a:pt x="198" y="0"/>
                    <a:pt x="1" y="210"/>
                    <a:pt x="1" y="459"/>
                  </a:cubicBezTo>
                  <a:lnTo>
                    <a:pt x="1" y="1138"/>
                  </a:lnTo>
                  <a:cubicBezTo>
                    <a:pt x="1" y="1364"/>
                    <a:pt x="155" y="1554"/>
                    <a:pt x="370" y="1590"/>
                  </a:cubicBezTo>
                  <a:cubicBezTo>
                    <a:pt x="392" y="1593"/>
                    <a:pt x="413" y="1594"/>
                    <a:pt x="435" y="1594"/>
                  </a:cubicBezTo>
                  <a:cubicBezTo>
                    <a:pt x="691" y="1594"/>
                    <a:pt x="893" y="1401"/>
                    <a:pt x="893" y="1138"/>
                  </a:cubicBezTo>
                  <a:lnTo>
                    <a:pt x="893" y="459"/>
                  </a:lnTo>
                  <a:cubicBezTo>
                    <a:pt x="893" y="233"/>
                    <a:pt x="751" y="42"/>
                    <a:pt x="524" y="7"/>
                  </a:cubicBezTo>
                  <a:cubicBezTo>
                    <a:pt x="499" y="2"/>
                    <a:pt x="473" y="0"/>
                    <a:pt x="4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7"/>
            <p:cNvSpPr/>
            <p:nvPr/>
          </p:nvSpPr>
          <p:spPr>
            <a:xfrm>
              <a:off x="2175600" y="2623075"/>
              <a:ext cx="40800" cy="22350"/>
            </a:xfrm>
            <a:custGeom>
              <a:avLst/>
              <a:gdLst/>
              <a:ahLst/>
              <a:cxnLst/>
              <a:rect l="l" t="t" r="r" b="b"/>
              <a:pathLst>
                <a:path w="1632" h="894" extrusionOk="0">
                  <a:moveTo>
                    <a:pt x="441" y="0"/>
                  </a:moveTo>
                  <a:cubicBezTo>
                    <a:pt x="202" y="0"/>
                    <a:pt x="0" y="191"/>
                    <a:pt x="0" y="441"/>
                  </a:cubicBezTo>
                  <a:cubicBezTo>
                    <a:pt x="0" y="691"/>
                    <a:pt x="202" y="893"/>
                    <a:pt x="453" y="893"/>
                  </a:cubicBezTo>
                  <a:lnTo>
                    <a:pt x="1143" y="893"/>
                  </a:lnTo>
                  <a:cubicBezTo>
                    <a:pt x="1357" y="893"/>
                    <a:pt x="1560" y="739"/>
                    <a:pt x="1584" y="512"/>
                  </a:cubicBezTo>
                  <a:cubicBezTo>
                    <a:pt x="1631" y="238"/>
                    <a:pt x="1417" y="0"/>
                    <a:pt x="1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 name="Google Shape;2804;p77"/>
          <p:cNvGrpSpPr/>
          <p:nvPr/>
        </p:nvGrpSpPr>
        <p:grpSpPr>
          <a:xfrm>
            <a:off x="2669069" y="2689375"/>
            <a:ext cx="382225" cy="380125"/>
            <a:chOff x="1946650" y="2436450"/>
            <a:chExt cx="382225" cy="380125"/>
          </a:xfrm>
        </p:grpSpPr>
        <p:sp>
          <p:nvSpPr>
            <p:cNvPr id="2805" name="Google Shape;2805;p77"/>
            <p:cNvSpPr/>
            <p:nvPr/>
          </p:nvSpPr>
          <p:spPr>
            <a:xfrm>
              <a:off x="1946650" y="2436450"/>
              <a:ext cx="370925" cy="150325"/>
            </a:xfrm>
            <a:custGeom>
              <a:avLst/>
              <a:gdLst/>
              <a:ahLst/>
              <a:cxnLst/>
              <a:rect l="l" t="t" r="r" b="b"/>
              <a:pathLst>
                <a:path w="14837" h="6013" extrusionOk="0">
                  <a:moveTo>
                    <a:pt x="7740" y="0"/>
                  </a:moveTo>
                  <a:cubicBezTo>
                    <a:pt x="4823" y="0"/>
                    <a:pt x="2204" y="1738"/>
                    <a:pt x="1061" y="4394"/>
                  </a:cubicBezTo>
                  <a:lnTo>
                    <a:pt x="906" y="4036"/>
                  </a:lnTo>
                  <a:cubicBezTo>
                    <a:pt x="843" y="3866"/>
                    <a:pt x="673" y="3763"/>
                    <a:pt x="501" y="3763"/>
                  </a:cubicBezTo>
                  <a:cubicBezTo>
                    <a:pt x="444" y="3763"/>
                    <a:pt x="387" y="3775"/>
                    <a:pt x="334" y="3798"/>
                  </a:cubicBezTo>
                  <a:cubicBezTo>
                    <a:pt x="108" y="3882"/>
                    <a:pt x="1" y="4155"/>
                    <a:pt x="96" y="4382"/>
                  </a:cubicBezTo>
                  <a:lnTo>
                    <a:pt x="656" y="5715"/>
                  </a:lnTo>
                  <a:cubicBezTo>
                    <a:pt x="668" y="5822"/>
                    <a:pt x="751" y="5918"/>
                    <a:pt x="870" y="5953"/>
                  </a:cubicBezTo>
                  <a:cubicBezTo>
                    <a:pt x="930" y="5977"/>
                    <a:pt x="965" y="5989"/>
                    <a:pt x="1025" y="5989"/>
                  </a:cubicBezTo>
                  <a:cubicBezTo>
                    <a:pt x="1084" y="5989"/>
                    <a:pt x="1144" y="5977"/>
                    <a:pt x="1203" y="5953"/>
                  </a:cubicBezTo>
                  <a:lnTo>
                    <a:pt x="2549" y="5394"/>
                  </a:lnTo>
                  <a:cubicBezTo>
                    <a:pt x="2775" y="5298"/>
                    <a:pt x="2870" y="5036"/>
                    <a:pt x="2787" y="4810"/>
                  </a:cubicBezTo>
                  <a:cubicBezTo>
                    <a:pt x="2715" y="4639"/>
                    <a:pt x="2546" y="4542"/>
                    <a:pt x="2371" y="4542"/>
                  </a:cubicBezTo>
                  <a:cubicBezTo>
                    <a:pt x="2315" y="4542"/>
                    <a:pt x="2258" y="4552"/>
                    <a:pt x="2204" y="4572"/>
                  </a:cubicBezTo>
                  <a:lnTo>
                    <a:pt x="1882" y="4703"/>
                  </a:lnTo>
                  <a:cubicBezTo>
                    <a:pt x="2894" y="2405"/>
                    <a:pt x="5180" y="893"/>
                    <a:pt x="7728" y="893"/>
                  </a:cubicBezTo>
                  <a:cubicBezTo>
                    <a:pt x="10645" y="893"/>
                    <a:pt x="13169" y="2858"/>
                    <a:pt x="13907" y="5691"/>
                  </a:cubicBezTo>
                  <a:cubicBezTo>
                    <a:pt x="13943" y="5894"/>
                    <a:pt x="14146" y="6013"/>
                    <a:pt x="14336" y="6013"/>
                  </a:cubicBezTo>
                  <a:cubicBezTo>
                    <a:pt x="14360" y="6013"/>
                    <a:pt x="14407" y="6013"/>
                    <a:pt x="14455" y="6001"/>
                  </a:cubicBezTo>
                  <a:cubicBezTo>
                    <a:pt x="14693" y="5941"/>
                    <a:pt x="14836" y="5703"/>
                    <a:pt x="14777" y="5465"/>
                  </a:cubicBezTo>
                  <a:cubicBezTo>
                    <a:pt x="13943" y="2250"/>
                    <a:pt x="11050" y="0"/>
                    <a:pt x="77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7"/>
            <p:cNvSpPr/>
            <p:nvPr/>
          </p:nvSpPr>
          <p:spPr>
            <a:xfrm>
              <a:off x="1957375" y="2664450"/>
              <a:ext cx="371500" cy="152125"/>
            </a:xfrm>
            <a:custGeom>
              <a:avLst/>
              <a:gdLst/>
              <a:ahLst/>
              <a:cxnLst/>
              <a:rect l="l" t="t" r="r" b="b"/>
              <a:pathLst>
                <a:path w="14860" h="6085" extrusionOk="0">
                  <a:moveTo>
                    <a:pt x="13794" y="0"/>
                  </a:moveTo>
                  <a:cubicBezTo>
                    <a:pt x="13734" y="0"/>
                    <a:pt x="13675" y="12"/>
                    <a:pt x="13621" y="36"/>
                  </a:cubicBezTo>
                  <a:lnTo>
                    <a:pt x="12288" y="608"/>
                  </a:lnTo>
                  <a:cubicBezTo>
                    <a:pt x="12062" y="691"/>
                    <a:pt x="11954" y="953"/>
                    <a:pt x="12050" y="1179"/>
                  </a:cubicBezTo>
                  <a:cubicBezTo>
                    <a:pt x="12112" y="1349"/>
                    <a:pt x="12283" y="1452"/>
                    <a:pt x="12455" y="1452"/>
                  </a:cubicBezTo>
                  <a:cubicBezTo>
                    <a:pt x="12511" y="1452"/>
                    <a:pt x="12568" y="1441"/>
                    <a:pt x="12621" y="1417"/>
                  </a:cubicBezTo>
                  <a:lnTo>
                    <a:pt x="13002" y="1250"/>
                  </a:lnTo>
                  <a:lnTo>
                    <a:pt x="13002" y="1250"/>
                  </a:lnTo>
                  <a:cubicBezTo>
                    <a:pt x="12014" y="3620"/>
                    <a:pt x="9692" y="5191"/>
                    <a:pt x="7097" y="5191"/>
                  </a:cubicBezTo>
                  <a:cubicBezTo>
                    <a:pt x="4180" y="5191"/>
                    <a:pt x="1644" y="3227"/>
                    <a:pt x="929" y="393"/>
                  </a:cubicBezTo>
                  <a:cubicBezTo>
                    <a:pt x="880" y="197"/>
                    <a:pt x="709" y="65"/>
                    <a:pt x="518" y="65"/>
                  </a:cubicBezTo>
                  <a:cubicBezTo>
                    <a:pt x="477" y="65"/>
                    <a:pt x="435" y="71"/>
                    <a:pt x="393" y="84"/>
                  </a:cubicBezTo>
                  <a:cubicBezTo>
                    <a:pt x="155" y="143"/>
                    <a:pt x="1" y="381"/>
                    <a:pt x="72" y="619"/>
                  </a:cubicBezTo>
                  <a:cubicBezTo>
                    <a:pt x="905" y="3834"/>
                    <a:pt x="3799" y="6084"/>
                    <a:pt x="7120" y="6084"/>
                  </a:cubicBezTo>
                  <a:cubicBezTo>
                    <a:pt x="10049" y="6084"/>
                    <a:pt x="12681" y="4310"/>
                    <a:pt x="13812" y="1643"/>
                  </a:cubicBezTo>
                  <a:lnTo>
                    <a:pt x="13943" y="1953"/>
                  </a:lnTo>
                  <a:cubicBezTo>
                    <a:pt x="14026" y="2120"/>
                    <a:pt x="14181" y="2227"/>
                    <a:pt x="14359" y="2227"/>
                  </a:cubicBezTo>
                  <a:cubicBezTo>
                    <a:pt x="14419" y="2227"/>
                    <a:pt x="14479" y="2215"/>
                    <a:pt x="14538" y="2191"/>
                  </a:cubicBezTo>
                  <a:cubicBezTo>
                    <a:pt x="14752" y="2108"/>
                    <a:pt x="14860" y="1834"/>
                    <a:pt x="14764" y="1620"/>
                  </a:cubicBezTo>
                  <a:lnTo>
                    <a:pt x="14205" y="274"/>
                  </a:lnTo>
                  <a:cubicBezTo>
                    <a:pt x="14157" y="167"/>
                    <a:pt x="14074" y="84"/>
                    <a:pt x="13967" y="36"/>
                  </a:cubicBezTo>
                  <a:cubicBezTo>
                    <a:pt x="13913" y="12"/>
                    <a:pt x="13853" y="0"/>
                    <a:pt x="13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7"/>
            <p:cNvSpPr/>
            <p:nvPr/>
          </p:nvSpPr>
          <p:spPr>
            <a:xfrm>
              <a:off x="2051725" y="2507275"/>
              <a:ext cx="171175" cy="239350"/>
            </a:xfrm>
            <a:custGeom>
              <a:avLst/>
              <a:gdLst/>
              <a:ahLst/>
              <a:cxnLst/>
              <a:rect l="l" t="t" r="r" b="b"/>
              <a:pathLst>
                <a:path w="6847" h="9574" extrusionOk="0">
                  <a:moveTo>
                    <a:pt x="1472" y="5475"/>
                  </a:moveTo>
                  <a:cubicBezTo>
                    <a:pt x="1521" y="5475"/>
                    <a:pt x="1571" y="5484"/>
                    <a:pt x="1620" y="5502"/>
                  </a:cubicBezTo>
                  <a:cubicBezTo>
                    <a:pt x="1858" y="5597"/>
                    <a:pt x="1977" y="5847"/>
                    <a:pt x="1882" y="6073"/>
                  </a:cubicBezTo>
                  <a:cubicBezTo>
                    <a:pt x="1858" y="6144"/>
                    <a:pt x="1846" y="6240"/>
                    <a:pt x="1846" y="6323"/>
                  </a:cubicBezTo>
                  <a:cubicBezTo>
                    <a:pt x="1846" y="6573"/>
                    <a:pt x="1977" y="6811"/>
                    <a:pt x="2203" y="6954"/>
                  </a:cubicBezTo>
                  <a:cubicBezTo>
                    <a:pt x="2418" y="7073"/>
                    <a:pt x="2501" y="7335"/>
                    <a:pt x="2358" y="7561"/>
                  </a:cubicBezTo>
                  <a:cubicBezTo>
                    <a:pt x="2275" y="7692"/>
                    <a:pt x="2120" y="7788"/>
                    <a:pt x="1977" y="7788"/>
                  </a:cubicBezTo>
                  <a:cubicBezTo>
                    <a:pt x="1906" y="7788"/>
                    <a:pt x="1822" y="7764"/>
                    <a:pt x="1751" y="7728"/>
                  </a:cubicBezTo>
                  <a:cubicBezTo>
                    <a:pt x="1263" y="7442"/>
                    <a:pt x="953" y="6906"/>
                    <a:pt x="953" y="6323"/>
                  </a:cubicBezTo>
                  <a:cubicBezTo>
                    <a:pt x="953" y="6133"/>
                    <a:pt x="977" y="5954"/>
                    <a:pt x="1049" y="5775"/>
                  </a:cubicBezTo>
                  <a:cubicBezTo>
                    <a:pt x="1123" y="5589"/>
                    <a:pt x="1293" y="5475"/>
                    <a:pt x="1472" y="5475"/>
                  </a:cubicBezTo>
                  <a:close/>
                  <a:moveTo>
                    <a:pt x="3418" y="1"/>
                  </a:moveTo>
                  <a:cubicBezTo>
                    <a:pt x="3275" y="1"/>
                    <a:pt x="3120" y="72"/>
                    <a:pt x="3025" y="203"/>
                  </a:cubicBezTo>
                  <a:lnTo>
                    <a:pt x="1703" y="2382"/>
                  </a:lnTo>
                  <a:cubicBezTo>
                    <a:pt x="1584" y="2573"/>
                    <a:pt x="1453" y="2787"/>
                    <a:pt x="1310" y="3001"/>
                  </a:cubicBezTo>
                  <a:cubicBezTo>
                    <a:pt x="691" y="3942"/>
                    <a:pt x="1" y="5001"/>
                    <a:pt x="1" y="6144"/>
                  </a:cubicBezTo>
                  <a:cubicBezTo>
                    <a:pt x="1" y="8038"/>
                    <a:pt x="1525" y="9573"/>
                    <a:pt x="3418" y="9573"/>
                  </a:cubicBezTo>
                  <a:cubicBezTo>
                    <a:pt x="5311" y="9573"/>
                    <a:pt x="6847" y="8038"/>
                    <a:pt x="6847" y="6144"/>
                  </a:cubicBezTo>
                  <a:cubicBezTo>
                    <a:pt x="6847" y="4990"/>
                    <a:pt x="6144" y="3930"/>
                    <a:pt x="5537" y="3001"/>
                  </a:cubicBezTo>
                  <a:cubicBezTo>
                    <a:pt x="5382" y="2787"/>
                    <a:pt x="5251" y="2573"/>
                    <a:pt x="5132" y="2382"/>
                  </a:cubicBezTo>
                  <a:lnTo>
                    <a:pt x="3811" y="203"/>
                  </a:lnTo>
                  <a:cubicBezTo>
                    <a:pt x="3727" y="72"/>
                    <a:pt x="3585" y="1"/>
                    <a:pt x="3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 name="Google Shape;2808;p77"/>
          <p:cNvGrpSpPr/>
          <p:nvPr/>
        </p:nvGrpSpPr>
        <p:grpSpPr>
          <a:xfrm>
            <a:off x="3407567" y="2689488"/>
            <a:ext cx="222675" cy="379900"/>
            <a:chOff x="2417850" y="2431775"/>
            <a:chExt cx="222675" cy="379900"/>
          </a:xfrm>
        </p:grpSpPr>
        <p:sp>
          <p:nvSpPr>
            <p:cNvPr id="2809" name="Google Shape;2809;p77"/>
            <p:cNvSpPr/>
            <p:nvPr/>
          </p:nvSpPr>
          <p:spPr>
            <a:xfrm>
              <a:off x="2446725" y="2660875"/>
              <a:ext cx="166400" cy="150800"/>
            </a:xfrm>
            <a:custGeom>
              <a:avLst/>
              <a:gdLst/>
              <a:ahLst/>
              <a:cxnLst/>
              <a:rect l="l" t="t" r="r" b="b"/>
              <a:pathLst>
                <a:path w="6656" h="6032" extrusionOk="0">
                  <a:moveTo>
                    <a:pt x="1965" y="0"/>
                  </a:moveTo>
                  <a:lnTo>
                    <a:pt x="1965" y="870"/>
                  </a:lnTo>
                  <a:cubicBezTo>
                    <a:pt x="1965" y="1120"/>
                    <a:pt x="2155" y="1310"/>
                    <a:pt x="2417" y="1310"/>
                  </a:cubicBezTo>
                  <a:lnTo>
                    <a:pt x="2858" y="1310"/>
                  </a:lnTo>
                  <a:lnTo>
                    <a:pt x="2858" y="2917"/>
                  </a:lnTo>
                  <a:cubicBezTo>
                    <a:pt x="2786" y="2846"/>
                    <a:pt x="2715" y="2775"/>
                    <a:pt x="2620" y="2691"/>
                  </a:cubicBezTo>
                  <a:cubicBezTo>
                    <a:pt x="2289" y="2446"/>
                    <a:pt x="1884" y="2323"/>
                    <a:pt x="1445" y="2323"/>
                  </a:cubicBezTo>
                  <a:cubicBezTo>
                    <a:pt x="1094" y="2323"/>
                    <a:pt x="721" y="2402"/>
                    <a:pt x="346" y="2560"/>
                  </a:cubicBezTo>
                  <a:cubicBezTo>
                    <a:pt x="227" y="2608"/>
                    <a:pt x="131" y="2727"/>
                    <a:pt x="119" y="2846"/>
                  </a:cubicBezTo>
                  <a:cubicBezTo>
                    <a:pt x="0" y="3763"/>
                    <a:pt x="274" y="4537"/>
                    <a:pt x="870" y="5001"/>
                  </a:cubicBezTo>
                  <a:cubicBezTo>
                    <a:pt x="1191" y="5251"/>
                    <a:pt x="1596" y="5370"/>
                    <a:pt x="2036" y="5370"/>
                  </a:cubicBezTo>
                  <a:cubicBezTo>
                    <a:pt x="2310" y="5370"/>
                    <a:pt x="2596" y="5334"/>
                    <a:pt x="2870" y="5239"/>
                  </a:cubicBezTo>
                  <a:lnTo>
                    <a:pt x="2870" y="5584"/>
                  </a:lnTo>
                  <a:cubicBezTo>
                    <a:pt x="2870" y="5811"/>
                    <a:pt x="3025" y="6001"/>
                    <a:pt x="3251" y="6025"/>
                  </a:cubicBezTo>
                  <a:cubicBezTo>
                    <a:pt x="3278" y="6030"/>
                    <a:pt x="3305" y="6032"/>
                    <a:pt x="3331" y="6032"/>
                  </a:cubicBezTo>
                  <a:cubicBezTo>
                    <a:pt x="3569" y="6032"/>
                    <a:pt x="3763" y="5843"/>
                    <a:pt x="3763" y="5596"/>
                  </a:cubicBezTo>
                  <a:lnTo>
                    <a:pt x="3763" y="5239"/>
                  </a:lnTo>
                  <a:cubicBezTo>
                    <a:pt x="4057" y="5336"/>
                    <a:pt x="4346" y="5384"/>
                    <a:pt x="4621" y="5384"/>
                  </a:cubicBezTo>
                  <a:cubicBezTo>
                    <a:pt x="5057" y="5384"/>
                    <a:pt x="5458" y="5261"/>
                    <a:pt x="5787" y="5013"/>
                  </a:cubicBezTo>
                  <a:cubicBezTo>
                    <a:pt x="6382" y="4572"/>
                    <a:pt x="6656" y="3787"/>
                    <a:pt x="6537" y="2858"/>
                  </a:cubicBezTo>
                  <a:cubicBezTo>
                    <a:pt x="6501" y="2727"/>
                    <a:pt x="6418" y="2620"/>
                    <a:pt x="6299" y="2560"/>
                  </a:cubicBezTo>
                  <a:cubicBezTo>
                    <a:pt x="5930" y="2394"/>
                    <a:pt x="5537" y="2322"/>
                    <a:pt x="5192" y="2322"/>
                  </a:cubicBezTo>
                  <a:cubicBezTo>
                    <a:pt x="4763" y="2322"/>
                    <a:pt x="4358" y="2441"/>
                    <a:pt x="4025" y="2691"/>
                  </a:cubicBezTo>
                  <a:cubicBezTo>
                    <a:pt x="3918" y="2775"/>
                    <a:pt x="3822" y="2858"/>
                    <a:pt x="3751" y="2953"/>
                  </a:cubicBezTo>
                  <a:lnTo>
                    <a:pt x="3751" y="1310"/>
                  </a:lnTo>
                  <a:lnTo>
                    <a:pt x="4203" y="1310"/>
                  </a:lnTo>
                  <a:cubicBezTo>
                    <a:pt x="4453" y="1310"/>
                    <a:pt x="4644" y="1120"/>
                    <a:pt x="4644" y="870"/>
                  </a:cubicBezTo>
                  <a:lnTo>
                    <a:pt x="4644" y="0"/>
                  </a:lnTo>
                  <a:cubicBezTo>
                    <a:pt x="4477" y="24"/>
                    <a:pt x="4322" y="24"/>
                    <a:pt x="4144" y="24"/>
                  </a:cubicBezTo>
                  <a:lnTo>
                    <a:pt x="2477" y="24"/>
                  </a:lnTo>
                  <a:cubicBezTo>
                    <a:pt x="2298" y="24"/>
                    <a:pt x="2132" y="12"/>
                    <a:pt x="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7"/>
            <p:cNvSpPr/>
            <p:nvPr/>
          </p:nvSpPr>
          <p:spPr>
            <a:xfrm>
              <a:off x="2573825" y="2431775"/>
              <a:ext cx="44675" cy="45775"/>
            </a:xfrm>
            <a:custGeom>
              <a:avLst/>
              <a:gdLst/>
              <a:ahLst/>
              <a:cxnLst/>
              <a:rect l="l" t="t" r="r" b="b"/>
              <a:pathLst>
                <a:path w="1787" h="1831" extrusionOk="0">
                  <a:moveTo>
                    <a:pt x="915" y="1"/>
                  </a:moveTo>
                  <a:cubicBezTo>
                    <a:pt x="877" y="1"/>
                    <a:pt x="838" y="3"/>
                    <a:pt x="798" y="9"/>
                  </a:cubicBezTo>
                  <a:cubicBezTo>
                    <a:pt x="346" y="68"/>
                    <a:pt x="0" y="461"/>
                    <a:pt x="0" y="925"/>
                  </a:cubicBezTo>
                  <a:lnTo>
                    <a:pt x="0" y="1830"/>
                  </a:lnTo>
                  <a:lnTo>
                    <a:pt x="1786" y="1830"/>
                  </a:lnTo>
                  <a:lnTo>
                    <a:pt x="1786" y="890"/>
                  </a:lnTo>
                  <a:cubicBezTo>
                    <a:pt x="1786" y="404"/>
                    <a:pt x="1398" y="1"/>
                    <a:pt x="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7"/>
            <p:cNvSpPr/>
            <p:nvPr/>
          </p:nvSpPr>
          <p:spPr>
            <a:xfrm>
              <a:off x="2417850" y="2499550"/>
              <a:ext cx="222675" cy="140500"/>
            </a:xfrm>
            <a:custGeom>
              <a:avLst/>
              <a:gdLst/>
              <a:ahLst/>
              <a:cxnLst/>
              <a:rect l="l" t="t" r="r" b="b"/>
              <a:pathLst>
                <a:path w="8907" h="5620" extrusionOk="0">
                  <a:moveTo>
                    <a:pt x="441" y="0"/>
                  </a:moveTo>
                  <a:cubicBezTo>
                    <a:pt x="191" y="0"/>
                    <a:pt x="0" y="191"/>
                    <a:pt x="0" y="441"/>
                  </a:cubicBezTo>
                  <a:lnTo>
                    <a:pt x="0" y="1608"/>
                  </a:lnTo>
                  <a:cubicBezTo>
                    <a:pt x="0" y="1858"/>
                    <a:pt x="191" y="2048"/>
                    <a:pt x="441" y="2048"/>
                  </a:cubicBezTo>
                  <a:lnTo>
                    <a:pt x="893" y="2048"/>
                  </a:lnTo>
                  <a:lnTo>
                    <a:pt x="893" y="2882"/>
                  </a:lnTo>
                  <a:cubicBezTo>
                    <a:pt x="893" y="4382"/>
                    <a:pt x="2108" y="5620"/>
                    <a:pt x="3632" y="5620"/>
                  </a:cubicBezTo>
                  <a:lnTo>
                    <a:pt x="5311" y="5620"/>
                  </a:lnTo>
                  <a:cubicBezTo>
                    <a:pt x="6811" y="5620"/>
                    <a:pt x="8049" y="4406"/>
                    <a:pt x="8049" y="2882"/>
                  </a:cubicBezTo>
                  <a:lnTo>
                    <a:pt x="8049" y="2048"/>
                  </a:lnTo>
                  <a:lnTo>
                    <a:pt x="8466" y="2048"/>
                  </a:lnTo>
                  <a:cubicBezTo>
                    <a:pt x="8716" y="2048"/>
                    <a:pt x="8906" y="1858"/>
                    <a:pt x="8906" y="1608"/>
                  </a:cubicBezTo>
                  <a:lnTo>
                    <a:pt x="8906" y="441"/>
                  </a:lnTo>
                  <a:cubicBezTo>
                    <a:pt x="8894" y="191"/>
                    <a:pt x="8704" y="0"/>
                    <a:pt x="8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7"/>
            <p:cNvSpPr/>
            <p:nvPr/>
          </p:nvSpPr>
          <p:spPr>
            <a:xfrm>
              <a:off x="2439875" y="2431775"/>
              <a:ext cx="44675" cy="45775"/>
            </a:xfrm>
            <a:custGeom>
              <a:avLst/>
              <a:gdLst/>
              <a:ahLst/>
              <a:cxnLst/>
              <a:rect l="l" t="t" r="r" b="b"/>
              <a:pathLst>
                <a:path w="1787" h="1831" extrusionOk="0">
                  <a:moveTo>
                    <a:pt x="915" y="1"/>
                  </a:moveTo>
                  <a:cubicBezTo>
                    <a:pt x="877" y="1"/>
                    <a:pt x="838" y="3"/>
                    <a:pt x="798" y="9"/>
                  </a:cubicBezTo>
                  <a:cubicBezTo>
                    <a:pt x="346" y="68"/>
                    <a:pt x="1" y="461"/>
                    <a:pt x="1" y="925"/>
                  </a:cubicBezTo>
                  <a:lnTo>
                    <a:pt x="1" y="1830"/>
                  </a:lnTo>
                  <a:lnTo>
                    <a:pt x="1786" y="1830"/>
                  </a:lnTo>
                  <a:lnTo>
                    <a:pt x="1786" y="890"/>
                  </a:lnTo>
                  <a:cubicBezTo>
                    <a:pt x="1786" y="404"/>
                    <a:pt x="1398" y="1"/>
                    <a:pt x="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77"/>
          <p:cNvGrpSpPr/>
          <p:nvPr/>
        </p:nvGrpSpPr>
        <p:grpSpPr>
          <a:xfrm>
            <a:off x="3986514" y="2688925"/>
            <a:ext cx="381025" cy="381025"/>
            <a:chOff x="2685750" y="2443575"/>
            <a:chExt cx="381025" cy="381025"/>
          </a:xfrm>
        </p:grpSpPr>
        <p:sp>
          <p:nvSpPr>
            <p:cNvPr id="2814" name="Google Shape;2814;p77"/>
            <p:cNvSpPr/>
            <p:nvPr/>
          </p:nvSpPr>
          <p:spPr>
            <a:xfrm>
              <a:off x="2914925" y="2623675"/>
              <a:ext cx="20875" cy="20850"/>
            </a:xfrm>
            <a:custGeom>
              <a:avLst/>
              <a:gdLst/>
              <a:ahLst/>
              <a:cxnLst/>
              <a:rect l="l" t="t" r="r" b="b"/>
              <a:pathLst>
                <a:path w="835" h="834" extrusionOk="0">
                  <a:moveTo>
                    <a:pt x="418" y="0"/>
                  </a:moveTo>
                  <a:cubicBezTo>
                    <a:pt x="180" y="0"/>
                    <a:pt x="1" y="191"/>
                    <a:pt x="1" y="417"/>
                  </a:cubicBezTo>
                  <a:cubicBezTo>
                    <a:pt x="1" y="643"/>
                    <a:pt x="191" y="834"/>
                    <a:pt x="418" y="834"/>
                  </a:cubicBezTo>
                  <a:cubicBezTo>
                    <a:pt x="656" y="834"/>
                    <a:pt x="834" y="643"/>
                    <a:pt x="834" y="417"/>
                  </a:cubicBezTo>
                  <a:cubicBezTo>
                    <a:pt x="834" y="191"/>
                    <a:pt x="656" y="0"/>
                    <a:pt x="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7"/>
            <p:cNvSpPr/>
            <p:nvPr/>
          </p:nvSpPr>
          <p:spPr>
            <a:xfrm>
              <a:off x="2817000" y="2623675"/>
              <a:ext cx="20875" cy="20850"/>
            </a:xfrm>
            <a:custGeom>
              <a:avLst/>
              <a:gdLst/>
              <a:ahLst/>
              <a:cxnLst/>
              <a:rect l="l" t="t" r="r" b="b"/>
              <a:pathLst>
                <a:path w="835" h="834" extrusionOk="0">
                  <a:moveTo>
                    <a:pt x="417" y="0"/>
                  </a:moveTo>
                  <a:cubicBezTo>
                    <a:pt x="179" y="0"/>
                    <a:pt x="1" y="191"/>
                    <a:pt x="1" y="417"/>
                  </a:cubicBezTo>
                  <a:cubicBezTo>
                    <a:pt x="1" y="643"/>
                    <a:pt x="191" y="834"/>
                    <a:pt x="417" y="834"/>
                  </a:cubicBezTo>
                  <a:cubicBezTo>
                    <a:pt x="656" y="834"/>
                    <a:pt x="834" y="643"/>
                    <a:pt x="834" y="417"/>
                  </a:cubicBezTo>
                  <a:cubicBezTo>
                    <a:pt x="834" y="191"/>
                    <a:pt x="644"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7"/>
            <p:cNvSpPr/>
            <p:nvPr/>
          </p:nvSpPr>
          <p:spPr>
            <a:xfrm>
              <a:off x="2750025" y="2527825"/>
              <a:ext cx="252150" cy="212850"/>
            </a:xfrm>
            <a:custGeom>
              <a:avLst/>
              <a:gdLst/>
              <a:ahLst/>
              <a:cxnLst/>
              <a:rect l="l" t="t" r="r" b="b"/>
              <a:pathLst>
                <a:path w="10086" h="8514" extrusionOk="0">
                  <a:moveTo>
                    <a:pt x="3096" y="2941"/>
                  </a:moveTo>
                  <a:cubicBezTo>
                    <a:pt x="3823" y="2941"/>
                    <a:pt x="4406" y="3537"/>
                    <a:pt x="4406" y="4251"/>
                  </a:cubicBezTo>
                  <a:cubicBezTo>
                    <a:pt x="4406" y="4965"/>
                    <a:pt x="3823" y="5561"/>
                    <a:pt x="3096" y="5561"/>
                  </a:cubicBezTo>
                  <a:cubicBezTo>
                    <a:pt x="2370" y="5561"/>
                    <a:pt x="1787" y="4965"/>
                    <a:pt x="1787" y="4251"/>
                  </a:cubicBezTo>
                  <a:cubicBezTo>
                    <a:pt x="1787" y="3525"/>
                    <a:pt x="2382" y="2941"/>
                    <a:pt x="3096" y="2941"/>
                  </a:cubicBezTo>
                  <a:close/>
                  <a:moveTo>
                    <a:pt x="7014" y="2941"/>
                  </a:moveTo>
                  <a:cubicBezTo>
                    <a:pt x="7740" y="2941"/>
                    <a:pt x="8323" y="3537"/>
                    <a:pt x="8323" y="4251"/>
                  </a:cubicBezTo>
                  <a:cubicBezTo>
                    <a:pt x="8323" y="4965"/>
                    <a:pt x="7740" y="5561"/>
                    <a:pt x="7014" y="5561"/>
                  </a:cubicBezTo>
                  <a:cubicBezTo>
                    <a:pt x="6275" y="5561"/>
                    <a:pt x="5704" y="4965"/>
                    <a:pt x="5704" y="4251"/>
                  </a:cubicBezTo>
                  <a:cubicBezTo>
                    <a:pt x="5704" y="3525"/>
                    <a:pt x="6299" y="2941"/>
                    <a:pt x="7014" y="2941"/>
                  </a:cubicBezTo>
                  <a:close/>
                  <a:moveTo>
                    <a:pt x="5049" y="0"/>
                  </a:moveTo>
                  <a:cubicBezTo>
                    <a:pt x="3001" y="0"/>
                    <a:pt x="1263" y="1465"/>
                    <a:pt x="906" y="3489"/>
                  </a:cubicBezTo>
                  <a:cubicBezTo>
                    <a:pt x="858" y="3703"/>
                    <a:pt x="680" y="3870"/>
                    <a:pt x="465" y="3870"/>
                  </a:cubicBezTo>
                  <a:lnTo>
                    <a:pt x="1" y="3870"/>
                  </a:lnTo>
                  <a:lnTo>
                    <a:pt x="1" y="4644"/>
                  </a:lnTo>
                  <a:lnTo>
                    <a:pt x="465" y="4644"/>
                  </a:lnTo>
                  <a:cubicBezTo>
                    <a:pt x="680" y="4644"/>
                    <a:pt x="858" y="4799"/>
                    <a:pt x="906" y="5013"/>
                  </a:cubicBezTo>
                  <a:cubicBezTo>
                    <a:pt x="1263" y="7037"/>
                    <a:pt x="3001" y="8513"/>
                    <a:pt x="5049" y="8513"/>
                  </a:cubicBezTo>
                  <a:cubicBezTo>
                    <a:pt x="7085" y="8513"/>
                    <a:pt x="8823" y="7037"/>
                    <a:pt x="9181" y="5013"/>
                  </a:cubicBezTo>
                  <a:cubicBezTo>
                    <a:pt x="9228" y="4799"/>
                    <a:pt x="9407" y="4644"/>
                    <a:pt x="9633" y="4644"/>
                  </a:cubicBezTo>
                  <a:lnTo>
                    <a:pt x="10085" y="4644"/>
                  </a:lnTo>
                  <a:lnTo>
                    <a:pt x="10085" y="3870"/>
                  </a:lnTo>
                  <a:lnTo>
                    <a:pt x="9633" y="3870"/>
                  </a:lnTo>
                  <a:cubicBezTo>
                    <a:pt x="9407" y="3870"/>
                    <a:pt x="9216" y="3703"/>
                    <a:pt x="9181" y="3489"/>
                  </a:cubicBezTo>
                  <a:cubicBezTo>
                    <a:pt x="8823" y="1465"/>
                    <a:pt x="7085" y="0"/>
                    <a:pt x="5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7"/>
            <p:cNvSpPr/>
            <p:nvPr/>
          </p:nvSpPr>
          <p:spPr>
            <a:xfrm>
              <a:off x="2685750" y="2443575"/>
              <a:ext cx="381025" cy="381025"/>
            </a:xfrm>
            <a:custGeom>
              <a:avLst/>
              <a:gdLst/>
              <a:ahLst/>
              <a:cxnLst/>
              <a:rect l="l" t="t" r="r" b="b"/>
              <a:pathLst>
                <a:path w="15241" h="15241" extrusionOk="0">
                  <a:moveTo>
                    <a:pt x="7608" y="2501"/>
                  </a:moveTo>
                  <a:cubicBezTo>
                    <a:pt x="9966" y="2501"/>
                    <a:pt x="11978" y="4097"/>
                    <a:pt x="12561" y="6335"/>
                  </a:cubicBezTo>
                  <a:lnTo>
                    <a:pt x="13097" y="6335"/>
                  </a:lnTo>
                  <a:cubicBezTo>
                    <a:pt x="13347" y="6335"/>
                    <a:pt x="13538" y="6537"/>
                    <a:pt x="13538" y="6787"/>
                  </a:cubicBezTo>
                  <a:lnTo>
                    <a:pt x="13538" y="8454"/>
                  </a:lnTo>
                  <a:cubicBezTo>
                    <a:pt x="13538" y="8704"/>
                    <a:pt x="13347" y="8907"/>
                    <a:pt x="13097" y="8907"/>
                  </a:cubicBezTo>
                  <a:lnTo>
                    <a:pt x="12561" y="8907"/>
                  </a:lnTo>
                  <a:cubicBezTo>
                    <a:pt x="11990" y="11145"/>
                    <a:pt x="9966" y="12741"/>
                    <a:pt x="7608" y="12741"/>
                  </a:cubicBezTo>
                  <a:cubicBezTo>
                    <a:pt x="5263" y="12741"/>
                    <a:pt x="3251" y="11145"/>
                    <a:pt x="2667" y="8895"/>
                  </a:cubicBezTo>
                  <a:lnTo>
                    <a:pt x="2131" y="8895"/>
                  </a:lnTo>
                  <a:cubicBezTo>
                    <a:pt x="1881" y="8895"/>
                    <a:pt x="1691" y="8704"/>
                    <a:pt x="1691" y="8454"/>
                  </a:cubicBezTo>
                  <a:lnTo>
                    <a:pt x="1691" y="6787"/>
                  </a:lnTo>
                  <a:cubicBezTo>
                    <a:pt x="1691" y="6537"/>
                    <a:pt x="1881" y="6335"/>
                    <a:pt x="2131" y="6335"/>
                  </a:cubicBezTo>
                  <a:lnTo>
                    <a:pt x="2667" y="6335"/>
                  </a:lnTo>
                  <a:cubicBezTo>
                    <a:pt x="3239" y="4097"/>
                    <a:pt x="5263" y="2501"/>
                    <a:pt x="7608" y="2501"/>
                  </a:cubicBezTo>
                  <a:close/>
                  <a:moveTo>
                    <a:pt x="1310" y="1"/>
                  </a:moveTo>
                  <a:cubicBezTo>
                    <a:pt x="572" y="1"/>
                    <a:pt x="0" y="584"/>
                    <a:pt x="0" y="1311"/>
                  </a:cubicBezTo>
                  <a:lnTo>
                    <a:pt x="0" y="13931"/>
                  </a:lnTo>
                  <a:cubicBezTo>
                    <a:pt x="0" y="14657"/>
                    <a:pt x="572" y="15241"/>
                    <a:pt x="1310" y="15241"/>
                  </a:cubicBezTo>
                  <a:lnTo>
                    <a:pt x="13930" y="15241"/>
                  </a:lnTo>
                  <a:cubicBezTo>
                    <a:pt x="14657" y="15241"/>
                    <a:pt x="15240" y="14657"/>
                    <a:pt x="15240" y="13931"/>
                  </a:cubicBezTo>
                  <a:lnTo>
                    <a:pt x="15240" y="1311"/>
                  </a:lnTo>
                  <a:cubicBezTo>
                    <a:pt x="15240" y="596"/>
                    <a:pt x="14645" y="1"/>
                    <a:pt x="13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77"/>
          <p:cNvGrpSpPr/>
          <p:nvPr/>
        </p:nvGrpSpPr>
        <p:grpSpPr>
          <a:xfrm>
            <a:off x="4723811" y="2689038"/>
            <a:ext cx="342925" cy="380800"/>
            <a:chOff x="3128650" y="2443500"/>
            <a:chExt cx="342925" cy="380800"/>
          </a:xfrm>
        </p:grpSpPr>
        <p:sp>
          <p:nvSpPr>
            <p:cNvPr id="2819" name="Google Shape;2819;p77"/>
            <p:cNvSpPr/>
            <p:nvPr/>
          </p:nvSpPr>
          <p:spPr>
            <a:xfrm>
              <a:off x="3285825" y="2631100"/>
              <a:ext cx="185750" cy="185475"/>
            </a:xfrm>
            <a:custGeom>
              <a:avLst/>
              <a:gdLst/>
              <a:ahLst/>
              <a:cxnLst/>
              <a:rect l="l" t="t" r="r" b="b"/>
              <a:pathLst>
                <a:path w="7430" h="7419" extrusionOk="0">
                  <a:moveTo>
                    <a:pt x="3753" y="1062"/>
                  </a:moveTo>
                  <a:cubicBezTo>
                    <a:pt x="4005" y="1062"/>
                    <a:pt x="4203" y="1265"/>
                    <a:pt x="4203" y="1525"/>
                  </a:cubicBezTo>
                  <a:lnTo>
                    <a:pt x="4203" y="1703"/>
                  </a:lnTo>
                  <a:lnTo>
                    <a:pt x="4536" y="1703"/>
                  </a:lnTo>
                  <a:cubicBezTo>
                    <a:pt x="4584" y="1703"/>
                    <a:pt x="4644" y="1715"/>
                    <a:pt x="4667" y="1763"/>
                  </a:cubicBezTo>
                  <a:cubicBezTo>
                    <a:pt x="5036" y="2156"/>
                    <a:pt x="4775" y="2620"/>
                    <a:pt x="4382" y="2620"/>
                  </a:cubicBezTo>
                  <a:lnTo>
                    <a:pt x="3441" y="2620"/>
                  </a:lnTo>
                  <a:cubicBezTo>
                    <a:pt x="3298" y="2620"/>
                    <a:pt x="3179" y="2715"/>
                    <a:pt x="3143" y="2835"/>
                  </a:cubicBezTo>
                  <a:cubicBezTo>
                    <a:pt x="3060" y="3037"/>
                    <a:pt x="3227" y="3251"/>
                    <a:pt x="3441" y="3251"/>
                  </a:cubicBezTo>
                  <a:lnTo>
                    <a:pt x="3977" y="3251"/>
                  </a:lnTo>
                  <a:cubicBezTo>
                    <a:pt x="4524" y="3251"/>
                    <a:pt x="5013" y="3596"/>
                    <a:pt x="5179" y="4144"/>
                  </a:cubicBezTo>
                  <a:cubicBezTo>
                    <a:pt x="5382" y="4894"/>
                    <a:pt x="4894" y="5609"/>
                    <a:pt x="4215" y="5752"/>
                  </a:cubicBezTo>
                  <a:lnTo>
                    <a:pt x="4215" y="6061"/>
                  </a:lnTo>
                  <a:cubicBezTo>
                    <a:pt x="4215" y="6109"/>
                    <a:pt x="4191" y="6168"/>
                    <a:pt x="4155" y="6192"/>
                  </a:cubicBezTo>
                  <a:cubicBezTo>
                    <a:pt x="4019" y="6317"/>
                    <a:pt x="3875" y="6369"/>
                    <a:pt x="3745" y="6369"/>
                  </a:cubicBezTo>
                  <a:cubicBezTo>
                    <a:pt x="3490" y="6369"/>
                    <a:pt x="3286" y="6167"/>
                    <a:pt x="3286" y="5906"/>
                  </a:cubicBezTo>
                  <a:lnTo>
                    <a:pt x="3286" y="5716"/>
                  </a:lnTo>
                  <a:lnTo>
                    <a:pt x="2881" y="5716"/>
                  </a:lnTo>
                  <a:cubicBezTo>
                    <a:pt x="2846" y="5716"/>
                    <a:pt x="2786" y="5704"/>
                    <a:pt x="2750" y="5656"/>
                  </a:cubicBezTo>
                  <a:cubicBezTo>
                    <a:pt x="2381" y="5251"/>
                    <a:pt x="2643" y="4799"/>
                    <a:pt x="3036" y="4799"/>
                  </a:cubicBezTo>
                  <a:lnTo>
                    <a:pt x="3989" y="4799"/>
                  </a:lnTo>
                  <a:cubicBezTo>
                    <a:pt x="4120" y="4799"/>
                    <a:pt x="4239" y="4704"/>
                    <a:pt x="4286" y="4585"/>
                  </a:cubicBezTo>
                  <a:cubicBezTo>
                    <a:pt x="4358" y="4382"/>
                    <a:pt x="4191" y="4168"/>
                    <a:pt x="3989" y="4168"/>
                  </a:cubicBezTo>
                  <a:lnTo>
                    <a:pt x="3453" y="4168"/>
                  </a:lnTo>
                  <a:cubicBezTo>
                    <a:pt x="2929" y="4168"/>
                    <a:pt x="2381" y="3763"/>
                    <a:pt x="2250" y="3263"/>
                  </a:cubicBezTo>
                  <a:cubicBezTo>
                    <a:pt x="2036" y="2477"/>
                    <a:pt x="2560" y="1763"/>
                    <a:pt x="3286" y="1668"/>
                  </a:cubicBezTo>
                  <a:lnTo>
                    <a:pt x="3286" y="1370"/>
                  </a:lnTo>
                  <a:cubicBezTo>
                    <a:pt x="3286" y="1322"/>
                    <a:pt x="3298" y="1263"/>
                    <a:pt x="3346" y="1239"/>
                  </a:cubicBezTo>
                  <a:cubicBezTo>
                    <a:pt x="3482" y="1114"/>
                    <a:pt x="3625" y="1062"/>
                    <a:pt x="3753" y="1062"/>
                  </a:cubicBezTo>
                  <a:close/>
                  <a:moveTo>
                    <a:pt x="3703" y="1"/>
                  </a:moveTo>
                  <a:cubicBezTo>
                    <a:pt x="1655" y="1"/>
                    <a:pt x="0" y="1668"/>
                    <a:pt x="0" y="3704"/>
                  </a:cubicBezTo>
                  <a:cubicBezTo>
                    <a:pt x="0" y="5763"/>
                    <a:pt x="1667" y="7418"/>
                    <a:pt x="3703" y="7418"/>
                  </a:cubicBezTo>
                  <a:cubicBezTo>
                    <a:pt x="5763" y="7418"/>
                    <a:pt x="7406" y="5740"/>
                    <a:pt x="7406" y="3704"/>
                  </a:cubicBezTo>
                  <a:cubicBezTo>
                    <a:pt x="7430" y="1668"/>
                    <a:pt x="5763" y="1"/>
                    <a:pt x="3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7"/>
            <p:cNvSpPr/>
            <p:nvPr/>
          </p:nvSpPr>
          <p:spPr>
            <a:xfrm>
              <a:off x="3128650" y="2443500"/>
              <a:ext cx="226250" cy="380800"/>
            </a:xfrm>
            <a:custGeom>
              <a:avLst/>
              <a:gdLst/>
              <a:ahLst/>
              <a:cxnLst/>
              <a:rect l="l" t="t" r="r" b="b"/>
              <a:pathLst>
                <a:path w="9050" h="15232" extrusionOk="0">
                  <a:moveTo>
                    <a:pt x="6431" y="1"/>
                  </a:moveTo>
                  <a:cubicBezTo>
                    <a:pt x="6291" y="1"/>
                    <a:pt x="6156" y="61"/>
                    <a:pt x="6061" y="171"/>
                  </a:cubicBezTo>
                  <a:lnTo>
                    <a:pt x="143" y="7338"/>
                  </a:lnTo>
                  <a:cubicBezTo>
                    <a:pt x="48" y="7457"/>
                    <a:pt x="1" y="7612"/>
                    <a:pt x="48" y="7755"/>
                  </a:cubicBezTo>
                  <a:cubicBezTo>
                    <a:pt x="96" y="7910"/>
                    <a:pt x="179" y="8029"/>
                    <a:pt x="334" y="8076"/>
                  </a:cubicBezTo>
                  <a:lnTo>
                    <a:pt x="3322" y="9243"/>
                  </a:lnTo>
                  <a:lnTo>
                    <a:pt x="3322" y="14756"/>
                  </a:lnTo>
                  <a:cubicBezTo>
                    <a:pt x="3322" y="14922"/>
                    <a:pt x="3418" y="15077"/>
                    <a:pt x="3561" y="15172"/>
                  </a:cubicBezTo>
                  <a:cubicBezTo>
                    <a:pt x="3632" y="15208"/>
                    <a:pt x="3715" y="15232"/>
                    <a:pt x="3799" y="15232"/>
                  </a:cubicBezTo>
                  <a:cubicBezTo>
                    <a:pt x="3930" y="15232"/>
                    <a:pt x="4073" y="15172"/>
                    <a:pt x="4156" y="15065"/>
                  </a:cubicBezTo>
                  <a:lnTo>
                    <a:pt x="5775" y="13113"/>
                  </a:lnTo>
                  <a:cubicBezTo>
                    <a:pt x="5525" y="12529"/>
                    <a:pt x="5382" y="11898"/>
                    <a:pt x="5382" y="11220"/>
                  </a:cubicBezTo>
                  <a:cubicBezTo>
                    <a:pt x="5358" y="8981"/>
                    <a:pt x="6954" y="7100"/>
                    <a:pt x="9049" y="6671"/>
                  </a:cubicBezTo>
                  <a:lnTo>
                    <a:pt x="6894" y="5397"/>
                  </a:lnTo>
                  <a:lnTo>
                    <a:pt x="6894" y="480"/>
                  </a:lnTo>
                  <a:cubicBezTo>
                    <a:pt x="6894" y="313"/>
                    <a:pt x="6823" y="171"/>
                    <a:pt x="6692" y="75"/>
                  </a:cubicBezTo>
                  <a:cubicBezTo>
                    <a:pt x="6609" y="25"/>
                    <a:pt x="6519" y="1"/>
                    <a:pt x="64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 name="Google Shape;2821;p77"/>
          <p:cNvGrpSpPr/>
          <p:nvPr/>
        </p:nvGrpSpPr>
        <p:grpSpPr>
          <a:xfrm>
            <a:off x="5423008" y="2688925"/>
            <a:ext cx="318525" cy="381025"/>
            <a:chOff x="3683475" y="2434650"/>
            <a:chExt cx="318525" cy="381025"/>
          </a:xfrm>
        </p:grpSpPr>
        <p:sp>
          <p:nvSpPr>
            <p:cNvPr id="2822" name="Google Shape;2822;p77"/>
            <p:cNvSpPr/>
            <p:nvPr/>
          </p:nvSpPr>
          <p:spPr>
            <a:xfrm>
              <a:off x="3763250" y="2434650"/>
              <a:ext cx="159275" cy="40225"/>
            </a:xfrm>
            <a:custGeom>
              <a:avLst/>
              <a:gdLst/>
              <a:ahLst/>
              <a:cxnLst/>
              <a:rect l="l" t="t" r="r" b="b"/>
              <a:pathLst>
                <a:path w="6371" h="1609" extrusionOk="0">
                  <a:moveTo>
                    <a:pt x="894" y="1"/>
                  </a:moveTo>
                  <a:cubicBezTo>
                    <a:pt x="394" y="1"/>
                    <a:pt x="1" y="406"/>
                    <a:pt x="1" y="894"/>
                  </a:cubicBezTo>
                  <a:lnTo>
                    <a:pt x="1" y="1608"/>
                  </a:lnTo>
                  <a:lnTo>
                    <a:pt x="6371" y="1608"/>
                  </a:lnTo>
                  <a:lnTo>
                    <a:pt x="6371" y="894"/>
                  </a:lnTo>
                  <a:cubicBezTo>
                    <a:pt x="6371" y="406"/>
                    <a:pt x="5966" y="1"/>
                    <a:pt x="5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7"/>
            <p:cNvSpPr/>
            <p:nvPr/>
          </p:nvSpPr>
          <p:spPr>
            <a:xfrm>
              <a:off x="3683475" y="2497175"/>
              <a:ext cx="318525" cy="66975"/>
            </a:xfrm>
            <a:custGeom>
              <a:avLst/>
              <a:gdLst/>
              <a:ahLst/>
              <a:cxnLst/>
              <a:rect l="l" t="t" r="r" b="b"/>
              <a:pathLst>
                <a:path w="12741" h="2679" extrusionOk="0">
                  <a:moveTo>
                    <a:pt x="2239" y="0"/>
                  </a:moveTo>
                  <a:cubicBezTo>
                    <a:pt x="1001" y="0"/>
                    <a:pt x="1" y="1000"/>
                    <a:pt x="1" y="2238"/>
                  </a:cubicBezTo>
                  <a:cubicBezTo>
                    <a:pt x="1" y="2477"/>
                    <a:pt x="215" y="2679"/>
                    <a:pt x="453" y="2679"/>
                  </a:cubicBezTo>
                  <a:lnTo>
                    <a:pt x="12300" y="2679"/>
                  </a:lnTo>
                  <a:cubicBezTo>
                    <a:pt x="12538" y="2679"/>
                    <a:pt x="12741" y="2488"/>
                    <a:pt x="12741" y="2238"/>
                  </a:cubicBezTo>
                  <a:cubicBezTo>
                    <a:pt x="12741" y="1000"/>
                    <a:pt x="11740" y="0"/>
                    <a:pt x="10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7"/>
            <p:cNvSpPr/>
            <p:nvPr/>
          </p:nvSpPr>
          <p:spPr>
            <a:xfrm>
              <a:off x="3714450" y="2586450"/>
              <a:ext cx="256000" cy="229225"/>
            </a:xfrm>
            <a:custGeom>
              <a:avLst/>
              <a:gdLst/>
              <a:ahLst/>
              <a:cxnLst/>
              <a:rect l="l" t="t" r="r" b="b"/>
              <a:pathLst>
                <a:path w="10240" h="9169" extrusionOk="0">
                  <a:moveTo>
                    <a:pt x="5132" y="1703"/>
                  </a:moveTo>
                  <a:cubicBezTo>
                    <a:pt x="5298" y="1703"/>
                    <a:pt x="5429" y="1775"/>
                    <a:pt x="5525" y="1906"/>
                  </a:cubicBezTo>
                  <a:lnTo>
                    <a:pt x="6322" y="3192"/>
                  </a:lnTo>
                  <a:cubicBezTo>
                    <a:pt x="6453" y="3394"/>
                    <a:pt x="6394" y="3680"/>
                    <a:pt x="6191" y="3799"/>
                  </a:cubicBezTo>
                  <a:cubicBezTo>
                    <a:pt x="6114" y="3846"/>
                    <a:pt x="6029" y="3869"/>
                    <a:pt x="5947" y="3869"/>
                  </a:cubicBezTo>
                  <a:cubicBezTo>
                    <a:pt x="5800" y="3869"/>
                    <a:pt x="5660" y="3798"/>
                    <a:pt x="5584" y="3668"/>
                  </a:cubicBezTo>
                  <a:lnTo>
                    <a:pt x="5167" y="3013"/>
                  </a:lnTo>
                  <a:lnTo>
                    <a:pt x="4775" y="3668"/>
                  </a:lnTo>
                  <a:cubicBezTo>
                    <a:pt x="4691" y="3811"/>
                    <a:pt x="4536" y="3882"/>
                    <a:pt x="4394" y="3882"/>
                  </a:cubicBezTo>
                  <a:cubicBezTo>
                    <a:pt x="4310" y="3882"/>
                    <a:pt x="4239" y="3870"/>
                    <a:pt x="4167" y="3823"/>
                  </a:cubicBezTo>
                  <a:cubicBezTo>
                    <a:pt x="3941" y="3692"/>
                    <a:pt x="3870" y="3406"/>
                    <a:pt x="4001" y="3204"/>
                  </a:cubicBezTo>
                  <a:lnTo>
                    <a:pt x="4763" y="1918"/>
                  </a:lnTo>
                  <a:cubicBezTo>
                    <a:pt x="4834" y="1787"/>
                    <a:pt x="4989" y="1703"/>
                    <a:pt x="5132" y="1703"/>
                  </a:cubicBezTo>
                  <a:close/>
                  <a:moveTo>
                    <a:pt x="3478" y="4601"/>
                  </a:moveTo>
                  <a:cubicBezTo>
                    <a:pt x="3550" y="4601"/>
                    <a:pt x="3624" y="4619"/>
                    <a:pt x="3691" y="4656"/>
                  </a:cubicBezTo>
                  <a:cubicBezTo>
                    <a:pt x="3893" y="4775"/>
                    <a:pt x="3977" y="5061"/>
                    <a:pt x="3858" y="5275"/>
                  </a:cubicBezTo>
                  <a:lnTo>
                    <a:pt x="3679" y="5573"/>
                  </a:lnTo>
                  <a:lnTo>
                    <a:pt x="4215" y="5573"/>
                  </a:lnTo>
                  <a:cubicBezTo>
                    <a:pt x="4429" y="5573"/>
                    <a:pt x="4644" y="5728"/>
                    <a:pt x="4667" y="5966"/>
                  </a:cubicBezTo>
                  <a:cubicBezTo>
                    <a:pt x="4703" y="6240"/>
                    <a:pt x="4489" y="6466"/>
                    <a:pt x="4227" y="6466"/>
                  </a:cubicBezTo>
                  <a:lnTo>
                    <a:pt x="2905" y="6466"/>
                  </a:lnTo>
                  <a:cubicBezTo>
                    <a:pt x="2739" y="6466"/>
                    <a:pt x="2584" y="6371"/>
                    <a:pt x="2512" y="6240"/>
                  </a:cubicBezTo>
                  <a:cubicBezTo>
                    <a:pt x="2441" y="6109"/>
                    <a:pt x="2441" y="5930"/>
                    <a:pt x="2512" y="5787"/>
                  </a:cubicBezTo>
                  <a:lnTo>
                    <a:pt x="3084" y="4823"/>
                  </a:lnTo>
                  <a:cubicBezTo>
                    <a:pt x="3165" y="4684"/>
                    <a:pt x="3320" y="4601"/>
                    <a:pt x="3478" y="4601"/>
                  </a:cubicBezTo>
                  <a:close/>
                  <a:moveTo>
                    <a:pt x="6804" y="4601"/>
                  </a:moveTo>
                  <a:cubicBezTo>
                    <a:pt x="6962" y="4601"/>
                    <a:pt x="7122" y="4684"/>
                    <a:pt x="7203" y="4823"/>
                  </a:cubicBezTo>
                  <a:lnTo>
                    <a:pt x="7763" y="5787"/>
                  </a:lnTo>
                  <a:cubicBezTo>
                    <a:pt x="7870" y="5966"/>
                    <a:pt x="7846" y="6228"/>
                    <a:pt x="7668" y="6371"/>
                  </a:cubicBezTo>
                  <a:cubicBezTo>
                    <a:pt x="7584" y="6430"/>
                    <a:pt x="7477" y="6466"/>
                    <a:pt x="7382" y="6466"/>
                  </a:cubicBezTo>
                  <a:lnTo>
                    <a:pt x="6072" y="6466"/>
                  </a:lnTo>
                  <a:cubicBezTo>
                    <a:pt x="5858" y="6466"/>
                    <a:pt x="5679" y="6323"/>
                    <a:pt x="5644" y="6133"/>
                  </a:cubicBezTo>
                  <a:cubicBezTo>
                    <a:pt x="5560" y="5835"/>
                    <a:pt x="5787" y="5573"/>
                    <a:pt x="6072" y="5573"/>
                  </a:cubicBezTo>
                  <a:lnTo>
                    <a:pt x="6620" y="5573"/>
                  </a:lnTo>
                  <a:lnTo>
                    <a:pt x="6441" y="5275"/>
                  </a:lnTo>
                  <a:cubicBezTo>
                    <a:pt x="6299" y="5061"/>
                    <a:pt x="6370" y="4775"/>
                    <a:pt x="6596" y="4656"/>
                  </a:cubicBezTo>
                  <a:cubicBezTo>
                    <a:pt x="6660" y="4619"/>
                    <a:pt x="6732" y="4601"/>
                    <a:pt x="6804" y="4601"/>
                  </a:cubicBezTo>
                  <a:close/>
                  <a:moveTo>
                    <a:pt x="0" y="1"/>
                  </a:moveTo>
                  <a:cubicBezTo>
                    <a:pt x="417" y="2727"/>
                    <a:pt x="774" y="5454"/>
                    <a:pt x="1119" y="8026"/>
                  </a:cubicBezTo>
                  <a:cubicBezTo>
                    <a:pt x="1203" y="8681"/>
                    <a:pt x="1774" y="9169"/>
                    <a:pt x="2465" y="9169"/>
                  </a:cubicBezTo>
                  <a:lnTo>
                    <a:pt x="7787" y="9169"/>
                  </a:lnTo>
                  <a:cubicBezTo>
                    <a:pt x="8477" y="9169"/>
                    <a:pt x="9049" y="8692"/>
                    <a:pt x="9132" y="8026"/>
                  </a:cubicBezTo>
                  <a:cubicBezTo>
                    <a:pt x="9466" y="5525"/>
                    <a:pt x="9835" y="2775"/>
                    <a:pt x="10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77"/>
          <p:cNvGrpSpPr/>
          <p:nvPr/>
        </p:nvGrpSpPr>
        <p:grpSpPr>
          <a:xfrm>
            <a:off x="6097806" y="2689375"/>
            <a:ext cx="382800" cy="380125"/>
            <a:chOff x="4031750" y="2436450"/>
            <a:chExt cx="382800" cy="380125"/>
          </a:xfrm>
        </p:grpSpPr>
        <p:sp>
          <p:nvSpPr>
            <p:cNvPr id="2826" name="Google Shape;2826;p77"/>
            <p:cNvSpPr/>
            <p:nvPr/>
          </p:nvSpPr>
          <p:spPr>
            <a:xfrm>
              <a:off x="4178475" y="2581400"/>
              <a:ext cx="87550" cy="146475"/>
            </a:xfrm>
            <a:custGeom>
              <a:avLst/>
              <a:gdLst/>
              <a:ahLst/>
              <a:cxnLst/>
              <a:rect l="l" t="t" r="r" b="b"/>
              <a:pathLst>
                <a:path w="3502" h="5859" extrusionOk="0">
                  <a:moveTo>
                    <a:pt x="2085" y="0"/>
                  </a:moveTo>
                  <a:lnTo>
                    <a:pt x="1" y="2501"/>
                  </a:lnTo>
                  <a:lnTo>
                    <a:pt x="977" y="2501"/>
                  </a:lnTo>
                  <a:cubicBezTo>
                    <a:pt x="1227" y="2501"/>
                    <a:pt x="1418" y="2691"/>
                    <a:pt x="1418" y="2941"/>
                  </a:cubicBezTo>
                  <a:lnTo>
                    <a:pt x="1418" y="5858"/>
                  </a:lnTo>
                  <a:lnTo>
                    <a:pt x="3501" y="3358"/>
                  </a:lnTo>
                  <a:lnTo>
                    <a:pt x="2525" y="3358"/>
                  </a:lnTo>
                  <a:cubicBezTo>
                    <a:pt x="2275" y="3358"/>
                    <a:pt x="2085" y="3168"/>
                    <a:pt x="2085" y="2918"/>
                  </a:cubicBezTo>
                  <a:lnTo>
                    <a:pt x="20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7"/>
            <p:cNvSpPr/>
            <p:nvPr/>
          </p:nvSpPr>
          <p:spPr>
            <a:xfrm>
              <a:off x="4031750" y="2436450"/>
              <a:ext cx="382800" cy="380125"/>
            </a:xfrm>
            <a:custGeom>
              <a:avLst/>
              <a:gdLst/>
              <a:ahLst/>
              <a:cxnLst/>
              <a:rect l="l" t="t" r="r" b="b"/>
              <a:pathLst>
                <a:path w="15312" h="15205" extrusionOk="0">
                  <a:moveTo>
                    <a:pt x="8405" y="4093"/>
                  </a:moveTo>
                  <a:cubicBezTo>
                    <a:pt x="8488" y="4093"/>
                    <a:pt x="8570" y="4117"/>
                    <a:pt x="8644" y="4167"/>
                  </a:cubicBezTo>
                  <a:cubicBezTo>
                    <a:pt x="8763" y="4263"/>
                    <a:pt x="8847" y="4394"/>
                    <a:pt x="8847" y="4548"/>
                  </a:cubicBezTo>
                  <a:lnTo>
                    <a:pt x="8847" y="8263"/>
                  </a:lnTo>
                  <a:lnTo>
                    <a:pt x="10311" y="8263"/>
                  </a:lnTo>
                  <a:cubicBezTo>
                    <a:pt x="10490" y="8263"/>
                    <a:pt x="10644" y="8370"/>
                    <a:pt x="10716" y="8513"/>
                  </a:cubicBezTo>
                  <a:cubicBezTo>
                    <a:pt x="10787" y="8680"/>
                    <a:pt x="10775" y="8858"/>
                    <a:pt x="10656" y="8989"/>
                  </a:cubicBezTo>
                  <a:lnTo>
                    <a:pt x="7192" y="13192"/>
                  </a:lnTo>
                  <a:cubicBezTo>
                    <a:pt x="7096" y="13299"/>
                    <a:pt x="6977" y="13359"/>
                    <a:pt x="6846" y="13359"/>
                  </a:cubicBezTo>
                  <a:cubicBezTo>
                    <a:pt x="6799" y="13359"/>
                    <a:pt x="6739" y="13335"/>
                    <a:pt x="6703" y="13323"/>
                  </a:cubicBezTo>
                  <a:cubicBezTo>
                    <a:pt x="6525" y="13264"/>
                    <a:pt x="6406" y="13085"/>
                    <a:pt x="6406" y="12906"/>
                  </a:cubicBezTo>
                  <a:lnTo>
                    <a:pt x="6406" y="9192"/>
                  </a:lnTo>
                  <a:lnTo>
                    <a:pt x="4929" y="9192"/>
                  </a:lnTo>
                  <a:cubicBezTo>
                    <a:pt x="4810" y="9192"/>
                    <a:pt x="4679" y="9144"/>
                    <a:pt x="4596" y="9049"/>
                  </a:cubicBezTo>
                  <a:cubicBezTo>
                    <a:pt x="4441" y="8870"/>
                    <a:pt x="4441" y="8620"/>
                    <a:pt x="4584" y="8454"/>
                  </a:cubicBezTo>
                  <a:lnTo>
                    <a:pt x="8049" y="4263"/>
                  </a:lnTo>
                  <a:cubicBezTo>
                    <a:pt x="8144" y="4153"/>
                    <a:pt x="8275" y="4093"/>
                    <a:pt x="8405" y="4093"/>
                  </a:cubicBezTo>
                  <a:close/>
                  <a:moveTo>
                    <a:pt x="7662" y="0"/>
                  </a:moveTo>
                  <a:cubicBezTo>
                    <a:pt x="7558" y="0"/>
                    <a:pt x="7453" y="36"/>
                    <a:pt x="7370" y="107"/>
                  </a:cubicBezTo>
                  <a:lnTo>
                    <a:pt x="203" y="6346"/>
                  </a:lnTo>
                  <a:cubicBezTo>
                    <a:pt x="24" y="6513"/>
                    <a:pt x="0" y="6787"/>
                    <a:pt x="167" y="6965"/>
                  </a:cubicBezTo>
                  <a:cubicBezTo>
                    <a:pt x="260" y="7065"/>
                    <a:pt x="387" y="7120"/>
                    <a:pt x="512" y="7120"/>
                  </a:cubicBezTo>
                  <a:cubicBezTo>
                    <a:pt x="610" y="7120"/>
                    <a:pt x="707" y="7086"/>
                    <a:pt x="786" y="7013"/>
                  </a:cubicBezTo>
                  <a:lnTo>
                    <a:pt x="2072" y="5894"/>
                  </a:lnTo>
                  <a:lnTo>
                    <a:pt x="2072" y="14752"/>
                  </a:lnTo>
                  <a:cubicBezTo>
                    <a:pt x="2072" y="15002"/>
                    <a:pt x="2262" y="15204"/>
                    <a:pt x="2512" y="15204"/>
                  </a:cubicBezTo>
                  <a:lnTo>
                    <a:pt x="12668" y="15204"/>
                  </a:lnTo>
                  <a:cubicBezTo>
                    <a:pt x="12918" y="15204"/>
                    <a:pt x="13109" y="15002"/>
                    <a:pt x="13109" y="14752"/>
                  </a:cubicBezTo>
                  <a:lnTo>
                    <a:pt x="13109" y="5798"/>
                  </a:lnTo>
                  <a:lnTo>
                    <a:pt x="14514" y="7013"/>
                  </a:lnTo>
                  <a:cubicBezTo>
                    <a:pt x="14597" y="7084"/>
                    <a:pt x="14704" y="7120"/>
                    <a:pt x="14812" y="7120"/>
                  </a:cubicBezTo>
                  <a:cubicBezTo>
                    <a:pt x="14931" y="7120"/>
                    <a:pt x="15062" y="7072"/>
                    <a:pt x="15145" y="6965"/>
                  </a:cubicBezTo>
                  <a:cubicBezTo>
                    <a:pt x="15312" y="6775"/>
                    <a:pt x="15300" y="6489"/>
                    <a:pt x="15109" y="6346"/>
                  </a:cubicBezTo>
                  <a:lnTo>
                    <a:pt x="7954" y="107"/>
                  </a:lnTo>
                  <a:cubicBezTo>
                    <a:pt x="7870" y="36"/>
                    <a:pt x="7766" y="0"/>
                    <a:pt x="7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7"/>
            <p:cNvSpPr/>
            <p:nvPr/>
          </p:nvSpPr>
          <p:spPr>
            <a:xfrm>
              <a:off x="4307375" y="2472750"/>
              <a:ext cx="52700" cy="49450"/>
            </a:xfrm>
            <a:custGeom>
              <a:avLst/>
              <a:gdLst/>
              <a:ahLst/>
              <a:cxnLst/>
              <a:rect l="l" t="t" r="r" b="b"/>
              <a:pathLst>
                <a:path w="2108" h="1978" extrusionOk="0">
                  <a:moveTo>
                    <a:pt x="346" y="1"/>
                  </a:moveTo>
                  <a:cubicBezTo>
                    <a:pt x="215" y="1"/>
                    <a:pt x="96" y="60"/>
                    <a:pt x="0" y="155"/>
                  </a:cubicBezTo>
                  <a:lnTo>
                    <a:pt x="2108" y="1977"/>
                  </a:lnTo>
                  <a:lnTo>
                    <a:pt x="2108" y="441"/>
                  </a:lnTo>
                  <a:cubicBezTo>
                    <a:pt x="2108" y="191"/>
                    <a:pt x="1905" y="1"/>
                    <a:pt x="1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 name="Google Shape;2829;p77"/>
          <p:cNvGrpSpPr/>
          <p:nvPr/>
        </p:nvGrpSpPr>
        <p:grpSpPr>
          <a:xfrm>
            <a:off x="6836878" y="2689075"/>
            <a:ext cx="389650" cy="380725"/>
            <a:chOff x="4471675" y="2437625"/>
            <a:chExt cx="389650" cy="380725"/>
          </a:xfrm>
        </p:grpSpPr>
        <p:sp>
          <p:nvSpPr>
            <p:cNvPr id="2830" name="Google Shape;2830;p77"/>
            <p:cNvSpPr/>
            <p:nvPr/>
          </p:nvSpPr>
          <p:spPr>
            <a:xfrm>
              <a:off x="4703250" y="2737075"/>
              <a:ext cx="43200" cy="29800"/>
            </a:xfrm>
            <a:custGeom>
              <a:avLst/>
              <a:gdLst/>
              <a:ahLst/>
              <a:cxnLst/>
              <a:rect l="l" t="t" r="r" b="b"/>
              <a:pathLst>
                <a:path w="1728" h="1192" extrusionOk="0">
                  <a:moveTo>
                    <a:pt x="1727" y="0"/>
                  </a:moveTo>
                  <a:lnTo>
                    <a:pt x="1727" y="0"/>
                  </a:lnTo>
                  <a:cubicBezTo>
                    <a:pt x="1560" y="108"/>
                    <a:pt x="1406" y="215"/>
                    <a:pt x="1227" y="298"/>
                  </a:cubicBezTo>
                  <a:cubicBezTo>
                    <a:pt x="822" y="536"/>
                    <a:pt x="405" y="762"/>
                    <a:pt x="1" y="953"/>
                  </a:cubicBezTo>
                  <a:cubicBezTo>
                    <a:pt x="405" y="1060"/>
                    <a:pt x="810" y="1132"/>
                    <a:pt x="1191" y="1191"/>
                  </a:cubicBezTo>
                  <a:cubicBezTo>
                    <a:pt x="1382" y="834"/>
                    <a:pt x="1584" y="441"/>
                    <a:pt x="1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7"/>
            <p:cNvSpPr/>
            <p:nvPr/>
          </p:nvSpPr>
          <p:spPr>
            <a:xfrm>
              <a:off x="4471675" y="2486450"/>
              <a:ext cx="100625" cy="117900"/>
            </a:xfrm>
            <a:custGeom>
              <a:avLst/>
              <a:gdLst/>
              <a:ahLst/>
              <a:cxnLst/>
              <a:rect l="l" t="t" r="r" b="b"/>
              <a:pathLst>
                <a:path w="4025" h="4716" extrusionOk="0">
                  <a:moveTo>
                    <a:pt x="3846" y="0"/>
                  </a:moveTo>
                  <a:cubicBezTo>
                    <a:pt x="2215" y="0"/>
                    <a:pt x="1025" y="500"/>
                    <a:pt x="489" y="1441"/>
                  </a:cubicBezTo>
                  <a:cubicBezTo>
                    <a:pt x="1" y="2286"/>
                    <a:pt x="84" y="3441"/>
                    <a:pt x="727" y="4715"/>
                  </a:cubicBezTo>
                  <a:cubicBezTo>
                    <a:pt x="1394" y="3822"/>
                    <a:pt x="2263" y="2977"/>
                    <a:pt x="3239" y="2215"/>
                  </a:cubicBezTo>
                  <a:cubicBezTo>
                    <a:pt x="3430" y="1417"/>
                    <a:pt x="3703" y="667"/>
                    <a:pt x="4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7"/>
            <p:cNvSpPr/>
            <p:nvPr/>
          </p:nvSpPr>
          <p:spPr>
            <a:xfrm>
              <a:off x="4760700" y="2651350"/>
              <a:ext cx="100625" cy="117975"/>
            </a:xfrm>
            <a:custGeom>
              <a:avLst/>
              <a:gdLst/>
              <a:ahLst/>
              <a:cxnLst/>
              <a:rect l="l" t="t" r="r" b="b"/>
              <a:pathLst>
                <a:path w="4025" h="4719" extrusionOk="0">
                  <a:moveTo>
                    <a:pt x="3299" y="0"/>
                  </a:moveTo>
                  <a:cubicBezTo>
                    <a:pt x="2620" y="893"/>
                    <a:pt x="1775" y="1739"/>
                    <a:pt x="786" y="2501"/>
                  </a:cubicBezTo>
                  <a:cubicBezTo>
                    <a:pt x="596" y="3298"/>
                    <a:pt x="322" y="4049"/>
                    <a:pt x="1" y="4715"/>
                  </a:cubicBezTo>
                  <a:cubicBezTo>
                    <a:pt x="73" y="4717"/>
                    <a:pt x="144" y="4718"/>
                    <a:pt x="215" y="4718"/>
                  </a:cubicBezTo>
                  <a:cubicBezTo>
                    <a:pt x="1831" y="4718"/>
                    <a:pt x="3012" y="4199"/>
                    <a:pt x="3537" y="3275"/>
                  </a:cubicBezTo>
                  <a:cubicBezTo>
                    <a:pt x="4025" y="2417"/>
                    <a:pt x="3942" y="1274"/>
                    <a:pt x="3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7"/>
            <p:cNvSpPr/>
            <p:nvPr/>
          </p:nvSpPr>
          <p:spPr>
            <a:xfrm>
              <a:off x="4585975" y="2737675"/>
              <a:ext cx="43175" cy="29775"/>
            </a:xfrm>
            <a:custGeom>
              <a:avLst/>
              <a:gdLst/>
              <a:ahLst/>
              <a:cxnLst/>
              <a:rect l="l" t="t" r="r" b="b"/>
              <a:pathLst>
                <a:path w="1727" h="1191" extrusionOk="0">
                  <a:moveTo>
                    <a:pt x="1" y="0"/>
                  </a:moveTo>
                  <a:cubicBezTo>
                    <a:pt x="167" y="429"/>
                    <a:pt x="346" y="822"/>
                    <a:pt x="536" y="1191"/>
                  </a:cubicBezTo>
                  <a:cubicBezTo>
                    <a:pt x="929" y="1131"/>
                    <a:pt x="1334" y="1048"/>
                    <a:pt x="1727" y="953"/>
                  </a:cubicBezTo>
                  <a:cubicBezTo>
                    <a:pt x="1334" y="738"/>
                    <a:pt x="929" y="512"/>
                    <a:pt x="513" y="298"/>
                  </a:cubicBezTo>
                  <a:cubicBezTo>
                    <a:pt x="346" y="191"/>
                    <a:pt x="167"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7"/>
            <p:cNvSpPr/>
            <p:nvPr/>
          </p:nvSpPr>
          <p:spPr>
            <a:xfrm>
              <a:off x="4615450" y="2776075"/>
              <a:ext cx="102125" cy="42275"/>
            </a:xfrm>
            <a:custGeom>
              <a:avLst/>
              <a:gdLst/>
              <a:ahLst/>
              <a:cxnLst/>
              <a:rect l="l" t="t" r="r" b="b"/>
              <a:pathLst>
                <a:path w="4085" h="1691" extrusionOk="0">
                  <a:moveTo>
                    <a:pt x="2048" y="0"/>
                  </a:moveTo>
                  <a:cubicBezTo>
                    <a:pt x="1358" y="250"/>
                    <a:pt x="679" y="441"/>
                    <a:pt x="0" y="560"/>
                  </a:cubicBezTo>
                  <a:cubicBezTo>
                    <a:pt x="596" y="1274"/>
                    <a:pt x="1298" y="1691"/>
                    <a:pt x="2048" y="1691"/>
                  </a:cubicBezTo>
                  <a:cubicBezTo>
                    <a:pt x="2786" y="1691"/>
                    <a:pt x="3489" y="1274"/>
                    <a:pt x="4084" y="560"/>
                  </a:cubicBezTo>
                  <a:cubicBezTo>
                    <a:pt x="3417" y="441"/>
                    <a:pt x="2727" y="238"/>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7"/>
            <p:cNvSpPr/>
            <p:nvPr/>
          </p:nvSpPr>
          <p:spPr>
            <a:xfrm>
              <a:off x="4471675" y="2651650"/>
              <a:ext cx="100625" cy="117900"/>
            </a:xfrm>
            <a:custGeom>
              <a:avLst/>
              <a:gdLst/>
              <a:ahLst/>
              <a:cxnLst/>
              <a:rect l="l" t="t" r="r" b="b"/>
              <a:pathLst>
                <a:path w="4025" h="4716" extrusionOk="0">
                  <a:moveTo>
                    <a:pt x="727" y="0"/>
                  </a:moveTo>
                  <a:cubicBezTo>
                    <a:pt x="84" y="1274"/>
                    <a:pt x="1" y="2429"/>
                    <a:pt x="489" y="3275"/>
                  </a:cubicBezTo>
                  <a:cubicBezTo>
                    <a:pt x="1025" y="4215"/>
                    <a:pt x="2215" y="4715"/>
                    <a:pt x="3846" y="4715"/>
                  </a:cubicBezTo>
                  <a:lnTo>
                    <a:pt x="4025" y="4715"/>
                  </a:lnTo>
                  <a:cubicBezTo>
                    <a:pt x="3703" y="4048"/>
                    <a:pt x="3430" y="3298"/>
                    <a:pt x="3239" y="2501"/>
                  </a:cubicBezTo>
                  <a:cubicBezTo>
                    <a:pt x="2263" y="1727"/>
                    <a:pt x="1394" y="881"/>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7"/>
            <p:cNvSpPr/>
            <p:nvPr/>
          </p:nvSpPr>
          <p:spPr>
            <a:xfrm>
              <a:off x="4586575" y="2488525"/>
              <a:ext cx="43175" cy="29800"/>
            </a:xfrm>
            <a:custGeom>
              <a:avLst/>
              <a:gdLst/>
              <a:ahLst/>
              <a:cxnLst/>
              <a:rect l="l" t="t" r="r" b="b"/>
              <a:pathLst>
                <a:path w="1727" h="1192" extrusionOk="0">
                  <a:moveTo>
                    <a:pt x="536" y="1"/>
                  </a:moveTo>
                  <a:cubicBezTo>
                    <a:pt x="346" y="358"/>
                    <a:pt x="143" y="763"/>
                    <a:pt x="0" y="1191"/>
                  </a:cubicBezTo>
                  <a:cubicBezTo>
                    <a:pt x="167" y="1096"/>
                    <a:pt x="322" y="989"/>
                    <a:pt x="500" y="894"/>
                  </a:cubicBezTo>
                  <a:cubicBezTo>
                    <a:pt x="905" y="656"/>
                    <a:pt x="1310" y="453"/>
                    <a:pt x="1727" y="239"/>
                  </a:cubicBezTo>
                  <a:cubicBezTo>
                    <a:pt x="1322" y="144"/>
                    <a:pt x="917" y="6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7"/>
            <p:cNvSpPr/>
            <p:nvPr/>
          </p:nvSpPr>
          <p:spPr>
            <a:xfrm>
              <a:off x="4760100" y="2486450"/>
              <a:ext cx="100925" cy="117900"/>
            </a:xfrm>
            <a:custGeom>
              <a:avLst/>
              <a:gdLst/>
              <a:ahLst/>
              <a:cxnLst/>
              <a:rect l="l" t="t" r="r" b="b"/>
              <a:pathLst>
                <a:path w="4037" h="4716" extrusionOk="0">
                  <a:moveTo>
                    <a:pt x="1" y="0"/>
                  </a:moveTo>
                  <a:cubicBezTo>
                    <a:pt x="334" y="667"/>
                    <a:pt x="596" y="1417"/>
                    <a:pt x="798" y="2215"/>
                  </a:cubicBezTo>
                  <a:cubicBezTo>
                    <a:pt x="1799" y="2977"/>
                    <a:pt x="2644" y="3822"/>
                    <a:pt x="3311" y="4715"/>
                  </a:cubicBezTo>
                  <a:cubicBezTo>
                    <a:pt x="3954" y="3429"/>
                    <a:pt x="4037" y="2286"/>
                    <a:pt x="3549" y="1441"/>
                  </a:cubicBezTo>
                  <a:cubicBezTo>
                    <a:pt x="3013" y="500"/>
                    <a:pt x="1822"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7"/>
            <p:cNvSpPr/>
            <p:nvPr/>
          </p:nvSpPr>
          <p:spPr>
            <a:xfrm>
              <a:off x="4503825" y="2580800"/>
              <a:ext cx="41700" cy="93800"/>
            </a:xfrm>
            <a:custGeom>
              <a:avLst/>
              <a:gdLst/>
              <a:ahLst/>
              <a:cxnLst/>
              <a:rect l="l" t="t" r="r" b="b"/>
              <a:pathLst>
                <a:path w="1668" h="3752" extrusionOk="0">
                  <a:moveTo>
                    <a:pt x="1667" y="1"/>
                  </a:moveTo>
                  <a:lnTo>
                    <a:pt x="1667" y="1"/>
                  </a:lnTo>
                  <a:cubicBezTo>
                    <a:pt x="1013" y="596"/>
                    <a:pt x="453" y="1239"/>
                    <a:pt x="0" y="1882"/>
                  </a:cubicBezTo>
                  <a:cubicBezTo>
                    <a:pt x="453" y="2537"/>
                    <a:pt x="1013" y="3156"/>
                    <a:pt x="1667" y="3751"/>
                  </a:cubicBezTo>
                  <a:cubicBezTo>
                    <a:pt x="1596" y="3144"/>
                    <a:pt x="1548" y="2525"/>
                    <a:pt x="1548" y="1882"/>
                  </a:cubicBezTo>
                  <a:cubicBezTo>
                    <a:pt x="1548" y="1239"/>
                    <a:pt x="1596" y="620"/>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7"/>
            <p:cNvSpPr/>
            <p:nvPr/>
          </p:nvSpPr>
          <p:spPr>
            <a:xfrm>
              <a:off x="4787500" y="2580800"/>
              <a:ext cx="41675" cy="93800"/>
            </a:xfrm>
            <a:custGeom>
              <a:avLst/>
              <a:gdLst/>
              <a:ahLst/>
              <a:cxnLst/>
              <a:rect l="l" t="t" r="r" b="b"/>
              <a:pathLst>
                <a:path w="1667" h="3752" extrusionOk="0">
                  <a:moveTo>
                    <a:pt x="0" y="1"/>
                  </a:moveTo>
                  <a:lnTo>
                    <a:pt x="0" y="1"/>
                  </a:lnTo>
                  <a:cubicBezTo>
                    <a:pt x="72" y="620"/>
                    <a:pt x="119" y="1239"/>
                    <a:pt x="119" y="1882"/>
                  </a:cubicBezTo>
                  <a:cubicBezTo>
                    <a:pt x="119" y="2525"/>
                    <a:pt x="72" y="3144"/>
                    <a:pt x="0" y="3751"/>
                  </a:cubicBezTo>
                  <a:cubicBezTo>
                    <a:pt x="655" y="3180"/>
                    <a:pt x="1203" y="2537"/>
                    <a:pt x="1667" y="1882"/>
                  </a:cubicBezTo>
                  <a:cubicBezTo>
                    <a:pt x="1215" y="1227"/>
                    <a:pt x="655" y="59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7"/>
            <p:cNvSpPr/>
            <p:nvPr/>
          </p:nvSpPr>
          <p:spPr>
            <a:xfrm>
              <a:off x="4615450" y="2437625"/>
              <a:ext cx="102125" cy="42000"/>
            </a:xfrm>
            <a:custGeom>
              <a:avLst/>
              <a:gdLst/>
              <a:ahLst/>
              <a:cxnLst/>
              <a:rect l="l" t="t" r="r" b="b"/>
              <a:pathLst>
                <a:path w="4085" h="1680" extrusionOk="0">
                  <a:moveTo>
                    <a:pt x="2048" y="1"/>
                  </a:moveTo>
                  <a:cubicBezTo>
                    <a:pt x="1298" y="1"/>
                    <a:pt x="596" y="417"/>
                    <a:pt x="0" y="1132"/>
                  </a:cubicBezTo>
                  <a:cubicBezTo>
                    <a:pt x="679" y="1251"/>
                    <a:pt x="1358" y="1441"/>
                    <a:pt x="2048" y="1680"/>
                  </a:cubicBezTo>
                  <a:cubicBezTo>
                    <a:pt x="2727" y="1430"/>
                    <a:pt x="3417" y="1251"/>
                    <a:pt x="4084" y="1132"/>
                  </a:cubicBezTo>
                  <a:cubicBezTo>
                    <a:pt x="3489" y="417"/>
                    <a:pt x="2786"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7"/>
            <p:cNvSpPr/>
            <p:nvPr/>
          </p:nvSpPr>
          <p:spPr>
            <a:xfrm>
              <a:off x="4703250" y="2488525"/>
              <a:ext cx="43200" cy="29800"/>
            </a:xfrm>
            <a:custGeom>
              <a:avLst/>
              <a:gdLst/>
              <a:ahLst/>
              <a:cxnLst/>
              <a:rect l="l" t="t" r="r" b="b"/>
              <a:pathLst>
                <a:path w="1728" h="1192" extrusionOk="0">
                  <a:moveTo>
                    <a:pt x="1191" y="1"/>
                  </a:moveTo>
                  <a:cubicBezTo>
                    <a:pt x="810" y="60"/>
                    <a:pt x="405" y="144"/>
                    <a:pt x="1" y="239"/>
                  </a:cubicBezTo>
                  <a:cubicBezTo>
                    <a:pt x="405" y="453"/>
                    <a:pt x="822" y="656"/>
                    <a:pt x="1227" y="894"/>
                  </a:cubicBezTo>
                  <a:cubicBezTo>
                    <a:pt x="1382" y="1001"/>
                    <a:pt x="1560" y="1096"/>
                    <a:pt x="1727" y="1191"/>
                  </a:cubicBezTo>
                  <a:cubicBezTo>
                    <a:pt x="1572" y="763"/>
                    <a:pt x="1394" y="358"/>
                    <a:pt x="1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7"/>
            <p:cNvSpPr/>
            <p:nvPr/>
          </p:nvSpPr>
          <p:spPr>
            <a:xfrm>
              <a:off x="4567825" y="2506400"/>
              <a:ext cx="197375" cy="242600"/>
            </a:xfrm>
            <a:custGeom>
              <a:avLst/>
              <a:gdLst/>
              <a:ahLst/>
              <a:cxnLst/>
              <a:rect l="l" t="t" r="r" b="b"/>
              <a:pathLst>
                <a:path w="7895" h="9704" extrusionOk="0">
                  <a:moveTo>
                    <a:pt x="4577" y="2462"/>
                  </a:moveTo>
                  <a:cubicBezTo>
                    <a:pt x="4688" y="2462"/>
                    <a:pt x="4799" y="2506"/>
                    <a:pt x="4882" y="2596"/>
                  </a:cubicBezTo>
                  <a:cubicBezTo>
                    <a:pt x="5060" y="2774"/>
                    <a:pt x="5060" y="3060"/>
                    <a:pt x="4882" y="3215"/>
                  </a:cubicBezTo>
                  <a:lnTo>
                    <a:pt x="3739" y="4382"/>
                  </a:lnTo>
                  <a:lnTo>
                    <a:pt x="5227" y="4382"/>
                  </a:lnTo>
                  <a:cubicBezTo>
                    <a:pt x="5406" y="4382"/>
                    <a:pt x="5572" y="4489"/>
                    <a:pt x="5644" y="4667"/>
                  </a:cubicBezTo>
                  <a:cubicBezTo>
                    <a:pt x="5703" y="4810"/>
                    <a:pt x="5680" y="5001"/>
                    <a:pt x="5537" y="5120"/>
                  </a:cubicBezTo>
                  <a:lnTo>
                    <a:pt x="3501" y="7168"/>
                  </a:lnTo>
                  <a:cubicBezTo>
                    <a:pt x="3417" y="7251"/>
                    <a:pt x="3298" y="7299"/>
                    <a:pt x="3191" y="7299"/>
                  </a:cubicBezTo>
                  <a:cubicBezTo>
                    <a:pt x="3072" y="7299"/>
                    <a:pt x="2965" y="7251"/>
                    <a:pt x="2882" y="7168"/>
                  </a:cubicBezTo>
                  <a:cubicBezTo>
                    <a:pt x="2703" y="6989"/>
                    <a:pt x="2703" y="6703"/>
                    <a:pt x="2882" y="6537"/>
                  </a:cubicBezTo>
                  <a:lnTo>
                    <a:pt x="4156" y="5275"/>
                  </a:lnTo>
                  <a:lnTo>
                    <a:pt x="2679" y="5275"/>
                  </a:lnTo>
                  <a:cubicBezTo>
                    <a:pt x="2501" y="5275"/>
                    <a:pt x="2346" y="5167"/>
                    <a:pt x="2263" y="5001"/>
                  </a:cubicBezTo>
                  <a:cubicBezTo>
                    <a:pt x="2191" y="4846"/>
                    <a:pt x="2239" y="4644"/>
                    <a:pt x="2358" y="4513"/>
                  </a:cubicBezTo>
                  <a:lnTo>
                    <a:pt x="4263" y="2596"/>
                  </a:lnTo>
                  <a:cubicBezTo>
                    <a:pt x="4352" y="2506"/>
                    <a:pt x="4465" y="2462"/>
                    <a:pt x="4577" y="2462"/>
                  </a:cubicBezTo>
                  <a:close/>
                  <a:moveTo>
                    <a:pt x="3953" y="0"/>
                  </a:moveTo>
                  <a:cubicBezTo>
                    <a:pt x="3215" y="286"/>
                    <a:pt x="2477" y="643"/>
                    <a:pt x="1751" y="1060"/>
                  </a:cubicBezTo>
                  <a:cubicBezTo>
                    <a:pt x="1239" y="1357"/>
                    <a:pt x="750" y="1667"/>
                    <a:pt x="298" y="2000"/>
                  </a:cubicBezTo>
                  <a:cubicBezTo>
                    <a:pt x="107" y="2893"/>
                    <a:pt x="0" y="3858"/>
                    <a:pt x="0" y="4858"/>
                  </a:cubicBezTo>
                  <a:cubicBezTo>
                    <a:pt x="0" y="5870"/>
                    <a:pt x="107" y="6822"/>
                    <a:pt x="298" y="7715"/>
                  </a:cubicBezTo>
                  <a:cubicBezTo>
                    <a:pt x="762" y="8037"/>
                    <a:pt x="1239" y="8370"/>
                    <a:pt x="1751" y="8656"/>
                  </a:cubicBezTo>
                  <a:cubicBezTo>
                    <a:pt x="2477" y="9073"/>
                    <a:pt x="3203" y="9430"/>
                    <a:pt x="3953" y="9704"/>
                  </a:cubicBezTo>
                  <a:cubicBezTo>
                    <a:pt x="4679" y="9430"/>
                    <a:pt x="5418" y="9073"/>
                    <a:pt x="6156" y="8656"/>
                  </a:cubicBezTo>
                  <a:cubicBezTo>
                    <a:pt x="6656" y="8358"/>
                    <a:pt x="7144" y="8037"/>
                    <a:pt x="7597" y="7715"/>
                  </a:cubicBezTo>
                  <a:cubicBezTo>
                    <a:pt x="7787" y="6822"/>
                    <a:pt x="7894" y="5858"/>
                    <a:pt x="7894" y="4858"/>
                  </a:cubicBezTo>
                  <a:cubicBezTo>
                    <a:pt x="7894" y="3858"/>
                    <a:pt x="7787" y="2893"/>
                    <a:pt x="7597" y="2000"/>
                  </a:cubicBezTo>
                  <a:cubicBezTo>
                    <a:pt x="7132" y="1667"/>
                    <a:pt x="6656" y="1346"/>
                    <a:pt x="6156" y="1060"/>
                  </a:cubicBezTo>
                  <a:cubicBezTo>
                    <a:pt x="5418" y="643"/>
                    <a:pt x="4691" y="286"/>
                    <a:pt x="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3" name="Google Shape;2843;p77"/>
          <p:cNvGrpSpPr/>
          <p:nvPr/>
        </p:nvGrpSpPr>
        <p:grpSpPr>
          <a:xfrm>
            <a:off x="7582800" y="2689375"/>
            <a:ext cx="382225" cy="380125"/>
            <a:chOff x="4907150" y="2442400"/>
            <a:chExt cx="382225" cy="380125"/>
          </a:xfrm>
        </p:grpSpPr>
        <p:sp>
          <p:nvSpPr>
            <p:cNvPr id="2844" name="Google Shape;2844;p77"/>
            <p:cNvSpPr/>
            <p:nvPr/>
          </p:nvSpPr>
          <p:spPr>
            <a:xfrm>
              <a:off x="4907150" y="2442400"/>
              <a:ext cx="370900" cy="150325"/>
            </a:xfrm>
            <a:custGeom>
              <a:avLst/>
              <a:gdLst/>
              <a:ahLst/>
              <a:cxnLst/>
              <a:rect l="l" t="t" r="r" b="b"/>
              <a:pathLst>
                <a:path w="14836" h="6013" extrusionOk="0">
                  <a:moveTo>
                    <a:pt x="7740" y="0"/>
                  </a:moveTo>
                  <a:cubicBezTo>
                    <a:pt x="4822" y="0"/>
                    <a:pt x="2203" y="1739"/>
                    <a:pt x="1060" y="4394"/>
                  </a:cubicBezTo>
                  <a:lnTo>
                    <a:pt x="905" y="4036"/>
                  </a:lnTo>
                  <a:cubicBezTo>
                    <a:pt x="843" y="3866"/>
                    <a:pt x="672" y="3764"/>
                    <a:pt x="500" y="3764"/>
                  </a:cubicBezTo>
                  <a:cubicBezTo>
                    <a:pt x="444" y="3764"/>
                    <a:pt x="387" y="3775"/>
                    <a:pt x="334" y="3798"/>
                  </a:cubicBezTo>
                  <a:cubicBezTo>
                    <a:pt x="108" y="3882"/>
                    <a:pt x="0" y="4156"/>
                    <a:pt x="96" y="4382"/>
                  </a:cubicBezTo>
                  <a:lnTo>
                    <a:pt x="655" y="5715"/>
                  </a:lnTo>
                  <a:cubicBezTo>
                    <a:pt x="655" y="5822"/>
                    <a:pt x="751" y="5918"/>
                    <a:pt x="870" y="5953"/>
                  </a:cubicBezTo>
                  <a:cubicBezTo>
                    <a:pt x="929" y="5977"/>
                    <a:pt x="977" y="5989"/>
                    <a:pt x="1036" y="5989"/>
                  </a:cubicBezTo>
                  <a:cubicBezTo>
                    <a:pt x="1096" y="5989"/>
                    <a:pt x="1143" y="5965"/>
                    <a:pt x="1215" y="5953"/>
                  </a:cubicBezTo>
                  <a:lnTo>
                    <a:pt x="2548" y="5394"/>
                  </a:lnTo>
                  <a:cubicBezTo>
                    <a:pt x="2775" y="5299"/>
                    <a:pt x="2882" y="5037"/>
                    <a:pt x="2787" y="4810"/>
                  </a:cubicBezTo>
                  <a:cubicBezTo>
                    <a:pt x="2723" y="4639"/>
                    <a:pt x="2550" y="4542"/>
                    <a:pt x="2372" y="4542"/>
                  </a:cubicBezTo>
                  <a:cubicBezTo>
                    <a:pt x="2315" y="4542"/>
                    <a:pt x="2258" y="4552"/>
                    <a:pt x="2203" y="4572"/>
                  </a:cubicBezTo>
                  <a:lnTo>
                    <a:pt x="1882" y="4703"/>
                  </a:lnTo>
                  <a:cubicBezTo>
                    <a:pt x="2894" y="2393"/>
                    <a:pt x="5180" y="893"/>
                    <a:pt x="7728" y="893"/>
                  </a:cubicBezTo>
                  <a:cubicBezTo>
                    <a:pt x="10645" y="893"/>
                    <a:pt x="13169" y="2858"/>
                    <a:pt x="13907" y="5691"/>
                  </a:cubicBezTo>
                  <a:cubicBezTo>
                    <a:pt x="13943" y="5894"/>
                    <a:pt x="14145" y="6013"/>
                    <a:pt x="14336" y="6013"/>
                  </a:cubicBezTo>
                  <a:cubicBezTo>
                    <a:pt x="14371" y="6013"/>
                    <a:pt x="14407" y="6013"/>
                    <a:pt x="14455" y="6001"/>
                  </a:cubicBezTo>
                  <a:cubicBezTo>
                    <a:pt x="14693" y="5941"/>
                    <a:pt x="14836" y="5703"/>
                    <a:pt x="14776" y="5465"/>
                  </a:cubicBezTo>
                  <a:cubicBezTo>
                    <a:pt x="13955" y="2251"/>
                    <a:pt x="11049" y="0"/>
                    <a:pt x="77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7"/>
            <p:cNvSpPr/>
            <p:nvPr/>
          </p:nvSpPr>
          <p:spPr>
            <a:xfrm>
              <a:off x="4918150" y="2670400"/>
              <a:ext cx="371225" cy="152125"/>
            </a:xfrm>
            <a:custGeom>
              <a:avLst/>
              <a:gdLst/>
              <a:ahLst/>
              <a:cxnLst/>
              <a:rect l="l" t="t" r="r" b="b"/>
              <a:pathLst>
                <a:path w="14849" h="6085" extrusionOk="0">
                  <a:moveTo>
                    <a:pt x="13782" y="0"/>
                  </a:moveTo>
                  <a:cubicBezTo>
                    <a:pt x="13723" y="0"/>
                    <a:pt x="13663" y="12"/>
                    <a:pt x="13610" y="36"/>
                  </a:cubicBezTo>
                  <a:lnTo>
                    <a:pt x="12276" y="608"/>
                  </a:lnTo>
                  <a:cubicBezTo>
                    <a:pt x="12050" y="691"/>
                    <a:pt x="11943" y="965"/>
                    <a:pt x="12038" y="1179"/>
                  </a:cubicBezTo>
                  <a:cubicBezTo>
                    <a:pt x="12101" y="1349"/>
                    <a:pt x="12271" y="1452"/>
                    <a:pt x="12448" y="1452"/>
                  </a:cubicBezTo>
                  <a:cubicBezTo>
                    <a:pt x="12506" y="1452"/>
                    <a:pt x="12566" y="1441"/>
                    <a:pt x="12622" y="1417"/>
                  </a:cubicBezTo>
                  <a:lnTo>
                    <a:pt x="12991" y="1263"/>
                  </a:lnTo>
                  <a:lnTo>
                    <a:pt x="12991" y="1263"/>
                  </a:lnTo>
                  <a:cubicBezTo>
                    <a:pt x="12002" y="3620"/>
                    <a:pt x="9681" y="5192"/>
                    <a:pt x="7097" y="5192"/>
                  </a:cubicBezTo>
                  <a:cubicBezTo>
                    <a:pt x="4180" y="5192"/>
                    <a:pt x="1632" y="3227"/>
                    <a:pt x="918" y="393"/>
                  </a:cubicBezTo>
                  <a:cubicBezTo>
                    <a:pt x="869" y="197"/>
                    <a:pt x="698" y="65"/>
                    <a:pt x="506" y="65"/>
                  </a:cubicBezTo>
                  <a:cubicBezTo>
                    <a:pt x="465" y="65"/>
                    <a:pt x="424" y="71"/>
                    <a:pt x="382" y="84"/>
                  </a:cubicBezTo>
                  <a:cubicBezTo>
                    <a:pt x="144" y="143"/>
                    <a:pt x="1" y="381"/>
                    <a:pt x="72" y="620"/>
                  </a:cubicBezTo>
                  <a:cubicBezTo>
                    <a:pt x="906" y="3834"/>
                    <a:pt x="3811" y="6085"/>
                    <a:pt x="7109" y="6085"/>
                  </a:cubicBezTo>
                  <a:cubicBezTo>
                    <a:pt x="10038" y="6085"/>
                    <a:pt x="12681" y="4310"/>
                    <a:pt x="13812" y="1644"/>
                  </a:cubicBezTo>
                  <a:lnTo>
                    <a:pt x="13943" y="1953"/>
                  </a:lnTo>
                  <a:cubicBezTo>
                    <a:pt x="14015" y="2120"/>
                    <a:pt x="14181" y="2227"/>
                    <a:pt x="14360" y="2227"/>
                  </a:cubicBezTo>
                  <a:cubicBezTo>
                    <a:pt x="14419" y="2227"/>
                    <a:pt x="14479" y="2215"/>
                    <a:pt x="14539" y="2191"/>
                  </a:cubicBezTo>
                  <a:cubicBezTo>
                    <a:pt x="14741" y="2108"/>
                    <a:pt x="14848" y="1834"/>
                    <a:pt x="14765" y="1620"/>
                  </a:cubicBezTo>
                  <a:lnTo>
                    <a:pt x="14193" y="274"/>
                  </a:lnTo>
                  <a:cubicBezTo>
                    <a:pt x="14146" y="167"/>
                    <a:pt x="14062" y="84"/>
                    <a:pt x="13955" y="36"/>
                  </a:cubicBezTo>
                  <a:cubicBezTo>
                    <a:pt x="13902" y="12"/>
                    <a:pt x="13842" y="0"/>
                    <a:pt x="1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7"/>
            <p:cNvSpPr/>
            <p:nvPr/>
          </p:nvSpPr>
          <p:spPr>
            <a:xfrm>
              <a:off x="5112225" y="2555175"/>
              <a:ext cx="92600" cy="121800"/>
            </a:xfrm>
            <a:custGeom>
              <a:avLst/>
              <a:gdLst/>
              <a:ahLst/>
              <a:cxnLst/>
              <a:rect l="l" t="t" r="r" b="b"/>
              <a:pathLst>
                <a:path w="3704" h="4872" extrusionOk="0">
                  <a:moveTo>
                    <a:pt x="1966" y="0"/>
                  </a:moveTo>
                  <a:cubicBezTo>
                    <a:pt x="1292" y="0"/>
                    <a:pt x="609" y="192"/>
                    <a:pt x="1" y="454"/>
                  </a:cubicBezTo>
                  <a:cubicBezTo>
                    <a:pt x="703" y="1109"/>
                    <a:pt x="1239" y="1907"/>
                    <a:pt x="1501" y="2693"/>
                  </a:cubicBezTo>
                  <a:cubicBezTo>
                    <a:pt x="1727" y="3347"/>
                    <a:pt x="1763" y="3990"/>
                    <a:pt x="1596" y="4586"/>
                  </a:cubicBezTo>
                  <a:cubicBezTo>
                    <a:pt x="1584" y="4693"/>
                    <a:pt x="1549" y="4776"/>
                    <a:pt x="1525" y="4871"/>
                  </a:cubicBezTo>
                  <a:cubicBezTo>
                    <a:pt x="1644" y="4776"/>
                    <a:pt x="1739" y="4693"/>
                    <a:pt x="1846" y="4586"/>
                  </a:cubicBezTo>
                  <a:cubicBezTo>
                    <a:pt x="3096" y="3443"/>
                    <a:pt x="3704" y="1764"/>
                    <a:pt x="3323" y="478"/>
                  </a:cubicBezTo>
                  <a:cubicBezTo>
                    <a:pt x="3275" y="347"/>
                    <a:pt x="3192" y="240"/>
                    <a:pt x="3049" y="192"/>
                  </a:cubicBezTo>
                  <a:cubicBezTo>
                    <a:pt x="2700" y="58"/>
                    <a:pt x="2334"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7"/>
            <p:cNvSpPr/>
            <p:nvPr/>
          </p:nvSpPr>
          <p:spPr>
            <a:xfrm>
              <a:off x="5089900" y="2719800"/>
              <a:ext cx="32475" cy="44675"/>
            </a:xfrm>
            <a:custGeom>
              <a:avLst/>
              <a:gdLst/>
              <a:ahLst/>
              <a:cxnLst/>
              <a:rect l="l" t="t" r="r" b="b"/>
              <a:pathLst>
                <a:path w="1299" h="1787" extrusionOk="0">
                  <a:moveTo>
                    <a:pt x="870" y="1"/>
                  </a:moveTo>
                  <a:cubicBezTo>
                    <a:pt x="584" y="132"/>
                    <a:pt x="287" y="215"/>
                    <a:pt x="1" y="263"/>
                  </a:cubicBezTo>
                  <a:lnTo>
                    <a:pt x="358" y="1465"/>
                  </a:lnTo>
                  <a:cubicBezTo>
                    <a:pt x="418" y="1656"/>
                    <a:pt x="596" y="1787"/>
                    <a:pt x="787" y="1787"/>
                  </a:cubicBezTo>
                  <a:cubicBezTo>
                    <a:pt x="834" y="1787"/>
                    <a:pt x="882" y="1787"/>
                    <a:pt x="930" y="1763"/>
                  </a:cubicBezTo>
                  <a:cubicBezTo>
                    <a:pt x="1168" y="1692"/>
                    <a:pt x="1299" y="1453"/>
                    <a:pt x="1227" y="1215"/>
                  </a:cubicBezTo>
                  <a:lnTo>
                    <a:pt x="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7"/>
            <p:cNvSpPr/>
            <p:nvPr/>
          </p:nvSpPr>
          <p:spPr>
            <a:xfrm>
              <a:off x="5016975" y="2554025"/>
              <a:ext cx="116425" cy="151225"/>
            </a:xfrm>
            <a:custGeom>
              <a:avLst/>
              <a:gdLst/>
              <a:ahLst/>
              <a:cxnLst/>
              <a:rect l="l" t="t" r="r" b="b"/>
              <a:pathLst>
                <a:path w="4657" h="6049" extrusionOk="0">
                  <a:moveTo>
                    <a:pt x="775" y="0"/>
                  </a:moveTo>
                  <a:cubicBezTo>
                    <a:pt x="608" y="0"/>
                    <a:pt x="477" y="95"/>
                    <a:pt x="394" y="226"/>
                  </a:cubicBezTo>
                  <a:cubicBezTo>
                    <a:pt x="310" y="357"/>
                    <a:pt x="310" y="536"/>
                    <a:pt x="394" y="679"/>
                  </a:cubicBezTo>
                  <a:cubicBezTo>
                    <a:pt x="691" y="1191"/>
                    <a:pt x="572" y="1655"/>
                    <a:pt x="334" y="2369"/>
                  </a:cubicBezTo>
                  <a:cubicBezTo>
                    <a:pt x="168" y="2858"/>
                    <a:pt x="1" y="3370"/>
                    <a:pt x="60" y="3917"/>
                  </a:cubicBezTo>
                  <a:cubicBezTo>
                    <a:pt x="156" y="4739"/>
                    <a:pt x="727" y="5489"/>
                    <a:pt x="1525" y="5846"/>
                  </a:cubicBezTo>
                  <a:cubicBezTo>
                    <a:pt x="1823" y="5989"/>
                    <a:pt x="2132" y="6048"/>
                    <a:pt x="2430" y="6048"/>
                  </a:cubicBezTo>
                  <a:cubicBezTo>
                    <a:pt x="2858" y="6048"/>
                    <a:pt x="3287" y="5918"/>
                    <a:pt x="3668" y="5644"/>
                  </a:cubicBezTo>
                  <a:cubicBezTo>
                    <a:pt x="4109" y="5322"/>
                    <a:pt x="4406" y="4894"/>
                    <a:pt x="4537" y="4405"/>
                  </a:cubicBezTo>
                  <a:cubicBezTo>
                    <a:pt x="4656" y="3977"/>
                    <a:pt x="4632" y="3512"/>
                    <a:pt x="4466" y="3024"/>
                  </a:cubicBezTo>
                  <a:cubicBezTo>
                    <a:pt x="3942" y="1465"/>
                    <a:pt x="2180" y="0"/>
                    <a:pt x="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77"/>
          <p:cNvGrpSpPr/>
          <p:nvPr/>
        </p:nvGrpSpPr>
        <p:grpSpPr>
          <a:xfrm>
            <a:off x="1184350" y="3461969"/>
            <a:ext cx="381025" cy="224150"/>
            <a:chOff x="953975" y="3133250"/>
            <a:chExt cx="381025" cy="224150"/>
          </a:xfrm>
        </p:grpSpPr>
        <p:sp>
          <p:nvSpPr>
            <p:cNvPr id="2850" name="Google Shape;2850;p77"/>
            <p:cNvSpPr/>
            <p:nvPr/>
          </p:nvSpPr>
          <p:spPr>
            <a:xfrm>
              <a:off x="1227225" y="3237725"/>
              <a:ext cx="107775" cy="97375"/>
            </a:xfrm>
            <a:custGeom>
              <a:avLst/>
              <a:gdLst/>
              <a:ahLst/>
              <a:cxnLst/>
              <a:rect l="l" t="t" r="r" b="b"/>
              <a:pathLst>
                <a:path w="4311" h="3895" extrusionOk="0">
                  <a:moveTo>
                    <a:pt x="3489" y="1"/>
                  </a:moveTo>
                  <a:lnTo>
                    <a:pt x="0" y="2084"/>
                  </a:lnTo>
                  <a:cubicBezTo>
                    <a:pt x="358" y="2620"/>
                    <a:pt x="596" y="3227"/>
                    <a:pt x="667" y="3894"/>
                  </a:cubicBezTo>
                  <a:lnTo>
                    <a:pt x="3870" y="3894"/>
                  </a:lnTo>
                  <a:cubicBezTo>
                    <a:pt x="4108" y="3894"/>
                    <a:pt x="4311" y="3704"/>
                    <a:pt x="4311" y="3454"/>
                  </a:cubicBezTo>
                  <a:lnTo>
                    <a:pt x="4311" y="3430"/>
                  </a:lnTo>
                  <a:cubicBezTo>
                    <a:pt x="4311" y="2227"/>
                    <a:pt x="4025" y="1048"/>
                    <a:pt x="3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7"/>
            <p:cNvSpPr/>
            <p:nvPr/>
          </p:nvSpPr>
          <p:spPr>
            <a:xfrm>
              <a:off x="1195075" y="3165700"/>
              <a:ext cx="108375" cy="107175"/>
            </a:xfrm>
            <a:custGeom>
              <a:avLst/>
              <a:gdLst/>
              <a:ahLst/>
              <a:cxnLst/>
              <a:rect l="l" t="t" r="r" b="b"/>
              <a:pathLst>
                <a:path w="4335" h="4287" extrusionOk="0">
                  <a:moveTo>
                    <a:pt x="2215" y="0"/>
                  </a:moveTo>
                  <a:lnTo>
                    <a:pt x="13" y="3751"/>
                  </a:lnTo>
                  <a:cubicBezTo>
                    <a:pt x="13" y="3748"/>
                    <a:pt x="12" y="3746"/>
                    <a:pt x="10" y="3746"/>
                  </a:cubicBezTo>
                  <a:cubicBezTo>
                    <a:pt x="7" y="3746"/>
                    <a:pt x="1" y="3757"/>
                    <a:pt x="1" y="3775"/>
                  </a:cubicBezTo>
                  <a:cubicBezTo>
                    <a:pt x="251" y="3918"/>
                    <a:pt x="477" y="4084"/>
                    <a:pt x="703" y="4287"/>
                  </a:cubicBezTo>
                  <a:lnTo>
                    <a:pt x="4334" y="2132"/>
                  </a:lnTo>
                  <a:cubicBezTo>
                    <a:pt x="4049" y="1715"/>
                    <a:pt x="3739" y="1310"/>
                    <a:pt x="3358" y="953"/>
                  </a:cubicBezTo>
                  <a:cubicBezTo>
                    <a:pt x="3001" y="596"/>
                    <a:pt x="2620" y="286"/>
                    <a:pt x="2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7"/>
            <p:cNvSpPr/>
            <p:nvPr/>
          </p:nvSpPr>
          <p:spPr>
            <a:xfrm>
              <a:off x="953975" y="3238025"/>
              <a:ext cx="108375" cy="97075"/>
            </a:xfrm>
            <a:custGeom>
              <a:avLst/>
              <a:gdLst/>
              <a:ahLst/>
              <a:cxnLst/>
              <a:rect l="l" t="t" r="r" b="b"/>
              <a:pathLst>
                <a:path w="4335" h="3883" extrusionOk="0">
                  <a:moveTo>
                    <a:pt x="822" y="1"/>
                  </a:moveTo>
                  <a:cubicBezTo>
                    <a:pt x="286" y="1048"/>
                    <a:pt x="1" y="2215"/>
                    <a:pt x="1" y="3442"/>
                  </a:cubicBezTo>
                  <a:cubicBezTo>
                    <a:pt x="1" y="3692"/>
                    <a:pt x="191" y="3882"/>
                    <a:pt x="453" y="3882"/>
                  </a:cubicBezTo>
                  <a:lnTo>
                    <a:pt x="3644" y="3882"/>
                  </a:lnTo>
                  <a:cubicBezTo>
                    <a:pt x="3727" y="3215"/>
                    <a:pt x="3965" y="2584"/>
                    <a:pt x="4334" y="2048"/>
                  </a:cubicBezTo>
                  <a:lnTo>
                    <a:pt x="8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7"/>
            <p:cNvSpPr/>
            <p:nvPr/>
          </p:nvSpPr>
          <p:spPr>
            <a:xfrm>
              <a:off x="1060825" y="3133250"/>
              <a:ext cx="72650" cy="66400"/>
            </a:xfrm>
            <a:custGeom>
              <a:avLst/>
              <a:gdLst/>
              <a:ahLst/>
              <a:cxnLst/>
              <a:rect l="l" t="t" r="r" b="b"/>
              <a:pathLst>
                <a:path w="2906" h="2656" extrusionOk="0">
                  <a:moveTo>
                    <a:pt x="2906" y="1"/>
                  </a:moveTo>
                  <a:cubicBezTo>
                    <a:pt x="1894" y="60"/>
                    <a:pt x="906" y="322"/>
                    <a:pt x="1" y="763"/>
                  </a:cubicBezTo>
                  <a:lnTo>
                    <a:pt x="1037" y="2656"/>
                  </a:lnTo>
                  <a:cubicBezTo>
                    <a:pt x="1215" y="2358"/>
                    <a:pt x="1501" y="2156"/>
                    <a:pt x="1846" y="2060"/>
                  </a:cubicBezTo>
                  <a:cubicBezTo>
                    <a:pt x="1977" y="2013"/>
                    <a:pt x="2096" y="2001"/>
                    <a:pt x="2215" y="2001"/>
                  </a:cubicBezTo>
                  <a:cubicBezTo>
                    <a:pt x="2465" y="2001"/>
                    <a:pt x="2692" y="2060"/>
                    <a:pt x="2906" y="2191"/>
                  </a:cubicBezTo>
                  <a:lnTo>
                    <a:pt x="29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7"/>
            <p:cNvSpPr/>
            <p:nvPr/>
          </p:nvSpPr>
          <p:spPr>
            <a:xfrm>
              <a:off x="1104300" y="3205725"/>
              <a:ext cx="74725" cy="151675"/>
            </a:xfrm>
            <a:custGeom>
              <a:avLst/>
              <a:gdLst/>
              <a:ahLst/>
              <a:cxnLst/>
              <a:rect l="l" t="t" r="r" b="b"/>
              <a:pathLst>
                <a:path w="2989" h="6067" extrusionOk="0">
                  <a:moveTo>
                    <a:pt x="488" y="0"/>
                  </a:moveTo>
                  <a:cubicBezTo>
                    <a:pt x="447" y="0"/>
                    <a:pt x="404" y="6"/>
                    <a:pt x="357" y="19"/>
                  </a:cubicBezTo>
                  <a:cubicBezTo>
                    <a:pt x="12" y="114"/>
                    <a:pt x="0" y="471"/>
                    <a:pt x="0" y="614"/>
                  </a:cubicBezTo>
                  <a:cubicBezTo>
                    <a:pt x="0" y="733"/>
                    <a:pt x="238" y="4745"/>
                    <a:pt x="334" y="5091"/>
                  </a:cubicBezTo>
                  <a:cubicBezTo>
                    <a:pt x="488" y="5686"/>
                    <a:pt x="1024" y="6067"/>
                    <a:pt x="1619" y="6067"/>
                  </a:cubicBezTo>
                  <a:cubicBezTo>
                    <a:pt x="1739" y="6067"/>
                    <a:pt x="1846" y="6055"/>
                    <a:pt x="1965" y="6019"/>
                  </a:cubicBezTo>
                  <a:cubicBezTo>
                    <a:pt x="2310" y="5936"/>
                    <a:pt x="2596" y="5710"/>
                    <a:pt x="2774" y="5400"/>
                  </a:cubicBezTo>
                  <a:cubicBezTo>
                    <a:pt x="2953" y="5091"/>
                    <a:pt x="2989" y="4734"/>
                    <a:pt x="2905" y="4388"/>
                  </a:cubicBezTo>
                  <a:cubicBezTo>
                    <a:pt x="2798" y="4043"/>
                    <a:pt x="1024" y="447"/>
                    <a:pt x="965" y="352"/>
                  </a:cubicBezTo>
                  <a:cubicBezTo>
                    <a:pt x="903" y="239"/>
                    <a:pt x="752"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7"/>
            <p:cNvSpPr/>
            <p:nvPr/>
          </p:nvSpPr>
          <p:spPr>
            <a:xfrm>
              <a:off x="1155775" y="3133850"/>
              <a:ext cx="75350" cy="117300"/>
            </a:xfrm>
            <a:custGeom>
              <a:avLst/>
              <a:gdLst/>
              <a:ahLst/>
              <a:cxnLst/>
              <a:rect l="l" t="t" r="r" b="b"/>
              <a:pathLst>
                <a:path w="3014" h="4692" extrusionOk="0">
                  <a:moveTo>
                    <a:pt x="1" y="0"/>
                  </a:moveTo>
                  <a:lnTo>
                    <a:pt x="1" y="3418"/>
                  </a:lnTo>
                  <a:cubicBezTo>
                    <a:pt x="215" y="3858"/>
                    <a:pt x="477" y="4394"/>
                    <a:pt x="596" y="4632"/>
                  </a:cubicBezTo>
                  <a:cubicBezTo>
                    <a:pt x="656" y="4644"/>
                    <a:pt x="715" y="4656"/>
                    <a:pt x="775" y="4691"/>
                  </a:cubicBezTo>
                  <a:cubicBezTo>
                    <a:pt x="787" y="4644"/>
                    <a:pt x="799" y="4596"/>
                    <a:pt x="811" y="4572"/>
                  </a:cubicBezTo>
                  <a:lnTo>
                    <a:pt x="3013" y="822"/>
                  </a:lnTo>
                  <a:cubicBezTo>
                    <a:pt x="2085" y="346"/>
                    <a:pt x="1049"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7"/>
            <p:cNvSpPr/>
            <p:nvPr/>
          </p:nvSpPr>
          <p:spPr>
            <a:xfrm>
              <a:off x="984925" y="3163625"/>
              <a:ext cx="99450" cy="108950"/>
            </a:xfrm>
            <a:custGeom>
              <a:avLst/>
              <a:gdLst/>
              <a:ahLst/>
              <a:cxnLst/>
              <a:rect l="l" t="t" r="r" b="b"/>
              <a:pathLst>
                <a:path w="3978" h="4358" extrusionOk="0">
                  <a:moveTo>
                    <a:pt x="2263" y="0"/>
                  </a:moveTo>
                  <a:cubicBezTo>
                    <a:pt x="1799" y="298"/>
                    <a:pt x="1382" y="631"/>
                    <a:pt x="977" y="1024"/>
                  </a:cubicBezTo>
                  <a:cubicBezTo>
                    <a:pt x="608" y="1393"/>
                    <a:pt x="287" y="1798"/>
                    <a:pt x="1" y="2215"/>
                  </a:cubicBezTo>
                  <a:lnTo>
                    <a:pt x="3632" y="4322"/>
                  </a:lnTo>
                  <a:cubicBezTo>
                    <a:pt x="3656" y="4346"/>
                    <a:pt x="3656" y="4346"/>
                    <a:pt x="3680" y="4358"/>
                  </a:cubicBezTo>
                  <a:cubicBezTo>
                    <a:pt x="3763" y="4274"/>
                    <a:pt x="3870" y="4179"/>
                    <a:pt x="3977" y="4108"/>
                  </a:cubicBezTo>
                  <a:cubicBezTo>
                    <a:pt x="3954" y="3774"/>
                    <a:pt x="3930" y="3322"/>
                    <a:pt x="3894" y="2929"/>
                  </a:cubicBezTo>
                  <a:lnTo>
                    <a:pt x="22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7"/>
            <p:cNvSpPr/>
            <p:nvPr/>
          </p:nvSpPr>
          <p:spPr>
            <a:xfrm>
              <a:off x="1184950" y="3279700"/>
              <a:ext cx="36650" cy="55100"/>
            </a:xfrm>
            <a:custGeom>
              <a:avLst/>
              <a:gdLst/>
              <a:ahLst/>
              <a:cxnLst/>
              <a:rect l="l" t="t" r="r" b="b"/>
              <a:pathLst>
                <a:path w="1466" h="2204" extrusionOk="0">
                  <a:moveTo>
                    <a:pt x="1" y="0"/>
                  </a:moveTo>
                  <a:lnTo>
                    <a:pt x="1" y="0"/>
                  </a:lnTo>
                  <a:cubicBezTo>
                    <a:pt x="465" y="965"/>
                    <a:pt x="501" y="1096"/>
                    <a:pt x="525" y="1191"/>
                  </a:cubicBezTo>
                  <a:cubicBezTo>
                    <a:pt x="620" y="1536"/>
                    <a:pt x="632" y="1870"/>
                    <a:pt x="560" y="2203"/>
                  </a:cubicBezTo>
                  <a:lnTo>
                    <a:pt x="1465" y="2203"/>
                  </a:lnTo>
                  <a:cubicBezTo>
                    <a:pt x="1322" y="1274"/>
                    <a:pt x="775" y="47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7"/>
            <p:cNvSpPr/>
            <p:nvPr/>
          </p:nvSpPr>
          <p:spPr>
            <a:xfrm>
              <a:off x="1067375" y="3294575"/>
              <a:ext cx="22950" cy="40525"/>
            </a:xfrm>
            <a:custGeom>
              <a:avLst/>
              <a:gdLst/>
              <a:ahLst/>
              <a:cxnLst/>
              <a:rect l="l" t="t" r="r" b="b"/>
              <a:pathLst>
                <a:path w="918" h="1621" extrusionOk="0">
                  <a:moveTo>
                    <a:pt x="763" y="1"/>
                  </a:moveTo>
                  <a:cubicBezTo>
                    <a:pt x="358" y="441"/>
                    <a:pt x="96" y="1001"/>
                    <a:pt x="1" y="1620"/>
                  </a:cubicBezTo>
                  <a:lnTo>
                    <a:pt x="918" y="1620"/>
                  </a:lnTo>
                  <a:cubicBezTo>
                    <a:pt x="882" y="1453"/>
                    <a:pt x="834" y="1072"/>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 name="Google Shape;2859;p77"/>
          <p:cNvGrpSpPr/>
          <p:nvPr/>
        </p:nvGrpSpPr>
        <p:grpSpPr>
          <a:xfrm>
            <a:off x="1959542" y="3383531"/>
            <a:ext cx="250050" cy="381025"/>
            <a:chOff x="1407600" y="3128200"/>
            <a:chExt cx="250050" cy="381025"/>
          </a:xfrm>
        </p:grpSpPr>
        <p:sp>
          <p:nvSpPr>
            <p:cNvPr id="2860" name="Google Shape;2860;p77"/>
            <p:cNvSpPr/>
            <p:nvPr/>
          </p:nvSpPr>
          <p:spPr>
            <a:xfrm>
              <a:off x="1407600" y="3128200"/>
              <a:ext cx="250050" cy="266725"/>
            </a:xfrm>
            <a:custGeom>
              <a:avLst/>
              <a:gdLst/>
              <a:ahLst/>
              <a:cxnLst/>
              <a:rect l="l" t="t" r="r" b="b"/>
              <a:pathLst>
                <a:path w="10002" h="10669" extrusionOk="0">
                  <a:moveTo>
                    <a:pt x="3287" y="2679"/>
                  </a:moveTo>
                  <a:cubicBezTo>
                    <a:pt x="3751" y="2679"/>
                    <a:pt x="4275" y="2905"/>
                    <a:pt x="4763" y="3310"/>
                  </a:cubicBezTo>
                  <a:cubicBezTo>
                    <a:pt x="4775" y="3322"/>
                    <a:pt x="4787" y="3334"/>
                    <a:pt x="4811" y="3334"/>
                  </a:cubicBezTo>
                  <a:cubicBezTo>
                    <a:pt x="5201" y="3126"/>
                    <a:pt x="5831" y="2861"/>
                    <a:pt x="6489" y="2861"/>
                  </a:cubicBezTo>
                  <a:cubicBezTo>
                    <a:pt x="6735" y="2861"/>
                    <a:pt x="6985" y="2898"/>
                    <a:pt x="7228" y="2989"/>
                  </a:cubicBezTo>
                  <a:cubicBezTo>
                    <a:pt x="7371" y="3036"/>
                    <a:pt x="7454" y="3143"/>
                    <a:pt x="7502" y="3274"/>
                  </a:cubicBezTo>
                  <a:cubicBezTo>
                    <a:pt x="7692" y="3917"/>
                    <a:pt x="7549" y="4679"/>
                    <a:pt x="7097" y="5358"/>
                  </a:cubicBezTo>
                  <a:cubicBezTo>
                    <a:pt x="6668" y="6049"/>
                    <a:pt x="6013" y="6537"/>
                    <a:pt x="5311" y="6727"/>
                  </a:cubicBezTo>
                  <a:lnTo>
                    <a:pt x="5311" y="8192"/>
                  </a:lnTo>
                  <a:cubicBezTo>
                    <a:pt x="5311" y="8406"/>
                    <a:pt x="5144" y="8620"/>
                    <a:pt x="4906" y="8644"/>
                  </a:cubicBezTo>
                  <a:cubicBezTo>
                    <a:pt x="4887" y="8647"/>
                    <a:pt x="4868" y="8648"/>
                    <a:pt x="4849" y="8648"/>
                  </a:cubicBezTo>
                  <a:cubicBezTo>
                    <a:pt x="4612" y="8648"/>
                    <a:pt x="4418" y="8446"/>
                    <a:pt x="4418" y="8204"/>
                  </a:cubicBezTo>
                  <a:lnTo>
                    <a:pt x="4418" y="6822"/>
                  </a:lnTo>
                  <a:lnTo>
                    <a:pt x="4335" y="6822"/>
                  </a:lnTo>
                  <a:cubicBezTo>
                    <a:pt x="4120" y="6822"/>
                    <a:pt x="3894" y="6775"/>
                    <a:pt x="3692" y="6680"/>
                  </a:cubicBezTo>
                  <a:cubicBezTo>
                    <a:pt x="3144" y="6441"/>
                    <a:pt x="2739" y="5906"/>
                    <a:pt x="2668" y="5334"/>
                  </a:cubicBezTo>
                  <a:cubicBezTo>
                    <a:pt x="2620" y="4941"/>
                    <a:pt x="2739" y="4584"/>
                    <a:pt x="2846" y="4286"/>
                  </a:cubicBezTo>
                  <a:cubicBezTo>
                    <a:pt x="2977" y="3870"/>
                    <a:pt x="3049" y="3620"/>
                    <a:pt x="2882" y="3346"/>
                  </a:cubicBezTo>
                  <a:cubicBezTo>
                    <a:pt x="2811" y="3215"/>
                    <a:pt x="2811" y="3036"/>
                    <a:pt x="2882" y="2905"/>
                  </a:cubicBezTo>
                  <a:cubicBezTo>
                    <a:pt x="2965" y="2774"/>
                    <a:pt x="3108" y="2679"/>
                    <a:pt x="3275" y="2679"/>
                  </a:cubicBezTo>
                  <a:close/>
                  <a:moveTo>
                    <a:pt x="5001" y="0"/>
                  </a:moveTo>
                  <a:cubicBezTo>
                    <a:pt x="2251" y="0"/>
                    <a:pt x="1" y="2250"/>
                    <a:pt x="1" y="5001"/>
                  </a:cubicBezTo>
                  <a:cubicBezTo>
                    <a:pt x="1" y="5894"/>
                    <a:pt x="239" y="6775"/>
                    <a:pt x="679" y="7537"/>
                  </a:cubicBezTo>
                  <a:cubicBezTo>
                    <a:pt x="1084" y="8216"/>
                    <a:pt x="1644" y="8799"/>
                    <a:pt x="2299" y="9216"/>
                  </a:cubicBezTo>
                  <a:cubicBezTo>
                    <a:pt x="2346" y="9442"/>
                    <a:pt x="2394" y="9692"/>
                    <a:pt x="2441" y="9930"/>
                  </a:cubicBezTo>
                  <a:cubicBezTo>
                    <a:pt x="2477" y="10180"/>
                    <a:pt x="2525" y="10430"/>
                    <a:pt x="2572" y="10668"/>
                  </a:cubicBezTo>
                  <a:lnTo>
                    <a:pt x="7418" y="10668"/>
                  </a:lnTo>
                  <a:cubicBezTo>
                    <a:pt x="7466" y="10430"/>
                    <a:pt x="7514" y="10180"/>
                    <a:pt x="7561" y="9930"/>
                  </a:cubicBezTo>
                  <a:cubicBezTo>
                    <a:pt x="7597" y="9692"/>
                    <a:pt x="7644" y="9442"/>
                    <a:pt x="7692" y="9216"/>
                  </a:cubicBezTo>
                  <a:cubicBezTo>
                    <a:pt x="8359" y="8787"/>
                    <a:pt x="8907" y="8216"/>
                    <a:pt x="9311" y="7537"/>
                  </a:cubicBezTo>
                  <a:cubicBezTo>
                    <a:pt x="9764" y="6775"/>
                    <a:pt x="10002" y="5894"/>
                    <a:pt x="10002" y="5001"/>
                  </a:cubicBezTo>
                  <a:cubicBezTo>
                    <a:pt x="10002" y="2250"/>
                    <a:pt x="7752" y="0"/>
                    <a:pt x="5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7"/>
            <p:cNvSpPr/>
            <p:nvPr/>
          </p:nvSpPr>
          <p:spPr>
            <a:xfrm>
              <a:off x="1543325" y="3222750"/>
              <a:ext cx="32175" cy="42100"/>
            </a:xfrm>
            <a:custGeom>
              <a:avLst/>
              <a:gdLst/>
              <a:ahLst/>
              <a:cxnLst/>
              <a:rect l="l" t="t" r="r" b="b"/>
              <a:pathLst>
                <a:path w="1287" h="1684" extrusionOk="0">
                  <a:moveTo>
                    <a:pt x="1055" y="1"/>
                  </a:moveTo>
                  <a:cubicBezTo>
                    <a:pt x="720" y="1"/>
                    <a:pt x="344" y="109"/>
                    <a:pt x="1" y="266"/>
                  </a:cubicBezTo>
                  <a:cubicBezTo>
                    <a:pt x="156" y="493"/>
                    <a:pt x="275" y="719"/>
                    <a:pt x="346" y="933"/>
                  </a:cubicBezTo>
                  <a:cubicBezTo>
                    <a:pt x="430" y="1207"/>
                    <a:pt x="465" y="1445"/>
                    <a:pt x="430" y="1683"/>
                  </a:cubicBezTo>
                  <a:cubicBezTo>
                    <a:pt x="608" y="1516"/>
                    <a:pt x="787" y="1338"/>
                    <a:pt x="930" y="1112"/>
                  </a:cubicBezTo>
                  <a:cubicBezTo>
                    <a:pt x="1168" y="743"/>
                    <a:pt x="1287" y="338"/>
                    <a:pt x="1263" y="16"/>
                  </a:cubicBezTo>
                  <a:cubicBezTo>
                    <a:pt x="1196" y="6"/>
                    <a:pt x="1126" y="1"/>
                    <a:pt x="1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7"/>
            <p:cNvSpPr/>
            <p:nvPr/>
          </p:nvSpPr>
          <p:spPr>
            <a:xfrm>
              <a:off x="1496600" y="3222850"/>
              <a:ext cx="38125" cy="54000"/>
            </a:xfrm>
            <a:custGeom>
              <a:avLst/>
              <a:gdLst/>
              <a:ahLst/>
              <a:cxnLst/>
              <a:rect l="l" t="t" r="r" b="b"/>
              <a:pathLst>
                <a:path w="1525" h="2160" extrusionOk="0">
                  <a:moveTo>
                    <a:pt x="322" y="0"/>
                  </a:moveTo>
                  <a:cubicBezTo>
                    <a:pt x="310" y="274"/>
                    <a:pt x="215" y="548"/>
                    <a:pt x="144" y="786"/>
                  </a:cubicBezTo>
                  <a:cubicBezTo>
                    <a:pt x="72" y="1024"/>
                    <a:pt x="1" y="1262"/>
                    <a:pt x="13" y="1453"/>
                  </a:cubicBezTo>
                  <a:cubicBezTo>
                    <a:pt x="36" y="1715"/>
                    <a:pt x="239" y="1977"/>
                    <a:pt x="501" y="2096"/>
                  </a:cubicBezTo>
                  <a:cubicBezTo>
                    <a:pt x="582" y="2131"/>
                    <a:pt x="678" y="2160"/>
                    <a:pt x="782" y="2160"/>
                  </a:cubicBezTo>
                  <a:cubicBezTo>
                    <a:pt x="891" y="2160"/>
                    <a:pt x="1010" y="2128"/>
                    <a:pt x="1132" y="2036"/>
                  </a:cubicBezTo>
                  <a:cubicBezTo>
                    <a:pt x="1310" y="1905"/>
                    <a:pt x="1525" y="1679"/>
                    <a:pt x="1370" y="1203"/>
                  </a:cubicBezTo>
                  <a:cubicBezTo>
                    <a:pt x="1203" y="727"/>
                    <a:pt x="751" y="25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7"/>
            <p:cNvSpPr/>
            <p:nvPr/>
          </p:nvSpPr>
          <p:spPr>
            <a:xfrm>
              <a:off x="1449275" y="3440125"/>
              <a:ext cx="167000" cy="69100"/>
            </a:xfrm>
            <a:custGeom>
              <a:avLst/>
              <a:gdLst/>
              <a:ahLst/>
              <a:cxnLst/>
              <a:rect l="l" t="t" r="r" b="b"/>
              <a:pathLst>
                <a:path w="6680" h="2764" extrusionOk="0">
                  <a:moveTo>
                    <a:pt x="489" y="1"/>
                  </a:moveTo>
                  <a:cubicBezTo>
                    <a:pt x="262" y="1"/>
                    <a:pt x="60" y="156"/>
                    <a:pt x="24" y="394"/>
                  </a:cubicBezTo>
                  <a:cubicBezTo>
                    <a:pt x="1" y="668"/>
                    <a:pt x="203" y="894"/>
                    <a:pt x="477" y="894"/>
                  </a:cubicBezTo>
                  <a:lnTo>
                    <a:pt x="1013" y="894"/>
                  </a:lnTo>
                  <a:cubicBezTo>
                    <a:pt x="977" y="727"/>
                    <a:pt x="953" y="561"/>
                    <a:pt x="953" y="382"/>
                  </a:cubicBezTo>
                  <a:lnTo>
                    <a:pt x="953" y="1"/>
                  </a:lnTo>
                  <a:close/>
                  <a:moveTo>
                    <a:pt x="5727" y="1"/>
                  </a:moveTo>
                  <a:lnTo>
                    <a:pt x="5727" y="382"/>
                  </a:lnTo>
                  <a:cubicBezTo>
                    <a:pt x="5727" y="561"/>
                    <a:pt x="5716" y="727"/>
                    <a:pt x="5668" y="894"/>
                  </a:cubicBezTo>
                  <a:lnTo>
                    <a:pt x="6180" y="894"/>
                  </a:lnTo>
                  <a:cubicBezTo>
                    <a:pt x="6394" y="894"/>
                    <a:pt x="6609" y="727"/>
                    <a:pt x="6632" y="489"/>
                  </a:cubicBezTo>
                  <a:cubicBezTo>
                    <a:pt x="6680" y="215"/>
                    <a:pt x="6478" y="1"/>
                    <a:pt x="6204" y="1"/>
                  </a:cubicBezTo>
                  <a:close/>
                  <a:moveTo>
                    <a:pt x="1013" y="894"/>
                  </a:moveTo>
                  <a:cubicBezTo>
                    <a:pt x="1251" y="1965"/>
                    <a:pt x="2203" y="2763"/>
                    <a:pt x="3334" y="2763"/>
                  </a:cubicBezTo>
                  <a:cubicBezTo>
                    <a:pt x="4477" y="2763"/>
                    <a:pt x="5430" y="1965"/>
                    <a:pt x="5656" y="8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7"/>
            <p:cNvSpPr/>
            <p:nvPr/>
          </p:nvSpPr>
          <p:spPr>
            <a:xfrm>
              <a:off x="1449575" y="3395500"/>
              <a:ext cx="166700" cy="44650"/>
            </a:xfrm>
            <a:custGeom>
              <a:avLst/>
              <a:gdLst/>
              <a:ahLst/>
              <a:cxnLst/>
              <a:rect l="l" t="t" r="r" b="b"/>
              <a:pathLst>
                <a:path w="6668" h="1786" extrusionOk="0">
                  <a:moveTo>
                    <a:pt x="489" y="0"/>
                  </a:moveTo>
                  <a:cubicBezTo>
                    <a:pt x="262" y="0"/>
                    <a:pt x="60" y="155"/>
                    <a:pt x="24" y="393"/>
                  </a:cubicBezTo>
                  <a:cubicBezTo>
                    <a:pt x="0" y="667"/>
                    <a:pt x="203" y="893"/>
                    <a:pt x="477" y="893"/>
                  </a:cubicBezTo>
                  <a:lnTo>
                    <a:pt x="953" y="893"/>
                  </a:lnTo>
                  <a:lnTo>
                    <a:pt x="953" y="321"/>
                  </a:lnTo>
                  <a:cubicBezTo>
                    <a:pt x="953" y="298"/>
                    <a:pt x="929" y="83"/>
                    <a:pt x="905" y="0"/>
                  </a:cubicBezTo>
                  <a:close/>
                  <a:moveTo>
                    <a:pt x="5763" y="0"/>
                  </a:moveTo>
                  <a:cubicBezTo>
                    <a:pt x="5751" y="83"/>
                    <a:pt x="5715" y="298"/>
                    <a:pt x="5715" y="321"/>
                  </a:cubicBezTo>
                  <a:lnTo>
                    <a:pt x="5715" y="893"/>
                  </a:lnTo>
                  <a:lnTo>
                    <a:pt x="6180" y="893"/>
                  </a:lnTo>
                  <a:cubicBezTo>
                    <a:pt x="6406" y="893"/>
                    <a:pt x="6608" y="726"/>
                    <a:pt x="6644" y="488"/>
                  </a:cubicBezTo>
                  <a:cubicBezTo>
                    <a:pt x="6668" y="214"/>
                    <a:pt x="6466" y="0"/>
                    <a:pt x="6192" y="0"/>
                  </a:cubicBezTo>
                  <a:close/>
                  <a:moveTo>
                    <a:pt x="953" y="893"/>
                  </a:moveTo>
                  <a:lnTo>
                    <a:pt x="953" y="1786"/>
                  </a:lnTo>
                  <a:lnTo>
                    <a:pt x="5715" y="1786"/>
                  </a:lnTo>
                  <a:lnTo>
                    <a:pt x="5715" y="89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77"/>
          <p:cNvGrpSpPr/>
          <p:nvPr/>
        </p:nvGrpSpPr>
        <p:grpSpPr>
          <a:xfrm>
            <a:off x="2603758" y="3383456"/>
            <a:ext cx="200950" cy="381175"/>
            <a:chOff x="1950525" y="3129625"/>
            <a:chExt cx="200950" cy="381175"/>
          </a:xfrm>
        </p:grpSpPr>
        <p:sp>
          <p:nvSpPr>
            <p:cNvPr id="2866" name="Google Shape;2866;p77"/>
            <p:cNvSpPr/>
            <p:nvPr/>
          </p:nvSpPr>
          <p:spPr>
            <a:xfrm>
              <a:off x="2057675" y="3129625"/>
              <a:ext cx="67000" cy="222725"/>
            </a:xfrm>
            <a:custGeom>
              <a:avLst/>
              <a:gdLst/>
              <a:ahLst/>
              <a:cxnLst/>
              <a:rect l="l" t="t" r="r" b="b"/>
              <a:pathLst>
                <a:path w="2680" h="8909" extrusionOk="0">
                  <a:moveTo>
                    <a:pt x="1345" y="0"/>
                  </a:moveTo>
                  <a:cubicBezTo>
                    <a:pt x="1318" y="0"/>
                    <a:pt x="1291" y="1"/>
                    <a:pt x="1263" y="3"/>
                  </a:cubicBezTo>
                  <a:cubicBezTo>
                    <a:pt x="561" y="50"/>
                    <a:pt x="1" y="658"/>
                    <a:pt x="1" y="1360"/>
                  </a:cubicBezTo>
                  <a:lnTo>
                    <a:pt x="1" y="8909"/>
                  </a:lnTo>
                  <a:lnTo>
                    <a:pt x="2680" y="8909"/>
                  </a:lnTo>
                  <a:lnTo>
                    <a:pt x="2680" y="1348"/>
                  </a:lnTo>
                  <a:cubicBezTo>
                    <a:pt x="2680" y="613"/>
                    <a:pt x="2082" y="0"/>
                    <a:pt x="1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7"/>
            <p:cNvSpPr/>
            <p:nvPr/>
          </p:nvSpPr>
          <p:spPr>
            <a:xfrm>
              <a:off x="1950525" y="3374650"/>
              <a:ext cx="200950" cy="44675"/>
            </a:xfrm>
            <a:custGeom>
              <a:avLst/>
              <a:gdLst/>
              <a:ahLst/>
              <a:cxnLst/>
              <a:rect l="l" t="t" r="r" b="b"/>
              <a:pathLst>
                <a:path w="8038" h="1787" extrusionOk="0">
                  <a:moveTo>
                    <a:pt x="441" y="1"/>
                  </a:moveTo>
                  <a:cubicBezTo>
                    <a:pt x="191" y="1"/>
                    <a:pt x="1" y="191"/>
                    <a:pt x="1" y="441"/>
                  </a:cubicBezTo>
                  <a:lnTo>
                    <a:pt x="1" y="1787"/>
                  </a:lnTo>
                  <a:lnTo>
                    <a:pt x="8037" y="1787"/>
                  </a:lnTo>
                  <a:lnTo>
                    <a:pt x="8037" y="441"/>
                  </a:lnTo>
                  <a:cubicBezTo>
                    <a:pt x="8037" y="191"/>
                    <a:pt x="7835" y="1"/>
                    <a:pt x="7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7"/>
            <p:cNvSpPr/>
            <p:nvPr/>
          </p:nvSpPr>
          <p:spPr>
            <a:xfrm>
              <a:off x="1952325" y="3441625"/>
              <a:ext cx="197075" cy="69175"/>
            </a:xfrm>
            <a:custGeom>
              <a:avLst/>
              <a:gdLst/>
              <a:ahLst/>
              <a:cxnLst/>
              <a:rect l="l" t="t" r="r" b="b"/>
              <a:pathLst>
                <a:path w="7883" h="2767" extrusionOk="0">
                  <a:moveTo>
                    <a:pt x="0" y="0"/>
                  </a:moveTo>
                  <a:cubicBezTo>
                    <a:pt x="191" y="751"/>
                    <a:pt x="786" y="1346"/>
                    <a:pt x="1536" y="1572"/>
                  </a:cubicBezTo>
                  <a:lnTo>
                    <a:pt x="1536" y="2298"/>
                  </a:lnTo>
                  <a:cubicBezTo>
                    <a:pt x="1536" y="2525"/>
                    <a:pt x="1691" y="2739"/>
                    <a:pt x="1929" y="2763"/>
                  </a:cubicBezTo>
                  <a:cubicBezTo>
                    <a:pt x="1949" y="2765"/>
                    <a:pt x="1969" y="2767"/>
                    <a:pt x="1989" y="2767"/>
                  </a:cubicBezTo>
                  <a:cubicBezTo>
                    <a:pt x="2235" y="2767"/>
                    <a:pt x="2429" y="2565"/>
                    <a:pt x="2429" y="2322"/>
                  </a:cubicBezTo>
                  <a:lnTo>
                    <a:pt x="2429" y="1667"/>
                  </a:lnTo>
                  <a:lnTo>
                    <a:pt x="5108" y="1667"/>
                  </a:lnTo>
                  <a:lnTo>
                    <a:pt x="5108" y="2298"/>
                  </a:lnTo>
                  <a:cubicBezTo>
                    <a:pt x="5108" y="2525"/>
                    <a:pt x="5263" y="2739"/>
                    <a:pt x="5501" y="2763"/>
                  </a:cubicBezTo>
                  <a:cubicBezTo>
                    <a:pt x="5521" y="2765"/>
                    <a:pt x="5541" y="2767"/>
                    <a:pt x="5560" y="2767"/>
                  </a:cubicBezTo>
                  <a:cubicBezTo>
                    <a:pt x="5807" y="2767"/>
                    <a:pt x="6001" y="2565"/>
                    <a:pt x="6001" y="2322"/>
                  </a:cubicBezTo>
                  <a:lnTo>
                    <a:pt x="6001" y="1644"/>
                  </a:lnTo>
                  <a:cubicBezTo>
                    <a:pt x="6906" y="1548"/>
                    <a:pt x="7668" y="870"/>
                    <a:pt x="7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7"/>
            <p:cNvSpPr/>
            <p:nvPr/>
          </p:nvSpPr>
          <p:spPr>
            <a:xfrm>
              <a:off x="1968400" y="3129625"/>
              <a:ext cx="66975" cy="222725"/>
            </a:xfrm>
            <a:custGeom>
              <a:avLst/>
              <a:gdLst/>
              <a:ahLst/>
              <a:cxnLst/>
              <a:rect l="l" t="t" r="r" b="b"/>
              <a:pathLst>
                <a:path w="2679" h="8909" extrusionOk="0">
                  <a:moveTo>
                    <a:pt x="1344" y="0"/>
                  </a:moveTo>
                  <a:cubicBezTo>
                    <a:pt x="1317" y="0"/>
                    <a:pt x="1290" y="1"/>
                    <a:pt x="1262" y="3"/>
                  </a:cubicBezTo>
                  <a:cubicBezTo>
                    <a:pt x="560" y="50"/>
                    <a:pt x="0" y="658"/>
                    <a:pt x="0" y="1360"/>
                  </a:cubicBezTo>
                  <a:lnTo>
                    <a:pt x="0" y="8909"/>
                  </a:lnTo>
                  <a:lnTo>
                    <a:pt x="2679" y="8909"/>
                  </a:lnTo>
                  <a:lnTo>
                    <a:pt x="2679" y="1348"/>
                  </a:lnTo>
                  <a:cubicBezTo>
                    <a:pt x="2679" y="613"/>
                    <a:pt x="2081" y="0"/>
                    <a:pt x="1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77"/>
          <p:cNvGrpSpPr/>
          <p:nvPr/>
        </p:nvGrpSpPr>
        <p:grpSpPr>
          <a:xfrm>
            <a:off x="3198875" y="3383381"/>
            <a:ext cx="342325" cy="381325"/>
            <a:chOff x="2199975" y="3142475"/>
            <a:chExt cx="342325" cy="381325"/>
          </a:xfrm>
        </p:grpSpPr>
        <p:sp>
          <p:nvSpPr>
            <p:cNvPr id="2871" name="Google Shape;2871;p77"/>
            <p:cNvSpPr/>
            <p:nvPr/>
          </p:nvSpPr>
          <p:spPr>
            <a:xfrm>
              <a:off x="2199975" y="3142475"/>
              <a:ext cx="226225" cy="381325"/>
            </a:xfrm>
            <a:custGeom>
              <a:avLst/>
              <a:gdLst/>
              <a:ahLst/>
              <a:cxnLst/>
              <a:rect l="l" t="t" r="r" b="b"/>
              <a:pathLst>
                <a:path w="9049" h="15253" extrusionOk="0">
                  <a:moveTo>
                    <a:pt x="9049" y="6692"/>
                  </a:moveTo>
                  <a:lnTo>
                    <a:pt x="6894" y="5418"/>
                  </a:lnTo>
                  <a:lnTo>
                    <a:pt x="6894" y="489"/>
                  </a:lnTo>
                  <a:cubicBezTo>
                    <a:pt x="6894" y="298"/>
                    <a:pt x="6775" y="108"/>
                    <a:pt x="6584" y="60"/>
                  </a:cubicBezTo>
                  <a:cubicBezTo>
                    <a:pt x="6406" y="1"/>
                    <a:pt x="6191" y="36"/>
                    <a:pt x="6060" y="191"/>
                  </a:cubicBezTo>
                  <a:lnTo>
                    <a:pt x="143" y="7359"/>
                  </a:lnTo>
                  <a:cubicBezTo>
                    <a:pt x="48" y="7478"/>
                    <a:pt x="0" y="7633"/>
                    <a:pt x="48" y="7775"/>
                  </a:cubicBezTo>
                  <a:cubicBezTo>
                    <a:pt x="95" y="7930"/>
                    <a:pt x="179" y="8049"/>
                    <a:pt x="333" y="8097"/>
                  </a:cubicBezTo>
                  <a:lnTo>
                    <a:pt x="3322" y="9264"/>
                  </a:lnTo>
                  <a:lnTo>
                    <a:pt x="3322" y="14776"/>
                  </a:lnTo>
                  <a:cubicBezTo>
                    <a:pt x="3322" y="14943"/>
                    <a:pt x="3417" y="15098"/>
                    <a:pt x="3560" y="15193"/>
                  </a:cubicBezTo>
                  <a:cubicBezTo>
                    <a:pt x="3632" y="15229"/>
                    <a:pt x="3715" y="15253"/>
                    <a:pt x="3798" y="15253"/>
                  </a:cubicBezTo>
                  <a:cubicBezTo>
                    <a:pt x="3929" y="15253"/>
                    <a:pt x="4072" y="15193"/>
                    <a:pt x="4155" y="15086"/>
                  </a:cubicBezTo>
                  <a:lnTo>
                    <a:pt x="5775" y="13133"/>
                  </a:lnTo>
                  <a:cubicBezTo>
                    <a:pt x="5525" y="12550"/>
                    <a:pt x="5382" y="11919"/>
                    <a:pt x="5382" y="11240"/>
                  </a:cubicBezTo>
                  <a:cubicBezTo>
                    <a:pt x="5358" y="9014"/>
                    <a:pt x="6953" y="7144"/>
                    <a:pt x="9049" y="6692"/>
                  </a:cubicBezTo>
                  <a:close/>
                  <a:moveTo>
                    <a:pt x="9037" y="6692"/>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7"/>
            <p:cNvSpPr/>
            <p:nvPr/>
          </p:nvSpPr>
          <p:spPr>
            <a:xfrm>
              <a:off x="2422325" y="3395775"/>
              <a:ext cx="54475" cy="54800"/>
            </a:xfrm>
            <a:custGeom>
              <a:avLst/>
              <a:gdLst/>
              <a:ahLst/>
              <a:cxnLst/>
              <a:rect l="l" t="t" r="r" b="b"/>
              <a:pathLst>
                <a:path w="2179" h="2192" extrusionOk="0">
                  <a:moveTo>
                    <a:pt x="238" y="739"/>
                  </a:moveTo>
                  <a:cubicBezTo>
                    <a:pt x="72" y="906"/>
                    <a:pt x="0" y="1120"/>
                    <a:pt x="0" y="1334"/>
                  </a:cubicBezTo>
                  <a:cubicBezTo>
                    <a:pt x="0" y="1561"/>
                    <a:pt x="83" y="1775"/>
                    <a:pt x="238" y="1930"/>
                  </a:cubicBezTo>
                  <a:cubicBezTo>
                    <a:pt x="393" y="2096"/>
                    <a:pt x="607" y="2192"/>
                    <a:pt x="834" y="2192"/>
                  </a:cubicBezTo>
                  <a:cubicBezTo>
                    <a:pt x="1048" y="2192"/>
                    <a:pt x="1262" y="2096"/>
                    <a:pt x="1429" y="1930"/>
                  </a:cubicBezTo>
                  <a:cubicBezTo>
                    <a:pt x="1560" y="1799"/>
                    <a:pt x="1762" y="1418"/>
                    <a:pt x="1977" y="846"/>
                  </a:cubicBezTo>
                  <a:cubicBezTo>
                    <a:pt x="2107" y="477"/>
                    <a:pt x="2167" y="180"/>
                    <a:pt x="2179" y="1"/>
                  </a:cubicBezTo>
                  <a:cubicBezTo>
                    <a:pt x="2000" y="25"/>
                    <a:pt x="1703" y="84"/>
                    <a:pt x="1334" y="203"/>
                  </a:cubicBezTo>
                  <a:cubicBezTo>
                    <a:pt x="738" y="382"/>
                    <a:pt x="357" y="608"/>
                    <a:pt x="238" y="739"/>
                  </a:cubicBezTo>
                  <a:close/>
                  <a:moveTo>
                    <a:pt x="238" y="739"/>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7"/>
            <p:cNvSpPr/>
            <p:nvPr/>
          </p:nvSpPr>
          <p:spPr>
            <a:xfrm>
              <a:off x="2357125" y="3330600"/>
              <a:ext cx="185175" cy="185475"/>
            </a:xfrm>
            <a:custGeom>
              <a:avLst/>
              <a:gdLst/>
              <a:ahLst/>
              <a:cxnLst/>
              <a:rect l="l" t="t" r="r" b="b"/>
              <a:pathLst>
                <a:path w="7407" h="7419" extrusionOk="0">
                  <a:moveTo>
                    <a:pt x="3703" y="0"/>
                  </a:moveTo>
                  <a:cubicBezTo>
                    <a:pt x="1656" y="0"/>
                    <a:pt x="1" y="1667"/>
                    <a:pt x="1" y="3703"/>
                  </a:cubicBezTo>
                  <a:cubicBezTo>
                    <a:pt x="1" y="5763"/>
                    <a:pt x="1667" y="7418"/>
                    <a:pt x="3703" y="7418"/>
                  </a:cubicBezTo>
                  <a:cubicBezTo>
                    <a:pt x="5751" y="7418"/>
                    <a:pt x="7406" y="5751"/>
                    <a:pt x="7406" y="3703"/>
                  </a:cubicBezTo>
                  <a:cubicBezTo>
                    <a:pt x="7406" y="1667"/>
                    <a:pt x="5739" y="0"/>
                    <a:pt x="3703" y="0"/>
                  </a:cubicBezTo>
                  <a:close/>
                  <a:moveTo>
                    <a:pt x="5692" y="2691"/>
                  </a:moveTo>
                  <a:cubicBezTo>
                    <a:pt x="5668" y="2953"/>
                    <a:pt x="5597" y="3251"/>
                    <a:pt x="5501" y="3572"/>
                  </a:cubicBezTo>
                  <a:cubicBezTo>
                    <a:pt x="5418" y="3846"/>
                    <a:pt x="5096" y="4763"/>
                    <a:pt x="4692" y="5192"/>
                  </a:cubicBezTo>
                  <a:cubicBezTo>
                    <a:pt x="4358" y="5525"/>
                    <a:pt x="3906" y="5715"/>
                    <a:pt x="3442" y="5715"/>
                  </a:cubicBezTo>
                  <a:cubicBezTo>
                    <a:pt x="3120" y="5715"/>
                    <a:pt x="2822" y="5644"/>
                    <a:pt x="2572" y="5489"/>
                  </a:cubicBezTo>
                  <a:lnTo>
                    <a:pt x="2227" y="5835"/>
                  </a:lnTo>
                  <a:cubicBezTo>
                    <a:pt x="2144" y="5930"/>
                    <a:pt x="2025" y="5965"/>
                    <a:pt x="1906" y="5965"/>
                  </a:cubicBezTo>
                  <a:cubicBezTo>
                    <a:pt x="1787" y="5965"/>
                    <a:pt x="1667" y="5930"/>
                    <a:pt x="1572" y="5835"/>
                  </a:cubicBezTo>
                  <a:cubicBezTo>
                    <a:pt x="1394" y="5656"/>
                    <a:pt x="1394" y="5358"/>
                    <a:pt x="1572" y="5180"/>
                  </a:cubicBezTo>
                  <a:lnTo>
                    <a:pt x="1906" y="4858"/>
                  </a:lnTo>
                  <a:cubicBezTo>
                    <a:pt x="1751" y="4584"/>
                    <a:pt x="1667" y="4287"/>
                    <a:pt x="1667" y="3977"/>
                  </a:cubicBezTo>
                  <a:cubicBezTo>
                    <a:pt x="1667" y="3501"/>
                    <a:pt x="1846" y="3048"/>
                    <a:pt x="2191" y="2727"/>
                  </a:cubicBezTo>
                  <a:cubicBezTo>
                    <a:pt x="2620" y="2298"/>
                    <a:pt x="3537" y="1977"/>
                    <a:pt x="3811" y="1905"/>
                  </a:cubicBezTo>
                  <a:cubicBezTo>
                    <a:pt x="4132" y="1798"/>
                    <a:pt x="4430" y="1739"/>
                    <a:pt x="4692" y="1715"/>
                  </a:cubicBezTo>
                  <a:cubicBezTo>
                    <a:pt x="4954" y="1679"/>
                    <a:pt x="5299" y="1667"/>
                    <a:pt x="5537" y="1894"/>
                  </a:cubicBezTo>
                  <a:cubicBezTo>
                    <a:pt x="5739" y="2072"/>
                    <a:pt x="5728" y="2417"/>
                    <a:pt x="5692" y="2691"/>
                  </a:cubicBezTo>
                  <a:close/>
                  <a:moveTo>
                    <a:pt x="5692" y="269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4" name="Google Shape;2874;p77"/>
          <p:cNvGrpSpPr/>
          <p:nvPr/>
        </p:nvGrpSpPr>
        <p:grpSpPr>
          <a:xfrm>
            <a:off x="3935367" y="3383981"/>
            <a:ext cx="384300" cy="380125"/>
            <a:chOff x="2569950" y="3140100"/>
            <a:chExt cx="384300" cy="380125"/>
          </a:xfrm>
        </p:grpSpPr>
        <p:sp>
          <p:nvSpPr>
            <p:cNvPr id="2875" name="Google Shape;2875;p77"/>
            <p:cNvSpPr/>
            <p:nvPr/>
          </p:nvSpPr>
          <p:spPr>
            <a:xfrm>
              <a:off x="2719375" y="3225825"/>
              <a:ext cx="85450" cy="35150"/>
            </a:xfrm>
            <a:custGeom>
              <a:avLst/>
              <a:gdLst/>
              <a:ahLst/>
              <a:cxnLst/>
              <a:rect l="l" t="t" r="r" b="b"/>
              <a:pathLst>
                <a:path w="3418" h="1406" extrusionOk="0">
                  <a:moveTo>
                    <a:pt x="1" y="0"/>
                  </a:moveTo>
                  <a:lnTo>
                    <a:pt x="1751" y="1405"/>
                  </a:lnTo>
                  <a:lnTo>
                    <a:pt x="3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7"/>
            <p:cNvSpPr/>
            <p:nvPr/>
          </p:nvSpPr>
          <p:spPr>
            <a:xfrm>
              <a:off x="2690200" y="3230300"/>
              <a:ext cx="55700" cy="92575"/>
            </a:xfrm>
            <a:custGeom>
              <a:avLst/>
              <a:gdLst/>
              <a:ahLst/>
              <a:cxnLst/>
              <a:rect l="l" t="t" r="r" b="b"/>
              <a:pathLst>
                <a:path w="2228" h="3703" extrusionOk="0">
                  <a:moveTo>
                    <a:pt x="1" y="0"/>
                  </a:moveTo>
                  <a:lnTo>
                    <a:pt x="1" y="3703"/>
                  </a:lnTo>
                  <a:lnTo>
                    <a:pt x="2227" y="181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7"/>
            <p:cNvSpPr/>
            <p:nvPr/>
          </p:nvSpPr>
          <p:spPr>
            <a:xfrm>
              <a:off x="2781000" y="3229700"/>
              <a:ext cx="53600" cy="88725"/>
            </a:xfrm>
            <a:custGeom>
              <a:avLst/>
              <a:gdLst/>
              <a:ahLst/>
              <a:cxnLst/>
              <a:rect l="l" t="t" r="r" b="b"/>
              <a:pathLst>
                <a:path w="2144" h="3549" extrusionOk="0">
                  <a:moveTo>
                    <a:pt x="2143" y="0"/>
                  </a:moveTo>
                  <a:lnTo>
                    <a:pt x="0" y="1822"/>
                  </a:lnTo>
                  <a:lnTo>
                    <a:pt x="2143" y="3548"/>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7"/>
            <p:cNvSpPr/>
            <p:nvPr/>
          </p:nvSpPr>
          <p:spPr>
            <a:xfrm>
              <a:off x="2658050" y="3357400"/>
              <a:ext cx="81600" cy="87525"/>
            </a:xfrm>
            <a:custGeom>
              <a:avLst/>
              <a:gdLst/>
              <a:ahLst/>
              <a:cxnLst/>
              <a:rect l="l" t="t" r="r" b="b"/>
              <a:pathLst>
                <a:path w="3264" h="3501" extrusionOk="0">
                  <a:moveTo>
                    <a:pt x="1049" y="0"/>
                  </a:moveTo>
                  <a:lnTo>
                    <a:pt x="1" y="3500"/>
                  </a:lnTo>
                  <a:lnTo>
                    <a:pt x="3263" y="1417"/>
                  </a:lnTo>
                  <a:lnTo>
                    <a:pt x="1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7"/>
            <p:cNvSpPr/>
            <p:nvPr/>
          </p:nvSpPr>
          <p:spPr>
            <a:xfrm>
              <a:off x="2719075" y="3290125"/>
              <a:ext cx="90800" cy="37525"/>
            </a:xfrm>
            <a:custGeom>
              <a:avLst/>
              <a:gdLst/>
              <a:ahLst/>
              <a:cxnLst/>
              <a:rect l="l" t="t" r="r" b="b"/>
              <a:pathLst>
                <a:path w="3632" h="1501" extrusionOk="0">
                  <a:moveTo>
                    <a:pt x="1775" y="0"/>
                  </a:moveTo>
                  <a:lnTo>
                    <a:pt x="1" y="1500"/>
                  </a:lnTo>
                  <a:lnTo>
                    <a:pt x="3632" y="1500"/>
                  </a:lnTo>
                  <a:lnTo>
                    <a:pt x="1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7"/>
            <p:cNvSpPr/>
            <p:nvPr/>
          </p:nvSpPr>
          <p:spPr>
            <a:xfrm>
              <a:off x="2714025" y="3349950"/>
              <a:ext cx="93175" cy="29775"/>
            </a:xfrm>
            <a:custGeom>
              <a:avLst/>
              <a:gdLst/>
              <a:ahLst/>
              <a:cxnLst/>
              <a:rect l="l" t="t" r="r" b="b"/>
              <a:pathLst>
                <a:path w="3727" h="1191" extrusionOk="0">
                  <a:moveTo>
                    <a:pt x="0" y="0"/>
                  </a:moveTo>
                  <a:lnTo>
                    <a:pt x="1858" y="1191"/>
                  </a:lnTo>
                  <a:lnTo>
                    <a:pt x="37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7"/>
            <p:cNvSpPr/>
            <p:nvPr/>
          </p:nvSpPr>
          <p:spPr>
            <a:xfrm>
              <a:off x="2674425" y="3405900"/>
              <a:ext cx="169400" cy="108675"/>
            </a:xfrm>
            <a:custGeom>
              <a:avLst/>
              <a:gdLst/>
              <a:ahLst/>
              <a:cxnLst/>
              <a:rect l="l" t="t" r="r" b="b"/>
              <a:pathLst>
                <a:path w="6776" h="4347" extrusionOk="0">
                  <a:moveTo>
                    <a:pt x="3430" y="1"/>
                  </a:moveTo>
                  <a:lnTo>
                    <a:pt x="1" y="2168"/>
                  </a:lnTo>
                  <a:lnTo>
                    <a:pt x="3406" y="4346"/>
                  </a:lnTo>
                  <a:lnTo>
                    <a:pt x="6775" y="2120"/>
                  </a:lnTo>
                  <a:lnTo>
                    <a:pt x="34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7"/>
            <p:cNvSpPr/>
            <p:nvPr/>
          </p:nvSpPr>
          <p:spPr>
            <a:xfrm>
              <a:off x="2638700" y="3470500"/>
              <a:ext cx="89325" cy="49425"/>
            </a:xfrm>
            <a:custGeom>
              <a:avLst/>
              <a:gdLst/>
              <a:ahLst/>
              <a:cxnLst/>
              <a:rect l="l" t="t" r="r" b="b"/>
              <a:pathLst>
                <a:path w="3573" h="1977" extrusionOk="0">
                  <a:moveTo>
                    <a:pt x="465" y="0"/>
                  </a:moveTo>
                  <a:lnTo>
                    <a:pt x="49" y="1417"/>
                  </a:lnTo>
                  <a:cubicBezTo>
                    <a:pt x="1" y="1548"/>
                    <a:pt x="37" y="1703"/>
                    <a:pt x="120" y="1798"/>
                  </a:cubicBezTo>
                  <a:cubicBezTo>
                    <a:pt x="215" y="1917"/>
                    <a:pt x="346" y="1977"/>
                    <a:pt x="477" y="1977"/>
                  </a:cubicBezTo>
                  <a:lnTo>
                    <a:pt x="3573" y="1977"/>
                  </a:lnTo>
                  <a:lnTo>
                    <a:pt x="4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7"/>
            <p:cNvSpPr/>
            <p:nvPr/>
          </p:nvSpPr>
          <p:spPr>
            <a:xfrm>
              <a:off x="2791700" y="3467225"/>
              <a:ext cx="93500" cy="53000"/>
            </a:xfrm>
            <a:custGeom>
              <a:avLst/>
              <a:gdLst/>
              <a:ahLst/>
              <a:cxnLst/>
              <a:rect l="l" t="t" r="r" b="b"/>
              <a:pathLst>
                <a:path w="3740" h="2120" extrusionOk="0">
                  <a:moveTo>
                    <a:pt x="3227" y="0"/>
                  </a:moveTo>
                  <a:lnTo>
                    <a:pt x="1" y="2120"/>
                  </a:lnTo>
                  <a:lnTo>
                    <a:pt x="3263" y="2120"/>
                  </a:lnTo>
                  <a:cubicBezTo>
                    <a:pt x="3346" y="2120"/>
                    <a:pt x="3442" y="2108"/>
                    <a:pt x="3501" y="2048"/>
                  </a:cubicBezTo>
                  <a:cubicBezTo>
                    <a:pt x="3680" y="1929"/>
                    <a:pt x="3739" y="1739"/>
                    <a:pt x="3692" y="1548"/>
                  </a:cubicBezTo>
                  <a:lnTo>
                    <a:pt x="32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7"/>
            <p:cNvSpPr/>
            <p:nvPr/>
          </p:nvSpPr>
          <p:spPr>
            <a:xfrm>
              <a:off x="2694675" y="3140100"/>
              <a:ext cx="134550" cy="63425"/>
            </a:xfrm>
            <a:custGeom>
              <a:avLst/>
              <a:gdLst/>
              <a:ahLst/>
              <a:cxnLst/>
              <a:rect l="l" t="t" r="r" b="b"/>
              <a:pathLst>
                <a:path w="5382" h="2537" extrusionOk="0">
                  <a:moveTo>
                    <a:pt x="1739" y="0"/>
                  </a:moveTo>
                  <a:cubicBezTo>
                    <a:pt x="1572" y="0"/>
                    <a:pt x="1441" y="96"/>
                    <a:pt x="1346" y="227"/>
                  </a:cubicBezTo>
                  <a:lnTo>
                    <a:pt x="0" y="2536"/>
                  </a:lnTo>
                  <a:lnTo>
                    <a:pt x="5382" y="2536"/>
                  </a:lnTo>
                  <a:lnTo>
                    <a:pt x="4025" y="227"/>
                  </a:lnTo>
                  <a:cubicBezTo>
                    <a:pt x="3953" y="96"/>
                    <a:pt x="3810" y="0"/>
                    <a:pt x="3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7"/>
            <p:cNvSpPr/>
            <p:nvPr/>
          </p:nvSpPr>
          <p:spPr>
            <a:xfrm>
              <a:off x="2781000" y="3355600"/>
              <a:ext cx="84850" cy="90225"/>
            </a:xfrm>
            <a:custGeom>
              <a:avLst/>
              <a:gdLst/>
              <a:ahLst/>
              <a:cxnLst/>
              <a:rect l="l" t="t" r="r" b="b"/>
              <a:pathLst>
                <a:path w="3394" h="3609" extrusionOk="0">
                  <a:moveTo>
                    <a:pt x="2334" y="1"/>
                  </a:moveTo>
                  <a:lnTo>
                    <a:pt x="0" y="1489"/>
                  </a:lnTo>
                  <a:lnTo>
                    <a:pt x="3334" y="3608"/>
                  </a:lnTo>
                  <a:lnTo>
                    <a:pt x="3393" y="3584"/>
                  </a:lnTo>
                  <a:lnTo>
                    <a:pt x="2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7"/>
            <p:cNvSpPr/>
            <p:nvPr/>
          </p:nvSpPr>
          <p:spPr>
            <a:xfrm>
              <a:off x="2856900" y="3222250"/>
              <a:ext cx="97350" cy="66400"/>
            </a:xfrm>
            <a:custGeom>
              <a:avLst/>
              <a:gdLst/>
              <a:ahLst/>
              <a:cxnLst/>
              <a:rect l="l" t="t" r="r" b="b"/>
              <a:pathLst>
                <a:path w="3894" h="2656" extrusionOk="0">
                  <a:moveTo>
                    <a:pt x="0" y="1"/>
                  </a:moveTo>
                  <a:lnTo>
                    <a:pt x="0" y="2656"/>
                  </a:lnTo>
                  <a:lnTo>
                    <a:pt x="3382" y="2656"/>
                  </a:lnTo>
                  <a:cubicBezTo>
                    <a:pt x="3572" y="2656"/>
                    <a:pt x="3727" y="2549"/>
                    <a:pt x="3798" y="2382"/>
                  </a:cubicBezTo>
                  <a:cubicBezTo>
                    <a:pt x="3894" y="2179"/>
                    <a:pt x="3810" y="1929"/>
                    <a:pt x="3596" y="1822"/>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7"/>
            <p:cNvSpPr/>
            <p:nvPr/>
          </p:nvSpPr>
          <p:spPr>
            <a:xfrm>
              <a:off x="2569950" y="3222850"/>
              <a:ext cx="97950" cy="66100"/>
            </a:xfrm>
            <a:custGeom>
              <a:avLst/>
              <a:gdLst/>
              <a:ahLst/>
              <a:cxnLst/>
              <a:rect l="l" t="t" r="r" b="b"/>
              <a:pathLst>
                <a:path w="3918" h="2644" extrusionOk="0">
                  <a:moveTo>
                    <a:pt x="3918" y="0"/>
                  </a:moveTo>
                  <a:lnTo>
                    <a:pt x="310" y="1798"/>
                  </a:lnTo>
                  <a:cubicBezTo>
                    <a:pt x="108" y="1905"/>
                    <a:pt x="1" y="2155"/>
                    <a:pt x="108" y="2382"/>
                  </a:cubicBezTo>
                  <a:cubicBezTo>
                    <a:pt x="179" y="2536"/>
                    <a:pt x="346" y="2644"/>
                    <a:pt x="513" y="2644"/>
                  </a:cubicBezTo>
                  <a:lnTo>
                    <a:pt x="3918" y="2644"/>
                  </a:lnTo>
                  <a:lnTo>
                    <a:pt x="39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77"/>
          <p:cNvGrpSpPr/>
          <p:nvPr/>
        </p:nvGrpSpPr>
        <p:grpSpPr>
          <a:xfrm>
            <a:off x="4713833" y="3383831"/>
            <a:ext cx="305700" cy="380425"/>
            <a:chOff x="3015550" y="3146350"/>
            <a:chExt cx="305700" cy="380425"/>
          </a:xfrm>
        </p:grpSpPr>
        <p:sp>
          <p:nvSpPr>
            <p:cNvPr id="2889" name="Google Shape;2889;p77"/>
            <p:cNvSpPr/>
            <p:nvPr/>
          </p:nvSpPr>
          <p:spPr>
            <a:xfrm>
              <a:off x="3015550" y="3146350"/>
              <a:ext cx="67575" cy="67600"/>
            </a:xfrm>
            <a:custGeom>
              <a:avLst/>
              <a:gdLst/>
              <a:ahLst/>
              <a:cxnLst/>
              <a:rect l="l" t="t" r="r" b="b"/>
              <a:pathLst>
                <a:path w="2703" h="2704" extrusionOk="0">
                  <a:moveTo>
                    <a:pt x="1978" y="0"/>
                  </a:moveTo>
                  <a:cubicBezTo>
                    <a:pt x="1864" y="0"/>
                    <a:pt x="1750" y="48"/>
                    <a:pt x="1667" y="143"/>
                  </a:cubicBezTo>
                  <a:lnTo>
                    <a:pt x="143" y="1667"/>
                  </a:lnTo>
                  <a:cubicBezTo>
                    <a:pt x="48" y="1763"/>
                    <a:pt x="0" y="1858"/>
                    <a:pt x="0" y="1989"/>
                  </a:cubicBezTo>
                  <a:cubicBezTo>
                    <a:pt x="0" y="2096"/>
                    <a:pt x="48" y="2227"/>
                    <a:pt x="143" y="2298"/>
                  </a:cubicBezTo>
                  <a:lnTo>
                    <a:pt x="536" y="2703"/>
                  </a:lnTo>
                  <a:lnTo>
                    <a:pt x="2703" y="536"/>
                  </a:lnTo>
                  <a:lnTo>
                    <a:pt x="2298" y="143"/>
                  </a:lnTo>
                  <a:cubicBezTo>
                    <a:pt x="2209" y="48"/>
                    <a:pt x="2093" y="0"/>
                    <a:pt x="1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7"/>
            <p:cNvSpPr/>
            <p:nvPr/>
          </p:nvSpPr>
          <p:spPr>
            <a:xfrm>
              <a:off x="3120925" y="3225825"/>
              <a:ext cx="133075" cy="22350"/>
            </a:xfrm>
            <a:custGeom>
              <a:avLst/>
              <a:gdLst/>
              <a:ahLst/>
              <a:cxnLst/>
              <a:rect l="l" t="t" r="r" b="b"/>
              <a:pathLst>
                <a:path w="5323" h="894" extrusionOk="0">
                  <a:moveTo>
                    <a:pt x="893" y="0"/>
                  </a:moveTo>
                  <a:lnTo>
                    <a:pt x="0" y="893"/>
                  </a:lnTo>
                  <a:lnTo>
                    <a:pt x="5322" y="893"/>
                  </a:lnTo>
                  <a:lnTo>
                    <a:pt x="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7"/>
            <p:cNvSpPr/>
            <p:nvPr/>
          </p:nvSpPr>
          <p:spPr>
            <a:xfrm>
              <a:off x="3178950" y="3338400"/>
              <a:ext cx="52425" cy="69025"/>
            </a:xfrm>
            <a:custGeom>
              <a:avLst/>
              <a:gdLst/>
              <a:ahLst/>
              <a:cxnLst/>
              <a:rect l="l" t="t" r="r" b="b"/>
              <a:pathLst>
                <a:path w="2097" h="2761" extrusionOk="0">
                  <a:moveTo>
                    <a:pt x="1650" y="1"/>
                  </a:moveTo>
                  <a:cubicBezTo>
                    <a:pt x="1046" y="1"/>
                    <a:pt x="417" y="259"/>
                    <a:pt x="1" y="462"/>
                  </a:cubicBezTo>
                  <a:cubicBezTo>
                    <a:pt x="477" y="1093"/>
                    <a:pt x="715" y="1772"/>
                    <a:pt x="656" y="2379"/>
                  </a:cubicBezTo>
                  <a:cubicBezTo>
                    <a:pt x="644" y="2510"/>
                    <a:pt x="620" y="2641"/>
                    <a:pt x="584" y="2760"/>
                  </a:cubicBezTo>
                  <a:cubicBezTo>
                    <a:pt x="775" y="2605"/>
                    <a:pt x="941" y="2463"/>
                    <a:pt x="1060" y="2320"/>
                  </a:cubicBezTo>
                  <a:cubicBezTo>
                    <a:pt x="1703" y="1641"/>
                    <a:pt x="2096" y="677"/>
                    <a:pt x="2061" y="46"/>
                  </a:cubicBezTo>
                  <a:cubicBezTo>
                    <a:pt x="1927" y="14"/>
                    <a:pt x="1789" y="1"/>
                    <a:pt x="1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7"/>
            <p:cNvSpPr/>
            <p:nvPr/>
          </p:nvSpPr>
          <p:spPr>
            <a:xfrm>
              <a:off x="3028650" y="3160925"/>
              <a:ext cx="292600" cy="365850"/>
            </a:xfrm>
            <a:custGeom>
              <a:avLst/>
              <a:gdLst/>
              <a:ahLst/>
              <a:cxnLst/>
              <a:rect l="l" t="t" r="r" b="b"/>
              <a:pathLst>
                <a:path w="11704" h="14634" extrusionOk="0">
                  <a:moveTo>
                    <a:pt x="9466" y="1680"/>
                  </a:moveTo>
                  <a:cubicBezTo>
                    <a:pt x="9716" y="1680"/>
                    <a:pt x="9918" y="1882"/>
                    <a:pt x="9918" y="2132"/>
                  </a:cubicBezTo>
                  <a:lnTo>
                    <a:pt x="9918" y="3930"/>
                  </a:lnTo>
                  <a:cubicBezTo>
                    <a:pt x="9918" y="4180"/>
                    <a:pt x="9716" y="4382"/>
                    <a:pt x="9466" y="4382"/>
                  </a:cubicBezTo>
                  <a:lnTo>
                    <a:pt x="2619" y="4382"/>
                  </a:lnTo>
                  <a:cubicBezTo>
                    <a:pt x="2441" y="4382"/>
                    <a:pt x="2274" y="4275"/>
                    <a:pt x="2203" y="4097"/>
                  </a:cubicBezTo>
                  <a:cubicBezTo>
                    <a:pt x="2131" y="3930"/>
                    <a:pt x="2179" y="3739"/>
                    <a:pt x="2310" y="3608"/>
                  </a:cubicBezTo>
                  <a:lnTo>
                    <a:pt x="4096" y="1823"/>
                  </a:lnTo>
                  <a:cubicBezTo>
                    <a:pt x="4179" y="1727"/>
                    <a:pt x="4286" y="1680"/>
                    <a:pt x="4405" y="1680"/>
                  </a:cubicBezTo>
                  <a:close/>
                  <a:moveTo>
                    <a:pt x="3346" y="5942"/>
                  </a:moveTo>
                  <a:cubicBezTo>
                    <a:pt x="3989" y="5942"/>
                    <a:pt x="4739" y="6287"/>
                    <a:pt x="5394" y="6883"/>
                  </a:cubicBezTo>
                  <a:cubicBezTo>
                    <a:pt x="5886" y="6601"/>
                    <a:pt x="6756" y="6196"/>
                    <a:pt x="7667" y="6196"/>
                  </a:cubicBezTo>
                  <a:cubicBezTo>
                    <a:pt x="7989" y="6196"/>
                    <a:pt x="8315" y="6246"/>
                    <a:pt x="8632" y="6371"/>
                  </a:cubicBezTo>
                  <a:cubicBezTo>
                    <a:pt x="8763" y="6418"/>
                    <a:pt x="8858" y="6526"/>
                    <a:pt x="8906" y="6656"/>
                  </a:cubicBezTo>
                  <a:cubicBezTo>
                    <a:pt x="9216" y="7692"/>
                    <a:pt x="8561" y="9145"/>
                    <a:pt x="7739" y="10014"/>
                  </a:cubicBezTo>
                  <a:cubicBezTo>
                    <a:pt x="7144" y="10657"/>
                    <a:pt x="6465" y="11050"/>
                    <a:pt x="5775" y="11121"/>
                  </a:cubicBezTo>
                  <a:lnTo>
                    <a:pt x="6037" y="12014"/>
                  </a:lnTo>
                  <a:cubicBezTo>
                    <a:pt x="6120" y="12252"/>
                    <a:pt x="5989" y="12502"/>
                    <a:pt x="5739" y="12562"/>
                  </a:cubicBezTo>
                  <a:cubicBezTo>
                    <a:pt x="5703" y="12574"/>
                    <a:pt x="5656" y="12574"/>
                    <a:pt x="5608" y="12574"/>
                  </a:cubicBezTo>
                  <a:cubicBezTo>
                    <a:pt x="5417" y="12574"/>
                    <a:pt x="5239" y="12455"/>
                    <a:pt x="5179" y="12264"/>
                  </a:cubicBezTo>
                  <a:lnTo>
                    <a:pt x="4870" y="11228"/>
                  </a:lnTo>
                  <a:lnTo>
                    <a:pt x="4751" y="11228"/>
                  </a:lnTo>
                  <a:cubicBezTo>
                    <a:pt x="4477" y="11228"/>
                    <a:pt x="4215" y="11169"/>
                    <a:pt x="3941" y="11050"/>
                  </a:cubicBezTo>
                  <a:cubicBezTo>
                    <a:pt x="3251" y="10728"/>
                    <a:pt x="2739" y="10062"/>
                    <a:pt x="2667" y="9347"/>
                  </a:cubicBezTo>
                  <a:cubicBezTo>
                    <a:pt x="2608" y="8859"/>
                    <a:pt x="2750" y="8395"/>
                    <a:pt x="2893" y="7990"/>
                  </a:cubicBezTo>
                  <a:cubicBezTo>
                    <a:pt x="3084" y="7418"/>
                    <a:pt x="3191" y="7026"/>
                    <a:pt x="2953" y="6609"/>
                  </a:cubicBezTo>
                  <a:cubicBezTo>
                    <a:pt x="2870" y="6478"/>
                    <a:pt x="2870" y="6299"/>
                    <a:pt x="2953" y="6168"/>
                  </a:cubicBezTo>
                  <a:cubicBezTo>
                    <a:pt x="3024" y="6025"/>
                    <a:pt x="3167" y="5942"/>
                    <a:pt x="3334" y="5942"/>
                  </a:cubicBezTo>
                  <a:close/>
                  <a:moveTo>
                    <a:pt x="10359" y="1"/>
                  </a:moveTo>
                  <a:lnTo>
                    <a:pt x="3572" y="37"/>
                  </a:lnTo>
                  <a:cubicBezTo>
                    <a:pt x="3551" y="32"/>
                    <a:pt x="3530" y="30"/>
                    <a:pt x="3509" y="30"/>
                  </a:cubicBezTo>
                  <a:cubicBezTo>
                    <a:pt x="3412" y="30"/>
                    <a:pt x="3321" y="73"/>
                    <a:pt x="3262" y="132"/>
                  </a:cubicBezTo>
                  <a:lnTo>
                    <a:pt x="131" y="3263"/>
                  </a:lnTo>
                  <a:cubicBezTo>
                    <a:pt x="48" y="3347"/>
                    <a:pt x="0" y="3573"/>
                    <a:pt x="0" y="3573"/>
                  </a:cubicBezTo>
                  <a:lnTo>
                    <a:pt x="0" y="13276"/>
                  </a:lnTo>
                  <a:cubicBezTo>
                    <a:pt x="0" y="13276"/>
                    <a:pt x="585" y="14598"/>
                    <a:pt x="1326" y="14598"/>
                  </a:cubicBezTo>
                  <a:cubicBezTo>
                    <a:pt x="1332" y="14598"/>
                    <a:pt x="1339" y="14598"/>
                    <a:pt x="1346" y="14598"/>
                  </a:cubicBezTo>
                  <a:lnTo>
                    <a:pt x="10359" y="14634"/>
                  </a:lnTo>
                  <a:cubicBezTo>
                    <a:pt x="10716" y="14622"/>
                    <a:pt x="11061" y="14479"/>
                    <a:pt x="11311" y="14229"/>
                  </a:cubicBezTo>
                  <a:cubicBezTo>
                    <a:pt x="11561" y="13979"/>
                    <a:pt x="11704" y="13276"/>
                    <a:pt x="11704" y="13276"/>
                  </a:cubicBezTo>
                  <a:lnTo>
                    <a:pt x="11704" y="1346"/>
                  </a:lnTo>
                  <a:cubicBezTo>
                    <a:pt x="11704" y="1346"/>
                    <a:pt x="11704" y="1346"/>
                    <a:pt x="11704" y="1346"/>
                  </a:cubicBezTo>
                  <a:cubicBezTo>
                    <a:pt x="11699" y="1346"/>
                    <a:pt x="11105" y="13"/>
                    <a:pt x="10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7"/>
            <p:cNvSpPr/>
            <p:nvPr/>
          </p:nvSpPr>
          <p:spPr>
            <a:xfrm>
              <a:off x="3116750" y="3336250"/>
              <a:ext cx="57475" cy="83075"/>
            </a:xfrm>
            <a:custGeom>
              <a:avLst/>
              <a:gdLst/>
              <a:ahLst/>
              <a:cxnLst/>
              <a:rect l="l" t="t" r="r" b="b"/>
              <a:pathLst>
                <a:path w="2299" h="3323" extrusionOk="0">
                  <a:moveTo>
                    <a:pt x="465" y="1"/>
                  </a:moveTo>
                  <a:lnTo>
                    <a:pt x="465" y="1"/>
                  </a:lnTo>
                  <a:cubicBezTo>
                    <a:pt x="500" y="477"/>
                    <a:pt x="346" y="906"/>
                    <a:pt x="227" y="1275"/>
                  </a:cubicBezTo>
                  <a:cubicBezTo>
                    <a:pt x="108" y="1620"/>
                    <a:pt x="0" y="1953"/>
                    <a:pt x="36" y="2251"/>
                  </a:cubicBezTo>
                  <a:cubicBezTo>
                    <a:pt x="84" y="2644"/>
                    <a:pt x="393" y="3049"/>
                    <a:pt x="798" y="3227"/>
                  </a:cubicBezTo>
                  <a:cubicBezTo>
                    <a:pt x="870" y="3263"/>
                    <a:pt x="977" y="3299"/>
                    <a:pt x="1072" y="3323"/>
                  </a:cubicBezTo>
                  <a:lnTo>
                    <a:pt x="774" y="2310"/>
                  </a:lnTo>
                  <a:cubicBezTo>
                    <a:pt x="703" y="2072"/>
                    <a:pt x="834" y="1810"/>
                    <a:pt x="1072" y="1751"/>
                  </a:cubicBezTo>
                  <a:cubicBezTo>
                    <a:pt x="1116" y="1738"/>
                    <a:pt x="1161" y="1731"/>
                    <a:pt x="1205" y="1731"/>
                  </a:cubicBezTo>
                  <a:cubicBezTo>
                    <a:pt x="1400" y="1731"/>
                    <a:pt x="1583" y="1854"/>
                    <a:pt x="1632" y="2049"/>
                  </a:cubicBezTo>
                  <a:lnTo>
                    <a:pt x="1929" y="3037"/>
                  </a:lnTo>
                  <a:cubicBezTo>
                    <a:pt x="2120" y="2858"/>
                    <a:pt x="2227" y="2644"/>
                    <a:pt x="2251" y="2394"/>
                  </a:cubicBezTo>
                  <a:cubicBezTo>
                    <a:pt x="2298" y="1906"/>
                    <a:pt x="1989" y="1263"/>
                    <a:pt x="1453" y="715"/>
                  </a:cubicBezTo>
                  <a:cubicBezTo>
                    <a:pt x="1155" y="405"/>
                    <a:pt x="798" y="144"/>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4" name="Google Shape;2894;p77"/>
          <p:cNvGrpSpPr/>
          <p:nvPr/>
        </p:nvGrpSpPr>
        <p:grpSpPr>
          <a:xfrm>
            <a:off x="5413700" y="3401194"/>
            <a:ext cx="382525" cy="345700"/>
            <a:chOff x="3384625" y="3145350"/>
            <a:chExt cx="382525" cy="345700"/>
          </a:xfrm>
        </p:grpSpPr>
        <p:sp>
          <p:nvSpPr>
            <p:cNvPr id="2895" name="Google Shape;2895;p77"/>
            <p:cNvSpPr/>
            <p:nvPr/>
          </p:nvSpPr>
          <p:spPr>
            <a:xfrm>
              <a:off x="3457575" y="3297850"/>
              <a:ext cx="187525" cy="56000"/>
            </a:xfrm>
            <a:custGeom>
              <a:avLst/>
              <a:gdLst/>
              <a:ahLst/>
              <a:cxnLst/>
              <a:rect l="l" t="t" r="r" b="b"/>
              <a:pathLst>
                <a:path w="7501" h="2240" extrusionOk="0">
                  <a:moveTo>
                    <a:pt x="1345" y="1"/>
                  </a:moveTo>
                  <a:cubicBezTo>
                    <a:pt x="595" y="1"/>
                    <a:pt x="0" y="608"/>
                    <a:pt x="36" y="1358"/>
                  </a:cubicBezTo>
                  <a:lnTo>
                    <a:pt x="83" y="2239"/>
                  </a:lnTo>
                  <a:cubicBezTo>
                    <a:pt x="345" y="2156"/>
                    <a:pt x="643" y="2120"/>
                    <a:pt x="941" y="2120"/>
                  </a:cubicBezTo>
                  <a:lnTo>
                    <a:pt x="7501" y="2120"/>
                  </a:lnTo>
                  <a:lnTo>
                    <a:pt x="6929" y="1120"/>
                  </a:lnTo>
                  <a:cubicBezTo>
                    <a:pt x="6513" y="406"/>
                    <a:pt x="5810" y="1"/>
                    <a:pt x="4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7"/>
            <p:cNvSpPr/>
            <p:nvPr/>
          </p:nvSpPr>
          <p:spPr>
            <a:xfrm>
              <a:off x="3429875" y="3373175"/>
              <a:ext cx="337275" cy="96150"/>
            </a:xfrm>
            <a:custGeom>
              <a:avLst/>
              <a:gdLst/>
              <a:ahLst/>
              <a:cxnLst/>
              <a:rect l="l" t="t" r="r" b="b"/>
              <a:pathLst>
                <a:path w="13491" h="3846" extrusionOk="0">
                  <a:moveTo>
                    <a:pt x="2037" y="0"/>
                  </a:moveTo>
                  <a:cubicBezTo>
                    <a:pt x="894" y="0"/>
                    <a:pt x="1" y="845"/>
                    <a:pt x="1" y="1929"/>
                  </a:cubicBezTo>
                  <a:cubicBezTo>
                    <a:pt x="1" y="2834"/>
                    <a:pt x="620" y="3596"/>
                    <a:pt x="1465" y="3810"/>
                  </a:cubicBezTo>
                  <a:cubicBezTo>
                    <a:pt x="1453" y="3715"/>
                    <a:pt x="1453" y="3631"/>
                    <a:pt x="1453" y="3524"/>
                  </a:cubicBezTo>
                  <a:cubicBezTo>
                    <a:pt x="1453" y="2393"/>
                    <a:pt x="2382" y="1453"/>
                    <a:pt x="3525" y="1453"/>
                  </a:cubicBezTo>
                  <a:cubicBezTo>
                    <a:pt x="4656" y="1453"/>
                    <a:pt x="5585" y="2381"/>
                    <a:pt x="5585" y="3524"/>
                  </a:cubicBezTo>
                  <a:cubicBezTo>
                    <a:pt x="5585" y="3643"/>
                    <a:pt x="5573" y="3751"/>
                    <a:pt x="5561" y="3846"/>
                  </a:cubicBezTo>
                  <a:lnTo>
                    <a:pt x="8240" y="3846"/>
                  </a:lnTo>
                  <a:cubicBezTo>
                    <a:pt x="8228" y="3751"/>
                    <a:pt x="8204" y="3631"/>
                    <a:pt x="8204" y="3524"/>
                  </a:cubicBezTo>
                  <a:cubicBezTo>
                    <a:pt x="8204" y="2393"/>
                    <a:pt x="9133" y="1453"/>
                    <a:pt x="10276" y="1453"/>
                  </a:cubicBezTo>
                  <a:cubicBezTo>
                    <a:pt x="11407" y="1453"/>
                    <a:pt x="12348" y="2381"/>
                    <a:pt x="12348" y="3524"/>
                  </a:cubicBezTo>
                  <a:cubicBezTo>
                    <a:pt x="12348" y="3643"/>
                    <a:pt x="12336" y="3751"/>
                    <a:pt x="12312" y="3846"/>
                  </a:cubicBezTo>
                  <a:lnTo>
                    <a:pt x="13050" y="3846"/>
                  </a:lnTo>
                  <a:cubicBezTo>
                    <a:pt x="13300" y="3846"/>
                    <a:pt x="13491" y="3655"/>
                    <a:pt x="13491" y="3405"/>
                  </a:cubicBezTo>
                  <a:cubicBezTo>
                    <a:pt x="13455" y="2596"/>
                    <a:pt x="13181" y="1762"/>
                    <a:pt x="12693" y="1131"/>
                  </a:cubicBezTo>
                  <a:cubicBezTo>
                    <a:pt x="12121" y="393"/>
                    <a:pt x="11335" y="0"/>
                    <a:pt x="10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7"/>
            <p:cNvSpPr/>
            <p:nvPr/>
          </p:nvSpPr>
          <p:spPr>
            <a:xfrm>
              <a:off x="3488225" y="3432100"/>
              <a:ext cx="58650" cy="58950"/>
            </a:xfrm>
            <a:custGeom>
              <a:avLst/>
              <a:gdLst/>
              <a:ahLst/>
              <a:cxnLst/>
              <a:rect l="l" t="t" r="r" b="b"/>
              <a:pathLst>
                <a:path w="2346" h="2358" extrusionOk="0">
                  <a:moveTo>
                    <a:pt x="1179" y="0"/>
                  </a:moveTo>
                  <a:cubicBezTo>
                    <a:pt x="536" y="0"/>
                    <a:pt x="0" y="524"/>
                    <a:pt x="0" y="1179"/>
                  </a:cubicBezTo>
                  <a:cubicBezTo>
                    <a:pt x="0" y="1822"/>
                    <a:pt x="524" y="2358"/>
                    <a:pt x="1179" y="2358"/>
                  </a:cubicBezTo>
                  <a:cubicBezTo>
                    <a:pt x="1810" y="2358"/>
                    <a:pt x="2346" y="1834"/>
                    <a:pt x="2346" y="1179"/>
                  </a:cubicBezTo>
                  <a:cubicBezTo>
                    <a:pt x="2346" y="536"/>
                    <a:pt x="1810" y="0"/>
                    <a:pt x="1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7"/>
            <p:cNvSpPr/>
            <p:nvPr/>
          </p:nvSpPr>
          <p:spPr>
            <a:xfrm>
              <a:off x="3656700" y="3432100"/>
              <a:ext cx="58950" cy="58950"/>
            </a:xfrm>
            <a:custGeom>
              <a:avLst/>
              <a:gdLst/>
              <a:ahLst/>
              <a:cxnLst/>
              <a:rect l="l" t="t" r="r" b="b"/>
              <a:pathLst>
                <a:path w="2358" h="2358" extrusionOk="0">
                  <a:moveTo>
                    <a:pt x="1179" y="0"/>
                  </a:moveTo>
                  <a:cubicBezTo>
                    <a:pt x="536" y="0"/>
                    <a:pt x="0" y="524"/>
                    <a:pt x="0" y="1179"/>
                  </a:cubicBezTo>
                  <a:cubicBezTo>
                    <a:pt x="0" y="1822"/>
                    <a:pt x="524" y="2358"/>
                    <a:pt x="1179" y="2358"/>
                  </a:cubicBezTo>
                  <a:cubicBezTo>
                    <a:pt x="1822" y="2358"/>
                    <a:pt x="2358" y="1834"/>
                    <a:pt x="2358" y="1179"/>
                  </a:cubicBezTo>
                  <a:cubicBezTo>
                    <a:pt x="2358" y="536"/>
                    <a:pt x="1822" y="0"/>
                    <a:pt x="1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7"/>
            <p:cNvSpPr/>
            <p:nvPr/>
          </p:nvSpPr>
          <p:spPr>
            <a:xfrm>
              <a:off x="3510850" y="3145350"/>
              <a:ext cx="94675" cy="90975"/>
            </a:xfrm>
            <a:custGeom>
              <a:avLst/>
              <a:gdLst/>
              <a:ahLst/>
              <a:cxnLst/>
              <a:rect l="l" t="t" r="r" b="b"/>
              <a:pathLst>
                <a:path w="3787" h="3639" extrusionOk="0">
                  <a:moveTo>
                    <a:pt x="1536" y="1"/>
                  </a:moveTo>
                  <a:cubicBezTo>
                    <a:pt x="1291" y="1"/>
                    <a:pt x="1108" y="203"/>
                    <a:pt x="1108" y="445"/>
                  </a:cubicBezTo>
                  <a:lnTo>
                    <a:pt x="1108" y="481"/>
                  </a:lnTo>
                  <a:lnTo>
                    <a:pt x="488" y="481"/>
                  </a:lnTo>
                  <a:cubicBezTo>
                    <a:pt x="274" y="481"/>
                    <a:pt x="60" y="636"/>
                    <a:pt x="36" y="874"/>
                  </a:cubicBezTo>
                  <a:cubicBezTo>
                    <a:pt x="0" y="1148"/>
                    <a:pt x="215" y="1374"/>
                    <a:pt x="476" y="1374"/>
                  </a:cubicBezTo>
                  <a:lnTo>
                    <a:pt x="1108" y="1374"/>
                  </a:lnTo>
                  <a:lnTo>
                    <a:pt x="1108" y="2267"/>
                  </a:lnTo>
                  <a:lnTo>
                    <a:pt x="488" y="2267"/>
                  </a:lnTo>
                  <a:cubicBezTo>
                    <a:pt x="274" y="2267"/>
                    <a:pt x="60" y="2422"/>
                    <a:pt x="36" y="2660"/>
                  </a:cubicBezTo>
                  <a:cubicBezTo>
                    <a:pt x="0" y="2934"/>
                    <a:pt x="215" y="3160"/>
                    <a:pt x="476" y="3160"/>
                  </a:cubicBezTo>
                  <a:lnTo>
                    <a:pt x="1108" y="3160"/>
                  </a:lnTo>
                  <a:lnTo>
                    <a:pt x="1108" y="3172"/>
                  </a:lnTo>
                  <a:cubicBezTo>
                    <a:pt x="1108" y="3398"/>
                    <a:pt x="1262" y="3600"/>
                    <a:pt x="1500" y="3636"/>
                  </a:cubicBezTo>
                  <a:cubicBezTo>
                    <a:pt x="1515" y="3637"/>
                    <a:pt x="1530" y="3638"/>
                    <a:pt x="1544" y="3638"/>
                  </a:cubicBezTo>
                  <a:cubicBezTo>
                    <a:pt x="1798" y="3638"/>
                    <a:pt x="2000" y="3443"/>
                    <a:pt x="2000" y="3184"/>
                  </a:cubicBezTo>
                  <a:lnTo>
                    <a:pt x="2000" y="3160"/>
                  </a:lnTo>
                  <a:lnTo>
                    <a:pt x="2620" y="3160"/>
                  </a:lnTo>
                  <a:cubicBezTo>
                    <a:pt x="3263" y="3160"/>
                    <a:pt x="3786" y="2636"/>
                    <a:pt x="3786" y="1993"/>
                  </a:cubicBezTo>
                  <a:lnTo>
                    <a:pt x="3786" y="1636"/>
                  </a:lnTo>
                  <a:cubicBezTo>
                    <a:pt x="3786" y="993"/>
                    <a:pt x="3263" y="481"/>
                    <a:pt x="2620" y="481"/>
                  </a:cubicBezTo>
                  <a:lnTo>
                    <a:pt x="2000" y="481"/>
                  </a:lnTo>
                  <a:lnTo>
                    <a:pt x="2000" y="457"/>
                  </a:lnTo>
                  <a:cubicBezTo>
                    <a:pt x="2000" y="243"/>
                    <a:pt x="1834" y="29"/>
                    <a:pt x="1596" y="5"/>
                  </a:cubicBezTo>
                  <a:cubicBezTo>
                    <a:pt x="1576" y="2"/>
                    <a:pt x="1556" y="1"/>
                    <a:pt x="1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7"/>
            <p:cNvSpPr/>
            <p:nvPr/>
          </p:nvSpPr>
          <p:spPr>
            <a:xfrm>
              <a:off x="3384625" y="3178200"/>
              <a:ext cx="312575" cy="246475"/>
            </a:xfrm>
            <a:custGeom>
              <a:avLst/>
              <a:gdLst/>
              <a:ahLst/>
              <a:cxnLst/>
              <a:rect l="l" t="t" r="r" b="b"/>
              <a:pathLst>
                <a:path w="12503" h="9859" extrusionOk="0">
                  <a:moveTo>
                    <a:pt x="9693" y="0"/>
                  </a:moveTo>
                  <a:cubicBezTo>
                    <a:pt x="9705" y="96"/>
                    <a:pt x="9728" y="215"/>
                    <a:pt x="9728" y="322"/>
                  </a:cubicBezTo>
                  <a:lnTo>
                    <a:pt x="9728" y="679"/>
                  </a:lnTo>
                  <a:cubicBezTo>
                    <a:pt x="9728" y="751"/>
                    <a:pt x="9728" y="810"/>
                    <a:pt x="9705" y="893"/>
                  </a:cubicBezTo>
                  <a:lnTo>
                    <a:pt x="10621" y="893"/>
                  </a:lnTo>
                  <a:cubicBezTo>
                    <a:pt x="11110" y="893"/>
                    <a:pt x="11526" y="1263"/>
                    <a:pt x="11550" y="1739"/>
                  </a:cubicBezTo>
                  <a:cubicBezTo>
                    <a:pt x="11598" y="2275"/>
                    <a:pt x="11169" y="2739"/>
                    <a:pt x="10633" y="2739"/>
                  </a:cubicBezTo>
                  <a:lnTo>
                    <a:pt x="2001" y="2739"/>
                  </a:lnTo>
                  <a:cubicBezTo>
                    <a:pt x="894" y="2739"/>
                    <a:pt x="1" y="3632"/>
                    <a:pt x="1" y="4727"/>
                  </a:cubicBezTo>
                  <a:lnTo>
                    <a:pt x="1" y="8216"/>
                  </a:lnTo>
                  <a:cubicBezTo>
                    <a:pt x="1" y="8763"/>
                    <a:pt x="215" y="9252"/>
                    <a:pt x="596" y="9645"/>
                  </a:cubicBezTo>
                  <a:cubicBezTo>
                    <a:pt x="692" y="9728"/>
                    <a:pt x="775" y="9799"/>
                    <a:pt x="882" y="9859"/>
                  </a:cubicBezTo>
                  <a:lnTo>
                    <a:pt x="882" y="9728"/>
                  </a:lnTo>
                  <a:cubicBezTo>
                    <a:pt x="882" y="9406"/>
                    <a:pt x="942" y="9073"/>
                    <a:pt x="1049" y="8775"/>
                  </a:cubicBezTo>
                  <a:cubicBezTo>
                    <a:pt x="942" y="8609"/>
                    <a:pt x="894" y="8418"/>
                    <a:pt x="894" y="8216"/>
                  </a:cubicBezTo>
                  <a:lnTo>
                    <a:pt x="894" y="4727"/>
                  </a:lnTo>
                  <a:cubicBezTo>
                    <a:pt x="918" y="4120"/>
                    <a:pt x="1406" y="3632"/>
                    <a:pt x="2013" y="3632"/>
                  </a:cubicBezTo>
                  <a:lnTo>
                    <a:pt x="10621" y="3632"/>
                  </a:lnTo>
                  <a:cubicBezTo>
                    <a:pt x="11586" y="3632"/>
                    <a:pt x="12419" y="2870"/>
                    <a:pt x="12467" y="1905"/>
                  </a:cubicBezTo>
                  <a:cubicBezTo>
                    <a:pt x="12503" y="858"/>
                    <a:pt x="11669" y="0"/>
                    <a:pt x="10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1" name="Google Shape;2901;p77"/>
          <p:cNvGrpSpPr/>
          <p:nvPr/>
        </p:nvGrpSpPr>
        <p:grpSpPr>
          <a:xfrm>
            <a:off x="6190392" y="3383094"/>
            <a:ext cx="382225" cy="381900"/>
            <a:chOff x="3725150" y="3147550"/>
            <a:chExt cx="382225" cy="381900"/>
          </a:xfrm>
        </p:grpSpPr>
        <p:sp>
          <p:nvSpPr>
            <p:cNvPr id="2902" name="Google Shape;2902;p77"/>
            <p:cNvSpPr/>
            <p:nvPr/>
          </p:nvSpPr>
          <p:spPr>
            <a:xfrm>
              <a:off x="4035600" y="3147550"/>
              <a:ext cx="33375" cy="22350"/>
            </a:xfrm>
            <a:custGeom>
              <a:avLst/>
              <a:gdLst/>
              <a:ahLst/>
              <a:cxnLst/>
              <a:rect l="l" t="t" r="r" b="b"/>
              <a:pathLst>
                <a:path w="1335" h="894" extrusionOk="0">
                  <a:moveTo>
                    <a:pt x="489" y="0"/>
                  </a:moveTo>
                  <a:cubicBezTo>
                    <a:pt x="263" y="0"/>
                    <a:pt x="49" y="167"/>
                    <a:pt x="25" y="405"/>
                  </a:cubicBezTo>
                  <a:cubicBezTo>
                    <a:pt x="1" y="667"/>
                    <a:pt x="215" y="893"/>
                    <a:pt x="477" y="893"/>
                  </a:cubicBezTo>
                  <a:lnTo>
                    <a:pt x="846" y="893"/>
                  </a:lnTo>
                  <a:cubicBezTo>
                    <a:pt x="1073" y="893"/>
                    <a:pt x="1275" y="726"/>
                    <a:pt x="1299" y="488"/>
                  </a:cubicBezTo>
                  <a:cubicBezTo>
                    <a:pt x="1334" y="226"/>
                    <a:pt x="1120"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7"/>
            <p:cNvSpPr/>
            <p:nvPr/>
          </p:nvSpPr>
          <p:spPr>
            <a:xfrm>
              <a:off x="3837375" y="3147550"/>
              <a:ext cx="186650" cy="48525"/>
            </a:xfrm>
            <a:custGeom>
              <a:avLst/>
              <a:gdLst/>
              <a:ahLst/>
              <a:cxnLst/>
              <a:rect l="l" t="t" r="r" b="b"/>
              <a:pathLst>
                <a:path w="7466" h="1941" extrusionOk="0">
                  <a:moveTo>
                    <a:pt x="465" y="0"/>
                  </a:moveTo>
                  <a:cubicBezTo>
                    <a:pt x="215" y="0"/>
                    <a:pt x="0" y="203"/>
                    <a:pt x="0" y="464"/>
                  </a:cubicBezTo>
                  <a:lnTo>
                    <a:pt x="0" y="1488"/>
                  </a:lnTo>
                  <a:cubicBezTo>
                    <a:pt x="12" y="1738"/>
                    <a:pt x="203" y="1941"/>
                    <a:pt x="453" y="1941"/>
                  </a:cubicBezTo>
                  <a:cubicBezTo>
                    <a:pt x="703" y="1941"/>
                    <a:pt x="905" y="1738"/>
                    <a:pt x="905" y="1488"/>
                  </a:cubicBezTo>
                  <a:lnTo>
                    <a:pt x="905" y="1024"/>
                  </a:lnTo>
                  <a:cubicBezTo>
                    <a:pt x="905" y="953"/>
                    <a:pt x="965" y="893"/>
                    <a:pt x="1036" y="893"/>
                  </a:cubicBezTo>
                  <a:lnTo>
                    <a:pt x="6977" y="893"/>
                  </a:lnTo>
                  <a:cubicBezTo>
                    <a:pt x="7013" y="893"/>
                    <a:pt x="7061" y="881"/>
                    <a:pt x="7085" y="845"/>
                  </a:cubicBezTo>
                  <a:cubicBezTo>
                    <a:pt x="7466" y="464"/>
                    <a:pt x="7192" y="0"/>
                    <a:pt x="6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7"/>
            <p:cNvSpPr/>
            <p:nvPr/>
          </p:nvSpPr>
          <p:spPr>
            <a:xfrm>
              <a:off x="3768025" y="3218375"/>
              <a:ext cx="147650" cy="44675"/>
            </a:xfrm>
            <a:custGeom>
              <a:avLst/>
              <a:gdLst/>
              <a:ahLst/>
              <a:cxnLst/>
              <a:rect l="l" t="t" r="r" b="b"/>
              <a:pathLst>
                <a:path w="5906" h="1787" extrusionOk="0">
                  <a:moveTo>
                    <a:pt x="441" y="1"/>
                  </a:moveTo>
                  <a:cubicBezTo>
                    <a:pt x="322" y="1"/>
                    <a:pt x="191" y="48"/>
                    <a:pt x="119" y="144"/>
                  </a:cubicBezTo>
                  <a:cubicBezTo>
                    <a:pt x="24" y="239"/>
                    <a:pt x="0" y="370"/>
                    <a:pt x="0" y="489"/>
                  </a:cubicBezTo>
                  <a:cubicBezTo>
                    <a:pt x="60" y="929"/>
                    <a:pt x="84" y="1370"/>
                    <a:pt x="119" y="1787"/>
                  </a:cubicBezTo>
                  <a:lnTo>
                    <a:pt x="5787" y="1787"/>
                  </a:lnTo>
                  <a:cubicBezTo>
                    <a:pt x="5822" y="1370"/>
                    <a:pt x="5846" y="929"/>
                    <a:pt x="5894" y="489"/>
                  </a:cubicBezTo>
                  <a:cubicBezTo>
                    <a:pt x="5906" y="370"/>
                    <a:pt x="5858" y="227"/>
                    <a:pt x="5775" y="144"/>
                  </a:cubicBezTo>
                  <a:cubicBezTo>
                    <a:pt x="5680" y="48"/>
                    <a:pt x="5560" y="1"/>
                    <a:pt x="5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7"/>
            <p:cNvSpPr/>
            <p:nvPr/>
          </p:nvSpPr>
          <p:spPr>
            <a:xfrm>
              <a:off x="3725150" y="3285350"/>
              <a:ext cx="233700" cy="243225"/>
            </a:xfrm>
            <a:custGeom>
              <a:avLst/>
              <a:gdLst/>
              <a:ahLst/>
              <a:cxnLst/>
              <a:rect l="l" t="t" r="r" b="b"/>
              <a:pathLst>
                <a:path w="9348" h="9729" extrusionOk="0">
                  <a:moveTo>
                    <a:pt x="5026" y="3103"/>
                  </a:moveTo>
                  <a:cubicBezTo>
                    <a:pt x="5128" y="3103"/>
                    <a:pt x="5229" y="3139"/>
                    <a:pt x="5311" y="3215"/>
                  </a:cubicBezTo>
                  <a:cubicBezTo>
                    <a:pt x="5490" y="3370"/>
                    <a:pt x="5525" y="3656"/>
                    <a:pt x="5359" y="3835"/>
                  </a:cubicBezTo>
                  <a:lnTo>
                    <a:pt x="4882" y="4406"/>
                  </a:lnTo>
                  <a:lnTo>
                    <a:pt x="5454" y="4406"/>
                  </a:lnTo>
                  <a:cubicBezTo>
                    <a:pt x="5632" y="4406"/>
                    <a:pt x="5775" y="4501"/>
                    <a:pt x="5847" y="4668"/>
                  </a:cubicBezTo>
                  <a:cubicBezTo>
                    <a:pt x="5930" y="4823"/>
                    <a:pt x="5894" y="5013"/>
                    <a:pt x="5775" y="5144"/>
                  </a:cubicBezTo>
                  <a:lnTo>
                    <a:pt x="4561" y="6525"/>
                  </a:lnTo>
                  <a:cubicBezTo>
                    <a:pt x="4466" y="6632"/>
                    <a:pt x="4347" y="6680"/>
                    <a:pt x="4216" y="6680"/>
                  </a:cubicBezTo>
                  <a:cubicBezTo>
                    <a:pt x="4108" y="6680"/>
                    <a:pt x="4001" y="6644"/>
                    <a:pt x="3918" y="6561"/>
                  </a:cubicBezTo>
                  <a:cubicBezTo>
                    <a:pt x="3739" y="6394"/>
                    <a:pt x="3704" y="6109"/>
                    <a:pt x="3870" y="5930"/>
                  </a:cubicBezTo>
                  <a:lnTo>
                    <a:pt x="4442" y="5299"/>
                  </a:lnTo>
                  <a:lnTo>
                    <a:pt x="3882" y="5299"/>
                  </a:lnTo>
                  <a:cubicBezTo>
                    <a:pt x="3751" y="5299"/>
                    <a:pt x="3620" y="5239"/>
                    <a:pt x="3525" y="5132"/>
                  </a:cubicBezTo>
                  <a:cubicBezTo>
                    <a:pt x="3394" y="4954"/>
                    <a:pt x="3394" y="4716"/>
                    <a:pt x="3549" y="4549"/>
                  </a:cubicBezTo>
                  <a:lnTo>
                    <a:pt x="4692" y="3251"/>
                  </a:lnTo>
                  <a:cubicBezTo>
                    <a:pt x="4782" y="3154"/>
                    <a:pt x="4904" y="3103"/>
                    <a:pt x="5026" y="3103"/>
                  </a:cubicBezTo>
                  <a:close/>
                  <a:moveTo>
                    <a:pt x="1882" y="1"/>
                  </a:moveTo>
                  <a:cubicBezTo>
                    <a:pt x="1918" y="1251"/>
                    <a:pt x="1846" y="2382"/>
                    <a:pt x="1691" y="3465"/>
                  </a:cubicBezTo>
                  <a:cubicBezTo>
                    <a:pt x="1441" y="5144"/>
                    <a:pt x="918" y="6942"/>
                    <a:pt x="60" y="9121"/>
                  </a:cubicBezTo>
                  <a:cubicBezTo>
                    <a:pt x="1" y="9252"/>
                    <a:pt x="13" y="9419"/>
                    <a:pt x="108" y="9538"/>
                  </a:cubicBezTo>
                  <a:cubicBezTo>
                    <a:pt x="191" y="9657"/>
                    <a:pt x="322" y="9728"/>
                    <a:pt x="477" y="9728"/>
                  </a:cubicBezTo>
                  <a:lnTo>
                    <a:pt x="8871" y="9728"/>
                  </a:lnTo>
                  <a:cubicBezTo>
                    <a:pt x="9014" y="9728"/>
                    <a:pt x="9157" y="9657"/>
                    <a:pt x="9240" y="9538"/>
                  </a:cubicBezTo>
                  <a:cubicBezTo>
                    <a:pt x="9335" y="9419"/>
                    <a:pt x="9347" y="9252"/>
                    <a:pt x="9288" y="9121"/>
                  </a:cubicBezTo>
                  <a:cubicBezTo>
                    <a:pt x="8407" y="6930"/>
                    <a:pt x="7895" y="5132"/>
                    <a:pt x="7633" y="3465"/>
                  </a:cubicBezTo>
                  <a:cubicBezTo>
                    <a:pt x="7478" y="2382"/>
                    <a:pt x="7418" y="1251"/>
                    <a:pt x="7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7"/>
            <p:cNvSpPr/>
            <p:nvPr/>
          </p:nvSpPr>
          <p:spPr>
            <a:xfrm>
              <a:off x="3978450" y="3192200"/>
              <a:ext cx="128925" cy="22350"/>
            </a:xfrm>
            <a:custGeom>
              <a:avLst/>
              <a:gdLst/>
              <a:ahLst/>
              <a:cxnLst/>
              <a:rect l="l" t="t" r="r" b="b"/>
              <a:pathLst>
                <a:path w="5157" h="894" extrusionOk="0">
                  <a:moveTo>
                    <a:pt x="453" y="0"/>
                  </a:moveTo>
                  <a:cubicBezTo>
                    <a:pt x="203" y="0"/>
                    <a:pt x="1" y="191"/>
                    <a:pt x="1" y="452"/>
                  </a:cubicBezTo>
                  <a:cubicBezTo>
                    <a:pt x="1" y="703"/>
                    <a:pt x="191" y="893"/>
                    <a:pt x="453" y="893"/>
                  </a:cubicBezTo>
                  <a:lnTo>
                    <a:pt x="4656" y="893"/>
                  </a:lnTo>
                  <a:cubicBezTo>
                    <a:pt x="4883" y="893"/>
                    <a:pt x="5097" y="726"/>
                    <a:pt x="5121" y="488"/>
                  </a:cubicBezTo>
                  <a:cubicBezTo>
                    <a:pt x="5156" y="226"/>
                    <a:pt x="4942" y="0"/>
                    <a:pt x="4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7"/>
            <p:cNvSpPr/>
            <p:nvPr/>
          </p:nvSpPr>
          <p:spPr>
            <a:xfrm>
              <a:off x="3934400" y="3321900"/>
              <a:ext cx="172975" cy="207550"/>
            </a:xfrm>
            <a:custGeom>
              <a:avLst/>
              <a:gdLst/>
              <a:ahLst/>
              <a:cxnLst/>
              <a:rect l="l" t="t" r="r" b="b"/>
              <a:pathLst>
                <a:path w="6919" h="8302" extrusionOk="0">
                  <a:moveTo>
                    <a:pt x="3096" y="4158"/>
                  </a:moveTo>
                  <a:cubicBezTo>
                    <a:pt x="3311" y="4158"/>
                    <a:pt x="3525" y="4325"/>
                    <a:pt x="3549" y="4563"/>
                  </a:cubicBezTo>
                  <a:cubicBezTo>
                    <a:pt x="3585" y="4825"/>
                    <a:pt x="3370" y="5051"/>
                    <a:pt x="3108" y="5051"/>
                  </a:cubicBezTo>
                  <a:lnTo>
                    <a:pt x="2501" y="5051"/>
                  </a:lnTo>
                  <a:cubicBezTo>
                    <a:pt x="2275" y="5051"/>
                    <a:pt x="2061" y="4885"/>
                    <a:pt x="2037" y="4647"/>
                  </a:cubicBezTo>
                  <a:cubicBezTo>
                    <a:pt x="2001" y="4385"/>
                    <a:pt x="2215" y="4158"/>
                    <a:pt x="2477" y="4158"/>
                  </a:cubicBezTo>
                  <a:close/>
                  <a:moveTo>
                    <a:pt x="5502" y="4158"/>
                  </a:moveTo>
                  <a:cubicBezTo>
                    <a:pt x="5728" y="4158"/>
                    <a:pt x="5930" y="4325"/>
                    <a:pt x="5966" y="4563"/>
                  </a:cubicBezTo>
                  <a:cubicBezTo>
                    <a:pt x="5990" y="4825"/>
                    <a:pt x="5787" y="5051"/>
                    <a:pt x="5513" y="5051"/>
                  </a:cubicBezTo>
                  <a:lnTo>
                    <a:pt x="4906" y="5051"/>
                  </a:lnTo>
                  <a:cubicBezTo>
                    <a:pt x="4680" y="5051"/>
                    <a:pt x="4478" y="4885"/>
                    <a:pt x="4442" y="4647"/>
                  </a:cubicBezTo>
                  <a:cubicBezTo>
                    <a:pt x="4418" y="4385"/>
                    <a:pt x="4620" y="4158"/>
                    <a:pt x="4894" y="4158"/>
                  </a:cubicBezTo>
                  <a:close/>
                  <a:moveTo>
                    <a:pt x="1754" y="0"/>
                  </a:moveTo>
                  <a:cubicBezTo>
                    <a:pt x="1674" y="0"/>
                    <a:pt x="1590" y="21"/>
                    <a:pt x="1513" y="63"/>
                  </a:cubicBezTo>
                  <a:cubicBezTo>
                    <a:pt x="1370" y="146"/>
                    <a:pt x="1287" y="289"/>
                    <a:pt x="1287" y="456"/>
                  </a:cubicBezTo>
                  <a:lnTo>
                    <a:pt x="1287" y="1075"/>
                  </a:lnTo>
                  <a:lnTo>
                    <a:pt x="1" y="301"/>
                  </a:lnTo>
                  <a:lnTo>
                    <a:pt x="1" y="301"/>
                  </a:lnTo>
                  <a:cubicBezTo>
                    <a:pt x="25" y="837"/>
                    <a:pt x="84" y="1360"/>
                    <a:pt x="156" y="1884"/>
                  </a:cubicBezTo>
                  <a:cubicBezTo>
                    <a:pt x="394" y="3492"/>
                    <a:pt x="906" y="5218"/>
                    <a:pt x="1751" y="7349"/>
                  </a:cubicBezTo>
                  <a:cubicBezTo>
                    <a:pt x="1870" y="7659"/>
                    <a:pt x="1882" y="7980"/>
                    <a:pt x="1763" y="8302"/>
                  </a:cubicBezTo>
                  <a:lnTo>
                    <a:pt x="6466" y="8302"/>
                  </a:lnTo>
                  <a:cubicBezTo>
                    <a:pt x="6728" y="8302"/>
                    <a:pt x="6918" y="8099"/>
                    <a:pt x="6918" y="7849"/>
                  </a:cubicBezTo>
                  <a:lnTo>
                    <a:pt x="6918" y="1896"/>
                  </a:lnTo>
                  <a:cubicBezTo>
                    <a:pt x="6906" y="1706"/>
                    <a:pt x="6823" y="1551"/>
                    <a:pt x="6692" y="1480"/>
                  </a:cubicBezTo>
                  <a:lnTo>
                    <a:pt x="4347" y="63"/>
                  </a:lnTo>
                  <a:cubicBezTo>
                    <a:pt x="4275" y="21"/>
                    <a:pt x="4195" y="0"/>
                    <a:pt x="4116" y="0"/>
                  </a:cubicBezTo>
                  <a:cubicBezTo>
                    <a:pt x="4037" y="0"/>
                    <a:pt x="3960" y="21"/>
                    <a:pt x="3894" y="63"/>
                  </a:cubicBezTo>
                  <a:cubicBezTo>
                    <a:pt x="3763" y="146"/>
                    <a:pt x="3668" y="289"/>
                    <a:pt x="3668" y="456"/>
                  </a:cubicBezTo>
                  <a:lnTo>
                    <a:pt x="3668" y="1075"/>
                  </a:lnTo>
                  <a:lnTo>
                    <a:pt x="1977" y="63"/>
                  </a:lnTo>
                  <a:cubicBezTo>
                    <a:pt x="1912" y="21"/>
                    <a:pt x="1834" y="0"/>
                    <a:pt x="1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 name="Google Shape;2908;p77"/>
          <p:cNvGrpSpPr/>
          <p:nvPr/>
        </p:nvGrpSpPr>
        <p:grpSpPr>
          <a:xfrm>
            <a:off x="6966783" y="3383381"/>
            <a:ext cx="266425" cy="381325"/>
            <a:chOff x="4159725" y="3145150"/>
            <a:chExt cx="266425" cy="381325"/>
          </a:xfrm>
        </p:grpSpPr>
        <p:sp>
          <p:nvSpPr>
            <p:cNvPr id="2909" name="Google Shape;2909;p77"/>
            <p:cNvSpPr/>
            <p:nvPr/>
          </p:nvSpPr>
          <p:spPr>
            <a:xfrm>
              <a:off x="4298450" y="3302650"/>
              <a:ext cx="34250" cy="43750"/>
            </a:xfrm>
            <a:custGeom>
              <a:avLst/>
              <a:gdLst/>
              <a:ahLst/>
              <a:cxnLst/>
              <a:rect l="l" t="t" r="r" b="b"/>
              <a:pathLst>
                <a:path w="1370" h="1750" extrusionOk="0">
                  <a:moveTo>
                    <a:pt x="872" y="0"/>
                  </a:moveTo>
                  <a:cubicBezTo>
                    <a:pt x="509" y="0"/>
                    <a:pt x="212" y="107"/>
                    <a:pt x="0" y="225"/>
                  </a:cubicBezTo>
                  <a:cubicBezTo>
                    <a:pt x="179" y="476"/>
                    <a:pt x="334" y="737"/>
                    <a:pt x="417" y="999"/>
                  </a:cubicBezTo>
                  <a:cubicBezTo>
                    <a:pt x="512" y="1273"/>
                    <a:pt x="536" y="1511"/>
                    <a:pt x="512" y="1749"/>
                  </a:cubicBezTo>
                  <a:cubicBezTo>
                    <a:pt x="667" y="1595"/>
                    <a:pt x="834" y="1428"/>
                    <a:pt x="965" y="1238"/>
                  </a:cubicBezTo>
                  <a:cubicBezTo>
                    <a:pt x="1238" y="857"/>
                    <a:pt x="1369" y="416"/>
                    <a:pt x="1346" y="59"/>
                  </a:cubicBezTo>
                  <a:cubicBezTo>
                    <a:pt x="1178" y="18"/>
                    <a:pt x="1019" y="0"/>
                    <a:pt x="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7"/>
            <p:cNvSpPr/>
            <p:nvPr/>
          </p:nvSpPr>
          <p:spPr>
            <a:xfrm>
              <a:off x="4253200" y="3304100"/>
              <a:ext cx="38125" cy="54175"/>
            </a:xfrm>
            <a:custGeom>
              <a:avLst/>
              <a:gdLst/>
              <a:ahLst/>
              <a:cxnLst/>
              <a:rect l="l" t="t" r="r" b="b"/>
              <a:pathLst>
                <a:path w="1525" h="2167" extrusionOk="0">
                  <a:moveTo>
                    <a:pt x="322" y="1"/>
                  </a:moveTo>
                  <a:cubicBezTo>
                    <a:pt x="310" y="287"/>
                    <a:pt x="215" y="560"/>
                    <a:pt x="143" y="799"/>
                  </a:cubicBezTo>
                  <a:cubicBezTo>
                    <a:pt x="72" y="1037"/>
                    <a:pt x="0" y="1275"/>
                    <a:pt x="12" y="1465"/>
                  </a:cubicBezTo>
                  <a:cubicBezTo>
                    <a:pt x="36" y="1727"/>
                    <a:pt x="239" y="1989"/>
                    <a:pt x="500" y="2096"/>
                  </a:cubicBezTo>
                  <a:cubicBezTo>
                    <a:pt x="582" y="2137"/>
                    <a:pt x="677" y="2166"/>
                    <a:pt x="782" y="2166"/>
                  </a:cubicBezTo>
                  <a:cubicBezTo>
                    <a:pt x="891" y="2166"/>
                    <a:pt x="1010" y="2134"/>
                    <a:pt x="1132" y="2049"/>
                  </a:cubicBezTo>
                  <a:cubicBezTo>
                    <a:pt x="1310" y="1906"/>
                    <a:pt x="1524" y="1691"/>
                    <a:pt x="1370" y="1203"/>
                  </a:cubicBezTo>
                  <a:cubicBezTo>
                    <a:pt x="1215" y="739"/>
                    <a:pt x="762" y="263"/>
                    <a:pt x="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7"/>
            <p:cNvSpPr/>
            <p:nvPr/>
          </p:nvSpPr>
          <p:spPr>
            <a:xfrm>
              <a:off x="4159725" y="3184750"/>
              <a:ext cx="266425" cy="287250"/>
            </a:xfrm>
            <a:custGeom>
              <a:avLst/>
              <a:gdLst/>
              <a:ahLst/>
              <a:cxnLst/>
              <a:rect l="l" t="t" r="r" b="b"/>
              <a:pathLst>
                <a:path w="10657" h="11490" extrusionOk="0">
                  <a:moveTo>
                    <a:pt x="3477" y="3691"/>
                  </a:moveTo>
                  <a:cubicBezTo>
                    <a:pt x="3930" y="3691"/>
                    <a:pt x="4442" y="3906"/>
                    <a:pt x="4906" y="4287"/>
                  </a:cubicBezTo>
                  <a:cubicBezTo>
                    <a:pt x="5365" y="3988"/>
                    <a:pt x="5886" y="3832"/>
                    <a:pt x="6417" y="3832"/>
                  </a:cubicBezTo>
                  <a:cubicBezTo>
                    <a:pt x="6755" y="3832"/>
                    <a:pt x="7097" y="3895"/>
                    <a:pt x="7430" y="4025"/>
                  </a:cubicBezTo>
                  <a:cubicBezTo>
                    <a:pt x="7561" y="4060"/>
                    <a:pt x="7645" y="4168"/>
                    <a:pt x="7692" y="4299"/>
                  </a:cubicBezTo>
                  <a:cubicBezTo>
                    <a:pt x="7895" y="4941"/>
                    <a:pt x="7728" y="5751"/>
                    <a:pt x="7252" y="6442"/>
                  </a:cubicBezTo>
                  <a:cubicBezTo>
                    <a:pt x="6823" y="7085"/>
                    <a:pt x="6180" y="7549"/>
                    <a:pt x="5513" y="7739"/>
                  </a:cubicBezTo>
                  <a:lnTo>
                    <a:pt x="5513" y="9204"/>
                  </a:lnTo>
                  <a:cubicBezTo>
                    <a:pt x="5513" y="9418"/>
                    <a:pt x="5347" y="9633"/>
                    <a:pt x="5109" y="9656"/>
                  </a:cubicBezTo>
                  <a:cubicBezTo>
                    <a:pt x="5088" y="9659"/>
                    <a:pt x="5069" y="9660"/>
                    <a:pt x="5049" y="9660"/>
                  </a:cubicBezTo>
                  <a:cubicBezTo>
                    <a:pt x="4804" y="9660"/>
                    <a:pt x="4620" y="9458"/>
                    <a:pt x="4620" y="9216"/>
                  </a:cubicBezTo>
                  <a:lnTo>
                    <a:pt x="4620" y="7835"/>
                  </a:lnTo>
                  <a:lnTo>
                    <a:pt x="4525" y="7835"/>
                  </a:lnTo>
                  <a:cubicBezTo>
                    <a:pt x="4323" y="7835"/>
                    <a:pt x="4097" y="7787"/>
                    <a:pt x="3882" y="7692"/>
                  </a:cubicBezTo>
                  <a:cubicBezTo>
                    <a:pt x="3335" y="7454"/>
                    <a:pt x="2930" y="6918"/>
                    <a:pt x="2858" y="6346"/>
                  </a:cubicBezTo>
                  <a:cubicBezTo>
                    <a:pt x="2811" y="5954"/>
                    <a:pt x="2930" y="5596"/>
                    <a:pt x="3037" y="5299"/>
                  </a:cubicBezTo>
                  <a:cubicBezTo>
                    <a:pt x="3168" y="4882"/>
                    <a:pt x="3251" y="4632"/>
                    <a:pt x="3085" y="4358"/>
                  </a:cubicBezTo>
                  <a:cubicBezTo>
                    <a:pt x="3013" y="4227"/>
                    <a:pt x="3013" y="4049"/>
                    <a:pt x="3085" y="3918"/>
                  </a:cubicBezTo>
                  <a:cubicBezTo>
                    <a:pt x="3156" y="3787"/>
                    <a:pt x="3311" y="3691"/>
                    <a:pt x="3466" y="3691"/>
                  </a:cubicBezTo>
                  <a:close/>
                  <a:moveTo>
                    <a:pt x="4716" y="0"/>
                  </a:moveTo>
                  <a:cubicBezTo>
                    <a:pt x="4680" y="0"/>
                    <a:pt x="4632" y="12"/>
                    <a:pt x="4585" y="60"/>
                  </a:cubicBezTo>
                  <a:cubicBezTo>
                    <a:pt x="4228" y="453"/>
                    <a:pt x="4478" y="893"/>
                    <a:pt x="4847" y="893"/>
                  </a:cubicBezTo>
                  <a:lnTo>
                    <a:pt x="4882" y="893"/>
                  </a:lnTo>
                  <a:lnTo>
                    <a:pt x="4882" y="1489"/>
                  </a:lnTo>
                  <a:lnTo>
                    <a:pt x="1763" y="1489"/>
                  </a:lnTo>
                  <a:cubicBezTo>
                    <a:pt x="1013" y="1489"/>
                    <a:pt x="418" y="2084"/>
                    <a:pt x="418" y="2834"/>
                  </a:cubicBezTo>
                  <a:lnTo>
                    <a:pt x="418" y="3810"/>
                  </a:lnTo>
                  <a:cubicBezTo>
                    <a:pt x="179" y="3822"/>
                    <a:pt x="1" y="4025"/>
                    <a:pt x="1" y="4263"/>
                  </a:cubicBezTo>
                  <a:cubicBezTo>
                    <a:pt x="1" y="4501"/>
                    <a:pt x="179" y="4691"/>
                    <a:pt x="418" y="4703"/>
                  </a:cubicBezTo>
                  <a:lnTo>
                    <a:pt x="418" y="8275"/>
                  </a:lnTo>
                  <a:cubicBezTo>
                    <a:pt x="179" y="8287"/>
                    <a:pt x="1" y="8490"/>
                    <a:pt x="1" y="8728"/>
                  </a:cubicBezTo>
                  <a:cubicBezTo>
                    <a:pt x="1" y="8966"/>
                    <a:pt x="179" y="9156"/>
                    <a:pt x="418" y="9168"/>
                  </a:cubicBezTo>
                  <a:lnTo>
                    <a:pt x="418" y="10156"/>
                  </a:lnTo>
                  <a:cubicBezTo>
                    <a:pt x="418" y="10895"/>
                    <a:pt x="1013" y="11490"/>
                    <a:pt x="1763" y="11490"/>
                  </a:cubicBezTo>
                  <a:lnTo>
                    <a:pt x="8907" y="11490"/>
                  </a:lnTo>
                  <a:cubicBezTo>
                    <a:pt x="9645" y="11490"/>
                    <a:pt x="10240" y="10895"/>
                    <a:pt x="10240" y="10156"/>
                  </a:cubicBezTo>
                  <a:lnTo>
                    <a:pt x="10240" y="9168"/>
                  </a:lnTo>
                  <a:cubicBezTo>
                    <a:pt x="10478" y="9156"/>
                    <a:pt x="10657" y="8966"/>
                    <a:pt x="10657" y="8728"/>
                  </a:cubicBezTo>
                  <a:cubicBezTo>
                    <a:pt x="10657" y="8490"/>
                    <a:pt x="10478" y="8287"/>
                    <a:pt x="10240" y="8275"/>
                  </a:cubicBezTo>
                  <a:lnTo>
                    <a:pt x="10240" y="4703"/>
                  </a:lnTo>
                  <a:cubicBezTo>
                    <a:pt x="10478" y="4691"/>
                    <a:pt x="10657" y="4501"/>
                    <a:pt x="10657" y="4263"/>
                  </a:cubicBezTo>
                  <a:cubicBezTo>
                    <a:pt x="10657" y="4025"/>
                    <a:pt x="10478" y="3822"/>
                    <a:pt x="10240" y="3810"/>
                  </a:cubicBezTo>
                  <a:lnTo>
                    <a:pt x="10240" y="2834"/>
                  </a:lnTo>
                  <a:cubicBezTo>
                    <a:pt x="10240" y="2084"/>
                    <a:pt x="9645" y="1489"/>
                    <a:pt x="8907" y="1489"/>
                  </a:cubicBezTo>
                  <a:lnTo>
                    <a:pt x="5775" y="1489"/>
                  </a:lnTo>
                  <a:lnTo>
                    <a:pt x="5775" y="893"/>
                  </a:lnTo>
                  <a:lnTo>
                    <a:pt x="5954" y="893"/>
                  </a:lnTo>
                  <a:cubicBezTo>
                    <a:pt x="6002" y="893"/>
                    <a:pt x="6037" y="881"/>
                    <a:pt x="6085" y="834"/>
                  </a:cubicBezTo>
                  <a:cubicBezTo>
                    <a:pt x="6466" y="453"/>
                    <a:pt x="6192" y="0"/>
                    <a:pt x="5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7"/>
            <p:cNvSpPr/>
            <p:nvPr/>
          </p:nvSpPr>
          <p:spPr>
            <a:xfrm>
              <a:off x="4196950" y="3145150"/>
              <a:ext cx="192000" cy="54500"/>
            </a:xfrm>
            <a:custGeom>
              <a:avLst/>
              <a:gdLst/>
              <a:ahLst/>
              <a:cxnLst/>
              <a:rect l="l" t="t" r="r" b="b"/>
              <a:pathLst>
                <a:path w="7680" h="2180" extrusionOk="0">
                  <a:moveTo>
                    <a:pt x="548" y="1"/>
                  </a:moveTo>
                  <a:cubicBezTo>
                    <a:pt x="429" y="1"/>
                    <a:pt x="334" y="60"/>
                    <a:pt x="250" y="156"/>
                  </a:cubicBezTo>
                  <a:cubicBezTo>
                    <a:pt x="0" y="513"/>
                    <a:pt x="250" y="894"/>
                    <a:pt x="595" y="894"/>
                  </a:cubicBezTo>
                  <a:lnTo>
                    <a:pt x="893" y="894"/>
                  </a:lnTo>
                  <a:lnTo>
                    <a:pt x="893" y="2180"/>
                  </a:lnTo>
                  <a:lnTo>
                    <a:pt x="1786" y="2180"/>
                  </a:lnTo>
                  <a:lnTo>
                    <a:pt x="1786" y="894"/>
                  </a:lnTo>
                  <a:lnTo>
                    <a:pt x="5894" y="894"/>
                  </a:lnTo>
                  <a:lnTo>
                    <a:pt x="5894" y="2180"/>
                  </a:lnTo>
                  <a:lnTo>
                    <a:pt x="6787" y="2180"/>
                  </a:lnTo>
                  <a:lnTo>
                    <a:pt x="6787" y="894"/>
                  </a:lnTo>
                  <a:lnTo>
                    <a:pt x="7144" y="894"/>
                  </a:lnTo>
                  <a:cubicBezTo>
                    <a:pt x="7263" y="894"/>
                    <a:pt x="7370" y="846"/>
                    <a:pt x="7442" y="751"/>
                  </a:cubicBezTo>
                  <a:cubicBezTo>
                    <a:pt x="7680" y="394"/>
                    <a:pt x="7430" y="1"/>
                    <a:pt x="7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7"/>
            <p:cNvSpPr/>
            <p:nvPr/>
          </p:nvSpPr>
          <p:spPr>
            <a:xfrm>
              <a:off x="4190400" y="3492825"/>
              <a:ext cx="204800" cy="33650"/>
            </a:xfrm>
            <a:custGeom>
              <a:avLst/>
              <a:gdLst/>
              <a:ahLst/>
              <a:cxnLst/>
              <a:rect l="l" t="t" r="r" b="b"/>
              <a:pathLst>
                <a:path w="8192" h="1346" extrusionOk="0">
                  <a:moveTo>
                    <a:pt x="0" y="0"/>
                  </a:moveTo>
                  <a:cubicBezTo>
                    <a:pt x="0" y="750"/>
                    <a:pt x="667" y="1346"/>
                    <a:pt x="1488" y="1346"/>
                  </a:cubicBezTo>
                  <a:lnTo>
                    <a:pt x="6703" y="1346"/>
                  </a:lnTo>
                  <a:cubicBezTo>
                    <a:pt x="7525" y="1346"/>
                    <a:pt x="8192" y="750"/>
                    <a:pt x="8192" y="0"/>
                  </a:cubicBezTo>
                  <a:lnTo>
                    <a:pt x="8192" y="0"/>
                  </a:lnTo>
                  <a:cubicBezTo>
                    <a:pt x="8013" y="48"/>
                    <a:pt x="7835" y="60"/>
                    <a:pt x="7656" y="60"/>
                  </a:cubicBezTo>
                  <a:lnTo>
                    <a:pt x="536" y="60"/>
                  </a:lnTo>
                  <a:cubicBezTo>
                    <a:pt x="345" y="60"/>
                    <a:pt x="167" y="3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77"/>
          <p:cNvGrpSpPr/>
          <p:nvPr/>
        </p:nvGrpSpPr>
        <p:grpSpPr>
          <a:xfrm>
            <a:off x="7627375" y="3383481"/>
            <a:ext cx="386075" cy="381125"/>
            <a:chOff x="4462750" y="3148925"/>
            <a:chExt cx="386075" cy="381125"/>
          </a:xfrm>
        </p:grpSpPr>
        <p:sp>
          <p:nvSpPr>
            <p:cNvPr id="2915" name="Google Shape;2915;p77"/>
            <p:cNvSpPr/>
            <p:nvPr/>
          </p:nvSpPr>
          <p:spPr>
            <a:xfrm>
              <a:off x="4722300" y="3197250"/>
              <a:ext cx="126525" cy="86150"/>
            </a:xfrm>
            <a:custGeom>
              <a:avLst/>
              <a:gdLst/>
              <a:ahLst/>
              <a:cxnLst/>
              <a:rect l="l" t="t" r="r" b="b"/>
              <a:pathLst>
                <a:path w="5061" h="3446" extrusionOk="0">
                  <a:moveTo>
                    <a:pt x="525" y="0"/>
                  </a:moveTo>
                  <a:cubicBezTo>
                    <a:pt x="465" y="0"/>
                    <a:pt x="394" y="36"/>
                    <a:pt x="346" y="84"/>
                  </a:cubicBezTo>
                  <a:cubicBezTo>
                    <a:pt x="1" y="465"/>
                    <a:pt x="275" y="893"/>
                    <a:pt x="644" y="893"/>
                  </a:cubicBezTo>
                  <a:lnTo>
                    <a:pt x="763" y="893"/>
                  </a:lnTo>
                  <a:lnTo>
                    <a:pt x="763" y="2120"/>
                  </a:lnTo>
                  <a:cubicBezTo>
                    <a:pt x="763" y="2370"/>
                    <a:pt x="870" y="2632"/>
                    <a:pt x="1060" y="2810"/>
                  </a:cubicBezTo>
                  <a:cubicBezTo>
                    <a:pt x="1550" y="3257"/>
                    <a:pt x="2068" y="3445"/>
                    <a:pt x="2545" y="3445"/>
                  </a:cubicBezTo>
                  <a:cubicBezTo>
                    <a:pt x="3529" y="3445"/>
                    <a:pt x="4335" y="2642"/>
                    <a:pt x="4335" y="1655"/>
                  </a:cubicBezTo>
                  <a:lnTo>
                    <a:pt x="4335" y="917"/>
                  </a:lnTo>
                  <a:lnTo>
                    <a:pt x="4573" y="917"/>
                  </a:lnTo>
                  <a:cubicBezTo>
                    <a:pt x="4632" y="917"/>
                    <a:pt x="4704" y="882"/>
                    <a:pt x="4751" y="846"/>
                  </a:cubicBezTo>
                  <a:cubicBezTo>
                    <a:pt x="5061" y="441"/>
                    <a:pt x="4799" y="0"/>
                    <a:pt x="4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7"/>
            <p:cNvSpPr/>
            <p:nvPr/>
          </p:nvSpPr>
          <p:spPr>
            <a:xfrm>
              <a:off x="4744025" y="3148925"/>
              <a:ext cx="22350" cy="26025"/>
            </a:xfrm>
            <a:custGeom>
              <a:avLst/>
              <a:gdLst/>
              <a:ahLst/>
              <a:cxnLst/>
              <a:rect l="l" t="t" r="r" b="b"/>
              <a:pathLst>
                <a:path w="894" h="1041" extrusionOk="0">
                  <a:moveTo>
                    <a:pt x="453" y="1"/>
                  </a:moveTo>
                  <a:cubicBezTo>
                    <a:pt x="434" y="1"/>
                    <a:pt x="414" y="2"/>
                    <a:pt x="394" y="5"/>
                  </a:cubicBezTo>
                  <a:cubicBezTo>
                    <a:pt x="179" y="40"/>
                    <a:pt x="1" y="231"/>
                    <a:pt x="1" y="469"/>
                  </a:cubicBezTo>
                  <a:lnTo>
                    <a:pt x="1" y="1040"/>
                  </a:lnTo>
                  <a:lnTo>
                    <a:pt x="894" y="1040"/>
                  </a:lnTo>
                  <a:lnTo>
                    <a:pt x="894" y="445"/>
                  </a:lnTo>
                  <a:cubicBezTo>
                    <a:pt x="894" y="203"/>
                    <a:pt x="700" y="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7"/>
            <p:cNvSpPr/>
            <p:nvPr/>
          </p:nvSpPr>
          <p:spPr>
            <a:xfrm>
              <a:off x="4801775" y="3148925"/>
              <a:ext cx="22350" cy="26025"/>
            </a:xfrm>
            <a:custGeom>
              <a:avLst/>
              <a:gdLst/>
              <a:ahLst/>
              <a:cxnLst/>
              <a:rect l="l" t="t" r="r" b="b"/>
              <a:pathLst>
                <a:path w="894" h="1041" extrusionOk="0">
                  <a:moveTo>
                    <a:pt x="465" y="1"/>
                  </a:moveTo>
                  <a:cubicBezTo>
                    <a:pt x="445" y="1"/>
                    <a:pt x="426" y="2"/>
                    <a:pt x="405" y="5"/>
                  </a:cubicBezTo>
                  <a:cubicBezTo>
                    <a:pt x="191" y="40"/>
                    <a:pt x="1" y="231"/>
                    <a:pt x="1" y="469"/>
                  </a:cubicBezTo>
                  <a:lnTo>
                    <a:pt x="1" y="1040"/>
                  </a:lnTo>
                  <a:lnTo>
                    <a:pt x="894" y="1040"/>
                  </a:lnTo>
                  <a:lnTo>
                    <a:pt x="894" y="445"/>
                  </a:lnTo>
                  <a:cubicBezTo>
                    <a:pt x="894" y="203"/>
                    <a:pt x="710" y="1"/>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7"/>
            <p:cNvSpPr/>
            <p:nvPr/>
          </p:nvSpPr>
          <p:spPr>
            <a:xfrm>
              <a:off x="4560075" y="3304100"/>
              <a:ext cx="237550" cy="225950"/>
            </a:xfrm>
            <a:custGeom>
              <a:avLst/>
              <a:gdLst/>
              <a:ahLst/>
              <a:cxnLst/>
              <a:rect l="l" t="t" r="r" b="b"/>
              <a:pathLst>
                <a:path w="9502" h="9038" extrusionOk="0">
                  <a:moveTo>
                    <a:pt x="9502" y="1"/>
                  </a:moveTo>
                  <a:cubicBezTo>
                    <a:pt x="9347" y="37"/>
                    <a:pt x="9180" y="48"/>
                    <a:pt x="9026" y="48"/>
                  </a:cubicBezTo>
                  <a:cubicBezTo>
                    <a:pt x="8883" y="48"/>
                    <a:pt x="8740" y="37"/>
                    <a:pt x="8609" y="25"/>
                  </a:cubicBezTo>
                  <a:lnTo>
                    <a:pt x="8609" y="7704"/>
                  </a:lnTo>
                  <a:cubicBezTo>
                    <a:pt x="8609" y="7954"/>
                    <a:pt x="8407" y="8145"/>
                    <a:pt x="8157" y="8145"/>
                  </a:cubicBezTo>
                  <a:lnTo>
                    <a:pt x="1049" y="8145"/>
                  </a:lnTo>
                  <a:cubicBezTo>
                    <a:pt x="953" y="8145"/>
                    <a:pt x="894" y="8073"/>
                    <a:pt x="894" y="8002"/>
                  </a:cubicBezTo>
                  <a:lnTo>
                    <a:pt x="894" y="5478"/>
                  </a:lnTo>
                  <a:cubicBezTo>
                    <a:pt x="763" y="5525"/>
                    <a:pt x="608" y="5561"/>
                    <a:pt x="477" y="5561"/>
                  </a:cubicBezTo>
                  <a:cubicBezTo>
                    <a:pt x="310" y="5561"/>
                    <a:pt x="156" y="5525"/>
                    <a:pt x="1" y="5466"/>
                  </a:cubicBezTo>
                  <a:lnTo>
                    <a:pt x="1" y="8573"/>
                  </a:lnTo>
                  <a:cubicBezTo>
                    <a:pt x="1" y="8835"/>
                    <a:pt x="215" y="9038"/>
                    <a:pt x="465" y="9038"/>
                  </a:cubicBezTo>
                  <a:lnTo>
                    <a:pt x="8157" y="9038"/>
                  </a:lnTo>
                  <a:cubicBezTo>
                    <a:pt x="8907" y="9038"/>
                    <a:pt x="9502" y="8442"/>
                    <a:pt x="9502" y="7704"/>
                  </a:cubicBezTo>
                  <a:lnTo>
                    <a:pt x="95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7"/>
            <p:cNvSpPr/>
            <p:nvPr/>
          </p:nvSpPr>
          <p:spPr>
            <a:xfrm>
              <a:off x="4560975" y="3300525"/>
              <a:ext cx="22350" cy="22350"/>
            </a:xfrm>
            <a:custGeom>
              <a:avLst/>
              <a:gdLst/>
              <a:ahLst/>
              <a:cxnLst/>
              <a:rect l="l" t="t" r="r" b="b"/>
              <a:pathLst>
                <a:path w="894" h="894" extrusionOk="0">
                  <a:moveTo>
                    <a:pt x="441" y="1"/>
                  </a:moveTo>
                  <a:cubicBezTo>
                    <a:pt x="191" y="1"/>
                    <a:pt x="0" y="191"/>
                    <a:pt x="0" y="441"/>
                  </a:cubicBezTo>
                  <a:cubicBezTo>
                    <a:pt x="0" y="703"/>
                    <a:pt x="191" y="894"/>
                    <a:pt x="441" y="894"/>
                  </a:cubicBezTo>
                  <a:cubicBezTo>
                    <a:pt x="679" y="894"/>
                    <a:pt x="893" y="680"/>
                    <a:pt x="893" y="441"/>
                  </a:cubicBezTo>
                  <a:cubicBezTo>
                    <a:pt x="893" y="191"/>
                    <a:pt x="691"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7"/>
            <p:cNvSpPr/>
            <p:nvPr/>
          </p:nvSpPr>
          <p:spPr>
            <a:xfrm>
              <a:off x="4462750" y="3202225"/>
              <a:ext cx="218500" cy="218000"/>
            </a:xfrm>
            <a:custGeom>
              <a:avLst/>
              <a:gdLst/>
              <a:ahLst/>
              <a:cxnLst/>
              <a:rect l="l" t="t" r="r" b="b"/>
              <a:pathLst>
                <a:path w="8740" h="8720" extrusionOk="0">
                  <a:moveTo>
                    <a:pt x="4370" y="3040"/>
                  </a:moveTo>
                  <a:cubicBezTo>
                    <a:pt x="5120" y="3040"/>
                    <a:pt x="5715" y="3635"/>
                    <a:pt x="5715" y="4373"/>
                  </a:cubicBezTo>
                  <a:cubicBezTo>
                    <a:pt x="5715" y="5124"/>
                    <a:pt x="5120" y="5719"/>
                    <a:pt x="4370" y="5719"/>
                  </a:cubicBezTo>
                  <a:cubicBezTo>
                    <a:pt x="3632" y="5719"/>
                    <a:pt x="3037" y="5124"/>
                    <a:pt x="3037" y="4373"/>
                  </a:cubicBezTo>
                  <a:cubicBezTo>
                    <a:pt x="3037" y="3635"/>
                    <a:pt x="3632" y="3040"/>
                    <a:pt x="4370" y="3040"/>
                  </a:cubicBezTo>
                  <a:close/>
                  <a:moveTo>
                    <a:pt x="4374" y="1"/>
                  </a:moveTo>
                  <a:cubicBezTo>
                    <a:pt x="4299" y="1"/>
                    <a:pt x="4221" y="22"/>
                    <a:pt x="4144" y="63"/>
                  </a:cubicBezTo>
                  <a:cubicBezTo>
                    <a:pt x="3668" y="325"/>
                    <a:pt x="3287" y="671"/>
                    <a:pt x="3001" y="1075"/>
                  </a:cubicBezTo>
                  <a:cubicBezTo>
                    <a:pt x="2826" y="1040"/>
                    <a:pt x="2644" y="1022"/>
                    <a:pt x="2457" y="1022"/>
                  </a:cubicBezTo>
                  <a:cubicBezTo>
                    <a:pt x="2146" y="1022"/>
                    <a:pt x="1818" y="1070"/>
                    <a:pt x="1477" y="1159"/>
                  </a:cubicBezTo>
                  <a:cubicBezTo>
                    <a:pt x="1334" y="1206"/>
                    <a:pt x="1215" y="1325"/>
                    <a:pt x="1167" y="1468"/>
                  </a:cubicBezTo>
                  <a:cubicBezTo>
                    <a:pt x="1024" y="2004"/>
                    <a:pt x="989" y="2528"/>
                    <a:pt x="1084" y="2992"/>
                  </a:cubicBezTo>
                  <a:cubicBezTo>
                    <a:pt x="691" y="3254"/>
                    <a:pt x="358" y="3647"/>
                    <a:pt x="72" y="4135"/>
                  </a:cubicBezTo>
                  <a:cubicBezTo>
                    <a:pt x="0" y="4278"/>
                    <a:pt x="0" y="4433"/>
                    <a:pt x="72" y="4588"/>
                  </a:cubicBezTo>
                  <a:cubicBezTo>
                    <a:pt x="334" y="5064"/>
                    <a:pt x="679" y="5445"/>
                    <a:pt x="1084" y="5731"/>
                  </a:cubicBezTo>
                  <a:cubicBezTo>
                    <a:pt x="989" y="6195"/>
                    <a:pt x="1024" y="6719"/>
                    <a:pt x="1167" y="7255"/>
                  </a:cubicBezTo>
                  <a:cubicBezTo>
                    <a:pt x="1215" y="7398"/>
                    <a:pt x="1334" y="7517"/>
                    <a:pt x="1477" y="7564"/>
                  </a:cubicBezTo>
                  <a:cubicBezTo>
                    <a:pt x="1811" y="7653"/>
                    <a:pt x="2140" y="7701"/>
                    <a:pt x="2454" y="7701"/>
                  </a:cubicBezTo>
                  <a:cubicBezTo>
                    <a:pt x="2643" y="7701"/>
                    <a:pt x="2826" y="7684"/>
                    <a:pt x="3001" y="7648"/>
                  </a:cubicBezTo>
                  <a:cubicBezTo>
                    <a:pt x="3263" y="8041"/>
                    <a:pt x="3656" y="8386"/>
                    <a:pt x="4144" y="8660"/>
                  </a:cubicBezTo>
                  <a:cubicBezTo>
                    <a:pt x="4203" y="8707"/>
                    <a:pt x="4287" y="8719"/>
                    <a:pt x="4370" y="8719"/>
                  </a:cubicBezTo>
                  <a:cubicBezTo>
                    <a:pt x="4441" y="8719"/>
                    <a:pt x="4525" y="8707"/>
                    <a:pt x="4596" y="8660"/>
                  </a:cubicBezTo>
                  <a:cubicBezTo>
                    <a:pt x="5072" y="8398"/>
                    <a:pt x="5453" y="8052"/>
                    <a:pt x="5739" y="7648"/>
                  </a:cubicBezTo>
                  <a:cubicBezTo>
                    <a:pt x="5914" y="7684"/>
                    <a:pt x="6096" y="7701"/>
                    <a:pt x="6283" y="7701"/>
                  </a:cubicBezTo>
                  <a:cubicBezTo>
                    <a:pt x="6594" y="7701"/>
                    <a:pt x="6922" y="7653"/>
                    <a:pt x="7263" y="7564"/>
                  </a:cubicBezTo>
                  <a:cubicBezTo>
                    <a:pt x="7406" y="7517"/>
                    <a:pt x="7525" y="7398"/>
                    <a:pt x="7573" y="7255"/>
                  </a:cubicBezTo>
                  <a:cubicBezTo>
                    <a:pt x="7716" y="6719"/>
                    <a:pt x="7751" y="6195"/>
                    <a:pt x="7656" y="5731"/>
                  </a:cubicBezTo>
                  <a:cubicBezTo>
                    <a:pt x="8049" y="5469"/>
                    <a:pt x="8394" y="5076"/>
                    <a:pt x="8668" y="4588"/>
                  </a:cubicBezTo>
                  <a:cubicBezTo>
                    <a:pt x="8740" y="4457"/>
                    <a:pt x="8740" y="4290"/>
                    <a:pt x="8668" y="4135"/>
                  </a:cubicBezTo>
                  <a:cubicBezTo>
                    <a:pt x="8406" y="3659"/>
                    <a:pt x="8061" y="3278"/>
                    <a:pt x="7656" y="2992"/>
                  </a:cubicBezTo>
                  <a:cubicBezTo>
                    <a:pt x="7751" y="2528"/>
                    <a:pt x="7716" y="2004"/>
                    <a:pt x="7573" y="1468"/>
                  </a:cubicBezTo>
                  <a:cubicBezTo>
                    <a:pt x="7525" y="1325"/>
                    <a:pt x="7406" y="1206"/>
                    <a:pt x="7263" y="1159"/>
                  </a:cubicBezTo>
                  <a:cubicBezTo>
                    <a:pt x="6929" y="1070"/>
                    <a:pt x="6600" y="1022"/>
                    <a:pt x="6287" y="1022"/>
                  </a:cubicBezTo>
                  <a:cubicBezTo>
                    <a:pt x="6097" y="1022"/>
                    <a:pt x="5914" y="1040"/>
                    <a:pt x="5739" y="1075"/>
                  </a:cubicBezTo>
                  <a:cubicBezTo>
                    <a:pt x="5477" y="683"/>
                    <a:pt x="5084" y="337"/>
                    <a:pt x="4596" y="63"/>
                  </a:cubicBezTo>
                  <a:cubicBezTo>
                    <a:pt x="4525" y="22"/>
                    <a:pt x="4450" y="1"/>
                    <a:pt x="4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77"/>
          <p:cNvGrpSpPr/>
          <p:nvPr/>
        </p:nvGrpSpPr>
        <p:grpSpPr>
          <a:xfrm>
            <a:off x="1192700" y="4105963"/>
            <a:ext cx="381625" cy="378750"/>
            <a:chOff x="1421600" y="3862700"/>
            <a:chExt cx="381625" cy="378750"/>
          </a:xfrm>
        </p:grpSpPr>
        <p:sp>
          <p:nvSpPr>
            <p:cNvPr id="2922" name="Google Shape;2922;p77"/>
            <p:cNvSpPr/>
            <p:nvPr/>
          </p:nvSpPr>
          <p:spPr>
            <a:xfrm>
              <a:off x="1520725" y="4196775"/>
              <a:ext cx="44650" cy="44675"/>
            </a:xfrm>
            <a:custGeom>
              <a:avLst/>
              <a:gdLst/>
              <a:ahLst/>
              <a:cxnLst/>
              <a:rect l="l" t="t" r="r" b="b"/>
              <a:pathLst>
                <a:path w="1786" h="1787" extrusionOk="0">
                  <a:moveTo>
                    <a:pt x="893" y="1"/>
                  </a:moveTo>
                  <a:cubicBezTo>
                    <a:pt x="405" y="1"/>
                    <a:pt x="0" y="405"/>
                    <a:pt x="0" y="894"/>
                  </a:cubicBezTo>
                  <a:cubicBezTo>
                    <a:pt x="0" y="1382"/>
                    <a:pt x="405" y="1786"/>
                    <a:pt x="893" y="1786"/>
                  </a:cubicBezTo>
                  <a:cubicBezTo>
                    <a:pt x="1381" y="1786"/>
                    <a:pt x="1786" y="1382"/>
                    <a:pt x="1786" y="894"/>
                  </a:cubicBezTo>
                  <a:cubicBezTo>
                    <a:pt x="1774" y="405"/>
                    <a:pt x="1381" y="1"/>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7"/>
            <p:cNvSpPr/>
            <p:nvPr/>
          </p:nvSpPr>
          <p:spPr>
            <a:xfrm>
              <a:off x="1656150" y="4196775"/>
              <a:ext cx="44675" cy="44675"/>
            </a:xfrm>
            <a:custGeom>
              <a:avLst/>
              <a:gdLst/>
              <a:ahLst/>
              <a:cxnLst/>
              <a:rect l="l" t="t" r="r" b="b"/>
              <a:pathLst>
                <a:path w="1787" h="1787" extrusionOk="0">
                  <a:moveTo>
                    <a:pt x="893" y="1"/>
                  </a:moveTo>
                  <a:cubicBezTo>
                    <a:pt x="405" y="1"/>
                    <a:pt x="0" y="405"/>
                    <a:pt x="0" y="894"/>
                  </a:cubicBezTo>
                  <a:cubicBezTo>
                    <a:pt x="0" y="1382"/>
                    <a:pt x="405" y="1786"/>
                    <a:pt x="893" y="1786"/>
                  </a:cubicBezTo>
                  <a:cubicBezTo>
                    <a:pt x="1382" y="1786"/>
                    <a:pt x="1786" y="1382"/>
                    <a:pt x="1786" y="894"/>
                  </a:cubicBezTo>
                  <a:cubicBezTo>
                    <a:pt x="1786" y="405"/>
                    <a:pt x="1382" y="1"/>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7"/>
            <p:cNvSpPr/>
            <p:nvPr/>
          </p:nvSpPr>
          <p:spPr>
            <a:xfrm>
              <a:off x="1421600" y="3983350"/>
              <a:ext cx="381625" cy="53600"/>
            </a:xfrm>
            <a:custGeom>
              <a:avLst/>
              <a:gdLst/>
              <a:ahLst/>
              <a:cxnLst/>
              <a:rect l="l" t="t" r="r" b="b"/>
              <a:pathLst>
                <a:path w="15265" h="2144" extrusionOk="0">
                  <a:moveTo>
                    <a:pt x="477" y="1"/>
                  </a:moveTo>
                  <a:cubicBezTo>
                    <a:pt x="346" y="1"/>
                    <a:pt x="215" y="60"/>
                    <a:pt x="119" y="179"/>
                  </a:cubicBezTo>
                  <a:cubicBezTo>
                    <a:pt x="36" y="275"/>
                    <a:pt x="0" y="429"/>
                    <a:pt x="48" y="560"/>
                  </a:cubicBezTo>
                  <a:cubicBezTo>
                    <a:pt x="96" y="739"/>
                    <a:pt x="465" y="1525"/>
                    <a:pt x="560" y="1811"/>
                  </a:cubicBezTo>
                  <a:cubicBezTo>
                    <a:pt x="619" y="2001"/>
                    <a:pt x="774" y="2144"/>
                    <a:pt x="988" y="2144"/>
                  </a:cubicBezTo>
                  <a:lnTo>
                    <a:pt x="14288" y="2144"/>
                  </a:lnTo>
                  <a:cubicBezTo>
                    <a:pt x="14490" y="2144"/>
                    <a:pt x="14669" y="2001"/>
                    <a:pt x="14728" y="1811"/>
                  </a:cubicBezTo>
                  <a:cubicBezTo>
                    <a:pt x="14812" y="1513"/>
                    <a:pt x="15145" y="894"/>
                    <a:pt x="15228" y="560"/>
                  </a:cubicBezTo>
                  <a:cubicBezTo>
                    <a:pt x="15264" y="429"/>
                    <a:pt x="15228" y="275"/>
                    <a:pt x="15157" y="179"/>
                  </a:cubicBezTo>
                  <a:cubicBezTo>
                    <a:pt x="15062" y="60"/>
                    <a:pt x="14931" y="1"/>
                    <a:pt x="1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7"/>
            <p:cNvSpPr/>
            <p:nvPr/>
          </p:nvSpPr>
          <p:spPr>
            <a:xfrm>
              <a:off x="1632625" y="3907450"/>
              <a:ext cx="107200" cy="53600"/>
            </a:xfrm>
            <a:custGeom>
              <a:avLst/>
              <a:gdLst/>
              <a:ahLst/>
              <a:cxnLst/>
              <a:rect l="l" t="t" r="r" b="b"/>
              <a:pathLst>
                <a:path w="4288" h="2144" extrusionOk="0">
                  <a:moveTo>
                    <a:pt x="2132" y="1"/>
                  </a:moveTo>
                  <a:cubicBezTo>
                    <a:pt x="2013" y="1"/>
                    <a:pt x="1882" y="60"/>
                    <a:pt x="1799" y="144"/>
                  </a:cubicBezTo>
                  <a:lnTo>
                    <a:pt x="1" y="2144"/>
                  </a:lnTo>
                  <a:lnTo>
                    <a:pt x="4287" y="2144"/>
                  </a:lnTo>
                  <a:lnTo>
                    <a:pt x="2453" y="144"/>
                  </a:lnTo>
                  <a:cubicBezTo>
                    <a:pt x="2370" y="60"/>
                    <a:pt x="2251" y="1"/>
                    <a:pt x="2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7"/>
            <p:cNvSpPr/>
            <p:nvPr/>
          </p:nvSpPr>
          <p:spPr>
            <a:xfrm>
              <a:off x="1569825" y="3862700"/>
              <a:ext cx="81575" cy="86075"/>
            </a:xfrm>
            <a:custGeom>
              <a:avLst/>
              <a:gdLst/>
              <a:ahLst/>
              <a:cxnLst/>
              <a:rect l="l" t="t" r="r" b="b"/>
              <a:pathLst>
                <a:path w="3263" h="3443" extrusionOk="0">
                  <a:moveTo>
                    <a:pt x="1587" y="0"/>
                  </a:moveTo>
                  <a:cubicBezTo>
                    <a:pt x="1550" y="0"/>
                    <a:pt x="1513" y="6"/>
                    <a:pt x="1477" y="17"/>
                  </a:cubicBezTo>
                  <a:cubicBezTo>
                    <a:pt x="1370" y="40"/>
                    <a:pt x="1298" y="88"/>
                    <a:pt x="1215" y="183"/>
                  </a:cubicBezTo>
                  <a:lnTo>
                    <a:pt x="1" y="1648"/>
                  </a:lnTo>
                  <a:lnTo>
                    <a:pt x="1501" y="3339"/>
                  </a:lnTo>
                  <a:lnTo>
                    <a:pt x="1536" y="3362"/>
                  </a:lnTo>
                  <a:cubicBezTo>
                    <a:pt x="1572" y="3416"/>
                    <a:pt x="1626" y="3443"/>
                    <a:pt x="1682" y="3443"/>
                  </a:cubicBezTo>
                  <a:cubicBezTo>
                    <a:pt x="1739" y="3443"/>
                    <a:pt x="1798" y="3416"/>
                    <a:pt x="1846" y="3362"/>
                  </a:cubicBezTo>
                  <a:cubicBezTo>
                    <a:pt x="1858" y="3350"/>
                    <a:pt x="1858" y="3339"/>
                    <a:pt x="1870" y="3339"/>
                  </a:cubicBezTo>
                  <a:lnTo>
                    <a:pt x="3263" y="1803"/>
                  </a:lnTo>
                  <a:lnTo>
                    <a:pt x="1917" y="160"/>
                  </a:lnTo>
                  <a:cubicBezTo>
                    <a:pt x="1835" y="59"/>
                    <a:pt x="1710" y="0"/>
                    <a:pt x="1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7"/>
            <p:cNvSpPr/>
            <p:nvPr/>
          </p:nvSpPr>
          <p:spPr>
            <a:xfrm>
              <a:off x="1485600" y="3907750"/>
              <a:ext cx="105375" cy="53300"/>
            </a:xfrm>
            <a:custGeom>
              <a:avLst/>
              <a:gdLst/>
              <a:ahLst/>
              <a:cxnLst/>
              <a:rect l="l" t="t" r="r" b="b"/>
              <a:pathLst>
                <a:path w="4215" h="2132" extrusionOk="0">
                  <a:moveTo>
                    <a:pt x="2108" y="1"/>
                  </a:moveTo>
                  <a:cubicBezTo>
                    <a:pt x="1965" y="1"/>
                    <a:pt x="1846" y="60"/>
                    <a:pt x="1774" y="143"/>
                  </a:cubicBezTo>
                  <a:lnTo>
                    <a:pt x="0" y="2132"/>
                  </a:lnTo>
                  <a:lnTo>
                    <a:pt x="4215" y="2132"/>
                  </a:lnTo>
                  <a:lnTo>
                    <a:pt x="2429" y="143"/>
                  </a:lnTo>
                  <a:cubicBezTo>
                    <a:pt x="2346" y="60"/>
                    <a:pt x="2227" y="1"/>
                    <a:pt x="2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7"/>
            <p:cNvSpPr/>
            <p:nvPr/>
          </p:nvSpPr>
          <p:spPr>
            <a:xfrm>
              <a:off x="1454925" y="4059250"/>
              <a:ext cx="316150" cy="170300"/>
            </a:xfrm>
            <a:custGeom>
              <a:avLst/>
              <a:gdLst/>
              <a:ahLst/>
              <a:cxnLst/>
              <a:rect l="l" t="t" r="r" b="b"/>
              <a:pathLst>
                <a:path w="12646" h="6812" extrusionOk="0">
                  <a:moveTo>
                    <a:pt x="6685" y="1129"/>
                  </a:moveTo>
                  <a:cubicBezTo>
                    <a:pt x="6796" y="1129"/>
                    <a:pt x="6906" y="1174"/>
                    <a:pt x="6990" y="1263"/>
                  </a:cubicBezTo>
                  <a:cubicBezTo>
                    <a:pt x="7168" y="1442"/>
                    <a:pt x="7168" y="1727"/>
                    <a:pt x="6990" y="1882"/>
                  </a:cubicBezTo>
                  <a:lnTo>
                    <a:pt x="6609" y="2287"/>
                  </a:lnTo>
                  <a:lnTo>
                    <a:pt x="7061" y="2287"/>
                  </a:lnTo>
                  <a:cubicBezTo>
                    <a:pt x="7240" y="2287"/>
                    <a:pt x="7406" y="2394"/>
                    <a:pt x="7478" y="2573"/>
                  </a:cubicBezTo>
                  <a:cubicBezTo>
                    <a:pt x="7561" y="2739"/>
                    <a:pt x="7514" y="2930"/>
                    <a:pt x="7383" y="3061"/>
                  </a:cubicBezTo>
                  <a:lnTo>
                    <a:pt x="6156" y="4287"/>
                  </a:lnTo>
                  <a:cubicBezTo>
                    <a:pt x="6073" y="4370"/>
                    <a:pt x="5954" y="4418"/>
                    <a:pt x="5847" y="4418"/>
                  </a:cubicBezTo>
                  <a:cubicBezTo>
                    <a:pt x="5728" y="4418"/>
                    <a:pt x="5621" y="4370"/>
                    <a:pt x="5537" y="4287"/>
                  </a:cubicBezTo>
                  <a:cubicBezTo>
                    <a:pt x="5359" y="4109"/>
                    <a:pt x="5359" y="3823"/>
                    <a:pt x="5537" y="3656"/>
                  </a:cubicBezTo>
                  <a:lnTo>
                    <a:pt x="5990" y="3192"/>
                  </a:lnTo>
                  <a:lnTo>
                    <a:pt x="5549" y="3192"/>
                  </a:lnTo>
                  <a:cubicBezTo>
                    <a:pt x="5394" y="3192"/>
                    <a:pt x="5263" y="3132"/>
                    <a:pt x="5192" y="3013"/>
                  </a:cubicBezTo>
                  <a:cubicBezTo>
                    <a:pt x="5037" y="2823"/>
                    <a:pt x="5073" y="2573"/>
                    <a:pt x="5216" y="2418"/>
                  </a:cubicBezTo>
                  <a:lnTo>
                    <a:pt x="6371" y="1263"/>
                  </a:lnTo>
                  <a:cubicBezTo>
                    <a:pt x="6460" y="1174"/>
                    <a:pt x="6573" y="1129"/>
                    <a:pt x="6685" y="1129"/>
                  </a:cubicBezTo>
                  <a:close/>
                  <a:moveTo>
                    <a:pt x="1" y="1"/>
                  </a:moveTo>
                  <a:cubicBezTo>
                    <a:pt x="441" y="2120"/>
                    <a:pt x="1215" y="6454"/>
                    <a:pt x="1215" y="6454"/>
                  </a:cubicBezTo>
                  <a:cubicBezTo>
                    <a:pt x="1263" y="6668"/>
                    <a:pt x="1441" y="6811"/>
                    <a:pt x="1644" y="6811"/>
                  </a:cubicBezTo>
                  <a:lnTo>
                    <a:pt x="1775" y="6811"/>
                  </a:lnTo>
                  <a:cubicBezTo>
                    <a:pt x="1751" y="6680"/>
                    <a:pt x="1739" y="6549"/>
                    <a:pt x="1739" y="6406"/>
                  </a:cubicBezTo>
                  <a:cubicBezTo>
                    <a:pt x="1739" y="5430"/>
                    <a:pt x="2537" y="4621"/>
                    <a:pt x="3525" y="4621"/>
                  </a:cubicBezTo>
                  <a:cubicBezTo>
                    <a:pt x="4501" y="4621"/>
                    <a:pt x="5311" y="5430"/>
                    <a:pt x="5311" y="6406"/>
                  </a:cubicBezTo>
                  <a:cubicBezTo>
                    <a:pt x="5311" y="6537"/>
                    <a:pt x="5287" y="6692"/>
                    <a:pt x="5263" y="6811"/>
                  </a:cubicBezTo>
                  <a:lnTo>
                    <a:pt x="7216" y="6811"/>
                  </a:lnTo>
                  <a:cubicBezTo>
                    <a:pt x="7180" y="6680"/>
                    <a:pt x="7168" y="6549"/>
                    <a:pt x="7168" y="6406"/>
                  </a:cubicBezTo>
                  <a:cubicBezTo>
                    <a:pt x="7168" y="5430"/>
                    <a:pt x="7966" y="4621"/>
                    <a:pt x="8954" y="4621"/>
                  </a:cubicBezTo>
                  <a:cubicBezTo>
                    <a:pt x="9931" y="4621"/>
                    <a:pt x="10740" y="5430"/>
                    <a:pt x="10740" y="6406"/>
                  </a:cubicBezTo>
                  <a:cubicBezTo>
                    <a:pt x="10740" y="6537"/>
                    <a:pt x="10728" y="6692"/>
                    <a:pt x="10693" y="6811"/>
                  </a:cubicBezTo>
                  <a:lnTo>
                    <a:pt x="10990" y="6811"/>
                  </a:lnTo>
                  <a:cubicBezTo>
                    <a:pt x="11205" y="6811"/>
                    <a:pt x="11383" y="6668"/>
                    <a:pt x="11419" y="6454"/>
                  </a:cubicBezTo>
                  <a:cubicBezTo>
                    <a:pt x="11562" y="5847"/>
                    <a:pt x="12288" y="1703"/>
                    <a:pt x="12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 name="Google Shape;2929;p77"/>
          <p:cNvGrpSpPr/>
          <p:nvPr/>
        </p:nvGrpSpPr>
        <p:grpSpPr>
          <a:xfrm>
            <a:off x="1939919" y="4182363"/>
            <a:ext cx="359000" cy="225950"/>
            <a:chOff x="2044375" y="3931713"/>
            <a:chExt cx="359000" cy="225950"/>
          </a:xfrm>
        </p:grpSpPr>
        <p:sp>
          <p:nvSpPr>
            <p:cNvPr id="2930" name="Google Shape;2930;p77"/>
            <p:cNvSpPr/>
            <p:nvPr/>
          </p:nvSpPr>
          <p:spPr>
            <a:xfrm>
              <a:off x="2075625" y="3987825"/>
              <a:ext cx="98850" cy="113725"/>
            </a:xfrm>
            <a:custGeom>
              <a:avLst/>
              <a:gdLst/>
              <a:ahLst/>
              <a:cxnLst/>
              <a:rect l="l" t="t" r="r" b="b"/>
              <a:pathLst>
                <a:path w="3954" h="4549" extrusionOk="0">
                  <a:moveTo>
                    <a:pt x="1977" y="1"/>
                  </a:moveTo>
                  <a:cubicBezTo>
                    <a:pt x="1513" y="1"/>
                    <a:pt x="882" y="298"/>
                    <a:pt x="394" y="1715"/>
                  </a:cubicBezTo>
                  <a:cubicBezTo>
                    <a:pt x="227" y="2251"/>
                    <a:pt x="84" y="2870"/>
                    <a:pt x="1" y="3537"/>
                  </a:cubicBezTo>
                  <a:cubicBezTo>
                    <a:pt x="763" y="3692"/>
                    <a:pt x="1453" y="4049"/>
                    <a:pt x="2025" y="4549"/>
                  </a:cubicBezTo>
                  <a:cubicBezTo>
                    <a:pt x="2561" y="4084"/>
                    <a:pt x="3227" y="3739"/>
                    <a:pt x="3954" y="3572"/>
                  </a:cubicBezTo>
                  <a:cubicBezTo>
                    <a:pt x="3870" y="2894"/>
                    <a:pt x="3739" y="2251"/>
                    <a:pt x="3561" y="1715"/>
                  </a:cubicBezTo>
                  <a:cubicBezTo>
                    <a:pt x="3084" y="298"/>
                    <a:pt x="2430" y="1"/>
                    <a:pt x="1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7"/>
            <p:cNvSpPr/>
            <p:nvPr/>
          </p:nvSpPr>
          <p:spPr>
            <a:xfrm>
              <a:off x="2044375" y="3960438"/>
              <a:ext cx="164325" cy="168500"/>
            </a:xfrm>
            <a:custGeom>
              <a:avLst/>
              <a:gdLst/>
              <a:ahLst/>
              <a:cxnLst/>
              <a:rect l="l" t="t" r="r" b="b"/>
              <a:pathLst>
                <a:path w="6573" h="6740" extrusionOk="0">
                  <a:moveTo>
                    <a:pt x="441" y="1"/>
                  </a:moveTo>
                  <a:cubicBezTo>
                    <a:pt x="191" y="1"/>
                    <a:pt x="1" y="191"/>
                    <a:pt x="1" y="442"/>
                  </a:cubicBezTo>
                  <a:lnTo>
                    <a:pt x="1" y="3680"/>
                  </a:lnTo>
                  <a:cubicBezTo>
                    <a:pt x="1" y="4775"/>
                    <a:pt x="655" y="5787"/>
                    <a:pt x="1620" y="6311"/>
                  </a:cubicBezTo>
                  <a:cubicBezTo>
                    <a:pt x="2132" y="6609"/>
                    <a:pt x="2727" y="6740"/>
                    <a:pt x="3334" y="6740"/>
                  </a:cubicBezTo>
                  <a:cubicBezTo>
                    <a:pt x="4001" y="6728"/>
                    <a:pt x="4656" y="6549"/>
                    <a:pt x="5204" y="6180"/>
                  </a:cubicBezTo>
                  <a:cubicBezTo>
                    <a:pt x="6037" y="5621"/>
                    <a:pt x="6573" y="4692"/>
                    <a:pt x="6573" y="3692"/>
                  </a:cubicBezTo>
                  <a:lnTo>
                    <a:pt x="6573" y="442"/>
                  </a:lnTo>
                  <a:cubicBezTo>
                    <a:pt x="6573" y="191"/>
                    <a:pt x="6370" y="1"/>
                    <a:pt x="6132" y="1"/>
                  </a:cubicBezTo>
                  <a:cubicBezTo>
                    <a:pt x="4906" y="1"/>
                    <a:pt x="3834" y="644"/>
                    <a:pt x="3287" y="1596"/>
                  </a:cubicBezTo>
                  <a:cubicBezTo>
                    <a:pt x="2739" y="644"/>
                    <a:pt x="1667"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7"/>
            <p:cNvSpPr/>
            <p:nvPr/>
          </p:nvSpPr>
          <p:spPr>
            <a:xfrm>
              <a:off x="2114625" y="3931713"/>
              <a:ext cx="237550" cy="225950"/>
            </a:xfrm>
            <a:custGeom>
              <a:avLst/>
              <a:gdLst/>
              <a:ahLst/>
              <a:cxnLst/>
              <a:rect l="l" t="t" r="r" b="b"/>
              <a:pathLst>
                <a:path w="9502" h="9038" extrusionOk="0">
                  <a:moveTo>
                    <a:pt x="9502" y="1"/>
                  </a:moveTo>
                  <a:cubicBezTo>
                    <a:pt x="9347" y="25"/>
                    <a:pt x="9180" y="37"/>
                    <a:pt x="9013" y="37"/>
                  </a:cubicBezTo>
                  <a:cubicBezTo>
                    <a:pt x="8988" y="39"/>
                    <a:pt x="8963" y="40"/>
                    <a:pt x="8937" y="40"/>
                  </a:cubicBezTo>
                  <a:cubicBezTo>
                    <a:pt x="8828" y="40"/>
                    <a:pt x="8715" y="22"/>
                    <a:pt x="8609" y="13"/>
                  </a:cubicBezTo>
                  <a:lnTo>
                    <a:pt x="8609" y="7692"/>
                  </a:lnTo>
                  <a:cubicBezTo>
                    <a:pt x="8609" y="7942"/>
                    <a:pt x="8406" y="8145"/>
                    <a:pt x="8156" y="8145"/>
                  </a:cubicBezTo>
                  <a:lnTo>
                    <a:pt x="1346" y="8145"/>
                  </a:lnTo>
                  <a:cubicBezTo>
                    <a:pt x="1084" y="8145"/>
                    <a:pt x="893" y="7942"/>
                    <a:pt x="893" y="7692"/>
                  </a:cubicBezTo>
                  <a:lnTo>
                    <a:pt x="893" y="5835"/>
                  </a:lnTo>
                  <a:cubicBezTo>
                    <a:pt x="893" y="5845"/>
                    <a:pt x="734" y="5849"/>
                    <a:pt x="550" y="5849"/>
                  </a:cubicBezTo>
                  <a:cubicBezTo>
                    <a:pt x="298" y="5849"/>
                    <a:pt x="0" y="5842"/>
                    <a:pt x="0" y="5835"/>
                  </a:cubicBezTo>
                  <a:lnTo>
                    <a:pt x="0" y="7692"/>
                  </a:lnTo>
                  <a:cubicBezTo>
                    <a:pt x="0" y="8442"/>
                    <a:pt x="596" y="9038"/>
                    <a:pt x="1346" y="9038"/>
                  </a:cubicBezTo>
                  <a:lnTo>
                    <a:pt x="8156" y="9038"/>
                  </a:lnTo>
                  <a:cubicBezTo>
                    <a:pt x="8906" y="9038"/>
                    <a:pt x="9502" y="8442"/>
                    <a:pt x="9502" y="7692"/>
                  </a:cubicBezTo>
                  <a:lnTo>
                    <a:pt x="95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7"/>
            <p:cNvSpPr/>
            <p:nvPr/>
          </p:nvSpPr>
          <p:spPr>
            <a:xfrm>
              <a:off x="2276850" y="4001763"/>
              <a:ext cx="126525" cy="85850"/>
            </a:xfrm>
            <a:custGeom>
              <a:avLst/>
              <a:gdLst/>
              <a:ahLst/>
              <a:cxnLst/>
              <a:rect l="l" t="t" r="r" b="b"/>
              <a:pathLst>
                <a:path w="5061" h="3434" extrusionOk="0">
                  <a:moveTo>
                    <a:pt x="524" y="1"/>
                  </a:moveTo>
                  <a:cubicBezTo>
                    <a:pt x="465" y="1"/>
                    <a:pt x="393" y="36"/>
                    <a:pt x="346" y="72"/>
                  </a:cubicBezTo>
                  <a:cubicBezTo>
                    <a:pt x="0" y="453"/>
                    <a:pt x="274" y="894"/>
                    <a:pt x="643" y="894"/>
                  </a:cubicBezTo>
                  <a:lnTo>
                    <a:pt x="762" y="894"/>
                  </a:lnTo>
                  <a:lnTo>
                    <a:pt x="762" y="2120"/>
                  </a:lnTo>
                  <a:cubicBezTo>
                    <a:pt x="762" y="2370"/>
                    <a:pt x="869" y="2620"/>
                    <a:pt x="1060" y="2799"/>
                  </a:cubicBezTo>
                  <a:cubicBezTo>
                    <a:pt x="1550" y="3246"/>
                    <a:pt x="2069" y="3434"/>
                    <a:pt x="2546" y="3434"/>
                  </a:cubicBezTo>
                  <a:cubicBezTo>
                    <a:pt x="3530" y="3434"/>
                    <a:pt x="4334" y="2634"/>
                    <a:pt x="4334" y="1656"/>
                  </a:cubicBezTo>
                  <a:lnTo>
                    <a:pt x="4334" y="905"/>
                  </a:lnTo>
                  <a:lnTo>
                    <a:pt x="4572" y="905"/>
                  </a:lnTo>
                  <a:cubicBezTo>
                    <a:pt x="4632" y="905"/>
                    <a:pt x="4703" y="882"/>
                    <a:pt x="4751" y="834"/>
                  </a:cubicBezTo>
                  <a:cubicBezTo>
                    <a:pt x="5060" y="429"/>
                    <a:pt x="4799" y="1"/>
                    <a:pt x="4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7"/>
            <p:cNvSpPr/>
            <p:nvPr/>
          </p:nvSpPr>
          <p:spPr>
            <a:xfrm>
              <a:off x="2298575" y="4031675"/>
              <a:ext cx="22350" cy="26025"/>
            </a:xfrm>
            <a:custGeom>
              <a:avLst/>
              <a:gdLst/>
              <a:ahLst/>
              <a:cxnLst/>
              <a:rect l="l" t="t" r="r" b="b"/>
              <a:pathLst>
                <a:path w="894" h="1041" extrusionOk="0">
                  <a:moveTo>
                    <a:pt x="453" y="1"/>
                  </a:moveTo>
                  <a:cubicBezTo>
                    <a:pt x="433" y="1"/>
                    <a:pt x="414" y="2"/>
                    <a:pt x="393" y="5"/>
                  </a:cubicBezTo>
                  <a:cubicBezTo>
                    <a:pt x="179" y="29"/>
                    <a:pt x="0" y="219"/>
                    <a:pt x="0" y="457"/>
                  </a:cubicBezTo>
                  <a:lnTo>
                    <a:pt x="0" y="1041"/>
                  </a:lnTo>
                  <a:lnTo>
                    <a:pt x="893" y="1041"/>
                  </a:lnTo>
                  <a:lnTo>
                    <a:pt x="893" y="445"/>
                  </a:lnTo>
                  <a:cubicBezTo>
                    <a:pt x="893" y="203"/>
                    <a:pt x="699" y="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7"/>
            <p:cNvSpPr/>
            <p:nvPr/>
          </p:nvSpPr>
          <p:spPr>
            <a:xfrm>
              <a:off x="2356625" y="4031675"/>
              <a:ext cx="22350" cy="26025"/>
            </a:xfrm>
            <a:custGeom>
              <a:avLst/>
              <a:gdLst/>
              <a:ahLst/>
              <a:cxnLst/>
              <a:rect l="l" t="t" r="r" b="b"/>
              <a:pathLst>
                <a:path w="894" h="1041" extrusionOk="0">
                  <a:moveTo>
                    <a:pt x="453" y="1"/>
                  </a:moveTo>
                  <a:cubicBezTo>
                    <a:pt x="433" y="1"/>
                    <a:pt x="413" y="2"/>
                    <a:pt x="393" y="5"/>
                  </a:cubicBezTo>
                  <a:cubicBezTo>
                    <a:pt x="179" y="29"/>
                    <a:pt x="0" y="219"/>
                    <a:pt x="0" y="457"/>
                  </a:cubicBezTo>
                  <a:lnTo>
                    <a:pt x="0" y="1041"/>
                  </a:lnTo>
                  <a:lnTo>
                    <a:pt x="893" y="1041"/>
                  </a:lnTo>
                  <a:lnTo>
                    <a:pt x="893" y="445"/>
                  </a:lnTo>
                  <a:cubicBezTo>
                    <a:pt x="893" y="203"/>
                    <a:pt x="699" y="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6" name="Google Shape;2936;p77"/>
          <p:cNvGrpSpPr/>
          <p:nvPr/>
        </p:nvGrpSpPr>
        <p:grpSpPr>
          <a:xfrm>
            <a:off x="2664514" y="4104975"/>
            <a:ext cx="389700" cy="380725"/>
            <a:chOff x="2351475" y="3863100"/>
            <a:chExt cx="389700" cy="380725"/>
          </a:xfrm>
        </p:grpSpPr>
        <p:sp>
          <p:nvSpPr>
            <p:cNvPr id="2937" name="Google Shape;2937;p77"/>
            <p:cNvSpPr/>
            <p:nvPr/>
          </p:nvSpPr>
          <p:spPr>
            <a:xfrm>
              <a:off x="2602700" y="3926800"/>
              <a:ext cx="94075" cy="34850"/>
            </a:xfrm>
            <a:custGeom>
              <a:avLst/>
              <a:gdLst/>
              <a:ahLst/>
              <a:cxnLst/>
              <a:rect l="l" t="t" r="r" b="b"/>
              <a:pathLst>
                <a:path w="3763" h="1394" extrusionOk="0">
                  <a:moveTo>
                    <a:pt x="143" y="1"/>
                  </a:moveTo>
                  <a:cubicBezTo>
                    <a:pt x="107" y="1"/>
                    <a:pt x="0" y="96"/>
                    <a:pt x="0" y="274"/>
                  </a:cubicBezTo>
                  <a:cubicBezTo>
                    <a:pt x="0" y="453"/>
                    <a:pt x="107" y="560"/>
                    <a:pt x="143" y="560"/>
                  </a:cubicBezTo>
                  <a:lnTo>
                    <a:pt x="1917" y="560"/>
                  </a:lnTo>
                  <a:cubicBezTo>
                    <a:pt x="2310" y="560"/>
                    <a:pt x="2620" y="810"/>
                    <a:pt x="2739" y="1215"/>
                  </a:cubicBezTo>
                  <a:cubicBezTo>
                    <a:pt x="2763" y="1322"/>
                    <a:pt x="2846" y="1394"/>
                    <a:pt x="2882" y="1394"/>
                  </a:cubicBezTo>
                  <a:lnTo>
                    <a:pt x="3763" y="1394"/>
                  </a:lnTo>
                  <a:cubicBezTo>
                    <a:pt x="3727" y="905"/>
                    <a:pt x="3632" y="429"/>
                    <a:pt x="3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7"/>
            <p:cNvSpPr/>
            <p:nvPr/>
          </p:nvSpPr>
          <p:spPr>
            <a:xfrm>
              <a:off x="2602700" y="3925900"/>
              <a:ext cx="94975" cy="35750"/>
            </a:xfrm>
            <a:custGeom>
              <a:avLst/>
              <a:gdLst/>
              <a:ahLst/>
              <a:cxnLst/>
              <a:rect l="l" t="t" r="r" b="b"/>
              <a:pathLst>
                <a:path w="3799" h="1430" extrusionOk="0">
                  <a:moveTo>
                    <a:pt x="179" y="1"/>
                  </a:moveTo>
                  <a:cubicBezTo>
                    <a:pt x="131" y="1"/>
                    <a:pt x="84" y="37"/>
                    <a:pt x="60" y="96"/>
                  </a:cubicBezTo>
                  <a:cubicBezTo>
                    <a:pt x="12" y="144"/>
                    <a:pt x="0" y="227"/>
                    <a:pt x="0" y="310"/>
                  </a:cubicBezTo>
                  <a:cubicBezTo>
                    <a:pt x="0" y="513"/>
                    <a:pt x="96" y="632"/>
                    <a:pt x="179" y="632"/>
                  </a:cubicBezTo>
                  <a:lnTo>
                    <a:pt x="1965" y="632"/>
                  </a:lnTo>
                  <a:cubicBezTo>
                    <a:pt x="2322" y="632"/>
                    <a:pt x="2632" y="870"/>
                    <a:pt x="2739" y="1251"/>
                  </a:cubicBezTo>
                  <a:cubicBezTo>
                    <a:pt x="2763" y="1358"/>
                    <a:pt x="2846" y="1430"/>
                    <a:pt x="2882" y="1430"/>
                  </a:cubicBezTo>
                  <a:lnTo>
                    <a:pt x="2905" y="1430"/>
                  </a:lnTo>
                  <a:cubicBezTo>
                    <a:pt x="2858" y="1430"/>
                    <a:pt x="2798" y="1370"/>
                    <a:pt x="2763" y="1263"/>
                  </a:cubicBezTo>
                  <a:cubicBezTo>
                    <a:pt x="2643" y="858"/>
                    <a:pt x="2322" y="596"/>
                    <a:pt x="1929" y="596"/>
                  </a:cubicBezTo>
                  <a:lnTo>
                    <a:pt x="167" y="596"/>
                  </a:lnTo>
                  <a:cubicBezTo>
                    <a:pt x="119" y="596"/>
                    <a:pt x="12" y="489"/>
                    <a:pt x="12" y="310"/>
                  </a:cubicBezTo>
                  <a:cubicBezTo>
                    <a:pt x="12" y="239"/>
                    <a:pt x="36" y="168"/>
                    <a:pt x="72" y="108"/>
                  </a:cubicBezTo>
                  <a:cubicBezTo>
                    <a:pt x="107" y="49"/>
                    <a:pt x="143" y="37"/>
                    <a:pt x="167" y="37"/>
                  </a:cubicBezTo>
                  <a:lnTo>
                    <a:pt x="3453" y="37"/>
                  </a:lnTo>
                  <a:cubicBezTo>
                    <a:pt x="3632" y="477"/>
                    <a:pt x="3727" y="941"/>
                    <a:pt x="3763" y="1430"/>
                  </a:cubicBezTo>
                  <a:lnTo>
                    <a:pt x="3798" y="1430"/>
                  </a:lnTo>
                  <a:cubicBezTo>
                    <a:pt x="3763" y="930"/>
                    <a:pt x="3655" y="465"/>
                    <a:pt x="3477" y="13"/>
                  </a:cubicBezTo>
                  <a:lnTo>
                    <a:pt x="34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7"/>
            <p:cNvSpPr/>
            <p:nvPr/>
          </p:nvSpPr>
          <p:spPr>
            <a:xfrm>
              <a:off x="2489575" y="3863100"/>
              <a:ext cx="206000" cy="207200"/>
            </a:xfrm>
            <a:custGeom>
              <a:avLst/>
              <a:gdLst/>
              <a:ahLst/>
              <a:cxnLst/>
              <a:rect l="l" t="t" r="r" b="b"/>
              <a:pathLst>
                <a:path w="8240" h="8288" extrusionOk="0">
                  <a:moveTo>
                    <a:pt x="4156" y="1"/>
                  </a:moveTo>
                  <a:cubicBezTo>
                    <a:pt x="1870" y="1"/>
                    <a:pt x="13" y="1846"/>
                    <a:pt x="1" y="4120"/>
                  </a:cubicBezTo>
                  <a:lnTo>
                    <a:pt x="1930" y="4120"/>
                  </a:lnTo>
                  <a:cubicBezTo>
                    <a:pt x="2680" y="4120"/>
                    <a:pt x="3275" y="4716"/>
                    <a:pt x="3275" y="5466"/>
                  </a:cubicBezTo>
                  <a:cubicBezTo>
                    <a:pt x="3275" y="6204"/>
                    <a:pt x="2680" y="6799"/>
                    <a:pt x="1930" y="6799"/>
                  </a:cubicBezTo>
                  <a:lnTo>
                    <a:pt x="965" y="6799"/>
                  </a:lnTo>
                  <a:cubicBezTo>
                    <a:pt x="1727" y="7704"/>
                    <a:pt x="2870" y="8287"/>
                    <a:pt x="4156" y="8287"/>
                  </a:cubicBezTo>
                  <a:cubicBezTo>
                    <a:pt x="6204" y="8287"/>
                    <a:pt x="7919" y="6787"/>
                    <a:pt x="8240" y="4835"/>
                  </a:cubicBezTo>
                  <a:lnTo>
                    <a:pt x="7430" y="4835"/>
                  </a:lnTo>
                  <a:cubicBezTo>
                    <a:pt x="6966" y="4835"/>
                    <a:pt x="6561" y="4501"/>
                    <a:pt x="6418" y="4001"/>
                  </a:cubicBezTo>
                  <a:lnTo>
                    <a:pt x="4692" y="4001"/>
                  </a:lnTo>
                  <a:cubicBezTo>
                    <a:pt x="4109" y="4001"/>
                    <a:pt x="3644" y="3465"/>
                    <a:pt x="3644" y="2822"/>
                  </a:cubicBezTo>
                  <a:cubicBezTo>
                    <a:pt x="3644" y="2191"/>
                    <a:pt x="4120" y="1656"/>
                    <a:pt x="4692" y="1656"/>
                  </a:cubicBezTo>
                  <a:lnTo>
                    <a:pt x="7466" y="1656"/>
                  </a:lnTo>
                  <a:cubicBezTo>
                    <a:pt x="6716" y="644"/>
                    <a:pt x="5502" y="1"/>
                    <a:pt x="4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7"/>
            <p:cNvSpPr/>
            <p:nvPr/>
          </p:nvSpPr>
          <p:spPr>
            <a:xfrm>
              <a:off x="2489275" y="3863100"/>
              <a:ext cx="206900" cy="208100"/>
            </a:xfrm>
            <a:custGeom>
              <a:avLst/>
              <a:gdLst/>
              <a:ahLst/>
              <a:cxnLst/>
              <a:rect l="l" t="t" r="r" b="b"/>
              <a:pathLst>
                <a:path w="8276" h="8324" extrusionOk="0">
                  <a:moveTo>
                    <a:pt x="7028" y="1174"/>
                  </a:moveTo>
                  <a:lnTo>
                    <a:pt x="7028" y="1174"/>
                  </a:lnTo>
                  <a:cubicBezTo>
                    <a:pt x="7177" y="1320"/>
                    <a:pt x="7316" y="1477"/>
                    <a:pt x="7442" y="1644"/>
                  </a:cubicBezTo>
                  <a:lnTo>
                    <a:pt x="7446" y="1656"/>
                  </a:lnTo>
                  <a:lnTo>
                    <a:pt x="7454" y="1656"/>
                  </a:lnTo>
                  <a:cubicBezTo>
                    <a:pt x="7323" y="1483"/>
                    <a:pt x="7180" y="1322"/>
                    <a:pt x="7028" y="1174"/>
                  </a:cubicBezTo>
                  <a:close/>
                  <a:moveTo>
                    <a:pt x="4704" y="1656"/>
                  </a:moveTo>
                  <a:cubicBezTo>
                    <a:pt x="4520" y="1656"/>
                    <a:pt x="4346" y="1709"/>
                    <a:pt x="4195" y="1803"/>
                  </a:cubicBezTo>
                  <a:lnTo>
                    <a:pt x="4195" y="1803"/>
                  </a:lnTo>
                  <a:cubicBezTo>
                    <a:pt x="4333" y="1724"/>
                    <a:pt x="4490" y="1679"/>
                    <a:pt x="4656" y="1679"/>
                  </a:cubicBezTo>
                  <a:lnTo>
                    <a:pt x="7454" y="1679"/>
                  </a:lnTo>
                  <a:lnTo>
                    <a:pt x="7446" y="1656"/>
                  </a:lnTo>
                  <a:close/>
                  <a:moveTo>
                    <a:pt x="4195" y="1803"/>
                  </a:moveTo>
                  <a:cubicBezTo>
                    <a:pt x="3859" y="1994"/>
                    <a:pt x="3632" y="2387"/>
                    <a:pt x="3632" y="2834"/>
                  </a:cubicBezTo>
                  <a:cubicBezTo>
                    <a:pt x="3632" y="3167"/>
                    <a:pt x="3754" y="3468"/>
                    <a:pt x="3950" y="3681"/>
                  </a:cubicBezTo>
                  <a:lnTo>
                    <a:pt x="3950" y="3681"/>
                  </a:lnTo>
                  <a:cubicBezTo>
                    <a:pt x="3761" y="3466"/>
                    <a:pt x="3644" y="3171"/>
                    <a:pt x="3644" y="2846"/>
                  </a:cubicBezTo>
                  <a:cubicBezTo>
                    <a:pt x="3644" y="2398"/>
                    <a:pt x="3867" y="2006"/>
                    <a:pt x="4195" y="1803"/>
                  </a:cubicBezTo>
                  <a:close/>
                  <a:moveTo>
                    <a:pt x="4132" y="1"/>
                  </a:moveTo>
                  <a:cubicBezTo>
                    <a:pt x="1858" y="1"/>
                    <a:pt x="13" y="1846"/>
                    <a:pt x="1" y="4120"/>
                  </a:cubicBezTo>
                  <a:lnTo>
                    <a:pt x="1" y="4144"/>
                  </a:lnTo>
                  <a:lnTo>
                    <a:pt x="1942" y="4144"/>
                  </a:lnTo>
                  <a:cubicBezTo>
                    <a:pt x="2739" y="4144"/>
                    <a:pt x="3359" y="4847"/>
                    <a:pt x="3251" y="5656"/>
                  </a:cubicBezTo>
                  <a:cubicBezTo>
                    <a:pt x="3180" y="6275"/>
                    <a:pt x="2573" y="6799"/>
                    <a:pt x="1930" y="6799"/>
                  </a:cubicBezTo>
                  <a:lnTo>
                    <a:pt x="953" y="6799"/>
                  </a:lnTo>
                  <a:lnTo>
                    <a:pt x="965" y="6835"/>
                  </a:lnTo>
                  <a:cubicBezTo>
                    <a:pt x="1763" y="7764"/>
                    <a:pt x="2930" y="8323"/>
                    <a:pt x="4168" y="8323"/>
                  </a:cubicBezTo>
                  <a:cubicBezTo>
                    <a:pt x="5156" y="8323"/>
                    <a:pt x="6109" y="7966"/>
                    <a:pt x="6871" y="7323"/>
                  </a:cubicBezTo>
                  <a:cubicBezTo>
                    <a:pt x="7597" y="6680"/>
                    <a:pt x="8109" y="5799"/>
                    <a:pt x="8276" y="4847"/>
                  </a:cubicBezTo>
                  <a:lnTo>
                    <a:pt x="8276" y="4835"/>
                  </a:lnTo>
                  <a:lnTo>
                    <a:pt x="7419" y="4835"/>
                  </a:lnTo>
                  <a:cubicBezTo>
                    <a:pt x="6978" y="4835"/>
                    <a:pt x="6573" y="4501"/>
                    <a:pt x="6430" y="4013"/>
                  </a:cubicBezTo>
                  <a:lnTo>
                    <a:pt x="6430" y="4001"/>
                  </a:lnTo>
                  <a:lnTo>
                    <a:pt x="4656" y="4001"/>
                  </a:lnTo>
                  <a:cubicBezTo>
                    <a:pt x="4381" y="4001"/>
                    <a:pt x="4133" y="3879"/>
                    <a:pt x="3950" y="3681"/>
                  </a:cubicBezTo>
                  <a:lnTo>
                    <a:pt x="3950" y="3681"/>
                  </a:lnTo>
                  <a:cubicBezTo>
                    <a:pt x="4143" y="3901"/>
                    <a:pt x="4410" y="4037"/>
                    <a:pt x="4704" y="4037"/>
                  </a:cubicBezTo>
                  <a:lnTo>
                    <a:pt x="6407" y="4037"/>
                  </a:lnTo>
                  <a:cubicBezTo>
                    <a:pt x="6561" y="4525"/>
                    <a:pt x="6978" y="4870"/>
                    <a:pt x="7442" y="4870"/>
                  </a:cubicBezTo>
                  <a:lnTo>
                    <a:pt x="8240" y="4870"/>
                  </a:lnTo>
                  <a:cubicBezTo>
                    <a:pt x="7895" y="6847"/>
                    <a:pt x="6192" y="8287"/>
                    <a:pt x="4168" y="8287"/>
                  </a:cubicBezTo>
                  <a:cubicBezTo>
                    <a:pt x="2942" y="8287"/>
                    <a:pt x="1799" y="7764"/>
                    <a:pt x="1001" y="6835"/>
                  </a:cubicBezTo>
                  <a:lnTo>
                    <a:pt x="1001" y="6823"/>
                  </a:lnTo>
                  <a:lnTo>
                    <a:pt x="1942" y="6823"/>
                  </a:lnTo>
                  <a:cubicBezTo>
                    <a:pt x="2751" y="6823"/>
                    <a:pt x="3394" y="6120"/>
                    <a:pt x="3287" y="5299"/>
                  </a:cubicBezTo>
                  <a:cubicBezTo>
                    <a:pt x="3216" y="4632"/>
                    <a:pt x="2620" y="4120"/>
                    <a:pt x="1930" y="4120"/>
                  </a:cubicBezTo>
                  <a:lnTo>
                    <a:pt x="37" y="4120"/>
                  </a:lnTo>
                  <a:cubicBezTo>
                    <a:pt x="61" y="1858"/>
                    <a:pt x="1894" y="24"/>
                    <a:pt x="4168" y="24"/>
                  </a:cubicBezTo>
                  <a:cubicBezTo>
                    <a:pt x="5259" y="24"/>
                    <a:pt x="6267" y="437"/>
                    <a:pt x="7028" y="1174"/>
                  </a:cubicBezTo>
                  <a:lnTo>
                    <a:pt x="7028" y="1174"/>
                  </a:lnTo>
                  <a:cubicBezTo>
                    <a:pt x="6729" y="881"/>
                    <a:pt x="6387" y="632"/>
                    <a:pt x="6014" y="441"/>
                  </a:cubicBezTo>
                  <a:cubicBezTo>
                    <a:pt x="5430" y="144"/>
                    <a:pt x="4787"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7"/>
            <p:cNvSpPr/>
            <p:nvPr/>
          </p:nvSpPr>
          <p:spPr>
            <a:xfrm>
              <a:off x="2492275" y="3988425"/>
              <a:ext cx="57175" cy="22350"/>
            </a:xfrm>
            <a:custGeom>
              <a:avLst/>
              <a:gdLst/>
              <a:ahLst/>
              <a:cxnLst/>
              <a:rect l="l" t="t" r="r" b="b"/>
              <a:pathLst>
                <a:path w="2287" h="894" extrusionOk="0">
                  <a:moveTo>
                    <a:pt x="0" y="0"/>
                  </a:moveTo>
                  <a:cubicBezTo>
                    <a:pt x="71" y="310"/>
                    <a:pt x="155" y="607"/>
                    <a:pt x="298" y="893"/>
                  </a:cubicBezTo>
                  <a:lnTo>
                    <a:pt x="1822" y="893"/>
                  </a:lnTo>
                  <a:cubicBezTo>
                    <a:pt x="2072" y="893"/>
                    <a:pt x="2286" y="703"/>
                    <a:pt x="2286" y="453"/>
                  </a:cubicBezTo>
                  <a:cubicBezTo>
                    <a:pt x="2286" y="191"/>
                    <a:pt x="2096" y="0"/>
                    <a:pt x="1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7"/>
            <p:cNvSpPr/>
            <p:nvPr/>
          </p:nvSpPr>
          <p:spPr>
            <a:xfrm>
              <a:off x="2491675" y="3988425"/>
              <a:ext cx="58650" cy="23225"/>
            </a:xfrm>
            <a:custGeom>
              <a:avLst/>
              <a:gdLst/>
              <a:ahLst/>
              <a:cxnLst/>
              <a:rect l="l" t="t" r="r" b="b"/>
              <a:pathLst>
                <a:path w="2346" h="929" extrusionOk="0">
                  <a:moveTo>
                    <a:pt x="0" y="0"/>
                  </a:moveTo>
                  <a:lnTo>
                    <a:pt x="0" y="12"/>
                  </a:lnTo>
                  <a:cubicBezTo>
                    <a:pt x="72" y="334"/>
                    <a:pt x="167" y="631"/>
                    <a:pt x="310" y="929"/>
                  </a:cubicBezTo>
                  <a:lnTo>
                    <a:pt x="369" y="893"/>
                  </a:lnTo>
                  <a:lnTo>
                    <a:pt x="334" y="893"/>
                  </a:lnTo>
                  <a:cubicBezTo>
                    <a:pt x="203" y="631"/>
                    <a:pt x="95" y="334"/>
                    <a:pt x="36" y="36"/>
                  </a:cubicBezTo>
                  <a:lnTo>
                    <a:pt x="1846" y="36"/>
                  </a:lnTo>
                  <a:cubicBezTo>
                    <a:pt x="2120" y="36"/>
                    <a:pt x="2322" y="274"/>
                    <a:pt x="2274" y="536"/>
                  </a:cubicBezTo>
                  <a:cubicBezTo>
                    <a:pt x="2251" y="750"/>
                    <a:pt x="2060" y="893"/>
                    <a:pt x="1846" y="893"/>
                  </a:cubicBezTo>
                  <a:lnTo>
                    <a:pt x="1858" y="893"/>
                  </a:lnTo>
                  <a:cubicBezTo>
                    <a:pt x="2131" y="893"/>
                    <a:pt x="2346" y="655"/>
                    <a:pt x="2310" y="393"/>
                  </a:cubicBezTo>
                  <a:cubicBezTo>
                    <a:pt x="2274" y="167"/>
                    <a:pt x="2072" y="0"/>
                    <a:pt x="1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7"/>
            <p:cNvSpPr/>
            <p:nvPr/>
          </p:nvSpPr>
          <p:spPr>
            <a:xfrm>
              <a:off x="2351475" y="4083075"/>
              <a:ext cx="69975" cy="159875"/>
            </a:xfrm>
            <a:custGeom>
              <a:avLst/>
              <a:gdLst/>
              <a:ahLst/>
              <a:cxnLst/>
              <a:rect l="l" t="t" r="r" b="b"/>
              <a:pathLst>
                <a:path w="2799" h="6395" extrusionOk="0">
                  <a:moveTo>
                    <a:pt x="453" y="0"/>
                  </a:moveTo>
                  <a:cubicBezTo>
                    <a:pt x="191" y="0"/>
                    <a:pt x="0" y="191"/>
                    <a:pt x="0" y="441"/>
                  </a:cubicBezTo>
                  <a:lnTo>
                    <a:pt x="0" y="5953"/>
                  </a:lnTo>
                  <a:cubicBezTo>
                    <a:pt x="0" y="6204"/>
                    <a:pt x="191" y="6394"/>
                    <a:pt x="453" y="6394"/>
                  </a:cubicBezTo>
                  <a:lnTo>
                    <a:pt x="2346" y="6394"/>
                  </a:lnTo>
                  <a:cubicBezTo>
                    <a:pt x="2608" y="6394"/>
                    <a:pt x="2798" y="6204"/>
                    <a:pt x="2798" y="5953"/>
                  </a:cubicBezTo>
                  <a:lnTo>
                    <a:pt x="2798" y="441"/>
                  </a:lnTo>
                  <a:cubicBezTo>
                    <a:pt x="2798" y="191"/>
                    <a:pt x="2608" y="0"/>
                    <a:pt x="2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7"/>
            <p:cNvSpPr/>
            <p:nvPr/>
          </p:nvSpPr>
          <p:spPr>
            <a:xfrm>
              <a:off x="2351475" y="4083075"/>
              <a:ext cx="70875" cy="160750"/>
            </a:xfrm>
            <a:custGeom>
              <a:avLst/>
              <a:gdLst/>
              <a:ahLst/>
              <a:cxnLst/>
              <a:rect l="l" t="t" r="r" b="b"/>
              <a:pathLst>
                <a:path w="2835" h="6430" extrusionOk="0">
                  <a:moveTo>
                    <a:pt x="2370" y="24"/>
                  </a:moveTo>
                  <a:cubicBezTo>
                    <a:pt x="2608" y="24"/>
                    <a:pt x="2798" y="215"/>
                    <a:pt x="2798" y="453"/>
                  </a:cubicBezTo>
                  <a:lnTo>
                    <a:pt x="2798" y="5965"/>
                  </a:lnTo>
                  <a:cubicBezTo>
                    <a:pt x="2798" y="6204"/>
                    <a:pt x="2608" y="6394"/>
                    <a:pt x="2370" y="6394"/>
                  </a:cubicBezTo>
                  <a:lnTo>
                    <a:pt x="465" y="6394"/>
                  </a:lnTo>
                  <a:cubicBezTo>
                    <a:pt x="227" y="6394"/>
                    <a:pt x="36" y="6204"/>
                    <a:pt x="36" y="5965"/>
                  </a:cubicBezTo>
                  <a:lnTo>
                    <a:pt x="36" y="453"/>
                  </a:lnTo>
                  <a:cubicBezTo>
                    <a:pt x="36" y="215"/>
                    <a:pt x="227" y="24"/>
                    <a:pt x="465" y="24"/>
                  </a:cubicBezTo>
                  <a:close/>
                  <a:moveTo>
                    <a:pt x="465" y="0"/>
                  </a:moveTo>
                  <a:cubicBezTo>
                    <a:pt x="215" y="0"/>
                    <a:pt x="0" y="203"/>
                    <a:pt x="0" y="453"/>
                  </a:cubicBezTo>
                  <a:lnTo>
                    <a:pt x="0" y="5965"/>
                  </a:lnTo>
                  <a:cubicBezTo>
                    <a:pt x="0" y="6215"/>
                    <a:pt x="215" y="6430"/>
                    <a:pt x="465" y="6430"/>
                  </a:cubicBezTo>
                  <a:lnTo>
                    <a:pt x="2370" y="6430"/>
                  </a:lnTo>
                  <a:cubicBezTo>
                    <a:pt x="2620" y="6430"/>
                    <a:pt x="2834" y="6215"/>
                    <a:pt x="2834" y="5965"/>
                  </a:cubicBezTo>
                  <a:lnTo>
                    <a:pt x="2834" y="453"/>
                  </a:lnTo>
                  <a:cubicBezTo>
                    <a:pt x="2834" y="203"/>
                    <a:pt x="2620" y="0"/>
                    <a:pt x="2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7"/>
            <p:cNvSpPr/>
            <p:nvPr/>
          </p:nvSpPr>
          <p:spPr>
            <a:xfrm>
              <a:off x="2444050" y="4102425"/>
              <a:ext cx="297125" cy="125025"/>
            </a:xfrm>
            <a:custGeom>
              <a:avLst/>
              <a:gdLst/>
              <a:ahLst/>
              <a:cxnLst/>
              <a:rect l="l" t="t" r="r" b="b"/>
              <a:pathLst>
                <a:path w="11885" h="5001" extrusionOk="0">
                  <a:moveTo>
                    <a:pt x="0" y="0"/>
                  </a:moveTo>
                  <a:lnTo>
                    <a:pt x="0" y="5001"/>
                  </a:lnTo>
                  <a:lnTo>
                    <a:pt x="5156" y="5001"/>
                  </a:lnTo>
                  <a:cubicBezTo>
                    <a:pt x="5263" y="5001"/>
                    <a:pt x="5358" y="4977"/>
                    <a:pt x="5453" y="4941"/>
                  </a:cubicBezTo>
                  <a:lnTo>
                    <a:pt x="10811" y="2953"/>
                  </a:lnTo>
                  <a:cubicBezTo>
                    <a:pt x="11884" y="2541"/>
                    <a:pt x="11546" y="1222"/>
                    <a:pt x="10579" y="1222"/>
                  </a:cubicBezTo>
                  <a:cubicBezTo>
                    <a:pt x="10484" y="1222"/>
                    <a:pt x="10382" y="1235"/>
                    <a:pt x="10275" y="1262"/>
                  </a:cubicBezTo>
                  <a:lnTo>
                    <a:pt x="4977" y="2643"/>
                  </a:lnTo>
                  <a:cubicBezTo>
                    <a:pt x="4894" y="2655"/>
                    <a:pt x="4822" y="2679"/>
                    <a:pt x="4751" y="2679"/>
                  </a:cubicBezTo>
                  <a:lnTo>
                    <a:pt x="2262" y="2679"/>
                  </a:lnTo>
                  <a:cubicBezTo>
                    <a:pt x="2036" y="2679"/>
                    <a:pt x="1846" y="2524"/>
                    <a:pt x="1822" y="2298"/>
                  </a:cubicBezTo>
                  <a:cubicBezTo>
                    <a:pt x="1774" y="2024"/>
                    <a:pt x="1977" y="1786"/>
                    <a:pt x="2262" y="1786"/>
                  </a:cubicBezTo>
                  <a:lnTo>
                    <a:pt x="4572" y="1786"/>
                  </a:lnTo>
                  <a:cubicBezTo>
                    <a:pt x="5001" y="1786"/>
                    <a:pt x="5418" y="1429"/>
                    <a:pt x="5477" y="989"/>
                  </a:cubicBezTo>
                  <a:cubicBezTo>
                    <a:pt x="5537" y="453"/>
                    <a:pt x="5120" y="0"/>
                    <a:pt x="4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7"/>
            <p:cNvSpPr/>
            <p:nvPr/>
          </p:nvSpPr>
          <p:spPr>
            <a:xfrm>
              <a:off x="2442850" y="4101525"/>
              <a:ext cx="290550" cy="125925"/>
            </a:xfrm>
            <a:custGeom>
              <a:avLst/>
              <a:gdLst/>
              <a:ahLst/>
              <a:cxnLst/>
              <a:rect l="l" t="t" r="r" b="b"/>
              <a:pathLst>
                <a:path w="11622" h="5037" extrusionOk="0">
                  <a:moveTo>
                    <a:pt x="1" y="48"/>
                  </a:moveTo>
                  <a:lnTo>
                    <a:pt x="1" y="5001"/>
                  </a:lnTo>
                  <a:lnTo>
                    <a:pt x="13" y="5001"/>
                  </a:lnTo>
                  <a:lnTo>
                    <a:pt x="13" y="48"/>
                  </a:lnTo>
                  <a:close/>
                  <a:moveTo>
                    <a:pt x="13" y="1"/>
                  </a:moveTo>
                  <a:lnTo>
                    <a:pt x="13" y="48"/>
                  </a:lnTo>
                  <a:lnTo>
                    <a:pt x="4573" y="48"/>
                  </a:lnTo>
                  <a:cubicBezTo>
                    <a:pt x="5096" y="48"/>
                    <a:pt x="5513" y="489"/>
                    <a:pt x="5454" y="1025"/>
                  </a:cubicBezTo>
                  <a:cubicBezTo>
                    <a:pt x="5394" y="1465"/>
                    <a:pt x="4989" y="1798"/>
                    <a:pt x="4561" y="1798"/>
                  </a:cubicBezTo>
                  <a:lnTo>
                    <a:pt x="2287" y="1798"/>
                  </a:lnTo>
                  <a:cubicBezTo>
                    <a:pt x="2025" y="1798"/>
                    <a:pt x="1834" y="2013"/>
                    <a:pt x="1834" y="2251"/>
                  </a:cubicBezTo>
                  <a:cubicBezTo>
                    <a:pt x="1834" y="2501"/>
                    <a:pt x="2048" y="2691"/>
                    <a:pt x="2287" y="2691"/>
                  </a:cubicBezTo>
                  <a:lnTo>
                    <a:pt x="4763" y="2691"/>
                  </a:lnTo>
                  <a:cubicBezTo>
                    <a:pt x="4846" y="2691"/>
                    <a:pt x="4918" y="2679"/>
                    <a:pt x="4989" y="2668"/>
                  </a:cubicBezTo>
                  <a:lnTo>
                    <a:pt x="10311" y="1286"/>
                  </a:lnTo>
                  <a:cubicBezTo>
                    <a:pt x="10417" y="1257"/>
                    <a:pt x="10518" y="1243"/>
                    <a:pt x="10611" y="1243"/>
                  </a:cubicBezTo>
                  <a:cubicBezTo>
                    <a:pt x="11046" y="1243"/>
                    <a:pt x="11345" y="1531"/>
                    <a:pt x="11443" y="1834"/>
                  </a:cubicBezTo>
                  <a:cubicBezTo>
                    <a:pt x="11573" y="2215"/>
                    <a:pt x="11419" y="2727"/>
                    <a:pt x="10823" y="2965"/>
                  </a:cubicBezTo>
                  <a:lnTo>
                    <a:pt x="5466" y="4942"/>
                  </a:lnTo>
                  <a:cubicBezTo>
                    <a:pt x="5382" y="4989"/>
                    <a:pt x="5275" y="5001"/>
                    <a:pt x="5168" y="5001"/>
                  </a:cubicBezTo>
                  <a:lnTo>
                    <a:pt x="13" y="5001"/>
                  </a:lnTo>
                  <a:lnTo>
                    <a:pt x="13" y="5037"/>
                  </a:lnTo>
                  <a:lnTo>
                    <a:pt x="2037" y="5037"/>
                  </a:lnTo>
                  <a:lnTo>
                    <a:pt x="5168" y="5025"/>
                  </a:lnTo>
                  <a:cubicBezTo>
                    <a:pt x="5275" y="5025"/>
                    <a:pt x="5382" y="5001"/>
                    <a:pt x="5489" y="4965"/>
                  </a:cubicBezTo>
                  <a:lnTo>
                    <a:pt x="10847" y="2989"/>
                  </a:lnTo>
                  <a:cubicBezTo>
                    <a:pt x="11466" y="2751"/>
                    <a:pt x="11621" y="2215"/>
                    <a:pt x="11478" y="1834"/>
                  </a:cubicBezTo>
                  <a:cubicBezTo>
                    <a:pt x="11370" y="1509"/>
                    <a:pt x="11065" y="1224"/>
                    <a:pt x="10612" y="1224"/>
                  </a:cubicBezTo>
                  <a:cubicBezTo>
                    <a:pt x="10518" y="1224"/>
                    <a:pt x="10418" y="1236"/>
                    <a:pt x="10311" y="1263"/>
                  </a:cubicBezTo>
                  <a:lnTo>
                    <a:pt x="5013" y="2644"/>
                  </a:lnTo>
                  <a:cubicBezTo>
                    <a:pt x="4930" y="2668"/>
                    <a:pt x="4858" y="2679"/>
                    <a:pt x="4787" y="2679"/>
                  </a:cubicBezTo>
                  <a:lnTo>
                    <a:pt x="2299" y="2679"/>
                  </a:lnTo>
                  <a:cubicBezTo>
                    <a:pt x="2037" y="2679"/>
                    <a:pt x="1822" y="2441"/>
                    <a:pt x="1870" y="2179"/>
                  </a:cubicBezTo>
                  <a:cubicBezTo>
                    <a:pt x="1894" y="1965"/>
                    <a:pt x="2096" y="1822"/>
                    <a:pt x="2299" y="1822"/>
                  </a:cubicBezTo>
                  <a:lnTo>
                    <a:pt x="4608" y="1822"/>
                  </a:lnTo>
                  <a:cubicBezTo>
                    <a:pt x="5156" y="1822"/>
                    <a:pt x="5585" y="1346"/>
                    <a:pt x="5513" y="786"/>
                  </a:cubicBezTo>
                  <a:cubicBezTo>
                    <a:pt x="5454" y="346"/>
                    <a:pt x="5049" y="1"/>
                    <a:pt x="4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77"/>
          <p:cNvGrpSpPr/>
          <p:nvPr/>
        </p:nvGrpSpPr>
        <p:grpSpPr>
          <a:xfrm>
            <a:off x="3419808" y="4104825"/>
            <a:ext cx="250050" cy="381025"/>
            <a:chOff x="3036075" y="3845550"/>
            <a:chExt cx="250050" cy="381025"/>
          </a:xfrm>
        </p:grpSpPr>
        <p:sp>
          <p:nvSpPr>
            <p:cNvPr id="2948" name="Google Shape;2948;p77"/>
            <p:cNvSpPr/>
            <p:nvPr/>
          </p:nvSpPr>
          <p:spPr>
            <a:xfrm>
              <a:off x="3077750" y="4157475"/>
              <a:ext cx="166725" cy="69100"/>
            </a:xfrm>
            <a:custGeom>
              <a:avLst/>
              <a:gdLst/>
              <a:ahLst/>
              <a:cxnLst/>
              <a:rect l="l" t="t" r="r" b="b"/>
              <a:pathLst>
                <a:path w="6669" h="2764" extrusionOk="0">
                  <a:moveTo>
                    <a:pt x="489" y="1"/>
                  </a:moveTo>
                  <a:cubicBezTo>
                    <a:pt x="274" y="1"/>
                    <a:pt x="60" y="156"/>
                    <a:pt x="36" y="394"/>
                  </a:cubicBezTo>
                  <a:cubicBezTo>
                    <a:pt x="1" y="668"/>
                    <a:pt x="215" y="894"/>
                    <a:pt x="477" y="894"/>
                  </a:cubicBezTo>
                  <a:lnTo>
                    <a:pt x="1013" y="894"/>
                  </a:lnTo>
                  <a:cubicBezTo>
                    <a:pt x="989" y="727"/>
                    <a:pt x="953" y="561"/>
                    <a:pt x="953" y="382"/>
                  </a:cubicBezTo>
                  <a:lnTo>
                    <a:pt x="953" y="1"/>
                  </a:lnTo>
                  <a:close/>
                  <a:moveTo>
                    <a:pt x="5716" y="1"/>
                  </a:moveTo>
                  <a:lnTo>
                    <a:pt x="5716" y="382"/>
                  </a:lnTo>
                  <a:cubicBezTo>
                    <a:pt x="5716" y="561"/>
                    <a:pt x="5704" y="727"/>
                    <a:pt x="5656" y="894"/>
                  </a:cubicBezTo>
                  <a:lnTo>
                    <a:pt x="6180" y="894"/>
                  </a:lnTo>
                  <a:cubicBezTo>
                    <a:pt x="6406" y="894"/>
                    <a:pt x="6609" y="727"/>
                    <a:pt x="6644" y="489"/>
                  </a:cubicBezTo>
                  <a:cubicBezTo>
                    <a:pt x="6668" y="215"/>
                    <a:pt x="6466" y="1"/>
                    <a:pt x="6192" y="1"/>
                  </a:cubicBezTo>
                  <a:close/>
                  <a:moveTo>
                    <a:pt x="1013" y="894"/>
                  </a:moveTo>
                  <a:cubicBezTo>
                    <a:pt x="1251" y="1965"/>
                    <a:pt x="2203" y="2763"/>
                    <a:pt x="3334" y="2763"/>
                  </a:cubicBezTo>
                  <a:cubicBezTo>
                    <a:pt x="4477" y="2763"/>
                    <a:pt x="5430" y="1965"/>
                    <a:pt x="5656" y="8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7"/>
            <p:cNvSpPr/>
            <p:nvPr/>
          </p:nvSpPr>
          <p:spPr>
            <a:xfrm>
              <a:off x="3077750" y="4112850"/>
              <a:ext cx="166725" cy="44650"/>
            </a:xfrm>
            <a:custGeom>
              <a:avLst/>
              <a:gdLst/>
              <a:ahLst/>
              <a:cxnLst/>
              <a:rect l="l" t="t" r="r" b="b"/>
              <a:pathLst>
                <a:path w="6669" h="1786" extrusionOk="0">
                  <a:moveTo>
                    <a:pt x="489" y="0"/>
                  </a:moveTo>
                  <a:cubicBezTo>
                    <a:pt x="274" y="0"/>
                    <a:pt x="60" y="155"/>
                    <a:pt x="36" y="393"/>
                  </a:cubicBezTo>
                  <a:cubicBezTo>
                    <a:pt x="1" y="667"/>
                    <a:pt x="215" y="893"/>
                    <a:pt x="477" y="893"/>
                  </a:cubicBezTo>
                  <a:lnTo>
                    <a:pt x="953" y="893"/>
                  </a:lnTo>
                  <a:lnTo>
                    <a:pt x="953" y="321"/>
                  </a:lnTo>
                  <a:cubicBezTo>
                    <a:pt x="953" y="298"/>
                    <a:pt x="929" y="83"/>
                    <a:pt x="906" y="0"/>
                  </a:cubicBezTo>
                  <a:close/>
                  <a:moveTo>
                    <a:pt x="5763" y="0"/>
                  </a:moveTo>
                  <a:cubicBezTo>
                    <a:pt x="5751" y="83"/>
                    <a:pt x="5716" y="298"/>
                    <a:pt x="5716" y="321"/>
                  </a:cubicBezTo>
                  <a:lnTo>
                    <a:pt x="5716" y="893"/>
                  </a:lnTo>
                  <a:lnTo>
                    <a:pt x="6180" y="893"/>
                  </a:lnTo>
                  <a:cubicBezTo>
                    <a:pt x="6406" y="893"/>
                    <a:pt x="6609" y="726"/>
                    <a:pt x="6644" y="488"/>
                  </a:cubicBezTo>
                  <a:cubicBezTo>
                    <a:pt x="6668" y="214"/>
                    <a:pt x="6466" y="0"/>
                    <a:pt x="6192" y="0"/>
                  </a:cubicBezTo>
                  <a:close/>
                  <a:moveTo>
                    <a:pt x="953" y="893"/>
                  </a:moveTo>
                  <a:lnTo>
                    <a:pt x="953" y="1786"/>
                  </a:lnTo>
                  <a:lnTo>
                    <a:pt x="5716" y="1786"/>
                  </a:lnTo>
                  <a:lnTo>
                    <a:pt x="5716" y="89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7"/>
            <p:cNvSpPr/>
            <p:nvPr/>
          </p:nvSpPr>
          <p:spPr>
            <a:xfrm>
              <a:off x="3036075" y="3845550"/>
              <a:ext cx="250050" cy="266725"/>
            </a:xfrm>
            <a:custGeom>
              <a:avLst/>
              <a:gdLst/>
              <a:ahLst/>
              <a:cxnLst/>
              <a:rect l="l" t="t" r="r" b="b"/>
              <a:pathLst>
                <a:path w="10002" h="10669" extrusionOk="0">
                  <a:moveTo>
                    <a:pt x="5548" y="2243"/>
                  </a:moveTo>
                  <a:cubicBezTo>
                    <a:pt x="5645" y="2243"/>
                    <a:pt x="5742" y="2274"/>
                    <a:pt x="5823" y="2334"/>
                  </a:cubicBezTo>
                  <a:cubicBezTo>
                    <a:pt x="6013" y="2489"/>
                    <a:pt x="6049" y="2774"/>
                    <a:pt x="5894" y="2965"/>
                  </a:cubicBezTo>
                  <a:lnTo>
                    <a:pt x="4823" y="4298"/>
                  </a:lnTo>
                  <a:lnTo>
                    <a:pt x="6085" y="4298"/>
                  </a:lnTo>
                  <a:cubicBezTo>
                    <a:pt x="6228" y="4298"/>
                    <a:pt x="6359" y="4358"/>
                    <a:pt x="6442" y="4465"/>
                  </a:cubicBezTo>
                  <a:cubicBezTo>
                    <a:pt x="6597" y="4644"/>
                    <a:pt x="6597" y="4882"/>
                    <a:pt x="6466" y="5048"/>
                  </a:cubicBezTo>
                  <a:lnTo>
                    <a:pt x="4704" y="7239"/>
                  </a:lnTo>
                  <a:cubicBezTo>
                    <a:pt x="4620" y="7334"/>
                    <a:pt x="4478" y="7394"/>
                    <a:pt x="4358" y="7394"/>
                  </a:cubicBezTo>
                  <a:cubicBezTo>
                    <a:pt x="4263" y="7394"/>
                    <a:pt x="4168" y="7370"/>
                    <a:pt x="4085" y="7299"/>
                  </a:cubicBezTo>
                  <a:cubicBezTo>
                    <a:pt x="3882" y="7144"/>
                    <a:pt x="3858" y="6858"/>
                    <a:pt x="4001" y="6668"/>
                  </a:cubicBezTo>
                  <a:lnTo>
                    <a:pt x="5180" y="5215"/>
                  </a:lnTo>
                  <a:lnTo>
                    <a:pt x="3918" y="5215"/>
                  </a:lnTo>
                  <a:cubicBezTo>
                    <a:pt x="3787" y="5215"/>
                    <a:pt x="3644" y="5156"/>
                    <a:pt x="3573" y="5048"/>
                  </a:cubicBezTo>
                  <a:cubicBezTo>
                    <a:pt x="3442" y="4882"/>
                    <a:pt x="3442" y="4644"/>
                    <a:pt x="3561" y="4477"/>
                  </a:cubicBezTo>
                  <a:lnTo>
                    <a:pt x="5192" y="2417"/>
                  </a:lnTo>
                  <a:cubicBezTo>
                    <a:pt x="5281" y="2300"/>
                    <a:pt x="5414" y="2243"/>
                    <a:pt x="5548" y="2243"/>
                  </a:cubicBezTo>
                  <a:close/>
                  <a:moveTo>
                    <a:pt x="5001" y="0"/>
                  </a:moveTo>
                  <a:cubicBezTo>
                    <a:pt x="2251" y="0"/>
                    <a:pt x="1" y="2250"/>
                    <a:pt x="1" y="5001"/>
                  </a:cubicBezTo>
                  <a:cubicBezTo>
                    <a:pt x="1" y="5894"/>
                    <a:pt x="239" y="6775"/>
                    <a:pt x="691" y="7537"/>
                  </a:cubicBezTo>
                  <a:cubicBezTo>
                    <a:pt x="1084" y="8216"/>
                    <a:pt x="1656" y="8799"/>
                    <a:pt x="2311" y="9216"/>
                  </a:cubicBezTo>
                  <a:cubicBezTo>
                    <a:pt x="2358" y="9442"/>
                    <a:pt x="2394" y="9692"/>
                    <a:pt x="2442" y="9930"/>
                  </a:cubicBezTo>
                  <a:cubicBezTo>
                    <a:pt x="2489" y="10180"/>
                    <a:pt x="2537" y="10430"/>
                    <a:pt x="2573" y="10668"/>
                  </a:cubicBezTo>
                  <a:lnTo>
                    <a:pt x="7430" y="10668"/>
                  </a:lnTo>
                  <a:cubicBezTo>
                    <a:pt x="7478" y="10430"/>
                    <a:pt x="7514" y="10180"/>
                    <a:pt x="7561" y="9930"/>
                  </a:cubicBezTo>
                  <a:cubicBezTo>
                    <a:pt x="7609" y="9692"/>
                    <a:pt x="7656" y="9442"/>
                    <a:pt x="7692" y="9216"/>
                  </a:cubicBezTo>
                  <a:cubicBezTo>
                    <a:pt x="8371" y="8787"/>
                    <a:pt x="8919" y="8216"/>
                    <a:pt x="9311" y="7537"/>
                  </a:cubicBezTo>
                  <a:cubicBezTo>
                    <a:pt x="9764" y="6775"/>
                    <a:pt x="10002" y="5894"/>
                    <a:pt x="10002" y="5001"/>
                  </a:cubicBezTo>
                  <a:cubicBezTo>
                    <a:pt x="10002" y="2250"/>
                    <a:pt x="7776" y="0"/>
                    <a:pt x="5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77"/>
          <p:cNvGrpSpPr/>
          <p:nvPr/>
        </p:nvGrpSpPr>
        <p:grpSpPr>
          <a:xfrm>
            <a:off x="4035453" y="4105425"/>
            <a:ext cx="382500" cy="379825"/>
            <a:chOff x="3311425" y="3847925"/>
            <a:chExt cx="382500" cy="379825"/>
          </a:xfrm>
        </p:grpSpPr>
        <p:sp>
          <p:nvSpPr>
            <p:cNvPr id="2952" name="Google Shape;2952;p77"/>
            <p:cNvSpPr/>
            <p:nvPr/>
          </p:nvSpPr>
          <p:spPr>
            <a:xfrm>
              <a:off x="3311425" y="3847925"/>
              <a:ext cx="371500" cy="150350"/>
            </a:xfrm>
            <a:custGeom>
              <a:avLst/>
              <a:gdLst/>
              <a:ahLst/>
              <a:cxnLst/>
              <a:rect l="l" t="t" r="r" b="b"/>
              <a:pathLst>
                <a:path w="14860" h="6014" extrusionOk="0">
                  <a:moveTo>
                    <a:pt x="7739" y="0"/>
                  </a:moveTo>
                  <a:cubicBezTo>
                    <a:pt x="4822" y="0"/>
                    <a:pt x="2203" y="1739"/>
                    <a:pt x="1060" y="4382"/>
                  </a:cubicBezTo>
                  <a:lnTo>
                    <a:pt x="905" y="4025"/>
                  </a:lnTo>
                  <a:cubicBezTo>
                    <a:pt x="841" y="3860"/>
                    <a:pt x="664" y="3758"/>
                    <a:pt x="488" y="3758"/>
                  </a:cubicBezTo>
                  <a:cubicBezTo>
                    <a:pt x="435" y="3758"/>
                    <a:pt x="383" y="3767"/>
                    <a:pt x="333" y="3787"/>
                  </a:cubicBezTo>
                  <a:cubicBezTo>
                    <a:pt x="107" y="3882"/>
                    <a:pt x="0" y="4144"/>
                    <a:pt x="95" y="4370"/>
                  </a:cubicBezTo>
                  <a:lnTo>
                    <a:pt x="655" y="5715"/>
                  </a:lnTo>
                  <a:cubicBezTo>
                    <a:pt x="667" y="5811"/>
                    <a:pt x="762" y="5906"/>
                    <a:pt x="881" y="5954"/>
                  </a:cubicBezTo>
                  <a:cubicBezTo>
                    <a:pt x="941" y="5965"/>
                    <a:pt x="988" y="5977"/>
                    <a:pt x="1048" y="5977"/>
                  </a:cubicBezTo>
                  <a:cubicBezTo>
                    <a:pt x="1107" y="5977"/>
                    <a:pt x="1167" y="5965"/>
                    <a:pt x="1226" y="5954"/>
                  </a:cubicBezTo>
                  <a:lnTo>
                    <a:pt x="2560" y="5382"/>
                  </a:lnTo>
                  <a:cubicBezTo>
                    <a:pt x="2786" y="5299"/>
                    <a:pt x="2893" y="5025"/>
                    <a:pt x="2798" y="4799"/>
                  </a:cubicBezTo>
                  <a:cubicBezTo>
                    <a:pt x="2734" y="4634"/>
                    <a:pt x="2557" y="4532"/>
                    <a:pt x="2376" y="4532"/>
                  </a:cubicBezTo>
                  <a:cubicBezTo>
                    <a:pt x="2321" y="4532"/>
                    <a:pt x="2267" y="4541"/>
                    <a:pt x="2215" y="4561"/>
                  </a:cubicBezTo>
                  <a:lnTo>
                    <a:pt x="1893" y="4703"/>
                  </a:lnTo>
                  <a:cubicBezTo>
                    <a:pt x="2905" y="2394"/>
                    <a:pt x="5191" y="893"/>
                    <a:pt x="7739" y="893"/>
                  </a:cubicBezTo>
                  <a:cubicBezTo>
                    <a:pt x="10656" y="893"/>
                    <a:pt x="13204" y="2858"/>
                    <a:pt x="13918" y="5680"/>
                  </a:cubicBezTo>
                  <a:cubicBezTo>
                    <a:pt x="13966" y="5870"/>
                    <a:pt x="14157" y="6013"/>
                    <a:pt x="14347" y="6013"/>
                  </a:cubicBezTo>
                  <a:cubicBezTo>
                    <a:pt x="14383" y="6013"/>
                    <a:pt x="14419" y="6013"/>
                    <a:pt x="14466" y="5989"/>
                  </a:cubicBezTo>
                  <a:cubicBezTo>
                    <a:pt x="14704" y="5930"/>
                    <a:pt x="14859" y="5692"/>
                    <a:pt x="14776" y="5454"/>
                  </a:cubicBezTo>
                  <a:cubicBezTo>
                    <a:pt x="13942" y="2239"/>
                    <a:pt x="11049" y="0"/>
                    <a:pt x="77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7"/>
            <p:cNvSpPr/>
            <p:nvPr/>
          </p:nvSpPr>
          <p:spPr>
            <a:xfrm>
              <a:off x="3322725" y="4075850"/>
              <a:ext cx="371200" cy="151900"/>
            </a:xfrm>
            <a:custGeom>
              <a:avLst/>
              <a:gdLst/>
              <a:ahLst/>
              <a:cxnLst/>
              <a:rect l="l" t="t" r="r" b="b"/>
              <a:pathLst>
                <a:path w="14848" h="6076" extrusionOk="0">
                  <a:moveTo>
                    <a:pt x="13782" y="1"/>
                  </a:moveTo>
                  <a:cubicBezTo>
                    <a:pt x="13722" y="1"/>
                    <a:pt x="13663" y="10"/>
                    <a:pt x="13609" y="27"/>
                  </a:cubicBezTo>
                  <a:lnTo>
                    <a:pt x="12276" y="599"/>
                  </a:lnTo>
                  <a:cubicBezTo>
                    <a:pt x="12050" y="682"/>
                    <a:pt x="11942" y="956"/>
                    <a:pt x="12038" y="1182"/>
                  </a:cubicBezTo>
                  <a:cubicBezTo>
                    <a:pt x="12102" y="1347"/>
                    <a:pt x="12279" y="1449"/>
                    <a:pt x="12460" y="1449"/>
                  </a:cubicBezTo>
                  <a:cubicBezTo>
                    <a:pt x="12514" y="1449"/>
                    <a:pt x="12569" y="1440"/>
                    <a:pt x="12621" y="1420"/>
                  </a:cubicBezTo>
                  <a:lnTo>
                    <a:pt x="12990" y="1254"/>
                  </a:lnTo>
                  <a:lnTo>
                    <a:pt x="12990" y="1254"/>
                  </a:lnTo>
                  <a:cubicBezTo>
                    <a:pt x="12002" y="3623"/>
                    <a:pt x="9680" y="5183"/>
                    <a:pt x="7097" y="5183"/>
                  </a:cubicBezTo>
                  <a:cubicBezTo>
                    <a:pt x="4180" y="5183"/>
                    <a:pt x="1644" y="3218"/>
                    <a:pt x="917" y="385"/>
                  </a:cubicBezTo>
                  <a:cubicBezTo>
                    <a:pt x="868" y="188"/>
                    <a:pt x="698" y="57"/>
                    <a:pt x="506" y="57"/>
                  </a:cubicBezTo>
                  <a:cubicBezTo>
                    <a:pt x="465" y="57"/>
                    <a:pt x="423" y="63"/>
                    <a:pt x="381" y="75"/>
                  </a:cubicBezTo>
                  <a:cubicBezTo>
                    <a:pt x="143" y="135"/>
                    <a:pt x="0" y="373"/>
                    <a:pt x="72" y="611"/>
                  </a:cubicBezTo>
                  <a:cubicBezTo>
                    <a:pt x="905" y="3826"/>
                    <a:pt x="3810" y="6076"/>
                    <a:pt x="7109" y="6076"/>
                  </a:cubicBezTo>
                  <a:cubicBezTo>
                    <a:pt x="10037" y="6076"/>
                    <a:pt x="12681" y="4302"/>
                    <a:pt x="13812" y="1635"/>
                  </a:cubicBezTo>
                  <a:lnTo>
                    <a:pt x="13943" y="1956"/>
                  </a:lnTo>
                  <a:cubicBezTo>
                    <a:pt x="14014" y="2111"/>
                    <a:pt x="14181" y="2218"/>
                    <a:pt x="14359" y="2218"/>
                  </a:cubicBezTo>
                  <a:cubicBezTo>
                    <a:pt x="14419" y="2218"/>
                    <a:pt x="14478" y="2206"/>
                    <a:pt x="14538" y="2182"/>
                  </a:cubicBezTo>
                  <a:cubicBezTo>
                    <a:pt x="14740" y="2099"/>
                    <a:pt x="14848" y="1837"/>
                    <a:pt x="14764" y="1611"/>
                  </a:cubicBezTo>
                  <a:lnTo>
                    <a:pt x="14193" y="266"/>
                  </a:lnTo>
                  <a:cubicBezTo>
                    <a:pt x="14145" y="170"/>
                    <a:pt x="14062" y="75"/>
                    <a:pt x="13955" y="27"/>
                  </a:cubicBezTo>
                  <a:cubicBezTo>
                    <a:pt x="13901" y="10"/>
                    <a:pt x="13841" y="1"/>
                    <a:pt x="13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7"/>
            <p:cNvSpPr/>
            <p:nvPr/>
          </p:nvSpPr>
          <p:spPr>
            <a:xfrm>
              <a:off x="3435825" y="3921450"/>
              <a:ext cx="134275" cy="232200"/>
            </a:xfrm>
            <a:custGeom>
              <a:avLst/>
              <a:gdLst/>
              <a:ahLst/>
              <a:cxnLst/>
              <a:rect l="l" t="t" r="r" b="b"/>
              <a:pathLst>
                <a:path w="5371" h="9288" extrusionOk="0">
                  <a:moveTo>
                    <a:pt x="2964" y="3166"/>
                  </a:moveTo>
                  <a:cubicBezTo>
                    <a:pt x="3061" y="3166"/>
                    <a:pt x="3159" y="3197"/>
                    <a:pt x="3239" y="3263"/>
                  </a:cubicBezTo>
                  <a:cubicBezTo>
                    <a:pt x="3430" y="3405"/>
                    <a:pt x="3466" y="3691"/>
                    <a:pt x="3311" y="3882"/>
                  </a:cubicBezTo>
                  <a:lnTo>
                    <a:pt x="2954" y="4346"/>
                  </a:lnTo>
                  <a:lnTo>
                    <a:pt x="3287" y="4346"/>
                  </a:lnTo>
                  <a:cubicBezTo>
                    <a:pt x="3466" y="4346"/>
                    <a:pt x="3608" y="4453"/>
                    <a:pt x="3692" y="4596"/>
                  </a:cubicBezTo>
                  <a:cubicBezTo>
                    <a:pt x="3763" y="4751"/>
                    <a:pt x="3751" y="4941"/>
                    <a:pt x="3644" y="5072"/>
                  </a:cubicBezTo>
                  <a:lnTo>
                    <a:pt x="2644" y="6323"/>
                  </a:lnTo>
                  <a:cubicBezTo>
                    <a:pt x="2549" y="6430"/>
                    <a:pt x="2418" y="6489"/>
                    <a:pt x="2299" y="6489"/>
                  </a:cubicBezTo>
                  <a:cubicBezTo>
                    <a:pt x="2204" y="6489"/>
                    <a:pt x="2108" y="6465"/>
                    <a:pt x="2025" y="6382"/>
                  </a:cubicBezTo>
                  <a:cubicBezTo>
                    <a:pt x="1823" y="6239"/>
                    <a:pt x="1799" y="5953"/>
                    <a:pt x="1942" y="5763"/>
                  </a:cubicBezTo>
                  <a:lnTo>
                    <a:pt x="2358" y="5239"/>
                  </a:lnTo>
                  <a:lnTo>
                    <a:pt x="2037" y="5239"/>
                  </a:lnTo>
                  <a:cubicBezTo>
                    <a:pt x="1870" y="5239"/>
                    <a:pt x="1703" y="5132"/>
                    <a:pt x="1632" y="4989"/>
                  </a:cubicBezTo>
                  <a:cubicBezTo>
                    <a:pt x="1561" y="4834"/>
                    <a:pt x="1572" y="4644"/>
                    <a:pt x="1680" y="4513"/>
                  </a:cubicBezTo>
                  <a:lnTo>
                    <a:pt x="2608" y="3334"/>
                  </a:lnTo>
                  <a:cubicBezTo>
                    <a:pt x="2698" y="3224"/>
                    <a:pt x="2831" y="3166"/>
                    <a:pt x="2964" y="3166"/>
                  </a:cubicBezTo>
                  <a:close/>
                  <a:moveTo>
                    <a:pt x="1513" y="0"/>
                  </a:moveTo>
                  <a:cubicBezTo>
                    <a:pt x="1263" y="0"/>
                    <a:pt x="1072" y="191"/>
                    <a:pt x="1072" y="453"/>
                  </a:cubicBezTo>
                  <a:lnTo>
                    <a:pt x="1072" y="1286"/>
                  </a:lnTo>
                  <a:lnTo>
                    <a:pt x="727" y="1286"/>
                  </a:lnTo>
                  <a:cubicBezTo>
                    <a:pt x="322" y="1286"/>
                    <a:pt x="1" y="1608"/>
                    <a:pt x="1" y="2012"/>
                  </a:cubicBezTo>
                  <a:lnTo>
                    <a:pt x="1" y="8561"/>
                  </a:lnTo>
                  <a:cubicBezTo>
                    <a:pt x="1" y="8966"/>
                    <a:pt x="322" y="9287"/>
                    <a:pt x="727" y="9287"/>
                  </a:cubicBezTo>
                  <a:lnTo>
                    <a:pt x="4644" y="9287"/>
                  </a:lnTo>
                  <a:cubicBezTo>
                    <a:pt x="5037" y="9287"/>
                    <a:pt x="5371" y="8954"/>
                    <a:pt x="5371" y="8561"/>
                  </a:cubicBezTo>
                  <a:lnTo>
                    <a:pt x="5371" y="2012"/>
                  </a:lnTo>
                  <a:cubicBezTo>
                    <a:pt x="5371" y="1608"/>
                    <a:pt x="5037" y="1286"/>
                    <a:pt x="4644" y="1286"/>
                  </a:cubicBezTo>
                  <a:lnTo>
                    <a:pt x="4299" y="1286"/>
                  </a:lnTo>
                  <a:lnTo>
                    <a:pt x="4299" y="465"/>
                  </a:lnTo>
                  <a:cubicBezTo>
                    <a:pt x="4287" y="215"/>
                    <a:pt x="4085" y="0"/>
                    <a:pt x="38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77"/>
          <p:cNvSpPr/>
          <p:nvPr/>
        </p:nvSpPr>
        <p:spPr>
          <a:xfrm>
            <a:off x="4783547" y="4104825"/>
            <a:ext cx="282200" cy="381025"/>
          </a:xfrm>
          <a:custGeom>
            <a:avLst/>
            <a:gdLst/>
            <a:ahLst/>
            <a:cxnLst/>
            <a:rect l="l" t="t" r="r" b="b"/>
            <a:pathLst>
              <a:path w="11288" h="15241" extrusionOk="0">
                <a:moveTo>
                  <a:pt x="6406" y="1179"/>
                </a:moveTo>
                <a:cubicBezTo>
                  <a:pt x="7894" y="1179"/>
                  <a:pt x="9180" y="2191"/>
                  <a:pt x="9561" y="3632"/>
                </a:cubicBezTo>
                <a:cubicBezTo>
                  <a:pt x="9621" y="3870"/>
                  <a:pt x="9466" y="4108"/>
                  <a:pt x="9228" y="4179"/>
                </a:cubicBezTo>
                <a:cubicBezTo>
                  <a:pt x="9180" y="4203"/>
                  <a:pt x="9156" y="4203"/>
                  <a:pt x="9109" y="4203"/>
                </a:cubicBezTo>
                <a:cubicBezTo>
                  <a:pt x="8918" y="4203"/>
                  <a:pt x="8728" y="4060"/>
                  <a:pt x="8680" y="3870"/>
                </a:cubicBezTo>
                <a:cubicBezTo>
                  <a:pt x="8406" y="2834"/>
                  <a:pt x="7454" y="2084"/>
                  <a:pt x="6382" y="2084"/>
                </a:cubicBezTo>
                <a:cubicBezTo>
                  <a:pt x="5584" y="2084"/>
                  <a:pt x="4858" y="2489"/>
                  <a:pt x="4418" y="3132"/>
                </a:cubicBezTo>
                <a:cubicBezTo>
                  <a:pt x="4501" y="3167"/>
                  <a:pt x="4560" y="3251"/>
                  <a:pt x="4596" y="3334"/>
                </a:cubicBezTo>
                <a:cubicBezTo>
                  <a:pt x="4691" y="3560"/>
                  <a:pt x="4584" y="3822"/>
                  <a:pt x="4358" y="3918"/>
                </a:cubicBezTo>
                <a:lnTo>
                  <a:pt x="3810" y="4156"/>
                </a:lnTo>
                <a:cubicBezTo>
                  <a:pt x="3751" y="4179"/>
                  <a:pt x="3691" y="4179"/>
                  <a:pt x="3632" y="4179"/>
                </a:cubicBezTo>
                <a:cubicBezTo>
                  <a:pt x="3572" y="4179"/>
                  <a:pt x="3513" y="4168"/>
                  <a:pt x="3465" y="4156"/>
                </a:cubicBezTo>
                <a:cubicBezTo>
                  <a:pt x="3358" y="4108"/>
                  <a:pt x="3275" y="4025"/>
                  <a:pt x="3227" y="3918"/>
                </a:cubicBezTo>
                <a:lnTo>
                  <a:pt x="2989" y="3358"/>
                </a:lnTo>
                <a:cubicBezTo>
                  <a:pt x="2917" y="3132"/>
                  <a:pt x="3025" y="2870"/>
                  <a:pt x="3251" y="2775"/>
                </a:cubicBezTo>
                <a:cubicBezTo>
                  <a:pt x="3310" y="2751"/>
                  <a:pt x="3373" y="2739"/>
                  <a:pt x="3434" y="2739"/>
                </a:cubicBezTo>
                <a:cubicBezTo>
                  <a:pt x="3495" y="2739"/>
                  <a:pt x="3554" y="2751"/>
                  <a:pt x="3608" y="2775"/>
                </a:cubicBezTo>
                <a:cubicBezTo>
                  <a:pt x="4179" y="1798"/>
                  <a:pt x="5239" y="1179"/>
                  <a:pt x="6406" y="1179"/>
                </a:cubicBezTo>
                <a:close/>
                <a:moveTo>
                  <a:pt x="6644" y="3255"/>
                </a:moveTo>
                <a:cubicBezTo>
                  <a:pt x="6740" y="3255"/>
                  <a:pt x="6837" y="3286"/>
                  <a:pt x="6918" y="3346"/>
                </a:cubicBezTo>
                <a:cubicBezTo>
                  <a:pt x="7120" y="3501"/>
                  <a:pt x="7144" y="3787"/>
                  <a:pt x="7001" y="3977"/>
                </a:cubicBezTo>
                <a:lnTo>
                  <a:pt x="6727" y="4322"/>
                </a:lnTo>
                <a:lnTo>
                  <a:pt x="6918" y="4322"/>
                </a:lnTo>
                <a:cubicBezTo>
                  <a:pt x="7061" y="4322"/>
                  <a:pt x="7192" y="4382"/>
                  <a:pt x="7275" y="4477"/>
                </a:cubicBezTo>
                <a:cubicBezTo>
                  <a:pt x="7418" y="4644"/>
                  <a:pt x="7418" y="4882"/>
                  <a:pt x="7275" y="5049"/>
                </a:cubicBezTo>
                <a:lnTo>
                  <a:pt x="6382" y="6168"/>
                </a:lnTo>
                <a:cubicBezTo>
                  <a:pt x="6299" y="6263"/>
                  <a:pt x="6168" y="6323"/>
                  <a:pt x="6049" y="6323"/>
                </a:cubicBezTo>
                <a:cubicBezTo>
                  <a:pt x="5942" y="6323"/>
                  <a:pt x="5846" y="6299"/>
                  <a:pt x="5763" y="6227"/>
                </a:cubicBezTo>
                <a:cubicBezTo>
                  <a:pt x="5573" y="6073"/>
                  <a:pt x="5537" y="5787"/>
                  <a:pt x="5692" y="5596"/>
                </a:cubicBezTo>
                <a:lnTo>
                  <a:pt x="6001" y="5192"/>
                </a:lnTo>
                <a:lnTo>
                  <a:pt x="5823" y="5192"/>
                </a:lnTo>
                <a:lnTo>
                  <a:pt x="5823" y="5215"/>
                </a:lnTo>
                <a:cubicBezTo>
                  <a:pt x="5692" y="5215"/>
                  <a:pt x="5549" y="5156"/>
                  <a:pt x="5465" y="5049"/>
                </a:cubicBezTo>
                <a:cubicBezTo>
                  <a:pt x="5334" y="4882"/>
                  <a:pt x="5334" y="4644"/>
                  <a:pt x="5453" y="4477"/>
                </a:cubicBezTo>
                <a:lnTo>
                  <a:pt x="6299" y="3429"/>
                </a:lnTo>
                <a:cubicBezTo>
                  <a:pt x="6381" y="3312"/>
                  <a:pt x="6512" y="3255"/>
                  <a:pt x="6644" y="3255"/>
                </a:cubicBezTo>
                <a:close/>
                <a:moveTo>
                  <a:pt x="9091" y="5322"/>
                </a:moveTo>
                <a:cubicBezTo>
                  <a:pt x="9150" y="5322"/>
                  <a:pt x="9210" y="5334"/>
                  <a:pt x="9263" y="5358"/>
                </a:cubicBezTo>
                <a:cubicBezTo>
                  <a:pt x="9359" y="5406"/>
                  <a:pt x="9454" y="5489"/>
                  <a:pt x="9502" y="5596"/>
                </a:cubicBezTo>
                <a:lnTo>
                  <a:pt x="9740" y="6144"/>
                </a:lnTo>
                <a:cubicBezTo>
                  <a:pt x="9835" y="6358"/>
                  <a:pt x="9740" y="6620"/>
                  <a:pt x="9502" y="6716"/>
                </a:cubicBezTo>
                <a:cubicBezTo>
                  <a:pt x="9442" y="6739"/>
                  <a:pt x="9383" y="6739"/>
                  <a:pt x="9323" y="6739"/>
                </a:cubicBezTo>
                <a:cubicBezTo>
                  <a:pt x="9263" y="6739"/>
                  <a:pt x="9204" y="6727"/>
                  <a:pt x="9156" y="6716"/>
                </a:cubicBezTo>
                <a:cubicBezTo>
                  <a:pt x="8573" y="7716"/>
                  <a:pt x="7501" y="8335"/>
                  <a:pt x="6323" y="8335"/>
                </a:cubicBezTo>
                <a:cubicBezTo>
                  <a:pt x="4834" y="8335"/>
                  <a:pt x="3537" y="7323"/>
                  <a:pt x="3167" y="5894"/>
                </a:cubicBezTo>
                <a:cubicBezTo>
                  <a:pt x="3108" y="5656"/>
                  <a:pt x="3239" y="5418"/>
                  <a:pt x="3501" y="5346"/>
                </a:cubicBezTo>
                <a:cubicBezTo>
                  <a:pt x="3539" y="5337"/>
                  <a:pt x="3578" y="5332"/>
                  <a:pt x="3615" y="5332"/>
                </a:cubicBezTo>
                <a:cubicBezTo>
                  <a:pt x="3811" y="5332"/>
                  <a:pt x="3989" y="5458"/>
                  <a:pt x="4049" y="5668"/>
                </a:cubicBezTo>
                <a:cubicBezTo>
                  <a:pt x="4322" y="6716"/>
                  <a:pt x="5275" y="7454"/>
                  <a:pt x="6346" y="7454"/>
                </a:cubicBezTo>
                <a:cubicBezTo>
                  <a:pt x="7156" y="7454"/>
                  <a:pt x="7894" y="7037"/>
                  <a:pt x="8323" y="6382"/>
                </a:cubicBezTo>
                <a:cubicBezTo>
                  <a:pt x="8228" y="6346"/>
                  <a:pt x="8168" y="6263"/>
                  <a:pt x="8132" y="6180"/>
                </a:cubicBezTo>
                <a:cubicBezTo>
                  <a:pt x="8037" y="5954"/>
                  <a:pt x="8144" y="5692"/>
                  <a:pt x="8370" y="5596"/>
                </a:cubicBezTo>
                <a:lnTo>
                  <a:pt x="8918" y="5358"/>
                </a:lnTo>
                <a:cubicBezTo>
                  <a:pt x="8972" y="5334"/>
                  <a:pt x="9031" y="5322"/>
                  <a:pt x="9091" y="5322"/>
                </a:cubicBezTo>
                <a:close/>
                <a:moveTo>
                  <a:pt x="6382" y="0"/>
                </a:moveTo>
                <a:cubicBezTo>
                  <a:pt x="5156" y="0"/>
                  <a:pt x="3965" y="465"/>
                  <a:pt x="3048" y="1286"/>
                </a:cubicBezTo>
                <a:cubicBezTo>
                  <a:pt x="2120" y="2120"/>
                  <a:pt x="1560" y="3251"/>
                  <a:pt x="1501" y="4465"/>
                </a:cubicBezTo>
                <a:lnTo>
                  <a:pt x="1501" y="4501"/>
                </a:lnTo>
                <a:lnTo>
                  <a:pt x="1501" y="6013"/>
                </a:lnTo>
                <a:lnTo>
                  <a:pt x="96" y="8287"/>
                </a:lnTo>
                <a:cubicBezTo>
                  <a:pt x="0" y="8430"/>
                  <a:pt x="0" y="8609"/>
                  <a:pt x="72" y="8740"/>
                </a:cubicBezTo>
                <a:cubicBezTo>
                  <a:pt x="155" y="8882"/>
                  <a:pt x="298" y="8966"/>
                  <a:pt x="465" y="8966"/>
                </a:cubicBezTo>
                <a:lnTo>
                  <a:pt x="1524" y="8966"/>
                </a:lnTo>
                <a:lnTo>
                  <a:pt x="1524" y="10121"/>
                </a:lnTo>
                <a:cubicBezTo>
                  <a:pt x="1524" y="11847"/>
                  <a:pt x="2917" y="13252"/>
                  <a:pt x="4644" y="13252"/>
                </a:cubicBezTo>
                <a:lnTo>
                  <a:pt x="5930" y="13252"/>
                </a:lnTo>
                <a:lnTo>
                  <a:pt x="5930" y="14800"/>
                </a:lnTo>
                <a:cubicBezTo>
                  <a:pt x="5930" y="14859"/>
                  <a:pt x="5942" y="14919"/>
                  <a:pt x="5954" y="14955"/>
                </a:cubicBezTo>
                <a:cubicBezTo>
                  <a:pt x="6025" y="15133"/>
                  <a:pt x="6192" y="15240"/>
                  <a:pt x="6370" y="15240"/>
                </a:cubicBezTo>
                <a:lnTo>
                  <a:pt x="10835" y="15240"/>
                </a:lnTo>
                <a:cubicBezTo>
                  <a:pt x="11085" y="15240"/>
                  <a:pt x="11288" y="15050"/>
                  <a:pt x="11288" y="14800"/>
                </a:cubicBezTo>
                <a:lnTo>
                  <a:pt x="11288" y="4584"/>
                </a:lnTo>
                <a:lnTo>
                  <a:pt x="11288" y="4560"/>
                </a:lnTo>
                <a:cubicBezTo>
                  <a:pt x="11192" y="3322"/>
                  <a:pt x="10645" y="2155"/>
                  <a:pt x="9740" y="1310"/>
                </a:cubicBezTo>
                <a:cubicBezTo>
                  <a:pt x="8823" y="465"/>
                  <a:pt x="7632" y="0"/>
                  <a:pt x="6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6" name="Google Shape;2956;p77"/>
          <p:cNvGrpSpPr/>
          <p:nvPr/>
        </p:nvGrpSpPr>
        <p:grpSpPr>
          <a:xfrm>
            <a:off x="5431342" y="4110775"/>
            <a:ext cx="381600" cy="369125"/>
            <a:chOff x="4041575" y="3864300"/>
            <a:chExt cx="381600" cy="369125"/>
          </a:xfrm>
        </p:grpSpPr>
        <p:sp>
          <p:nvSpPr>
            <p:cNvPr id="2957" name="Google Shape;2957;p77"/>
            <p:cNvSpPr/>
            <p:nvPr/>
          </p:nvSpPr>
          <p:spPr>
            <a:xfrm>
              <a:off x="4041575" y="4166425"/>
              <a:ext cx="290225" cy="67000"/>
            </a:xfrm>
            <a:custGeom>
              <a:avLst/>
              <a:gdLst/>
              <a:ahLst/>
              <a:cxnLst/>
              <a:rect l="l" t="t" r="r" b="b"/>
              <a:pathLst>
                <a:path w="11609" h="2680" extrusionOk="0">
                  <a:moveTo>
                    <a:pt x="1834" y="0"/>
                  </a:moveTo>
                  <a:cubicBezTo>
                    <a:pt x="834" y="0"/>
                    <a:pt x="0" y="834"/>
                    <a:pt x="0" y="1846"/>
                  </a:cubicBezTo>
                  <a:lnTo>
                    <a:pt x="0" y="2227"/>
                  </a:lnTo>
                  <a:cubicBezTo>
                    <a:pt x="0" y="2477"/>
                    <a:pt x="191" y="2679"/>
                    <a:pt x="441" y="2679"/>
                  </a:cubicBezTo>
                  <a:lnTo>
                    <a:pt x="11156" y="2679"/>
                  </a:lnTo>
                  <a:cubicBezTo>
                    <a:pt x="11406" y="2679"/>
                    <a:pt x="11597" y="2477"/>
                    <a:pt x="11597" y="2227"/>
                  </a:cubicBezTo>
                  <a:lnTo>
                    <a:pt x="11597" y="1846"/>
                  </a:lnTo>
                  <a:cubicBezTo>
                    <a:pt x="11609" y="834"/>
                    <a:pt x="10763" y="0"/>
                    <a:pt x="9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7"/>
            <p:cNvSpPr/>
            <p:nvPr/>
          </p:nvSpPr>
          <p:spPr>
            <a:xfrm>
              <a:off x="4198425" y="4040875"/>
              <a:ext cx="30675" cy="40150"/>
            </a:xfrm>
            <a:custGeom>
              <a:avLst/>
              <a:gdLst/>
              <a:ahLst/>
              <a:cxnLst/>
              <a:rect l="l" t="t" r="r" b="b"/>
              <a:pathLst>
                <a:path w="1227" h="1606" extrusionOk="0">
                  <a:moveTo>
                    <a:pt x="1067" y="1"/>
                  </a:moveTo>
                  <a:cubicBezTo>
                    <a:pt x="690" y="1"/>
                    <a:pt x="282" y="136"/>
                    <a:pt x="1" y="272"/>
                  </a:cubicBezTo>
                  <a:cubicBezTo>
                    <a:pt x="155" y="474"/>
                    <a:pt x="251" y="700"/>
                    <a:pt x="334" y="903"/>
                  </a:cubicBezTo>
                  <a:cubicBezTo>
                    <a:pt x="405" y="1153"/>
                    <a:pt x="429" y="1391"/>
                    <a:pt x="417" y="1605"/>
                  </a:cubicBezTo>
                  <a:cubicBezTo>
                    <a:pt x="525" y="1522"/>
                    <a:pt x="608" y="1415"/>
                    <a:pt x="667" y="1355"/>
                  </a:cubicBezTo>
                  <a:cubicBezTo>
                    <a:pt x="1025" y="938"/>
                    <a:pt x="1227" y="414"/>
                    <a:pt x="1227" y="10"/>
                  </a:cubicBezTo>
                  <a:cubicBezTo>
                    <a:pt x="1175" y="4"/>
                    <a:pt x="112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7"/>
            <p:cNvSpPr/>
            <p:nvPr/>
          </p:nvSpPr>
          <p:spPr>
            <a:xfrm>
              <a:off x="4149625" y="4041700"/>
              <a:ext cx="39900" cy="52600"/>
            </a:xfrm>
            <a:custGeom>
              <a:avLst/>
              <a:gdLst/>
              <a:ahLst/>
              <a:cxnLst/>
              <a:rect l="l" t="t" r="r" b="b"/>
              <a:pathLst>
                <a:path w="1596" h="2104" extrusionOk="0">
                  <a:moveTo>
                    <a:pt x="441" y="0"/>
                  </a:moveTo>
                  <a:cubicBezTo>
                    <a:pt x="417" y="286"/>
                    <a:pt x="333" y="536"/>
                    <a:pt x="262" y="762"/>
                  </a:cubicBezTo>
                  <a:cubicBezTo>
                    <a:pt x="95" y="1274"/>
                    <a:pt x="0" y="1536"/>
                    <a:pt x="464" y="1953"/>
                  </a:cubicBezTo>
                  <a:cubicBezTo>
                    <a:pt x="583" y="2053"/>
                    <a:pt x="721" y="2104"/>
                    <a:pt x="858" y="2104"/>
                  </a:cubicBezTo>
                  <a:cubicBezTo>
                    <a:pt x="983" y="2104"/>
                    <a:pt x="1107" y="2062"/>
                    <a:pt x="1214" y="1977"/>
                  </a:cubicBezTo>
                  <a:cubicBezTo>
                    <a:pt x="1393" y="1858"/>
                    <a:pt x="1595" y="1632"/>
                    <a:pt x="1429" y="1179"/>
                  </a:cubicBezTo>
                  <a:cubicBezTo>
                    <a:pt x="1286" y="703"/>
                    <a:pt x="857" y="25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7"/>
            <p:cNvSpPr/>
            <p:nvPr/>
          </p:nvSpPr>
          <p:spPr>
            <a:xfrm>
              <a:off x="4119550" y="3908050"/>
              <a:ext cx="133975" cy="51225"/>
            </a:xfrm>
            <a:custGeom>
              <a:avLst/>
              <a:gdLst/>
              <a:ahLst/>
              <a:cxnLst/>
              <a:rect l="l" t="t" r="r" b="b"/>
              <a:pathLst>
                <a:path w="5359" h="2049" extrusionOk="0">
                  <a:moveTo>
                    <a:pt x="1" y="1"/>
                  </a:moveTo>
                  <a:lnTo>
                    <a:pt x="1" y="2048"/>
                  </a:lnTo>
                  <a:lnTo>
                    <a:pt x="5358" y="2048"/>
                  </a:lnTo>
                  <a:lnTo>
                    <a:pt x="5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7"/>
            <p:cNvSpPr/>
            <p:nvPr/>
          </p:nvSpPr>
          <p:spPr>
            <a:xfrm>
              <a:off x="4074900" y="3864300"/>
              <a:ext cx="223275" cy="282200"/>
            </a:xfrm>
            <a:custGeom>
              <a:avLst/>
              <a:gdLst/>
              <a:ahLst/>
              <a:cxnLst/>
              <a:rect l="l" t="t" r="r" b="b"/>
              <a:pathLst>
                <a:path w="8931" h="11288" extrusionOk="0">
                  <a:moveTo>
                    <a:pt x="7597" y="858"/>
                  </a:moveTo>
                  <a:cubicBezTo>
                    <a:pt x="7847" y="858"/>
                    <a:pt x="8037" y="1048"/>
                    <a:pt x="8037" y="1310"/>
                  </a:cubicBezTo>
                  <a:lnTo>
                    <a:pt x="8037" y="4251"/>
                  </a:lnTo>
                  <a:cubicBezTo>
                    <a:pt x="8037" y="4501"/>
                    <a:pt x="7847" y="4691"/>
                    <a:pt x="7597" y="4691"/>
                  </a:cubicBezTo>
                  <a:lnTo>
                    <a:pt x="1346" y="4691"/>
                  </a:lnTo>
                  <a:cubicBezTo>
                    <a:pt x="1084" y="4691"/>
                    <a:pt x="894" y="4501"/>
                    <a:pt x="894" y="4251"/>
                  </a:cubicBezTo>
                  <a:lnTo>
                    <a:pt x="894" y="1310"/>
                  </a:lnTo>
                  <a:cubicBezTo>
                    <a:pt x="894" y="1048"/>
                    <a:pt x="1084" y="858"/>
                    <a:pt x="1346" y="858"/>
                  </a:cubicBezTo>
                  <a:close/>
                  <a:moveTo>
                    <a:pt x="2822" y="5989"/>
                  </a:moveTo>
                  <a:cubicBezTo>
                    <a:pt x="3287" y="5989"/>
                    <a:pt x="3799" y="6215"/>
                    <a:pt x="4287" y="6620"/>
                  </a:cubicBezTo>
                  <a:cubicBezTo>
                    <a:pt x="4299" y="6632"/>
                    <a:pt x="4311" y="6632"/>
                    <a:pt x="4311" y="6644"/>
                  </a:cubicBezTo>
                  <a:cubicBezTo>
                    <a:pt x="4688" y="6447"/>
                    <a:pt x="5307" y="6187"/>
                    <a:pt x="5949" y="6187"/>
                  </a:cubicBezTo>
                  <a:cubicBezTo>
                    <a:pt x="6197" y="6187"/>
                    <a:pt x="6449" y="6226"/>
                    <a:pt x="6692" y="6323"/>
                  </a:cubicBezTo>
                  <a:cubicBezTo>
                    <a:pt x="6835" y="6370"/>
                    <a:pt x="6918" y="6465"/>
                    <a:pt x="6966" y="6608"/>
                  </a:cubicBezTo>
                  <a:cubicBezTo>
                    <a:pt x="7192" y="7299"/>
                    <a:pt x="6918" y="8251"/>
                    <a:pt x="6299" y="9001"/>
                  </a:cubicBezTo>
                  <a:cubicBezTo>
                    <a:pt x="5704" y="9704"/>
                    <a:pt x="4930" y="10085"/>
                    <a:pt x="4144" y="10085"/>
                  </a:cubicBezTo>
                  <a:lnTo>
                    <a:pt x="3846" y="10085"/>
                  </a:lnTo>
                  <a:cubicBezTo>
                    <a:pt x="3477" y="10085"/>
                    <a:pt x="3144" y="9966"/>
                    <a:pt x="2858" y="9716"/>
                  </a:cubicBezTo>
                  <a:cubicBezTo>
                    <a:pt x="1953" y="8930"/>
                    <a:pt x="2215" y="8108"/>
                    <a:pt x="2382" y="7573"/>
                  </a:cubicBezTo>
                  <a:cubicBezTo>
                    <a:pt x="2513" y="7168"/>
                    <a:pt x="2572" y="6930"/>
                    <a:pt x="2429" y="6668"/>
                  </a:cubicBezTo>
                  <a:cubicBezTo>
                    <a:pt x="2358" y="6525"/>
                    <a:pt x="2358" y="6346"/>
                    <a:pt x="2429" y="6215"/>
                  </a:cubicBezTo>
                  <a:cubicBezTo>
                    <a:pt x="2501" y="6084"/>
                    <a:pt x="2656" y="5989"/>
                    <a:pt x="2810" y="5989"/>
                  </a:cubicBezTo>
                  <a:close/>
                  <a:moveTo>
                    <a:pt x="894" y="0"/>
                  </a:moveTo>
                  <a:cubicBezTo>
                    <a:pt x="405" y="0"/>
                    <a:pt x="1" y="393"/>
                    <a:pt x="1" y="893"/>
                  </a:cubicBezTo>
                  <a:lnTo>
                    <a:pt x="1" y="11287"/>
                  </a:lnTo>
                  <a:cubicBezTo>
                    <a:pt x="167" y="11264"/>
                    <a:pt x="334" y="11252"/>
                    <a:pt x="513" y="11252"/>
                  </a:cubicBezTo>
                  <a:lnTo>
                    <a:pt x="8430" y="11252"/>
                  </a:lnTo>
                  <a:cubicBezTo>
                    <a:pt x="8609" y="11252"/>
                    <a:pt x="8764" y="11264"/>
                    <a:pt x="8930" y="11287"/>
                  </a:cubicBezTo>
                  <a:lnTo>
                    <a:pt x="8930" y="893"/>
                  </a:lnTo>
                  <a:cubicBezTo>
                    <a:pt x="8930" y="393"/>
                    <a:pt x="8525" y="0"/>
                    <a:pt x="8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7"/>
            <p:cNvSpPr/>
            <p:nvPr/>
          </p:nvSpPr>
          <p:spPr>
            <a:xfrm>
              <a:off x="4321650" y="3890525"/>
              <a:ext cx="101525" cy="228300"/>
            </a:xfrm>
            <a:custGeom>
              <a:avLst/>
              <a:gdLst/>
              <a:ahLst/>
              <a:cxnLst/>
              <a:rect l="l" t="t" r="r" b="b"/>
              <a:pathLst>
                <a:path w="4061" h="9132" extrusionOk="0">
                  <a:moveTo>
                    <a:pt x="2096" y="1702"/>
                  </a:moveTo>
                  <a:cubicBezTo>
                    <a:pt x="2156" y="1821"/>
                    <a:pt x="2180" y="1940"/>
                    <a:pt x="2180" y="2071"/>
                  </a:cubicBezTo>
                  <a:cubicBezTo>
                    <a:pt x="2204" y="2535"/>
                    <a:pt x="1834" y="2892"/>
                    <a:pt x="1382" y="2892"/>
                  </a:cubicBezTo>
                  <a:lnTo>
                    <a:pt x="1346" y="2892"/>
                  </a:lnTo>
                  <a:lnTo>
                    <a:pt x="1346" y="2083"/>
                  </a:lnTo>
                  <a:lnTo>
                    <a:pt x="2096" y="1702"/>
                  </a:lnTo>
                  <a:close/>
                  <a:moveTo>
                    <a:pt x="3556" y="0"/>
                  </a:moveTo>
                  <a:cubicBezTo>
                    <a:pt x="3489" y="0"/>
                    <a:pt x="3422" y="15"/>
                    <a:pt x="3358" y="47"/>
                  </a:cubicBezTo>
                  <a:lnTo>
                    <a:pt x="715" y="1416"/>
                  </a:lnTo>
                  <a:cubicBezTo>
                    <a:pt x="560" y="1487"/>
                    <a:pt x="477" y="1642"/>
                    <a:pt x="477" y="1821"/>
                  </a:cubicBezTo>
                  <a:lnTo>
                    <a:pt x="477" y="7524"/>
                  </a:lnTo>
                  <a:cubicBezTo>
                    <a:pt x="477" y="7833"/>
                    <a:pt x="287" y="8095"/>
                    <a:pt x="1" y="8202"/>
                  </a:cubicBezTo>
                  <a:lnTo>
                    <a:pt x="1" y="9131"/>
                  </a:lnTo>
                  <a:cubicBezTo>
                    <a:pt x="775" y="9012"/>
                    <a:pt x="1370" y="8333"/>
                    <a:pt x="1370" y="7524"/>
                  </a:cubicBezTo>
                  <a:lnTo>
                    <a:pt x="1370" y="3797"/>
                  </a:lnTo>
                  <a:lnTo>
                    <a:pt x="1394" y="3797"/>
                  </a:lnTo>
                  <a:cubicBezTo>
                    <a:pt x="2334" y="3797"/>
                    <a:pt x="3108" y="3035"/>
                    <a:pt x="3108" y="2083"/>
                  </a:cubicBezTo>
                  <a:cubicBezTo>
                    <a:pt x="3108" y="1809"/>
                    <a:pt x="3049" y="1535"/>
                    <a:pt x="2918" y="1297"/>
                  </a:cubicBezTo>
                  <a:lnTo>
                    <a:pt x="3775" y="856"/>
                  </a:lnTo>
                  <a:cubicBezTo>
                    <a:pt x="3978" y="737"/>
                    <a:pt x="4061" y="463"/>
                    <a:pt x="3954" y="237"/>
                  </a:cubicBezTo>
                  <a:cubicBezTo>
                    <a:pt x="3870" y="86"/>
                    <a:pt x="3715" y="0"/>
                    <a:pt x="3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 name="Google Shape;2963;p77"/>
          <p:cNvGrpSpPr/>
          <p:nvPr/>
        </p:nvGrpSpPr>
        <p:grpSpPr>
          <a:xfrm>
            <a:off x="6178536" y="4105088"/>
            <a:ext cx="312875" cy="380500"/>
            <a:chOff x="4464525" y="3858275"/>
            <a:chExt cx="312875" cy="380500"/>
          </a:xfrm>
        </p:grpSpPr>
        <p:sp>
          <p:nvSpPr>
            <p:cNvPr id="2964" name="Google Shape;2964;p77"/>
            <p:cNvSpPr/>
            <p:nvPr/>
          </p:nvSpPr>
          <p:spPr>
            <a:xfrm>
              <a:off x="4581225" y="3973225"/>
              <a:ext cx="80375" cy="133975"/>
            </a:xfrm>
            <a:custGeom>
              <a:avLst/>
              <a:gdLst/>
              <a:ahLst/>
              <a:cxnLst/>
              <a:rect l="l" t="t" r="r" b="b"/>
              <a:pathLst>
                <a:path w="3215" h="5359" extrusionOk="0">
                  <a:moveTo>
                    <a:pt x="1893" y="1"/>
                  </a:moveTo>
                  <a:lnTo>
                    <a:pt x="0" y="2251"/>
                  </a:lnTo>
                  <a:lnTo>
                    <a:pt x="881" y="2251"/>
                  </a:lnTo>
                  <a:cubicBezTo>
                    <a:pt x="1131" y="2251"/>
                    <a:pt x="1334" y="2442"/>
                    <a:pt x="1334" y="2692"/>
                  </a:cubicBezTo>
                  <a:lnTo>
                    <a:pt x="1334" y="5359"/>
                  </a:lnTo>
                  <a:lnTo>
                    <a:pt x="3215" y="3109"/>
                  </a:lnTo>
                  <a:lnTo>
                    <a:pt x="2358" y="3109"/>
                  </a:lnTo>
                  <a:cubicBezTo>
                    <a:pt x="2108" y="3109"/>
                    <a:pt x="1893" y="2918"/>
                    <a:pt x="1893" y="2668"/>
                  </a:cubicBezTo>
                  <a:lnTo>
                    <a:pt x="18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7"/>
            <p:cNvSpPr/>
            <p:nvPr/>
          </p:nvSpPr>
          <p:spPr>
            <a:xfrm>
              <a:off x="4464525" y="3858275"/>
              <a:ext cx="312875" cy="380500"/>
            </a:xfrm>
            <a:custGeom>
              <a:avLst/>
              <a:gdLst/>
              <a:ahLst/>
              <a:cxnLst/>
              <a:rect l="l" t="t" r="r" b="b"/>
              <a:pathLst>
                <a:path w="12515" h="15220" extrusionOk="0">
                  <a:moveTo>
                    <a:pt x="7004" y="2907"/>
                  </a:moveTo>
                  <a:cubicBezTo>
                    <a:pt x="7055" y="2907"/>
                    <a:pt x="7106" y="2915"/>
                    <a:pt x="7157" y="2932"/>
                  </a:cubicBezTo>
                  <a:cubicBezTo>
                    <a:pt x="7335" y="2992"/>
                    <a:pt x="7454" y="3170"/>
                    <a:pt x="7454" y="3349"/>
                  </a:cubicBezTo>
                  <a:lnTo>
                    <a:pt x="7454" y="6825"/>
                  </a:lnTo>
                  <a:lnTo>
                    <a:pt x="8823" y="6825"/>
                  </a:lnTo>
                  <a:cubicBezTo>
                    <a:pt x="9002" y="6825"/>
                    <a:pt x="9157" y="6933"/>
                    <a:pt x="9228" y="7087"/>
                  </a:cubicBezTo>
                  <a:cubicBezTo>
                    <a:pt x="9300" y="7230"/>
                    <a:pt x="9276" y="7409"/>
                    <a:pt x="9169" y="7540"/>
                  </a:cubicBezTo>
                  <a:lnTo>
                    <a:pt x="5906" y="11505"/>
                  </a:lnTo>
                  <a:cubicBezTo>
                    <a:pt x="5823" y="11612"/>
                    <a:pt x="5692" y="11671"/>
                    <a:pt x="5561" y="11671"/>
                  </a:cubicBezTo>
                  <a:cubicBezTo>
                    <a:pt x="5478" y="11671"/>
                    <a:pt x="5371" y="11636"/>
                    <a:pt x="5275" y="11576"/>
                  </a:cubicBezTo>
                  <a:cubicBezTo>
                    <a:pt x="5180" y="11493"/>
                    <a:pt x="5121" y="11350"/>
                    <a:pt x="5121" y="11219"/>
                  </a:cubicBezTo>
                  <a:lnTo>
                    <a:pt x="5121" y="7754"/>
                  </a:lnTo>
                  <a:lnTo>
                    <a:pt x="3751" y="7754"/>
                  </a:lnTo>
                  <a:cubicBezTo>
                    <a:pt x="3573" y="7754"/>
                    <a:pt x="3418" y="7647"/>
                    <a:pt x="3347" y="7504"/>
                  </a:cubicBezTo>
                  <a:cubicBezTo>
                    <a:pt x="3275" y="7337"/>
                    <a:pt x="3299" y="7159"/>
                    <a:pt x="3406" y="7028"/>
                  </a:cubicBezTo>
                  <a:lnTo>
                    <a:pt x="6668" y="3063"/>
                  </a:lnTo>
                  <a:cubicBezTo>
                    <a:pt x="6754" y="2961"/>
                    <a:pt x="6876" y="2907"/>
                    <a:pt x="7004" y="2907"/>
                  </a:cubicBezTo>
                  <a:close/>
                  <a:moveTo>
                    <a:pt x="6467" y="1"/>
                  </a:moveTo>
                  <a:cubicBezTo>
                    <a:pt x="6395" y="1"/>
                    <a:pt x="6324" y="2"/>
                    <a:pt x="6252" y="3"/>
                  </a:cubicBezTo>
                  <a:cubicBezTo>
                    <a:pt x="4335" y="39"/>
                    <a:pt x="2311" y="682"/>
                    <a:pt x="227" y="1884"/>
                  </a:cubicBezTo>
                  <a:cubicBezTo>
                    <a:pt x="84" y="1968"/>
                    <a:pt x="1" y="2111"/>
                    <a:pt x="1" y="2277"/>
                  </a:cubicBezTo>
                  <a:lnTo>
                    <a:pt x="1" y="7528"/>
                  </a:lnTo>
                  <a:cubicBezTo>
                    <a:pt x="1" y="8457"/>
                    <a:pt x="132" y="9302"/>
                    <a:pt x="418" y="10016"/>
                  </a:cubicBezTo>
                  <a:cubicBezTo>
                    <a:pt x="727" y="10850"/>
                    <a:pt x="1239" y="11528"/>
                    <a:pt x="1918" y="12052"/>
                  </a:cubicBezTo>
                  <a:lnTo>
                    <a:pt x="6002" y="15136"/>
                  </a:lnTo>
                  <a:cubicBezTo>
                    <a:pt x="6073" y="15196"/>
                    <a:pt x="6180" y="15219"/>
                    <a:pt x="6264" y="15219"/>
                  </a:cubicBezTo>
                  <a:cubicBezTo>
                    <a:pt x="6347" y="15219"/>
                    <a:pt x="6454" y="15196"/>
                    <a:pt x="6537" y="15136"/>
                  </a:cubicBezTo>
                  <a:lnTo>
                    <a:pt x="10597" y="12052"/>
                  </a:lnTo>
                  <a:cubicBezTo>
                    <a:pt x="11264" y="11552"/>
                    <a:pt x="11776" y="10862"/>
                    <a:pt x="12098" y="10016"/>
                  </a:cubicBezTo>
                  <a:cubicBezTo>
                    <a:pt x="12360" y="9302"/>
                    <a:pt x="12514" y="8469"/>
                    <a:pt x="12514" y="7528"/>
                  </a:cubicBezTo>
                  <a:lnTo>
                    <a:pt x="12514" y="2277"/>
                  </a:lnTo>
                  <a:cubicBezTo>
                    <a:pt x="12514" y="2122"/>
                    <a:pt x="12443" y="1980"/>
                    <a:pt x="12324" y="1908"/>
                  </a:cubicBezTo>
                  <a:cubicBezTo>
                    <a:pt x="10450" y="644"/>
                    <a:pt x="8476" y="1"/>
                    <a:pt x="64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6" name="Google Shape;2966;p77"/>
          <p:cNvGrpSpPr/>
          <p:nvPr/>
        </p:nvGrpSpPr>
        <p:grpSpPr>
          <a:xfrm>
            <a:off x="6857006" y="4129188"/>
            <a:ext cx="383125" cy="332300"/>
            <a:chOff x="4870525" y="3855575"/>
            <a:chExt cx="383125" cy="332300"/>
          </a:xfrm>
        </p:grpSpPr>
        <p:sp>
          <p:nvSpPr>
            <p:cNvPr id="2967" name="Google Shape;2967;p77"/>
            <p:cNvSpPr/>
            <p:nvPr/>
          </p:nvSpPr>
          <p:spPr>
            <a:xfrm>
              <a:off x="5048250" y="3962375"/>
              <a:ext cx="205400" cy="98400"/>
            </a:xfrm>
            <a:custGeom>
              <a:avLst/>
              <a:gdLst/>
              <a:ahLst/>
              <a:cxnLst/>
              <a:rect l="l" t="t" r="r" b="b"/>
              <a:pathLst>
                <a:path w="8216" h="3936" extrusionOk="0">
                  <a:moveTo>
                    <a:pt x="4097" y="0"/>
                  </a:moveTo>
                  <a:cubicBezTo>
                    <a:pt x="4009" y="0"/>
                    <a:pt x="3923" y="30"/>
                    <a:pt x="3858" y="90"/>
                  </a:cubicBezTo>
                  <a:lnTo>
                    <a:pt x="167" y="3257"/>
                  </a:lnTo>
                  <a:cubicBezTo>
                    <a:pt x="48" y="3364"/>
                    <a:pt x="0" y="3531"/>
                    <a:pt x="60" y="3673"/>
                  </a:cubicBezTo>
                  <a:cubicBezTo>
                    <a:pt x="119" y="3828"/>
                    <a:pt x="250" y="3935"/>
                    <a:pt x="417" y="3935"/>
                  </a:cubicBezTo>
                  <a:lnTo>
                    <a:pt x="7799" y="3935"/>
                  </a:lnTo>
                  <a:cubicBezTo>
                    <a:pt x="7930" y="3935"/>
                    <a:pt x="8049" y="3876"/>
                    <a:pt x="8132" y="3769"/>
                  </a:cubicBezTo>
                  <a:cubicBezTo>
                    <a:pt x="8215" y="3602"/>
                    <a:pt x="8192" y="3376"/>
                    <a:pt x="8037" y="3257"/>
                  </a:cubicBezTo>
                  <a:lnTo>
                    <a:pt x="4346" y="90"/>
                  </a:lnTo>
                  <a:cubicBezTo>
                    <a:pt x="4274" y="30"/>
                    <a:pt x="4185" y="0"/>
                    <a:pt x="4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7"/>
            <p:cNvSpPr/>
            <p:nvPr/>
          </p:nvSpPr>
          <p:spPr>
            <a:xfrm>
              <a:off x="5139925" y="4131300"/>
              <a:ext cx="22350" cy="56575"/>
            </a:xfrm>
            <a:custGeom>
              <a:avLst/>
              <a:gdLst/>
              <a:ahLst/>
              <a:cxnLst/>
              <a:rect l="l" t="t" r="r" b="b"/>
              <a:pathLst>
                <a:path w="894" h="2263" extrusionOk="0">
                  <a:moveTo>
                    <a:pt x="0" y="0"/>
                  </a:moveTo>
                  <a:lnTo>
                    <a:pt x="0" y="2262"/>
                  </a:lnTo>
                  <a:lnTo>
                    <a:pt x="893" y="2262"/>
                  </a:lnTo>
                  <a:lnTo>
                    <a:pt x="8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7"/>
            <p:cNvSpPr/>
            <p:nvPr/>
          </p:nvSpPr>
          <p:spPr>
            <a:xfrm>
              <a:off x="5061625" y="4083075"/>
              <a:ext cx="178625" cy="104800"/>
            </a:xfrm>
            <a:custGeom>
              <a:avLst/>
              <a:gdLst/>
              <a:ahLst/>
              <a:cxnLst/>
              <a:rect l="l" t="t" r="r" b="b"/>
              <a:pathLst>
                <a:path w="7145" h="4192" extrusionOk="0">
                  <a:moveTo>
                    <a:pt x="1" y="0"/>
                  </a:moveTo>
                  <a:lnTo>
                    <a:pt x="1" y="3751"/>
                  </a:lnTo>
                  <a:cubicBezTo>
                    <a:pt x="1" y="4001"/>
                    <a:pt x="191" y="4191"/>
                    <a:pt x="453" y="4191"/>
                  </a:cubicBezTo>
                  <a:lnTo>
                    <a:pt x="2239" y="4191"/>
                  </a:lnTo>
                  <a:lnTo>
                    <a:pt x="2239" y="1489"/>
                  </a:lnTo>
                  <a:cubicBezTo>
                    <a:pt x="2239" y="1227"/>
                    <a:pt x="2430" y="1036"/>
                    <a:pt x="2680" y="1036"/>
                  </a:cubicBezTo>
                  <a:lnTo>
                    <a:pt x="4466" y="1036"/>
                  </a:lnTo>
                  <a:cubicBezTo>
                    <a:pt x="4716" y="1036"/>
                    <a:pt x="4918" y="1227"/>
                    <a:pt x="4918" y="1489"/>
                  </a:cubicBezTo>
                  <a:lnTo>
                    <a:pt x="4918" y="4191"/>
                  </a:lnTo>
                  <a:lnTo>
                    <a:pt x="6704" y="4191"/>
                  </a:lnTo>
                  <a:cubicBezTo>
                    <a:pt x="6954" y="4191"/>
                    <a:pt x="7145" y="4001"/>
                    <a:pt x="7145" y="3751"/>
                  </a:cubicBezTo>
                  <a:lnTo>
                    <a:pt x="71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7"/>
            <p:cNvSpPr/>
            <p:nvPr/>
          </p:nvSpPr>
          <p:spPr>
            <a:xfrm>
              <a:off x="4903275" y="3994075"/>
              <a:ext cx="101225" cy="193800"/>
            </a:xfrm>
            <a:custGeom>
              <a:avLst/>
              <a:gdLst/>
              <a:ahLst/>
              <a:cxnLst/>
              <a:rect l="l" t="t" r="r" b="b"/>
              <a:pathLst>
                <a:path w="4049" h="7752" extrusionOk="0">
                  <a:moveTo>
                    <a:pt x="1572" y="0"/>
                  </a:moveTo>
                  <a:lnTo>
                    <a:pt x="1572" y="6858"/>
                  </a:lnTo>
                  <a:lnTo>
                    <a:pt x="489" y="6858"/>
                  </a:lnTo>
                  <a:cubicBezTo>
                    <a:pt x="263" y="6858"/>
                    <a:pt x="48" y="7025"/>
                    <a:pt x="24" y="7263"/>
                  </a:cubicBezTo>
                  <a:cubicBezTo>
                    <a:pt x="1" y="7525"/>
                    <a:pt x="203" y="7751"/>
                    <a:pt x="477" y="7751"/>
                  </a:cubicBezTo>
                  <a:lnTo>
                    <a:pt x="3573" y="7751"/>
                  </a:lnTo>
                  <a:cubicBezTo>
                    <a:pt x="3787" y="7751"/>
                    <a:pt x="4001" y="7585"/>
                    <a:pt x="4025" y="7347"/>
                  </a:cubicBezTo>
                  <a:cubicBezTo>
                    <a:pt x="4049" y="7085"/>
                    <a:pt x="3834" y="6858"/>
                    <a:pt x="3573" y="6858"/>
                  </a:cubicBezTo>
                  <a:lnTo>
                    <a:pt x="2465" y="6858"/>
                  </a:lnTo>
                  <a:lnTo>
                    <a:pt x="2465" y="0"/>
                  </a:lnTo>
                  <a:cubicBezTo>
                    <a:pt x="2310" y="24"/>
                    <a:pt x="2168" y="60"/>
                    <a:pt x="2013" y="60"/>
                  </a:cubicBezTo>
                  <a:cubicBezTo>
                    <a:pt x="1870" y="60"/>
                    <a:pt x="1715" y="48"/>
                    <a:pt x="1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7"/>
            <p:cNvSpPr/>
            <p:nvPr/>
          </p:nvSpPr>
          <p:spPr>
            <a:xfrm>
              <a:off x="4942575" y="3855575"/>
              <a:ext cx="22350" cy="52200"/>
            </a:xfrm>
            <a:custGeom>
              <a:avLst/>
              <a:gdLst/>
              <a:ahLst/>
              <a:cxnLst/>
              <a:rect l="l" t="t" r="r" b="b"/>
              <a:pathLst>
                <a:path w="894" h="2088" extrusionOk="0">
                  <a:moveTo>
                    <a:pt x="431" y="0"/>
                  </a:moveTo>
                  <a:cubicBezTo>
                    <a:pt x="194" y="0"/>
                    <a:pt x="0" y="202"/>
                    <a:pt x="0" y="445"/>
                  </a:cubicBezTo>
                  <a:lnTo>
                    <a:pt x="0" y="2088"/>
                  </a:lnTo>
                  <a:cubicBezTo>
                    <a:pt x="155" y="2052"/>
                    <a:pt x="298" y="2028"/>
                    <a:pt x="453" y="2028"/>
                  </a:cubicBezTo>
                  <a:cubicBezTo>
                    <a:pt x="596" y="2028"/>
                    <a:pt x="750" y="2052"/>
                    <a:pt x="893" y="2088"/>
                  </a:cubicBezTo>
                  <a:lnTo>
                    <a:pt x="893" y="468"/>
                  </a:lnTo>
                  <a:cubicBezTo>
                    <a:pt x="893" y="242"/>
                    <a:pt x="727" y="28"/>
                    <a:pt x="488" y="4"/>
                  </a:cubicBezTo>
                  <a:cubicBezTo>
                    <a:pt x="469" y="1"/>
                    <a:pt x="450" y="0"/>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7"/>
            <p:cNvSpPr/>
            <p:nvPr/>
          </p:nvSpPr>
          <p:spPr>
            <a:xfrm>
              <a:off x="4870525" y="3960450"/>
              <a:ext cx="50050" cy="39850"/>
            </a:xfrm>
            <a:custGeom>
              <a:avLst/>
              <a:gdLst/>
              <a:ahLst/>
              <a:cxnLst/>
              <a:rect l="l" t="t" r="r" b="b"/>
              <a:pathLst>
                <a:path w="2002" h="1594" extrusionOk="0">
                  <a:moveTo>
                    <a:pt x="1585" y="0"/>
                  </a:moveTo>
                  <a:lnTo>
                    <a:pt x="275" y="762"/>
                  </a:lnTo>
                  <a:cubicBezTo>
                    <a:pt x="72" y="881"/>
                    <a:pt x="1" y="1167"/>
                    <a:pt x="120" y="1369"/>
                  </a:cubicBezTo>
                  <a:cubicBezTo>
                    <a:pt x="200" y="1514"/>
                    <a:pt x="351" y="1593"/>
                    <a:pt x="506" y="1593"/>
                  </a:cubicBezTo>
                  <a:cubicBezTo>
                    <a:pt x="581" y="1593"/>
                    <a:pt x="657" y="1575"/>
                    <a:pt x="727" y="1536"/>
                  </a:cubicBezTo>
                  <a:lnTo>
                    <a:pt x="2001" y="810"/>
                  </a:lnTo>
                  <a:cubicBezTo>
                    <a:pt x="1799" y="583"/>
                    <a:pt x="1644" y="321"/>
                    <a:pt x="1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7"/>
            <p:cNvSpPr/>
            <p:nvPr/>
          </p:nvSpPr>
          <p:spPr>
            <a:xfrm>
              <a:off x="4988100" y="3959850"/>
              <a:ext cx="51825" cy="40500"/>
            </a:xfrm>
            <a:custGeom>
              <a:avLst/>
              <a:gdLst/>
              <a:ahLst/>
              <a:cxnLst/>
              <a:rect l="l" t="t" r="r" b="b"/>
              <a:pathLst>
                <a:path w="2073" h="1620" extrusionOk="0">
                  <a:moveTo>
                    <a:pt x="382" y="0"/>
                  </a:moveTo>
                  <a:cubicBezTo>
                    <a:pt x="322" y="298"/>
                    <a:pt x="191" y="584"/>
                    <a:pt x="1" y="798"/>
                  </a:cubicBezTo>
                  <a:lnTo>
                    <a:pt x="1382" y="1560"/>
                  </a:lnTo>
                  <a:cubicBezTo>
                    <a:pt x="1454" y="1608"/>
                    <a:pt x="1525" y="1619"/>
                    <a:pt x="1608" y="1619"/>
                  </a:cubicBezTo>
                  <a:cubicBezTo>
                    <a:pt x="1763" y="1619"/>
                    <a:pt x="1918" y="1536"/>
                    <a:pt x="1989" y="1393"/>
                  </a:cubicBezTo>
                  <a:cubicBezTo>
                    <a:pt x="2073" y="1179"/>
                    <a:pt x="2001" y="905"/>
                    <a:pt x="1799" y="786"/>
                  </a:cubicBezTo>
                  <a:lnTo>
                    <a:pt x="3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7"/>
            <p:cNvSpPr/>
            <p:nvPr/>
          </p:nvSpPr>
          <p:spPr>
            <a:xfrm>
              <a:off x="4931550" y="3928600"/>
              <a:ext cx="44675" cy="44650"/>
            </a:xfrm>
            <a:custGeom>
              <a:avLst/>
              <a:gdLst/>
              <a:ahLst/>
              <a:cxnLst/>
              <a:rect l="l" t="t" r="r" b="b"/>
              <a:pathLst>
                <a:path w="1787" h="1786" extrusionOk="0">
                  <a:moveTo>
                    <a:pt x="894" y="0"/>
                  </a:moveTo>
                  <a:cubicBezTo>
                    <a:pt x="394" y="0"/>
                    <a:pt x="1" y="405"/>
                    <a:pt x="1" y="893"/>
                  </a:cubicBezTo>
                  <a:cubicBezTo>
                    <a:pt x="1" y="1381"/>
                    <a:pt x="394" y="1786"/>
                    <a:pt x="894" y="1786"/>
                  </a:cubicBezTo>
                  <a:cubicBezTo>
                    <a:pt x="1382" y="1786"/>
                    <a:pt x="1787" y="1381"/>
                    <a:pt x="1787" y="893"/>
                  </a:cubicBezTo>
                  <a:cubicBezTo>
                    <a:pt x="1787" y="405"/>
                    <a:pt x="1382" y="0"/>
                    <a:pt x="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 name="Google Shape;2975;p77"/>
          <p:cNvGrpSpPr/>
          <p:nvPr/>
        </p:nvGrpSpPr>
        <p:grpSpPr>
          <a:xfrm>
            <a:off x="7605725" y="4105263"/>
            <a:ext cx="382800" cy="380150"/>
            <a:chOff x="5327450" y="3853275"/>
            <a:chExt cx="382800" cy="380150"/>
          </a:xfrm>
        </p:grpSpPr>
        <p:sp>
          <p:nvSpPr>
            <p:cNvPr id="2976" name="Google Shape;2976;p77"/>
            <p:cNvSpPr/>
            <p:nvPr/>
          </p:nvSpPr>
          <p:spPr>
            <a:xfrm>
              <a:off x="5603075" y="3889600"/>
              <a:ext cx="52400" cy="49425"/>
            </a:xfrm>
            <a:custGeom>
              <a:avLst/>
              <a:gdLst/>
              <a:ahLst/>
              <a:cxnLst/>
              <a:rect l="l" t="t" r="r" b="b"/>
              <a:pathLst>
                <a:path w="2096" h="1977" extrusionOk="0">
                  <a:moveTo>
                    <a:pt x="346" y="0"/>
                  </a:moveTo>
                  <a:cubicBezTo>
                    <a:pt x="203" y="0"/>
                    <a:pt x="84" y="60"/>
                    <a:pt x="0" y="155"/>
                  </a:cubicBezTo>
                  <a:lnTo>
                    <a:pt x="2096" y="1977"/>
                  </a:lnTo>
                  <a:lnTo>
                    <a:pt x="2096" y="441"/>
                  </a:lnTo>
                  <a:cubicBezTo>
                    <a:pt x="2096" y="191"/>
                    <a:pt x="190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7"/>
            <p:cNvSpPr/>
            <p:nvPr/>
          </p:nvSpPr>
          <p:spPr>
            <a:xfrm>
              <a:off x="5327450" y="3853275"/>
              <a:ext cx="382800" cy="380150"/>
            </a:xfrm>
            <a:custGeom>
              <a:avLst/>
              <a:gdLst/>
              <a:ahLst/>
              <a:cxnLst/>
              <a:rect l="l" t="t" r="r" b="b"/>
              <a:pathLst>
                <a:path w="15312" h="15206" extrusionOk="0">
                  <a:moveTo>
                    <a:pt x="5167" y="6406"/>
                  </a:moveTo>
                  <a:cubicBezTo>
                    <a:pt x="5810" y="6406"/>
                    <a:pt x="6560" y="6775"/>
                    <a:pt x="7168" y="7311"/>
                  </a:cubicBezTo>
                  <a:cubicBezTo>
                    <a:pt x="7650" y="7039"/>
                    <a:pt x="8494" y="6651"/>
                    <a:pt x="9381" y="6651"/>
                  </a:cubicBezTo>
                  <a:cubicBezTo>
                    <a:pt x="9698" y="6651"/>
                    <a:pt x="10021" y="6701"/>
                    <a:pt x="10335" y="6823"/>
                  </a:cubicBezTo>
                  <a:cubicBezTo>
                    <a:pt x="10466" y="6871"/>
                    <a:pt x="10561" y="6966"/>
                    <a:pt x="10609" y="7109"/>
                  </a:cubicBezTo>
                  <a:cubicBezTo>
                    <a:pt x="10859" y="7966"/>
                    <a:pt x="10597" y="9085"/>
                    <a:pt x="9882" y="10026"/>
                  </a:cubicBezTo>
                  <a:cubicBezTo>
                    <a:pt x="9263" y="10812"/>
                    <a:pt x="8430" y="11347"/>
                    <a:pt x="7572" y="11526"/>
                  </a:cubicBezTo>
                  <a:lnTo>
                    <a:pt x="7811" y="12324"/>
                  </a:lnTo>
                  <a:cubicBezTo>
                    <a:pt x="7882" y="12562"/>
                    <a:pt x="7751" y="12824"/>
                    <a:pt x="7513" y="12883"/>
                  </a:cubicBezTo>
                  <a:cubicBezTo>
                    <a:pt x="7465" y="12895"/>
                    <a:pt x="7418" y="12895"/>
                    <a:pt x="7382" y="12895"/>
                  </a:cubicBezTo>
                  <a:cubicBezTo>
                    <a:pt x="7180" y="12895"/>
                    <a:pt x="7001" y="12776"/>
                    <a:pt x="6941" y="12586"/>
                  </a:cubicBezTo>
                  <a:lnTo>
                    <a:pt x="6644" y="11586"/>
                  </a:lnTo>
                  <a:lnTo>
                    <a:pt x="6537" y="11586"/>
                  </a:lnTo>
                  <a:cubicBezTo>
                    <a:pt x="6275" y="11586"/>
                    <a:pt x="6025" y="11526"/>
                    <a:pt x="5751" y="11419"/>
                  </a:cubicBezTo>
                  <a:cubicBezTo>
                    <a:pt x="5072" y="11121"/>
                    <a:pt x="4560" y="10466"/>
                    <a:pt x="4489" y="9752"/>
                  </a:cubicBezTo>
                  <a:cubicBezTo>
                    <a:pt x="4429" y="9276"/>
                    <a:pt x="4572" y="8823"/>
                    <a:pt x="4715" y="8430"/>
                  </a:cubicBezTo>
                  <a:cubicBezTo>
                    <a:pt x="4905" y="7859"/>
                    <a:pt x="5001" y="7490"/>
                    <a:pt x="4774" y="7073"/>
                  </a:cubicBezTo>
                  <a:cubicBezTo>
                    <a:pt x="4703" y="6942"/>
                    <a:pt x="4703" y="6764"/>
                    <a:pt x="4774" y="6621"/>
                  </a:cubicBezTo>
                  <a:cubicBezTo>
                    <a:pt x="4846" y="6490"/>
                    <a:pt x="5001" y="6406"/>
                    <a:pt x="5155" y="6406"/>
                  </a:cubicBezTo>
                  <a:close/>
                  <a:moveTo>
                    <a:pt x="7650" y="1"/>
                  </a:moveTo>
                  <a:cubicBezTo>
                    <a:pt x="7546" y="1"/>
                    <a:pt x="7441" y="37"/>
                    <a:pt x="7358" y="108"/>
                  </a:cubicBezTo>
                  <a:lnTo>
                    <a:pt x="202" y="6347"/>
                  </a:lnTo>
                  <a:cubicBezTo>
                    <a:pt x="24" y="6513"/>
                    <a:pt x="0" y="6787"/>
                    <a:pt x="155" y="6966"/>
                  </a:cubicBezTo>
                  <a:cubicBezTo>
                    <a:pt x="248" y="7066"/>
                    <a:pt x="379" y="7121"/>
                    <a:pt x="507" y="7121"/>
                  </a:cubicBezTo>
                  <a:cubicBezTo>
                    <a:pt x="608" y="7121"/>
                    <a:pt x="707" y="7087"/>
                    <a:pt x="786" y="7014"/>
                  </a:cubicBezTo>
                  <a:lnTo>
                    <a:pt x="2060" y="5894"/>
                  </a:lnTo>
                  <a:lnTo>
                    <a:pt x="2060" y="14753"/>
                  </a:lnTo>
                  <a:cubicBezTo>
                    <a:pt x="2060" y="15003"/>
                    <a:pt x="2262" y="15205"/>
                    <a:pt x="2512" y="15205"/>
                  </a:cubicBezTo>
                  <a:lnTo>
                    <a:pt x="12656" y="15205"/>
                  </a:lnTo>
                  <a:cubicBezTo>
                    <a:pt x="12918" y="15205"/>
                    <a:pt x="13109" y="15003"/>
                    <a:pt x="13109" y="14753"/>
                  </a:cubicBezTo>
                  <a:lnTo>
                    <a:pt x="13109" y="5799"/>
                  </a:lnTo>
                  <a:lnTo>
                    <a:pt x="14502" y="7014"/>
                  </a:lnTo>
                  <a:cubicBezTo>
                    <a:pt x="14597" y="7085"/>
                    <a:pt x="14704" y="7121"/>
                    <a:pt x="14800" y="7121"/>
                  </a:cubicBezTo>
                  <a:cubicBezTo>
                    <a:pt x="14919" y="7121"/>
                    <a:pt x="15061" y="7073"/>
                    <a:pt x="15145" y="6966"/>
                  </a:cubicBezTo>
                  <a:cubicBezTo>
                    <a:pt x="15312" y="6775"/>
                    <a:pt x="15300" y="6490"/>
                    <a:pt x="15097" y="6347"/>
                  </a:cubicBezTo>
                  <a:lnTo>
                    <a:pt x="7942" y="108"/>
                  </a:lnTo>
                  <a:cubicBezTo>
                    <a:pt x="7858" y="37"/>
                    <a:pt x="7754" y="1"/>
                    <a:pt x="7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7"/>
            <p:cNvSpPr/>
            <p:nvPr/>
          </p:nvSpPr>
          <p:spPr>
            <a:xfrm>
              <a:off x="5521800" y="4041400"/>
              <a:ext cx="52125" cy="67900"/>
            </a:xfrm>
            <a:custGeom>
              <a:avLst/>
              <a:gdLst/>
              <a:ahLst/>
              <a:cxnLst/>
              <a:rect l="l" t="t" r="r" b="b"/>
              <a:pathLst>
                <a:path w="2085" h="2716" extrusionOk="0">
                  <a:moveTo>
                    <a:pt x="1632" y="0"/>
                  </a:moveTo>
                  <a:cubicBezTo>
                    <a:pt x="1028" y="0"/>
                    <a:pt x="413" y="247"/>
                    <a:pt x="1" y="453"/>
                  </a:cubicBezTo>
                  <a:cubicBezTo>
                    <a:pt x="227" y="774"/>
                    <a:pt x="418" y="1096"/>
                    <a:pt x="525" y="1441"/>
                  </a:cubicBezTo>
                  <a:cubicBezTo>
                    <a:pt x="680" y="1906"/>
                    <a:pt x="691" y="2334"/>
                    <a:pt x="572" y="2715"/>
                  </a:cubicBezTo>
                  <a:cubicBezTo>
                    <a:pt x="870" y="2525"/>
                    <a:pt x="1156" y="2263"/>
                    <a:pt x="1394" y="1941"/>
                  </a:cubicBezTo>
                  <a:cubicBezTo>
                    <a:pt x="1870" y="1334"/>
                    <a:pt x="2084" y="620"/>
                    <a:pt x="2013" y="36"/>
                  </a:cubicBezTo>
                  <a:cubicBezTo>
                    <a:pt x="1888" y="11"/>
                    <a:pt x="1760" y="0"/>
                    <a:pt x="1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7"/>
            <p:cNvSpPr/>
            <p:nvPr/>
          </p:nvSpPr>
          <p:spPr>
            <a:xfrm>
              <a:off x="5461375" y="4039325"/>
              <a:ext cx="56875" cy="80375"/>
            </a:xfrm>
            <a:custGeom>
              <a:avLst/>
              <a:gdLst/>
              <a:ahLst/>
              <a:cxnLst/>
              <a:rect l="l" t="t" r="r" b="b"/>
              <a:pathLst>
                <a:path w="2275" h="3215" extrusionOk="0">
                  <a:moveTo>
                    <a:pt x="441" y="0"/>
                  </a:moveTo>
                  <a:lnTo>
                    <a:pt x="441" y="0"/>
                  </a:lnTo>
                  <a:cubicBezTo>
                    <a:pt x="477" y="465"/>
                    <a:pt x="322" y="881"/>
                    <a:pt x="203" y="1238"/>
                  </a:cubicBezTo>
                  <a:cubicBezTo>
                    <a:pt x="96" y="1584"/>
                    <a:pt x="1" y="1893"/>
                    <a:pt x="25" y="2191"/>
                  </a:cubicBezTo>
                  <a:cubicBezTo>
                    <a:pt x="72" y="2584"/>
                    <a:pt x="370" y="2965"/>
                    <a:pt x="775" y="3143"/>
                  </a:cubicBezTo>
                  <a:cubicBezTo>
                    <a:pt x="846" y="3179"/>
                    <a:pt x="930" y="3203"/>
                    <a:pt x="1037" y="3215"/>
                  </a:cubicBezTo>
                  <a:lnTo>
                    <a:pt x="751" y="2250"/>
                  </a:lnTo>
                  <a:cubicBezTo>
                    <a:pt x="680" y="2012"/>
                    <a:pt x="811" y="1762"/>
                    <a:pt x="1049" y="1703"/>
                  </a:cubicBezTo>
                  <a:cubicBezTo>
                    <a:pt x="1095" y="1686"/>
                    <a:pt x="1142" y="1679"/>
                    <a:pt x="1188" y="1679"/>
                  </a:cubicBezTo>
                  <a:cubicBezTo>
                    <a:pt x="1378" y="1679"/>
                    <a:pt x="1551" y="1809"/>
                    <a:pt x="1608" y="2000"/>
                  </a:cubicBezTo>
                  <a:lnTo>
                    <a:pt x="1882" y="2953"/>
                  </a:lnTo>
                  <a:cubicBezTo>
                    <a:pt x="2204" y="2655"/>
                    <a:pt x="2275" y="2274"/>
                    <a:pt x="2108" y="1798"/>
                  </a:cubicBezTo>
                  <a:cubicBezTo>
                    <a:pt x="1846" y="1012"/>
                    <a:pt x="1096" y="322"/>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983"/>
        <p:cNvGrpSpPr/>
        <p:nvPr/>
      </p:nvGrpSpPr>
      <p:grpSpPr>
        <a:xfrm>
          <a:off x="0" y="0"/>
          <a:ext cx="0" cy="0"/>
          <a:chOff x="0" y="0"/>
          <a:chExt cx="0" cy="0"/>
        </a:xfrm>
      </p:grpSpPr>
      <p:sp>
        <p:nvSpPr>
          <p:cNvPr id="2984" name="Google Shape;2984;p78"/>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Alternative </a:t>
            </a:r>
            <a:r>
              <a:rPr lang="en" b="0">
                <a:solidFill>
                  <a:schemeClr val="lt2"/>
                </a:solidFill>
              </a:rPr>
              <a:t>resources</a:t>
            </a:r>
            <a:endParaRPr/>
          </a:p>
        </p:txBody>
      </p:sp>
      <p:grpSp>
        <p:nvGrpSpPr>
          <p:cNvPr id="2985" name="Google Shape;2985;p78"/>
          <p:cNvGrpSpPr/>
          <p:nvPr/>
        </p:nvGrpSpPr>
        <p:grpSpPr>
          <a:xfrm>
            <a:off x="1094225" y="1600225"/>
            <a:ext cx="1817303" cy="1280853"/>
            <a:chOff x="876575" y="2219425"/>
            <a:chExt cx="1817303" cy="1280853"/>
          </a:xfrm>
        </p:grpSpPr>
        <p:sp>
          <p:nvSpPr>
            <p:cNvPr id="2986" name="Google Shape;2986;p78"/>
            <p:cNvSpPr/>
            <p:nvPr/>
          </p:nvSpPr>
          <p:spPr>
            <a:xfrm>
              <a:off x="1072498" y="3210042"/>
              <a:ext cx="399357" cy="290236"/>
            </a:xfrm>
            <a:custGeom>
              <a:avLst/>
              <a:gdLst/>
              <a:ahLst/>
              <a:cxnLst/>
              <a:rect l="l" t="t" r="r" b="b"/>
              <a:pathLst>
                <a:path w="3883" h="2822" extrusionOk="0">
                  <a:moveTo>
                    <a:pt x="1" y="0"/>
                  </a:moveTo>
                  <a:lnTo>
                    <a:pt x="1" y="2822"/>
                  </a:lnTo>
                  <a:lnTo>
                    <a:pt x="3882" y="2822"/>
                  </a:lnTo>
                  <a:lnTo>
                    <a:pt x="38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8"/>
            <p:cNvSpPr/>
            <p:nvPr/>
          </p:nvSpPr>
          <p:spPr>
            <a:xfrm>
              <a:off x="1831712" y="2409177"/>
              <a:ext cx="215671" cy="552394"/>
            </a:xfrm>
            <a:custGeom>
              <a:avLst/>
              <a:gdLst/>
              <a:ahLst/>
              <a:cxnLst/>
              <a:rect l="l" t="t" r="r" b="b"/>
              <a:pathLst>
                <a:path w="2097" h="5371" extrusionOk="0">
                  <a:moveTo>
                    <a:pt x="1" y="1"/>
                  </a:moveTo>
                  <a:lnTo>
                    <a:pt x="1" y="5370"/>
                  </a:lnTo>
                  <a:lnTo>
                    <a:pt x="2096" y="5370"/>
                  </a:lnTo>
                  <a:lnTo>
                    <a:pt x="2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8"/>
            <p:cNvSpPr/>
            <p:nvPr/>
          </p:nvSpPr>
          <p:spPr>
            <a:xfrm>
              <a:off x="1471748" y="2924746"/>
              <a:ext cx="426200" cy="284168"/>
            </a:xfrm>
            <a:custGeom>
              <a:avLst/>
              <a:gdLst/>
              <a:ahLst/>
              <a:cxnLst/>
              <a:rect l="l" t="t" r="r" b="b"/>
              <a:pathLst>
                <a:path w="4144" h="2763" extrusionOk="0">
                  <a:moveTo>
                    <a:pt x="0" y="0"/>
                  </a:moveTo>
                  <a:lnTo>
                    <a:pt x="0" y="2762"/>
                  </a:lnTo>
                  <a:lnTo>
                    <a:pt x="4144" y="2762"/>
                  </a:lnTo>
                  <a:lnTo>
                    <a:pt x="4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8"/>
            <p:cNvSpPr/>
            <p:nvPr/>
          </p:nvSpPr>
          <p:spPr>
            <a:xfrm>
              <a:off x="1897842" y="2258610"/>
              <a:ext cx="597647" cy="211866"/>
            </a:xfrm>
            <a:custGeom>
              <a:avLst/>
              <a:gdLst/>
              <a:ahLst/>
              <a:cxnLst/>
              <a:rect l="l" t="t" r="r" b="b"/>
              <a:pathLst>
                <a:path w="5811" h="2060" extrusionOk="0">
                  <a:moveTo>
                    <a:pt x="1" y="0"/>
                  </a:moveTo>
                  <a:lnTo>
                    <a:pt x="1" y="2060"/>
                  </a:lnTo>
                  <a:lnTo>
                    <a:pt x="5811" y="1762"/>
                  </a:lnTo>
                  <a:lnTo>
                    <a:pt x="5811" y="32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8"/>
            <p:cNvSpPr/>
            <p:nvPr/>
          </p:nvSpPr>
          <p:spPr>
            <a:xfrm>
              <a:off x="2388935" y="2335744"/>
              <a:ext cx="213100" cy="546223"/>
            </a:xfrm>
            <a:custGeom>
              <a:avLst/>
              <a:gdLst/>
              <a:ahLst/>
              <a:cxnLst/>
              <a:rect l="l" t="t" r="r" b="b"/>
              <a:pathLst>
                <a:path w="2072" h="5311" extrusionOk="0">
                  <a:moveTo>
                    <a:pt x="0" y="0"/>
                  </a:moveTo>
                  <a:lnTo>
                    <a:pt x="310" y="5310"/>
                  </a:lnTo>
                  <a:lnTo>
                    <a:pt x="1762" y="5310"/>
                  </a:lnTo>
                  <a:lnTo>
                    <a:pt x="20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8"/>
            <p:cNvSpPr/>
            <p:nvPr/>
          </p:nvSpPr>
          <p:spPr>
            <a:xfrm>
              <a:off x="876575" y="2825499"/>
              <a:ext cx="693192" cy="482560"/>
            </a:xfrm>
            <a:custGeom>
              <a:avLst/>
              <a:gdLst/>
              <a:ahLst/>
              <a:cxnLst/>
              <a:rect l="l" t="t" r="r" b="b"/>
              <a:pathLst>
                <a:path w="6740" h="4692" extrusionOk="0">
                  <a:moveTo>
                    <a:pt x="2192" y="1"/>
                  </a:moveTo>
                  <a:cubicBezTo>
                    <a:pt x="989" y="1"/>
                    <a:pt x="1" y="977"/>
                    <a:pt x="1" y="2191"/>
                  </a:cubicBezTo>
                  <a:lnTo>
                    <a:pt x="1" y="2501"/>
                  </a:lnTo>
                  <a:cubicBezTo>
                    <a:pt x="1" y="3704"/>
                    <a:pt x="989" y="4692"/>
                    <a:pt x="2192" y="4692"/>
                  </a:cubicBezTo>
                  <a:lnTo>
                    <a:pt x="6252" y="4692"/>
                  </a:lnTo>
                  <a:cubicBezTo>
                    <a:pt x="6526" y="4692"/>
                    <a:pt x="6740" y="4466"/>
                    <a:pt x="6740" y="4192"/>
                  </a:cubicBezTo>
                  <a:lnTo>
                    <a:pt x="6740" y="489"/>
                  </a:lnTo>
                  <a:cubicBezTo>
                    <a:pt x="6740" y="215"/>
                    <a:pt x="6526" y="1"/>
                    <a:pt x="6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8"/>
            <p:cNvSpPr/>
            <p:nvPr/>
          </p:nvSpPr>
          <p:spPr>
            <a:xfrm>
              <a:off x="1794995" y="2922278"/>
              <a:ext cx="291573" cy="290338"/>
            </a:xfrm>
            <a:custGeom>
              <a:avLst/>
              <a:gdLst/>
              <a:ahLst/>
              <a:cxnLst/>
              <a:rect l="l" t="t" r="r" b="b"/>
              <a:pathLst>
                <a:path w="2835" h="2823" extrusionOk="0">
                  <a:moveTo>
                    <a:pt x="1417" y="0"/>
                  </a:moveTo>
                  <a:cubicBezTo>
                    <a:pt x="632" y="0"/>
                    <a:pt x="1" y="631"/>
                    <a:pt x="1" y="1405"/>
                  </a:cubicBezTo>
                  <a:cubicBezTo>
                    <a:pt x="1" y="2191"/>
                    <a:pt x="632" y="2822"/>
                    <a:pt x="1417" y="2822"/>
                  </a:cubicBezTo>
                  <a:cubicBezTo>
                    <a:pt x="2191" y="2822"/>
                    <a:pt x="2834" y="2191"/>
                    <a:pt x="2834" y="1405"/>
                  </a:cubicBezTo>
                  <a:cubicBezTo>
                    <a:pt x="2834" y="631"/>
                    <a:pt x="2191"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8"/>
            <p:cNvSpPr/>
            <p:nvPr/>
          </p:nvSpPr>
          <p:spPr>
            <a:xfrm>
              <a:off x="1862360" y="2990876"/>
              <a:ext cx="153140" cy="153140"/>
            </a:xfrm>
            <a:custGeom>
              <a:avLst/>
              <a:gdLst/>
              <a:ahLst/>
              <a:cxnLst/>
              <a:rect l="l" t="t" r="r" b="b"/>
              <a:pathLst>
                <a:path w="1489" h="1489" extrusionOk="0">
                  <a:moveTo>
                    <a:pt x="751" y="0"/>
                  </a:moveTo>
                  <a:cubicBezTo>
                    <a:pt x="334" y="0"/>
                    <a:pt x="0" y="321"/>
                    <a:pt x="0" y="738"/>
                  </a:cubicBezTo>
                  <a:cubicBezTo>
                    <a:pt x="0" y="1143"/>
                    <a:pt x="334" y="1488"/>
                    <a:pt x="751" y="1488"/>
                  </a:cubicBezTo>
                  <a:cubicBezTo>
                    <a:pt x="1167" y="1488"/>
                    <a:pt x="1489" y="1143"/>
                    <a:pt x="1489" y="738"/>
                  </a:cubicBezTo>
                  <a:cubicBezTo>
                    <a:pt x="1489" y="345"/>
                    <a:pt x="1167" y="0"/>
                    <a:pt x="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8"/>
            <p:cNvSpPr/>
            <p:nvPr/>
          </p:nvSpPr>
          <p:spPr>
            <a:xfrm>
              <a:off x="923165" y="2922278"/>
              <a:ext cx="290338" cy="290338"/>
            </a:xfrm>
            <a:custGeom>
              <a:avLst/>
              <a:gdLst/>
              <a:ahLst/>
              <a:cxnLst/>
              <a:rect l="l" t="t" r="r" b="b"/>
              <a:pathLst>
                <a:path w="2823" h="2823" extrusionOk="0">
                  <a:moveTo>
                    <a:pt x="1405" y="0"/>
                  </a:moveTo>
                  <a:cubicBezTo>
                    <a:pt x="631" y="0"/>
                    <a:pt x="0" y="631"/>
                    <a:pt x="0" y="1405"/>
                  </a:cubicBezTo>
                  <a:cubicBezTo>
                    <a:pt x="0" y="2191"/>
                    <a:pt x="631" y="2822"/>
                    <a:pt x="1405" y="2822"/>
                  </a:cubicBezTo>
                  <a:cubicBezTo>
                    <a:pt x="2191" y="2822"/>
                    <a:pt x="2822" y="2191"/>
                    <a:pt x="2822" y="1405"/>
                  </a:cubicBezTo>
                  <a:cubicBezTo>
                    <a:pt x="2822" y="631"/>
                    <a:pt x="2191" y="0"/>
                    <a:pt x="1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8"/>
            <p:cNvSpPr/>
            <p:nvPr/>
          </p:nvSpPr>
          <p:spPr>
            <a:xfrm>
              <a:off x="990529" y="2990876"/>
              <a:ext cx="153140" cy="153140"/>
            </a:xfrm>
            <a:custGeom>
              <a:avLst/>
              <a:gdLst/>
              <a:ahLst/>
              <a:cxnLst/>
              <a:rect l="l" t="t" r="r" b="b"/>
              <a:pathLst>
                <a:path w="1489" h="1489" extrusionOk="0">
                  <a:moveTo>
                    <a:pt x="738" y="0"/>
                  </a:moveTo>
                  <a:cubicBezTo>
                    <a:pt x="322" y="0"/>
                    <a:pt x="0" y="321"/>
                    <a:pt x="0" y="738"/>
                  </a:cubicBezTo>
                  <a:cubicBezTo>
                    <a:pt x="0" y="1143"/>
                    <a:pt x="322" y="1488"/>
                    <a:pt x="738" y="1488"/>
                  </a:cubicBezTo>
                  <a:cubicBezTo>
                    <a:pt x="1155" y="1488"/>
                    <a:pt x="1488" y="1143"/>
                    <a:pt x="1488" y="738"/>
                  </a:cubicBezTo>
                  <a:cubicBezTo>
                    <a:pt x="1488" y="345"/>
                    <a:pt x="1155" y="0"/>
                    <a:pt x="7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8"/>
            <p:cNvSpPr/>
            <p:nvPr/>
          </p:nvSpPr>
          <p:spPr>
            <a:xfrm>
              <a:off x="1794995" y="2219425"/>
              <a:ext cx="291573" cy="290236"/>
            </a:xfrm>
            <a:custGeom>
              <a:avLst/>
              <a:gdLst/>
              <a:ahLst/>
              <a:cxnLst/>
              <a:rect l="l" t="t" r="r" b="b"/>
              <a:pathLst>
                <a:path w="2835" h="2822" extrusionOk="0">
                  <a:moveTo>
                    <a:pt x="1417" y="0"/>
                  </a:moveTo>
                  <a:cubicBezTo>
                    <a:pt x="632" y="0"/>
                    <a:pt x="1" y="631"/>
                    <a:pt x="1" y="1417"/>
                  </a:cubicBezTo>
                  <a:cubicBezTo>
                    <a:pt x="1" y="2191"/>
                    <a:pt x="632" y="2822"/>
                    <a:pt x="1417" y="2822"/>
                  </a:cubicBezTo>
                  <a:cubicBezTo>
                    <a:pt x="2191" y="2822"/>
                    <a:pt x="2834" y="2191"/>
                    <a:pt x="2834" y="1417"/>
                  </a:cubicBezTo>
                  <a:cubicBezTo>
                    <a:pt x="2834" y="631"/>
                    <a:pt x="2191"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8"/>
            <p:cNvSpPr/>
            <p:nvPr/>
          </p:nvSpPr>
          <p:spPr>
            <a:xfrm>
              <a:off x="1862360" y="2287921"/>
              <a:ext cx="153140" cy="153243"/>
            </a:xfrm>
            <a:custGeom>
              <a:avLst/>
              <a:gdLst/>
              <a:ahLst/>
              <a:cxnLst/>
              <a:rect l="l" t="t" r="r" b="b"/>
              <a:pathLst>
                <a:path w="1489" h="1490" extrusionOk="0">
                  <a:moveTo>
                    <a:pt x="751" y="1"/>
                  </a:moveTo>
                  <a:cubicBezTo>
                    <a:pt x="334" y="1"/>
                    <a:pt x="0" y="334"/>
                    <a:pt x="0" y="751"/>
                  </a:cubicBezTo>
                  <a:cubicBezTo>
                    <a:pt x="0" y="1144"/>
                    <a:pt x="334" y="1489"/>
                    <a:pt x="751" y="1489"/>
                  </a:cubicBezTo>
                  <a:cubicBezTo>
                    <a:pt x="1167" y="1489"/>
                    <a:pt x="1489" y="1156"/>
                    <a:pt x="1489" y="751"/>
                  </a:cubicBezTo>
                  <a:cubicBezTo>
                    <a:pt x="1489" y="346"/>
                    <a:pt x="1167" y="1"/>
                    <a:pt x="7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8"/>
            <p:cNvSpPr/>
            <p:nvPr/>
          </p:nvSpPr>
          <p:spPr>
            <a:xfrm>
              <a:off x="2350984" y="2219425"/>
              <a:ext cx="290236" cy="290236"/>
            </a:xfrm>
            <a:custGeom>
              <a:avLst/>
              <a:gdLst/>
              <a:ahLst/>
              <a:cxnLst/>
              <a:rect l="l" t="t" r="r" b="b"/>
              <a:pathLst>
                <a:path w="2822" h="2822" extrusionOk="0">
                  <a:moveTo>
                    <a:pt x="1405" y="0"/>
                  </a:moveTo>
                  <a:cubicBezTo>
                    <a:pt x="631" y="0"/>
                    <a:pt x="0" y="631"/>
                    <a:pt x="0" y="1417"/>
                  </a:cubicBezTo>
                  <a:cubicBezTo>
                    <a:pt x="0" y="2191"/>
                    <a:pt x="631" y="2822"/>
                    <a:pt x="1405" y="2822"/>
                  </a:cubicBezTo>
                  <a:cubicBezTo>
                    <a:pt x="2191" y="2822"/>
                    <a:pt x="2822" y="2191"/>
                    <a:pt x="2822" y="1417"/>
                  </a:cubicBezTo>
                  <a:cubicBezTo>
                    <a:pt x="2822" y="631"/>
                    <a:pt x="2191" y="0"/>
                    <a:pt x="1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8"/>
            <p:cNvSpPr/>
            <p:nvPr/>
          </p:nvSpPr>
          <p:spPr>
            <a:xfrm>
              <a:off x="2418246" y="2287921"/>
              <a:ext cx="153243" cy="153243"/>
            </a:xfrm>
            <a:custGeom>
              <a:avLst/>
              <a:gdLst/>
              <a:ahLst/>
              <a:cxnLst/>
              <a:rect l="l" t="t" r="r" b="b"/>
              <a:pathLst>
                <a:path w="1490" h="1490" extrusionOk="0">
                  <a:moveTo>
                    <a:pt x="739" y="1"/>
                  </a:moveTo>
                  <a:cubicBezTo>
                    <a:pt x="346" y="1"/>
                    <a:pt x="1" y="334"/>
                    <a:pt x="1" y="751"/>
                  </a:cubicBezTo>
                  <a:cubicBezTo>
                    <a:pt x="1" y="1144"/>
                    <a:pt x="322" y="1489"/>
                    <a:pt x="739" y="1489"/>
                  </a:cubicBezTo>
                  <a:cubicBezTo>
                    <a:pt x="1156" y="1489"/>
                    <a:pt x="1489" y="1156"/>
                    <a:pt x="1489" y="751"/>
                  </a:cubicBezTo>
                  <a:cubicBezTo>
                    <a:pt x="1489" y="346"/>
                    <a:pt x="1156" y="1"/>
                    <a:pt x="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8"/>
            <p:cNvSpPr/>
            <p:nvPr/>
          </p:nvSpPr>
          <p:spPr>
            <a:xfrm>
              <a:off x="2300692" y="2826733"/>
              <a:ext cx="393186" cy="352767"/>
            </a:xfrm>
            <a:custGeom>
              <a:avLst/>
              <a:gdLst/>
              <a:ahLst/>
              <a:cxnLst/>
              <a:rect l="l" t="t" r="r" b="b"/>
              <a:pathLst>
                <a:path w="3823" h="3430" extrusionOk="0">
                  <a:moveTo>
                    <a:pt x="1906" y="1"/>
                  </a:moveTo>
                  <a:cubicBezTo>
                    <a:pt x="1561" y="1"/>
                    <a:pt x="1275" y="227"/>
                    <a:pt x="1168" y="536"/>
                  </a:cubicBezTo>
                  <a:lnTo>
                    <a:pt x="310" y="536"/>
                  </a:lnTo>
                  <a:cubicBezTo>
                    <a:pt x="132" y="536"/>
                    <a:pt x="1" y="691"/>
                    <a:pt x="1" y="846"/>
                  </a:cubicBezTo>
                  <a:cubicBezTo>
                    <a:pt x="1" y="1025"/>
                    <a:pt x="144" y="1167"/>
                    <a:pt x="310" y="1167"/>
                  </a:cubicBezTo>
                  <a:lnTo>
                    <a:pt x="394" y="1167"/>
                  </a:lnTo>
                  <a:lnTo>
                    <a:pt x="394" y="2834"/>
                  </a:lnTo>
                  <a:lnTo>
                    <a:pt x="799" y="3430"/>
                  </a:lnTo>
                  <a:lnTo>
                    <a:pt x="1037" y="3430"/>
                  </a:lnTo>
                  <a:lnTo>
                    <a:pt x="1037" y="1144"/>
                  </a:lnTo>
                  <a:lnTo>
                    <a:pt x="1263" y="1144"/>
                  </a:lnTo>
                  <a:cubicBezTo>
                    <a:pt x="1394" y="1370"/>
                    <a:pt x="1632" y="1525"/>
                    <a:pt x="1918" y="1525"/>
                  </a:cubicBezTo>
                  <a:cubicBezTo>
                    <a:pt x="2204" y="1525"/>
                    <a:pt x="2442" y="1370"/>
                    <a:pt x="2573" y="1144"/>
                  </a:cubicBezTo>
                  <a:lnTo>
                    <a:pt x="2775" y="1144"/>
                  </a:lnTo>
                  <a:lnTo>
                    <a:pt x="2775" y="3430"/>
                  </a:lnTo>
                  <a:lnTo>
                    <a:pt x="3013" y="3430"/>
                  </a:lnTo>
                  <a:lnTo>
                    <a:pt x="3418" y="2834"/>
                  </a:lnTo>
                  <a:lnTo>
                    <a:pt x="3418" y="1167"/>
                  </a:lnTo>
                  <a:lnTo>
                    <a:pt x="3513" y="1167"/>
                  </a:lnTo>
                  <a:cubicBezTo>
                    <a:pt x="3692" y="1167"/>
                    <a:pt x="3823" y="1013"/>
                    <a:pt x="3823" y="846"/>
                  </a:cubicBezTo>
                  <a:cubicBezTo>
                    <a:pt x="3787" y="691"/>
                    <a:pt x="3656" y="536"/>
                    <a:pt x="3478" y="536"/>
                  </a:cubicBezTo>
                  <a:lnTo>
                    <a:pt x="2632" y="536"/>
                  </a:lnTo>
                  <a:cubicBezTo>
                    <a:pt x="2525" y="227"/>
                    <a:pt x="2239"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8"/>
            <p:cNvSpPr/>
            <p:nvPr/>
          </p:nvSpPr>
          <p:spPr>
            <a:xfrm>
              <a:off x="2453831" y="2864684"/>
              <a:ext cx="82072" cy="83409"/>
            </a:xfrm>
            <a:custGeom>
              <a:avLst/>
              <a:gdLst/>
              <a:ahLst/>
              <a:cxnLst/>
              <a:rect l="l" t="t" r="r" b="b"/>
              <a:pathLst>
                <a:path w="798" h="811" extrusionOk="0">
                  <a:moveTo>
                    <a:pt x="393" y="1"/>
                  </a:moveTo>
                  <a:cubicBezTo>
                    <a:pt x="179" y="1"/>
                    <a:pt x="0" y="179"/>
                    <a:pt x="0" y="405"/>
                  </a:cubicBezTo>
                  <a:cubicBezTo>
                    <a:pt x="0" y="632"/>
                    <a:pt x="179" y="810"/>
                    <a:pt x="393" y="810"/>
                  </a:cubicBezTo>
                  <a:cubicBezTo>
                    <a:pt x="619" y="810"/>
                    <a:pt x="798" y="632"/>
                    <a:pt x="798" y="405"/>
                  </a:cubicBezTo>
                  <a:cubicBezTo>
                    <a:pt x="798" y="179"/>
                    <a:pt x="619"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2" name="Google Shape;3002;p78"/>
          <p:cNvGrpSpPr/>
          <p:nvPr/>
        </p:nvGrpSpPr>
        <p:grpSpPr>
          <a:xfrm>
            <a:off x="6716538" y="2483950"/>
            <a:ext cx="1300098" cy="638993"/>
            <a:chOff x="3248425" y="1763275"/>
            <a:chExt cx="1300098" cy="638993"/>
          </a:xfrm>
        </p:grpSpPr>
        <p:sp>
          <p:nvSpPr>
            <p:cNvPr id="3003" name="Google Shape;3003;p78"/>
            <p:cNvSpPr/>
            <p:nvPr/>
          </p:nvSpPr>
          <p:spPr>
            <a:xfrm>
              <a:off x="3364426" y="1763275"/>
              <a:ext cx="1068881" cy="638993"/>
            </a:xfrm>
            <a:custGeom>
              <a:avLst/>
              <a:gdLst/>
              <a:ahLst/>
              <a:cxnLst/>
              <a:rect l="l" t="t" r="r" b="b"/>
              <a:pathLst>
                <a:path w="16015" h="9574" extrusionOk="0">
                  <a:moveTo>
                    <a:pt x="1120" y="1"/>
                  </a:moveTo>
                  <a:cubicBezTo>
                    <a:pt x="500" y="1"/>
                    <a:pt x="0" y="513"/>
                    <a:pt x="0" y="1132"/>
                  </a:cubicBezTo>
                  <a:lnTo>
                    <a:pt x="0" y="8442"/>
                  </a:lnTo>
                  <a:cubicBezTo>
                    <a:pt x="0" y="9073"/>
                    <a:pt x="500" y="9573"/>
                    <a:pt x="1120" y="9573"/>
                  </a:cubicBezTo>
                  <a:lnTo>
                    <a:pt x="14883" y="9573"/>
                  </a:lnTo>
                  <a:cubicBezTo>
                    <a:pt x="15490" y="9573"/>
                    <a:pt x="15990" y="9073"/>
                    <a:pt x="16014" y="8442"/>
                  </a:cubicBezTo>
                  <a:lnTo>
                    <a:pt x="16014" y="1132"/>
                  </a:lnTo>
                  <a:cubicBezTo>
                    <a:pt x="16014" y="513"/>
                    <a:pt x="15502" y="1"/>
                    <a:pt x="1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8"/>
            <p:cNvSpPr/>
            <p:nvPr/>
          </p:nvSpPr>
          <p:spPr>
            <a:xfrm>
              <a:off x="3447855" y="1850709"/>
              <a:ext cx="902025" cy="463326"/>
            </a:xfrm>
            <a:custGeom>
              <a:avLst/>
              <a:gdLst/>
              <a:ahLst/>
              <a:cxnLst/>
              <a:rect l="l" t="t" r="r" b="b"/>
              <a:pathLst>
                <a:path w="13515" h="6942" extrusionOk="0">
                  <a:moveTo>
                    <a:pt x="632" y="0"/>
                  </a:moveTo>
                  <a:cubicBezTo>
                    <a:pt x="274" y="0"/>
                    <a:pt x="0" y="286"/>
                    <a:pt x="0" y="643"/>
                  </a:cubicBezTo>
                  <a:lnTo>
                    <a:pt x="0" y="6299"/>
                  </a:lnTo>
                  <a:cubicBezTo>
                    <a:pt x="0" y="6656"/>
                    <a:pt x="274" y="6942"/>
                    <a:pt x="632" y="6942"/>
                  </a:cubicBezTo>
                  <a:lnTo>
                    <a:pt x="12871" y="6942"/>
                  </a:lnTo>
                  <a:cubicBezTo>
                    <a:pt x="13216" y="6942"/>
                    <a:pt x="13490" y="6656"/>
                    <a:pt x="13514" y="6299"/>
                  </a:cubicBezTo>
                  <a:lnTo>
                    <a:pt x="13514" y="643"/>
                  </a:lnTo>
                  <a:cubicBezTo>
                    <a:pt x="13514" y="286"/>
                    <a:pt x="13228" y="0"/>
                    <a:pt x="128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8"/>
            <p:cNvSpPr/>
            <p:nvPr/>
          </p:nvSpPr>
          <p:spPr>
            <a:xfrm>
              <a:off x="3510661" y="1900766"/>
              <a:ext cx="232865" cy="360810"/>
            </a:xfrm>
            <a:custGeom>
              <a:avLst/>
              <a:gdLst/>
              <a:ahLst/>
              <a:cxnLst/>
              <a:rect l="l" t="t" r="r" b="b"/>
              <a:pathLst>
                <a:path w="3489" h="5406" extrusionOk="0">
                  <a:moveTo>
                    <a:pt x="488" y="1"/>
                  </a:moveTo>
                  <a:cubicBezTo>
                    <a:pt x="214" y="1"/>
                    <a:pt x="0" y="203"/>
                    <a:pt x="0" y="477"/>
                  </a:cubicBezTo>
                  <a:lnTo>
                    <a:pt x="0" y="4930"/>
                  </a:lnTo>
                  <a:cubicBezTo>
                    <a:pt x="0" y="5192"/>
                    <a:pt x="214" y="5406"/>
                    <a:pt x="488" y="5406"/>
                  </a:cubicBezTo>
                  <a:lnTo>
                    <a:pt x="3012" y="5406"/>
                  </a:lnTo>
                  <a:cubicBezTo>
                    <a:pt x="3274" y="5406"/>
                    <a:pt x="3489" y="5192"/>
                    <a:pt x="3489" y="4930"/>
                  </a:cubicBezTo>
                  <a:lnTo>
                    <a:pt x="3489" y="477"/>
                  </a:lnTo>
                  <a:cubicBezTo>
                    <a:pt x="3489" y="203"/>
                    <a:pt x="3274" y="1"/>
                    <a:pt x="30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8"/>
            <p:cNvSpPr/>
            <p:nvPr/>
          </p:nvSpPr>
          <p:spPr>
            <a:xfrm>
              <a:off x="3782441" y="1900766"/>
              <a:ext cx="232064" cy="360810"/>
            </a:xfrm>
            <a:custGeom>
              <a:avLst/>
              <a:gdLst/>
              <a:ahLst/>
              <a:cxnLst/>
              <a:rect l="l" t="t" r="r" b="b"/>
              <a:pathLst>
                <a:path w="3477" h="5406" extrusionOk="0">
                  <a:moveTo>
                    <a:pt x="476" y="1"/>
                  </a:moveTo>
                  <a:cubicBezTo>
                    <a:pt x="202" y="1"/>
                    <a:pt x="0" y="203"/>
                    <a:pt x="0" y="477"/>
                  </a:cubicBezTo>
                  <a:lnTo>
                    <a:pt x="0" y="4930"/>
                  </a:lnTo>
                  <a:cubicBezTo>
                    <a:pt x="0" y="5192"/>
                    <a:pt x="202" y="5406"/>
                    <a:pt x="476" y="5406"/>
                  </a:cubicBezTo>
                  <a:lnTo>
                    <a:pt x="3000" y="5406"/>
                  </a:lnTo>
                  <a:cubicBezTo>
                    <a:pt x="3262" y="5406"/>
                    <a:pt x="3477" y="5192"/>
                    <a:pt x="3477" y="4930"/>
                  </a:cubicBezTo>
                  <a:lnTo>
                    <a:pt x="3477" y="477"/>
                  </a:lnTo>
                  <a:cubicBezTo>
                    <a:pt x="3477" y="203"/>
                    <a:pt x="3274" y="1"/>
                    <a:pt x="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8"/>
            <p:cNvSpPr/>
            <p:nvPr/>
          </p:nvSpPr>
          <p:spPr>
            <a:xfrm>
              <a:off x="4051819" y="1902368"/>
              <a:ext cx="232064" cy="360810"/>
            </a:xfrm>
            <a:custGeom>
              <a:avLst/>
              <a:gdLst/>
              <a:ahLst/>
              <a:cxnLst/>
              <a:rect l="l" t="t" r="r" b="b"/>
              <a:pathLst>
                <a:path w="3477" h="5406" extrusionOk="0">
                  <a:moveTo>
                    <a:pt x="476" y="0"/>
                  </a:moveTo>
                  <a:cubicBezTo>
                    <a:pt x="203" y="0"/>
                    <a:pt x="0" y="215"/>
                    <a:pt x="0" y="477"/>
                  </a:cubicBezTo>
                  <a:lnTo>
                    <a:pt x="0" y="4930"/>
                  </a:lnTo>
                  <a:cubicBezTo>
                    <a:pt x="0" y="5203"/>
                    <a:pt x="203" y="5406"/>
                    <a:pt x="476" y="5406"/>
                  </a:cubicBezTo>
                  <a:lnTo>
                    <a:pt x="3001" y="5406"/>
                  </a:lnTo>
                  <a:cubicBezTo>
                    <a:pt x="3274" y="5406"/>
                    <a:pt x="3477" y="5180"/>
                    <a:pt x="3477" y="4930"/>
                  </a:cubicBezTo>
                  <a:lnTo>
                    <a:pt x="3477" y="477"/>
                  </a:lnTo>
                  <a:cubicBezTo>
                    <a:pt x="3477" y="215"/>
                    <a:pt x="3274" y="0"/>
                    <a:pt x="3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8"/>
            <p:cNvSpPr/>
            <p:nvPr/>
          </p:nvSpPr>
          <p:spPr>
            <a:xfrm>
              <a:off x="3248425" y="1889620"/>
              <a:ext cx="116065" cy="371956"/>
            </a:xfrm>
            <a:custGeom>
              <a:avLst/>
              <a:gdLst/>
              <a:ahLst/>
              <a:cxnLst/>
              <a:rect l="l" t="t" r="r" b="b"/>
              <a:pathLst>
                <a:path w="1739" h="5573" extrusionOk="0">
                  <a:moveTo>
                    <a:pt x="286" y="1"/>
                  </a:moveTo>
                  <a:cubicBezTo>
                    <a:pt x="131" y="1"/>
                    <a:pt x="0" y="132"/>
                    <a:pt x="0" y="287"/>
                  </a:cubicBezTo>
                  <a:lnTo>
                    <a:pt x="0" y="5275"/>
                  </a:lnTo>
                  <a:cubicBezTo>
                    <a:pt x="12" y="5430"/>
                    <a:pt x="131" y="5573"/>
                    <a:pt x="286" y="5573"/>
                  </a:cubicBezTo>
                  <a:lnTo>
                    <a:pt x="1738" y="5573"/>
                  </a:lnTo>
                  <a:lnTo>
                    <a:pt x="173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8"/>
            <p:cNvSpPr/>
            <p:nvPr/>
          </p:nvSpPr>
          <p:spPr>
            <a:xfrm>
              <a:off x="4433259" y="1889620"/>
              <a:ext cx="115264" cy="371956"/>
            </a:xfrm>
            <a:custGeom>
              <a:avLst/>
              <a:gdLst/>
              <a:ahLst/>
              <a:cxnLst/>
              <a:rect l="l" t="t" r="r" b="b"/>
              <a:pathLst>
                <a:path w="1727" h="5573" extrusionOk="0">
                  <a:moveTo>
                    <a:pt x="0" y="1"/>
                  </a:moveTo>
                  <a:lnTo>
                    <a:pt x="0" y="5573"/>
                  </a:lnTo>
                  <a:lnTo>
                    <a:pt x="1441" y="5573"/>
                  </a:lnTo>
                  <a:cubicBezTo>
                    <a:pt x="1596" y="5573"/>
                    <a:pt x="1727" y="5430"/>
                    <a:pt x="1727" y="5287"/>
                  </a:cubicBezTo>
                  <a:lnTo>
                    <a:pt x="1727" y="299"/>
                  </a:lnTo>
                  <a:cubicBezTo>
                    <a:pt x="1727" y="132"/>
                    <a:pt x="1584" y="1"/>
                    <a:pt x="14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78"/>
          <p:cNvGrpSpPr/>
          <p:nvPr/>
        </p:nvGrpSpPr>
        <p:grpSpPr>
          <a:xfrm>
            <a:off x="3426450" y="1600225"/>
            <a:ext cx="2291062" cy="290541"/>
            <a:chOff x="3213100" y="2983650"/>
            <a:chExt cx="2291062" cy="290541"/>
          </a:xfrm>
        </p:grpSpPr>
        <p:sp>
          <p:nvSpPr>
            <p:cNvPr id="3011" name="Google Shape;3011;p78"/>
            <p:cNvSpPr/>
            <p:nvPr/>
          </p:nvSpPr>
          <p:spPr>
            <a:xfrm>
              <a:off x="4134509" y="3100586"/>
              <a:ext cx="1369653" cy="57743"/>
            </a:xfrm>
            <a:custGeom>
              <a:avLst/>
              <a:gdLst/>
              <a:ahLst/>
              <a:cxnLst/>
              <a:rect l="l" t="t" r="r" b="b"/>
              <a:pathLst>
                <a:path w="14991" h="632" extrusionOk="0">
                  <a:moveTo>
                    <a:pt x="13657" y="0"/>
                  </a:moveTo>
                  <a:lnTo>
                    <a:pt x="310" y="0"/>
                  </a:lnTo>
                  <a:cubicBezTo>
                    <a:pt x="143" y="0"/>
                    <a:pt x="0" y="143"/>
                    <a:pt x="0" y="322"/>
                  </a:cubicBezTo>
                  <a:lnTo>
                    <a:pt x="0" y="322"/>
                  </a:lnTo>
                  <a:cubicBezTo>
                    <a:pt x="0" y="477"/>
                    <a:pt x="131" y="631"/>
                    <a:pt x="310" y="631"/>
                  </a:cubicBezTo>
                  <a:lnTo>
                    <a:pt x="13657" y="631"/>
                  </a:lnTo>
                  <a:cubicBezTo>
                    <a:pt x="13823" y="631"/>
                    <a:pt x="14978" y="393"/>
                    <a:pt x="14978" y="322"/>
                  </a:cubicBezTo>
                  <a:cubicBezTo>
                    <a:pt x="14990" y="238"/>
                    <a:pt x="13823" y="0"/>
                    <a:pt x="13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8"/>
            <p:cNvSpPr/>
            <p:nvPr/>
          </p:nvSpPr>
          <p:spPr>
            <a:xfrm>
              <a:off x="4261780" y="3051077"/>
              <a:ext cx="108816" cy="155686"/>
            </a:xfrm>
            <a:custGeom>
              <a:avLst/>
              <a:gdLst/>
              <a:ahLst/>
              <a:cxnLst/>
              <a:rect l="l" t="t" r="r" b="b"/>
              <a:pathLst>
                <a:path w="1191" h="1704" extrusionOk="0">
                  <a:moveTo>
                    <a:pt x="0" y="0"/>
                  </a:moveTo>
                  <a:lnTo>
                    <a:pt x="1191" y="0"/>
                  </a:lnTo>
                  <a:lnTo>
                    <a:pt x="1191" y="1703"/>
                  </a:lnTo>
                  <a:lnTo>
                    <a:pt x="0" y="1703"/>
                  </a:lnTo>
                  <a:close/>
                </a:path>
              </a:pathLst>
            </a:custGeom>
            <a:solidFill>
              <a:srgbClr val="26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8"/>
            <p:cNvSpPr/>
            <p:nvPr/>
          </p:nvSpPr>
          <p:spPr>
            <a:xfrm>
              <a:off x="4287910" y="3051077"/>
              <a:ext cx="54454" cy="128459"/>
            </a:xfrm>
            <a:custGeom>
              <a:avLst/>
              <a:gdLst/>
              <a:ahLst/>
              <a:cxnLst/>
              <a:rect l="l" t="t" r="r" b="b"/>
              <a:pathLst>
                <a:path w="596" h="1406" extrusionOk="0">
                  <a:moveTo>
                    <a:pt x="12" y="0"/>
                  </a:moveTo>
                  <a:lnTo>
                    <a:pt x="595" y="0"/>
                  </a:lnTo>
                  <a:lnTo>
                    <a:pt x="595" y="1108"/>
                  </a:lnTo>
                  <a:cubicBezTo>
                    <a:pt x="595" y="1274"/>
                    <a:pt x="464" y="1405"/>
                    <a:pt x="298" y="1405"/>
                  </a:cubicBezTo>
                  <a:lnTo>
                    <a:pt x="298" y="1405"/>
                  </a:lnTo>
                  <a:cubicBezTo>
                    <a:pt x="131" y="1405"/>
                    <a:pt x="0" y="1274"/>
                    <a:pt x="0" y="1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8"/>
            <p:cNvSpPr/>
            <p:nvPr/>
          </p:nvSpPr>
          <p:spPr>
            <a:xfrm>
              <a:off x="3213100" y="3010785"/>
              <a:ext cx="1067235" cy="236179"/>
            </a:xfrm>
            <a:custGeom>
              <a:avLst/>
              <a:gdLst/>
              <a:ahLst/>
              <a:cxnLst/>
              <a:rect l="l" t="t" r="r" b="b"/>
              <a:pathLst>
                <a:path w="11681" h="2585" extrusionOk="0">
                  <a:moveTo>
                    <a:pt x="11228" y="1"/>
                  </a:moveTo>
                  <a:lnTo>
                    <a:pt x="8323" y="1"/>
                  </a:lnTo>
                  <a:lnTo>
                    <a:pt x="5085" y="1"/>
                  </a:lnTo>
                  <a:lnTo>
                    <a:pt x="1298" y="1"/>
                  </a:lnTo>
                  <a:cubicBezTo>
                    <a:pt x="584" y="1"/>
                    <a:pt x="1" y="584"/>
                    <a:pt x="1" y="1299"/>
                  </a:cubicBezTo>
                  <a:lnTo>
                    <a:pt x="1" y="1299"/>
                  </a:lnTo>
                  <a:cubicBezTo>
                    <a:pt x="1" y="2013"/>
                    <a:pt x="584" y="2585"/>
                    <a:pt x="1298" y="2585"/>
                  </a:cubicBezTo>
                  <a:lnTo>
                    <a:pt x="5085" y="2585"/>
                  </a:lnTo>
                  <a:lnTo>
                    <a:pt x="8323" y="2585"/>
                  </a:lnTo>
                  <a:lnTo>
                    <a:pt x="11228" y="2585"/>
                  </a:lnTo>
                  <a:cubicBezTo>
                    <a:pt x="11478" y="2585"/>
                    <a:pt x="11681" y="2382"/>
                    <a:pt x="11681" y="2144"/>
                  </a:cubicBezTo>
                  <a:lnTo>
                    <a:pt x="11681" y="441"/>
                  </a:lnTo>
                  <a:cubicBezTo>
                    <a:pt x="11681" y="191"/>
                    <a:pt x="11478" y="1"/>
                    <a:pt x="11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8"/>
            <p:cNvSpPr/>
            <p:nvPr/>
          </p:nvSpPr>
          <p:spPr>
            <a:xfrm>
              <a:off x="4352047" y="2983650"/>
              <a:ext cx="83873" cy="290541"/>
            </a:xfrm>
            <a:custGeom>
              <a:avLst/>
              <a:gdLst/>
              <a:ahLst/>
              <a:cxnLst/>
              <a:rect l="l" t="t" r="r" b="b"/>
              <a:pathLst>
                <a:path w="918" h="3180" extrusionOk="0">
                  <a:moveTo>
                    <a:pt x="1" y="2727"/>
                  </a:moveTo>
                  <a:cubicBezTo>
                    <a:pt x="1" y="2977"/>
                    <a:pt x="203" y="3179"/>
                    <a:pt x="465" y="3179"/>
                  </a:cubicBezTo>
                  <a:lnTo>
                    <a:pt x="465" y="3179"/>
                  </a:lnTo>
                  <a:cubicBezTo>
                    <a:pt x="715" y="3179"/>
                    <a:pt x="917" y="2977"/>
                    <a:pt x="917" y="2727"/>
                  </a:cubicBezTo>
                  <a:lnTo>
                    <a:pt x="917" y="465"/>
                  </a:lnTo>
                  <a:cubicBezTo>
                    <a:pt x="917" y="203"/>
                    <a:pt x="715" y="0"/>
                    <a:pt x="465" y="0"/>
                  </a:cubicBezTo>
                  <a:lnTo>
                    <a:pt x="465" y="0"/>
                  </a:lnTo>
                  <a:cubicBezTo>
                    <a:pt x="203" y="0"/>
                    <a:pt x="1" y="203"/>
                    <a:pt x="1" y="465"/>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8"/>
            <p:cNvSpPr/>
            <p:nvPr/>
          </p:nvSpPr>
          <p:spPr>
            <a:xfrm>
              <a:off x="3296881" y="3192510"/>
              <a:ext cx="954125" cy="27227"/>
            </a:xfrm>
            <a:custGeom>
              <a:avLst/>
              <a:gdLst/>
              <a:ahLst/>
              <a:cxnLst/>
              <a:rect l="l" t="t" r="r" b="b"/>
              <a:pathLst>
                <a:path w="10443" h="298" extrusionOk="0">
                  <a:moveTo>
                    <a:pt x="143" y="0"/>
                  </a:moveTo>
                  <a:lnTo>
                    <a:pt x="10299" y="0"/>
                  </a:lnTo>
                  <a:cubicBezTo>
                    <a:pt x="10371" y="0"/>
                    <a:pt x="10442" y="60"/>
                    <a:pt x="10442" y="155"/>
                  </a:cubicBezTo>
                  <a:lnTo>
                    <a:pt x="10442" y="155"/>
                  </a:lnTo>
                  <a:cubicBezTo>
                    <a:pt x="10442" y="227"/>
                    <a:pt x="10383" y="298"/>
                    <a:pt x="10299" y="298"/>
                  </a:cubicBezTo>
                  <a:lnTo>
                    <a:pt x="143" y="298"/>
                  </a:lnTo>
                  <a:cubicBezTo>
                    <a:pt x="72" y="298"/>
                    <a:pt x="0" y="238"/>
                    <a:pt x="0" y="155"/>
                  </a:cubicBezTo>
                  <a:lnTo>
                    <a:pt x="0" y="155"/>
                  </a:lnTo>
                  <a:cubicBezTo>
                    <a:pt x="0" y="60"/>
                    <a:pt x="72"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8"/>
            <p:cNvSpPr/>
            <p:nvPr/>
          </p:nvSpPr>
          <p:spPr>
            <a:xfrm>
              <a:off x="3252295" y="3141346"/>
              <a:ext cx="1000904" cy="27318"/>
            </a:xfrm>
            <a:custGeom>
              <a:avLst/>
              <a:gdLst/>
              <a:ahLst/>
              <a:cxnLst/>
              <a:rect l="l" t="t" r="r" b="b"/>
              <a:pathLst>
                <a:path w="10955" h="299" extrusionOk="0">
                  <a:moveTo>
                    <a:pt x="143" y="1"/>
                  </a:moveTo>
                  <a:lnTo>
                    <a:pt x="10799" y="1"/>
                  </a:lnTo>
                  <a:cubicBezTo>
                    <a:pt x="10871" y="1"/>
                    <a:pt x="10954" y="60"/>
                    <a:pt x="10954" y="144"/>
                  </a:cubicBezTo>
                  <a:lnTo>
                    <a:pt x="10954" y="144"/>
                  </a:lnTo>
                  <a:cubicBezTo>
                    <a:pt x="10954" y="227"/>
                    <a:pt x="10895" y="298"/>
                    <a:pt x="10799" y="298"/>
                  </a:cubicBezTo>
                  <a:lnTo>
                    <a:pt x="143" y="298"/>
                  </a:lnTo>
                  <a:cubicBezTo>
                    <a:pt x="72" y="298"/>
                    <a:pt x="0" y="239"/>
                    <a:pt x="0" y="144"/>
                  </a:cubicBezTo>
                  <a:lnTo>
                    <a:pt x="0" y="144"/>
                  </a:lnTo>
                  <a:cubicBezTo>
                    <a:pt x="0" y="72"/>
                    <a:pt x="60"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8"/>
            <p:cNvSpPr/>
            <p:nvPr/>
          </p:nvSpPr>
          <p:spPr>
            <a:xfrm>
              <a:off x="3252295" y="3089176"/>
              <a:ext cx="1000904" cy="27227"/>
            </a:xfrm>
            <a:custGeom>
              <a:avLst/>
              <a:gdLst/>
              <a:ahLst/>
              <a:cxnLst/>
              <a:rect l="l" t="t" r="r" b="b"/>
              <a:pathLst>
                <a:path w="10955" h="298" extrusionOk="0">
                  <a:moveTo>
                    <a:pt x="143" y="0"/>
                  </a:moveTo>
                  <a:lnTo>
                    <a:pt x="10799" y="0"/>
                  </a:lnTo>
                  <a:cubicBezTo>
                    <a:pt x="10871" y="0"/>
                    <a:pt x="10954" y="60"/>
                    <a:pt x="10954" y="155"/>
                  </a:cubicBezTo>
                  <a:lnTo>
                    <a:pt x="10954" y="155"/>
                  </a:lnTo>
                  <a:cubicBezTo>
                    <a:pt x="10954" y="226"/>
                    <a:pt x="10895" y="298"/>
                    <a:pt x="10799" y="298"/>
                  </a:cubicBezTo>
                  <a:lnTo>
                    <a:pt x="143" y="298"/>
                  </a:lnTo>
                  <a:cubicBezTo>
                    <a:pt x="72" y="298"/>
                    <a:pt x="0" y="238"/>
                    <a:pt x="0" y="155"/>
                  </a:cubicBezTo>
                  <a:lnTo>
                    <a:pt x="0" y="155"/>
                  </a:lnTo>
                  <a:cubicBezTo>
                    <a:pt x="0" y="84"/>
                    <a:pt x="60"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8"/>
            <p:cNvSpPr/>
            <p:nvPr/>
          </p:nvSpPr>
          <p:spPr>
            <a:xfrm>
              <a:off x="3296881" y="3039108"/>
              <a:ext cx="954125" cy="27318"/>
            </a:xfrm>
            <a:custGeom>
              <a:avLst/>
              <a:gdLst/>
              <a:ahLst/>
              <a:cxnLst/>
              <a:rect l="l" t="t" r="r" b="b"/>
              <a:pathLst>
                <a:path w="10443" h="299" extrusionOk="0">
                  <a:moveTo>
                    <a:pt x="143" y="1"/>
                  </a:moveTo>
                  <a:lnTo>
                    <a:pt x="10299" y="1"/>
                  </a:lnTo>
                  <a:cubicBezTo>
                    <a:pt x="10371" y="1"/>
                    <a:pt x="10442" y="60"/>
                    <a:pt x="10442" y="155"/>
                  </a:cubicBezTo>
                  <a:lnTo>
                    <a:pt x="10442" y="155"/>
                  </a:lnTo>
                  <a:cubicBezTo>
                    <a:pt x="10442" y="227"/>
                    <a:pt x="10383" y="298"/>
                    <a:pt x="10299" y="298"/>
                  </a:cubicBezTo>
                  <a:lnTo>
                    <a:pt x="143" y="298"/>
                  </a:lnTo>
                  <a:cubicBezTo>
                    <a:pt x="72" y="298"/>
                    <a:pt x="0" y="239"/>
                    <a:pt x="0" y="155"/>
                  </a:cubicBezTo>
                  <a:lnTo>
                    <a:pt x="0" y="155"/>
                  </a:lnTo>
                  <a:cubicBezTo>
                    <a:pt x="0" y="60"/>
                    <a:pt x="72"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78"/>
          <p:cNvGrpSpPr/>
          <p:nvPr/>
        </p:nvGrpSpPr>
        <p:grpSpPr>
          <a:xfrm>
            <a:off x="3426450" y="2111503"/>
            <a:ext cx="2250770" cy="290541"/>
            <a:chOff x="3213100" y="3494928"/>
            <a:chExt cx="2250770" cy="290541"/>
          </a:xfrm>
        </p:grpSpPr>
        <p:sp>
          <p:nvSpPr>
            <p:cNvPr id="3021" name="Google Shape;3021;p78"/>
            <p:cNvSpPr/>
            <p:nvPr/>
          </p:nvSpPr>
          <p:spPr>
            <a:xfrm>
              <a:off x="4134509" y="3580316"/>
              <a:ext cx="1329361" cy="127363"/>
            </a:xfrm>
            <a:custGeom>
              <a:avLst/>
              <a:gdLst/>
              <a:ahLst/>
              <a:cxnLst/>
              <a:rect l="l" t="t" r="r" b="b"/>
              <a:pathLst>
                <a:path w="14550" h="1394" extrusionOk="0">
                  <a:moveTo>
                    <a:pt x="12740" y="381"/>
                  </a:moveTo>
                  <a:lnTo>
                    <a:pt x="310" y="381"/>
                  </a:lnTo>
                  <a:cubicBezTo>
                    <a:pt x="143" y="381"/>
                    <a:pt x="0" y="524"/>
                    <a:pt x="0" y="691"/>
                  </a:cubicBezTo>
                  <a:lnTo>
                    <a:pt x="0" y="691"/>
                  </a:lnTo>
                  <a:cubicBezTo>
                    <a:pt x="0" y="857"/>
                    <a:pt x="131" y="1012"/>
                    <a:pt x="310" y="1012"/>
                  </a:cubicBezTo>
                  <a:lnTo>
                    <a:pt x="12740" y="1012"/>
                  </a:lnTo>
                  <a:lnTo>
                    <a:pt x="12740" y="1012"/>
                  </a:lnTo>
                  <a:lnTo>
                    <a:pt x="13038" y="1393"/>
                  </a:lnTo>
                  <a:lnTo>
                    <a:pt x="14550" y="1024"/>
                  </a:lnTo>
                  <a:lnTo>
                    <a:pt x="14550" y="691"/>
                  </a:lnTo>
                  <a:lnTo>
                    <a:pt x="14550" y="369"/>
                  </a:lnTo>
                  <a:lnTo>
                    <a:pt x="130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8"/>
            <p:cNvSpPr/>
            <p:nvPr/>
          </p:nvSpPr>
          <p:spPr>
            <a:xfrm>
              <a:off x="4261780" y="3561259"/>
              <a:ext cx="108816" cy="154590"/>
            </a:xfrm>
            <a:custGeom>
              <a:avLst/>
              <a:gdLst/>
              <a:ahLst/>
              <a:cxnLst/>
              <a:rect l="l" t="t" r="r" b="b"/>
              <a:pathLst>
                <a:path w="1191" h="1692" extrusionOk="0">
                  <a:moveTo>
                    <a:pt x="0" y="0"/>
                  </a:moveTo>
                  <a:lnTo>
                    <a:pt x="1191" y="0"/>
                  </a:lnTo>
                  <a:lnTo>
                    <a:pt x="1191" y="1691"/>
                  </a:lnTo>
                  <a:lnTo>
                    <a:pt x="0" y="1691"/>
                  </a:lnTo>
                  <a:close/>
                </a:path>
              </a:pathLst>
            </a:custGeom>
            <a:solidFill>
              <a:srgbClr val="26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8"/>
            <p:cNvSpPr/>
            <p:nvPr/>
          </p:nvSpPr>
          <p:spPr>
            <a:xfrm>
              <a:off x="4287910" y="3561259"/>
              <a:ext cx="54454" cy="128459"/>
            </a:xfrm>
            <a:custGeom>
              <a:avLst/>
              <a:gdLst/>
              <a:ahLst/>
              <a:cxnLst/>
              <a:rect l="l" t="t" r="r" b="b"/>
              <a:pathLst>
                <a:path w="596" h="1406" extrusionOk="0">
                  <a:moveTo>
                    <a:pt x="12" y="0"/>
                  </a:moveTo>
                  <a:lnTo>
                    <a:pt x="595" y="0"/>
                  </a:lnTo>
                  <a:lnTo>
                    <a:pt x="595" y="1108"/>
                  </a:lnTo>
                  <a:cubicBezTo>
                    <a:pt x="595" y="1263"/>
                    <a:pt x="464" y="1405"/>
                    <a:pt x="298" y="1405"/>
                  </a:cubicBezTo>
                  <a:lnTo>
                    <a:pt x="298" y="1405"/>
                  </a:lnTo>
                  <a:cubicBezTo>
                    <a:pt x="131" y="1405"/>
                    <a:pt x="0" y="1263"/>
                    <a:pt x="0" y="1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8"/>
            <p:cNvSpPr/>
            <p:nvPr/>
          </p:nvSpPr>
          <p:spPr>
            <a:xfrm>
              <a:off x="3213100" y="3520967"/>
              <a:ext cx="1067235" cy="236179"/>
            </a:xfrm>
            <a:custGeom>
              <a:avLst/>
              <a:gdLst/>
              <a:ahLst/>
              <a:cxnLst/>
              <a:rect l="l" t="t" r="r" b="b"/>
              <a:pathLst>
                <a:path w="11681" h="2585" extrusionOk="0">
                  <a:moveTo>
                    <a:pt x="11228" y="1"/>
                  </a:moveTo>
                  <a:lnTo>
                    <a:pt x="8323" y="1"/>
                  </a:lnTo>
                  <a:lnTo>
                    <a:pt x="5085" y="1"/>
                  </a:lnTo>
                  <a:lnTo>
                    <a:pt x="1298" y="1"/>
                  </a:lnTo>
                  <a:cubicBezTo>
                    <a:pt x="584" y="1"/>
                    <a:pt x="1" y="572"/>
                    <a:pt x="1" y="1287"/>
                  </a:cubicBezTo>
                  <a:lnTo>
                    <a:pt x="1" y="1287"/>
                  </a:lnTo>
                  <a:cubicBezTo>
                    <a:pt x="1" y="2001"/>
                    <a:pt x="584" y="2585"/>
                    <a:pt x="1298" y="2585"/>
                  </a:cubicBezTo>
                  <a:lnTo>
                    <a:pt x="5085" y="2585"/>
                  </a:lnTo>
                  <a:lnTo>
                    <a:pt x="8323" y="2585"/>
                  </a:lnTo>
                  <a:lnTo>
                    <a:pt x="11228" y="2585"/>
                  </a:lnTo>
                  <a:cubicBezTo>
                    <a:pt x="11478" y="2585"/>
                    <a:pt x="11681" y="2370"/>
                    <a:pt x="11681" y="2132"/>
                  </a:cubicBezTo>
                  <a:lnTo>
                    <a:pt x="11681" y="441"/>
                  </a:lnTo>
                  <a:cubicBezTo>
                    <a:pt x="11681" y="203"/>
                    <a:pt x="11478" y="1"/>
                    <a:pt x="11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8"/>
            <p:cNvSpPr/>
            <p:nvPr/>
          </p:nvSpPr>
          <p:spPr>
            <a:xfrm>
              <a:off x="4352047" y="3494928"/>
              <a:ext cx="83873" cy="290541"/>
            </a:xfrm>
            <a:custGeom>
              <a:avLst/>
              <a:gdLst/>
              <a:ahLst/>
              <a:cxnLst/>
              <a:rect l="l" t="t" r="r" b="b"/>
              <a:pathLst>
                <a:path w="918" h="3180" extrusionOk="0">
                  <a:moveTo>
                    <a:pt x="465" y="0"/>
                  </a:moveTo>
                  <a:lnTo>
                    <a:pt x="465" y="0"/>
                  </a:lnTo>
                  <a:cubicBezTo>
                    <a:pt x="203" y="0"/>
                    <a:pt x="1" y="203"/>
                    <a:pt x="1" y="465"/>
                  </a:cubicBezTo>
                  <a:lnTo>
                    <a:pt x="1" y="2715"/>
                  </a:lnTo>
                  <a:cubicBezTo>
                    <a:pt x="1" y="2977"/>
                    <a:pt x="203" y="3179"/>
                    <a:pt x="465" y="3179"/>
                  </a:cubicBezTo>
                  <a:lnTo>
                    <a:pt x="465" y="3179"/>
                  </a:lnTo>
                  <a:cubicBezTo>
                    <a:pt x="715" y="3179"/>
                    <a:pt x="917" y="2977"/>
                    <a:pt x="917" y="2715"/>
                  </a:cubicBezTo>
                  <a:lnTo>
                    <a:pt x="917" y="453"/>
                  </a:lnTo>
                  <a:cubicBezTo>
                    <a:pt x="917" y="203"/>
                    <a:pt x="715" y="0"/>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8"/>
            <p:cNvSpPr/>
            <p:nvPr/>
          </p:nvSpPr>
          <p:spPr>
            <a:xfrm>
              <a:off x="3296881" y="3702691"/>
              <a:ext cx="954125" cy="27227"/>
            </a:xfrm>
            <a:custGeom>
              <a:avLst/>
              <a:gdLst/>
              <a:ahLst/>
              <a:cxnLst/>
              <a:rect l="l" t="t" r="r" b="b"/>
              <a:pathLst>
                <a:path w="10443" h="298" extrusionOk="0">
                  <a:moveTo>
                    <a:pt x="143" y="0"/>
                  </a:moveTo>
                  <a:lnTo>
                    <a:pt x="10299" y="0"/>
                  </a:lnTo>
                  <a:cubicBezTo>
                    <a:pt x="10371" y="0"/>
                    <a:pt x="10442" y="60"/>
                    <a:pt x="10442" y="155"/>
                  </a:cubicBezTo>
                  <a:lnTo>
                    <a:pt x="10442" y="155"/>
                  </a:lnTo>
                  <a:cubicBezTo>
                    <a:pt x="10442" y="227"/>
                    <a:pt x="10383" y="298"/>
                    <a:pt x="10299" y="298"/>
                  </a:cubicBezTo>
                  <a:lnTo>
                    <a:pt x="143" y="298"/>
                  </a:lnTo>
                  <a:cubicBezTo>
                    <a:pt x="72" y="298"/>
                    <a:pt x="0" y="238"/>
                    <a:pt x="0" y="155"/>
                  </a:cubicBezTo>
                  <a:lnTo>
                    <a:pt x="0" y="155"/>
                  </a:lnTo>
                  <a:cubicBezTo>
                    <a:pt x="0" y="72"/>
                    <a:pt x="72"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8"/>
            <p:cNvSpPr/>
            <p:nvPr/>
          </p:nvSpPr>
          <p:spPr>
            <a:xfrm>
              <a:off x="3252295" y="3652623"/>
              <a:ext cx="1000904" cy="27318"/>
            </a:xfrm>
            <a:custGeom>
              <a:avLst/>
              <a:gdLst/>
              <a:ahLst/>
              <a:cxnLst/>
              <a:rect l="l" t="t" r="r" b="b"/>
              <a:pathLst>
                <a:path w="10955" h="299" extrusionOk="0">
                  <a:moveTo>
                    <a:pt x="143" y="1"/>
                  </a:moveTo>
                  <a:lnTo>
                    <a:pt x="10799" y="1"/>
                  </a:lnTo>
                  <a:cubicBezTo>
                    <a:pt x="10871" y="1"/>
                    <a:pt x="10954" y="60"/>
                    <a:pt x="10954" y="143"/>
                  </a:cubicBezTo>
                  <a:lnTo>
                    <a:pt x="10954" y="143"/>
                  </a:lnTo>
                  <a:cubicBezTo>
                    <a:pt x="10954" y="227"/>
                    <a:pt x="10895" y="298"/>
                    <a:pt x="10799" y="298"/>
                  </a:cubicBezTo>
                  <a:lnTo>
                    <a:pt x="143" y="298"/>
                  </a:lnTo>
                  <a:cubicBezTo>
                    <a:pt x="72" y="298"/>
                    <a:pt x="0" y="239"/>
                    <a:pt x="0" y="143"/>
                  </a:cubicBezTo>
                  <a:lnTo>
                    <a:pt x="0" y="143"/>
                  </a:lnTo>
                  <a:cubicBezTo>
                    <a:pt x="0" y="60"/>
                    <a:pt x="60"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8"/>
            <p:cNvSpPr/>
            <p:nvPr/>
          </p:nvSpPr>
          <p:spPr>
            <a:xfrm>
              <a:off x="3252295" y="3600454"/>
              <a:ext cx="1000904" cy="27227"/>
            </a:xfrm>
            <a:custGeom>
              <a:avLst/>
              <a:gdLst/>
              <a:ahLst/>
              <a:cxnLst/>
              <a:rect l="l" t="t" r="r" b="b"/>
              <a:pathLst>
                <a:path w="10955" h="298" extrusionOk="0">
                  <a:moveTo>
                    <a:pt x="143" y="0"/>
                  </a:moveTo>
                  <a:lnTo>
                    <a:pt x="10799" y="0"/>
                  </a:lnTo>
                  <a:cubicBezTo>
                    <a:pt x="10871" y="0"/>
                    <a:pt x="10954" y="60"/>
                    <a:pt x="10954" y="155"/>
                  </a:cubicBezTo>
                  <a:lnTo>
                    <a:pt x="10954" y="155"/>
                  </a:lnTo>
                  <a:cubicBezTo>
                    <a:pt x="10954" y="226"/>
                    <a:pt x="10895" y="298"/>
                    <a:pt x="10799" y="298"/>
                  </a:cubicBezTo>
                  <a:lnTo>
                    <a:pt x="143" y="298"/>
                  </a:lnTo>
                  <a:cubicBezTo>
                    <a:pt x="72" y="298"/>
                    <a:pt x="0" y="238"/>
                    <a:pt x="0" y="155"/>
                  </a:cubicBezTo>
                  <a:lnTo>
                    <a:pt x="0" y="155"/>
                  </a:lnTo>
                  <a:cubicBezTo>
                    <a:pt x="0" y="60"/>
                    <a:pt x="60"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8"/>
            <p:cNvSpPr/>
            <p:nvPr/>
          </p:nvSpPr>
          <p:spPr>
            <a:xfrm>
              <a:off x="3296881" y="3549290"/>
              <a:ext cx="954125" cy="27318"/>
            </a:xfrm>
            <a:custGeom>
              <a:avLst/>
              <a:gdLst/>
              <a:ahLst/>
              <a:cxnLst/>
              <a:rect l="l" t="t" r="r" b="b"/>
              <a:pathLst>
                <a:path w="10443" h="299" extrusionOk="0">
                  <a:moveTo>
                    <a:pt x="143" y="1"/>
                  </a:moveTo>
                  <a:lnTo>
                    <a:pt x="10299" y="1"/>
                  </a:lnTo>
                  <a:cubicBezTo>
                    <a:pt x="10371" y="1"/>
                    <a:pt x="10442" y="60"/>
                    <a:pt x="10442" y="143"/>
                  </a:cubicBezTo>
                  <a:lnTo>
                    <a:pt x="10442" y="143"/>
                  </a:lnTo>
                  <a:cubicBezTo>
                    <a:pt x="10442" y="227"/>
                    <a:pt x="10383" y="298"/>
                    <a:pt x="10299" y="298"/>
                  </a:cubicBezTo>
                  <a:lnTo>
                    <a:pt x="143" y="298"/>
                  </a:lnTo>
                  <a:cubicBezTo>
                    <a:pt x="72" y="298"/>
                    <a:pt x="0" y="239"/>
                    <a:pt x="0" y="143"/>
                  </a:cubicBezTo>
                  <a:lnTo>
                    <a:pt x="0" y="143"/>
                  </a:lnTo>
                  <a:cubicBezTo>
                    <a:pt x="0" y="60"/>
                    <a:pt x="72"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3030;p78"/>
          <p:cNvGrpSpPr/>
          <p:nvPr/>
        </p:nvGrpSpPr>
        <p:grpSpPr>
          <a:xfrm>
            <a:off x="3426450" y="2630364"/>
            <a:ext cx="1612221" cy="291637"/>
            <a:chOff x="3213100" y="4013789"/>
            <a:chExt cx="1612221" cy="291637"/>
          </a:xfrm>
        </p:grpSpPr>
        <p:sp>
          <p:nvSpPr>
            <p:cNvPr id="3031" name="Google Shape;3031;p78"/>
            <p:cNvSpPr/>
            <p:nvPr/>
          </p:nvSpPr>
          <p:spPr>
            <a:xfrm>
              <a:off x="3937619" y="4116026"/>
              <a:ext cx="887702" cy="84969"/>
            </a:xfrm>
            <a:custGeom>
              <a:avLst/>
              <a:gdLst/>
              <a:ahLst/>
              <a:cxnLst/>
              <a:rect l="l" t="t" r="r" b="b"/>
              <a:pathLst>
                <a:path w="9716" h="930" extrusionOk="0">
                  <a:moveTo>
                    <a:pt x="8513" y="251"/>
                  </a:moveTo>
                  <a:lnTo>
                    <a:pt x="203" y="251"/>
                  </a:lnTo>
                  <a:cubicBezTo>
                    <a:pt x="84" y="251"/>
                    <a:pt x="0" y="346"/>
                    <a:pt x="0" y="465"/>
                  </a:cubicBezTo>
                  <a:lnTo>
                    <a:pt x="0" y="465"/>
                  </a:lnTo>
                  <a:cubicBezTo>
                    <a:pt x="0" y="584"/>
                    <a:pt x="84" y="667"/>
                    <a:pt x="203" y="667"/>
                  </a:cubicBezTo>
                  <a:lnTo>
                    <a:pt x="8513" y="667"/>
                  </a:lnTo>
                  <a:lnTo>
                    <a:pt x="8513" y="667"/>
                  </a:lnTo>
                  <a:lnTo>
                    <a:pt x="8882" y="929"/>
                  </a:lnTo>
                  <a:lnTo>
                    <a:pt x="9716" y="691"/>
                  </a:lnTo>
                  <a:lnTo>
                    <a:pt x="9716" y="465"/>
                  </a:lnTo>
                  <a:lnTo>
                    <a:pt x="9716" y="239"/>
                  </a:lnTo>
                  <a:lnTo>
                    <a:pt x="88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8"/>
            <p:cNvSpPr/>
            <p:nvPr/>
          </p:nvSpPr>
          <p:spPr>
            <a:xfrm>
              <a:off x="4162741" y="4144349"/>
              <a:ext cx="615800" cy="21836"/>
            </a:xfrm>
            <a:custGeom>
              <a:avLst/>
              <a:gdLst/>
              <a:ahLst/>
              <a:cxnLst/>
              <a:rect l="l" t="t" r="r" b="b"/>
              <a:pathLst>
                <a:path w="6740" h="239" extrusionOk="0">
                  <a:moveTo>
                    <a:pt x="120" y="0"/>
                  </a:moveTo>
                  <a:lnTo>
                    <a:pt x="6621" y="0"/>
                  </a:lnTo>
                  <a:cubicBezTo>
                    <a:pt x="6680" y="0"/>
                    <a:pt x="6740" y="48"/>
                    <a:pt x="6740" y="119"/>
                  </a:cubicBezTo>
                  <a:lnTo>
                    <a:pt x="6740" y="119"/>
                  </a:lnTo>
                  <a:cubicBezTo>
                    <a:pt x="6740" y="179"/>
                    <a:pt x="6704" y="238"/>
                    <a:pt x="6621" y="238"/>
                  </a:cubicBezTo>
                  <a:lnTo>
                    <a:pt x="120" y="238"/>
                  </a:lnTo>
                  <a:cubicBezTo>
                    <a:pt x="60" y="238"/>
                    <a:pt x="1" y="203"/>
                    <a:pt x="1" y="119"/>
                  </a:cubicBezTo>
                  <a:lnTo>
                    <a:pt x="1" y="119"/>
                  </a:lnTo>
                  <a:cubicBezTo>
                    <a:pt x="13" y="48"/>
                    <a:pt x="60"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8"/>
            <p:cNvSpPr/>
            <p:nvPr/>
          </p:nvSpPr>
          <p:spPr>
            <a:xfrm>
              <a:off x="4032272" y="4081216"/>
              <a:ext cx="108816" cy="154590"/>
            </a:xfrm>
            <a:custGeom>
              <a:avLst/>
              <a:gdLst/>
              <a:ahLst/>
              <a:cxnLst/>
              <a:rect l="l" t="t" r="r" b="b"/>
              <a:pathLst>
                <a:path w="1191" h="1692" extrusionOk="0">
                  <a:moveTo>
                    <a:pt x="0" y="1"/>
                  </a:moveTo>
                  <a:lnTo>
                    <a:pt x="1191" y="1"/>
                  </a:lnTo>
                  <a:lnTo>
                    <a:pt x="1191" y="1691"/>
                  </a:lnTo>
                  <a:lnTo>
                    <a:pt x="0" y="1691"/>
                  </a:lnTo>
                  <a:close/>
                </a:path>
              </a:pathLst>
            </a:custGeom>
            <a:solidFill>
              <a:srgbClr val="26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8"/>
            <p:cNvSpPr/>
            <p:nvPr/>
          </p:nvSpPr>
          <p:spPr>
            <a:xfrm>
              <a:off x="4058311" y="4081216"/>
              <a:ext cx="54545" cy="127363"/>
            </a:xfrm>
            <a:custGeom>
              <a:avLst/>
              <a:gdLst/>
              <a:ahLst/>
              <a:cxnLst/>
              <a:rect l="l" t="t" r="r" b="b"/>
              <a:pathLst>
                <a:path w="597" h="1394" extrusionOk="0">
                  <a:moveTo>
                    <a:pt x="13" y="1"/>
                  </a:moveTo>
                  <a:lnTo>
                    <a:pt x="596" y="1"/>
                  </a:lnTo>
                  <a:lnTo>
                    <a:pt x="596" y="1096"/>
                  </a:lnTo>
                  <a:cubicBezTo>
                    <a:pt x="596" y="1263"/>
                    <a:pt x="465" y="1394"/>
                    <a:pt x="298" y="1394"/>
                  </a:cubicBezTo>
                  <a:lnTo>
                    <a:pt x="298" y="1394"/>
                  </a:lnTo>
                  <a:cubicBezTo>
                    <a:pt x="132" y="1394"/>
                    <a:pt x="1" y="1263"/>
                    <a:pt x="1" y="109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8"/>
            <p:cNvSpPr/>
            <p:nvPr/>
          </p:nvSpPr>
          <p:spPr>
            <a:xfrm>
              <a:off x="3213100" y="4039919"/>
              <a:ext cx="836629" cy="236087"/>
            </a:xfrm>
            <a:custGeom>
              <a:avLst/>
              <a:gdLst/>
              <a:ahLst/>
              <a:cxnLst/>
              <a:rect l="l" t="t" r="r" b="b"/>
              <a:pathLst>
                <a:path w="9157" h="2584" extrusionOk="0">
                  <a:moveTo>
                    <a:pt x="8716" y="0"/>
                  </a:moveTo>
                  <a:lnTo>
                    <a:pt x="5811" y="0"/>
                  </a:lnTo>
                  <a:lnTo>
                    <a:pt x="5085" y="0"/>
                  </a:lnTo>
                  <a:lnTo>
                    <a:pt x="1298" y="0"/>
                  </a:lnTo>
                  <a:cubicBezTo>
                    <a:pt x="584" y="0"/>
                    <a:pt x="1" y="584"/>
                    <a:pt x="1" y="1298"/>
                  </a:cubicBezTo>
                  <a:lnTo>
                    <a:pt x="1" y="1298"/>
                  </a:lnTo>
                  <a:cubicBezTo>
                    <a:pt x="1" y="2012"/>
                    <a:pt x="584" y="2584"/>
                    <a:pt x="1298" y="2584"/>
                  </a:cubicBezTo>
                  <a:lnTo>
                    <a:pt x="5085" y="2584"/>
                  </a:lnTo>
                  <a:lnTo>
                    <a:pt x="5811" y="2584"/>
                  </a:lnTo>
                  <a:lnTo>
                    <a:pt x="8716" y="2584"/>
                  </a:lnTo>
                  <a:cubicBezTo>
                    <a:pt x="8966" y="2584"/>
                    <a:pt x="9157" y="2381"/>
                    <a:pt x="9157" y="2143"/>
                  </a:cubicBezTo>
                  <a:lnTo>
                    <a:pt x="9157" y="441"/>
                  </a:lnTo>
                  <a:cubicBezTo>
                    <a:pt x="9157" y="215"/>
                    <a:pt x="8966" y="0"/>
                    <a:pt x="8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8"/>
            <p:cNvSpPr/>
            <p:nvPr/>
          </p:nvSpPr>
          <p:spPr>
            <a:xfrm>
              <a:off x="4122540" y="4013789"/>
              <a:ext cx="83873" cy="291637"/>
            </a:xfrm>
            <a:custGeom>
              <a:avLst/>
              <a:gdLst/>
              <a:ahLst/>
              <a:cxnLst/>
              <a:rect l="l" t="t" r="r" b="b"/>
              <a:pathLst>
                <a:path w="918" h="3192" extrusionOk="0">
                  <a:moveTo>
                    <a:pt x="453" y="0"/>
                  </a:moveTo>
                  <a:lnTo>
                    <a:pt x="453" y="0"/>
                  </a:lnTo>
                  <a:cubicBezTo>
                    <a:pt x="203" y="0"/>
                    <a:pt x="0" y="215"/>
                    <a:pt x="0" y="465"/>
                  </a:cubicBezTo>
                  <a:lnTo>
                    <a:pt x="0" y="2727"/>
                  </a:lnTo>
                  <a:cubicBezTo>
                    <a:pt x="0" y="2977"/>
                    <a:pt x="203" y="3191"/>
                    <a:pt x="453" y="3191"/>
                  </a:cubicBezTo>
                  <a:lnTo>
                    <a:pt x="453" y="3191"/>
                  </a:lnTo>
                  <a:cubicBezTo>
                    <a:pt x="715" y="3191"/>
                    <a:pt x="917" y="2977"/>
                    <a:pt x="917" y="2727"/>
                  </a:cubicBezTo>
                  <a:lnTo>
                    <a:pt x="917" y="465"/>
                  </a:lnTo>
                  <a:cubicBezTo>
                    <a:pt x="917" y="215"/>
                    <a:pt x="715"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8"/>
            <p:cNvSpPr/>
            <p:nvPr/>
          </p:nvSpPr>
          <p:spPr>
            <a:xfrm>
              <a:off x="3296881" y="4222649"/>
              <a:ext cx="724524" cy="27318"/>
            </a:xfrm>
            <a:custGeom>
              <a:avLst/>
              <a:gdLst/>
              <a:ahLst/>
              <a:cxnLst/>
              <a:rect l="l" t="t" r="r" b="b"/>
              <a:pathLst>
                <a:path w="7930" h="299" extrusionOk="0">
                  <a:moveTo>
                    <a:pt x="143" y="0"/>
                  </a:moveTo>
                  <a:lnTo>
                    <a:pt x="7787" y="0"/>
                  </a:lnTo>
                  <a:cubicBezTo>
                    <a:pt x="7859" y="0"/>
                    <a:pt x="7930" y="60"/>
                    <a:pt x="7930" y="143"/>
                  </a:cubicBezTo>
                  <a:lnTo>
                    <a:pt x="7930" y="143"/>
                  </a:lnTo>
                  <a:cubicBezTo>
                    <a:pt x="7930" y="215"/>
                    <a:pt x="7870" y="298"/>
                    <a:pt x="7787" y="298"/>
                  </a:cubicBezTo>
                  <a:lnTo>
                    <a:pt x="143" y="298"/>
                  </a:lnTo>
                  <a:cubicBezTo>
                    <a:pt x="72" y="298"/>
                    <a:pt x="0" y="239"/>
                    <a:pt x="0" y="143"/>
                  </a:cubicBezTo>
                  <a:lnTo>
                    <a:pt x="0" y="143"/>
                  </a:lnTo>
                  <a:cubicBezTo>
                    <a:pt x="0" y="72"/>
                    <a:pt x="72"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8"/>
            <p:cNvSpPr/>
            <p:nvPr/>
          </p:nvSpPr>
          <p:spPr>
            <a:xfrm>
              <a:off x="3252295" y="4170388"/>
              <a:ext cx="770207" cy="27318"/>
            </a:xfrm>
            <a:custGeom>
              <a:avLst/>
              <a:gdLst/>
              <a:ahLst/>
              <a:cxnLst/>
              <a:rect l="l" t="t" r="r" b="b"/>
              <a:pathLst>
                <a:path w="8430" h="299" extrusionOk="0">
                  <a:moveTo>
                    <a:pt x="143" y="1"/>
                  </a:moveTo>
                  <a:lnTo>
                    <a:pt x="8287" y="1"/>
                  </a:lnTo>
                  <a:cubicBezTo>
                    <a:pt x="8358" y="1"/>
                    <a:pt x="8430" y="61"/>
                    <a:pt x="8430" y="156"/>
                  </a:cubicBezTo>
                  <a:lnTo>
                    <a:pt x="8430" y="156"/>
                  </a:lnTo>
                  <a:cubicBezTo>
                    <a:pt x="8430" y="227"/>
                    <a:pt x="8370" y="299"/>
                    <a:pt x="8287" y="299"/>
                  </a:cubicBezTo>
                  <a:lnTo>
                    <a:pt x="143" y="299"/>
                  </a:lnTo>
                  <a:cubicBezTo>
                    <a:pt x="72" y="299"/>
                    <a:pt x="0" y="239"/>
                    <a:pt x="0" y="156"/>
                  </a:cubicBezTo>
                  <a:lnTo>
                    <a:pt x="0" y="156"/>
                  </a:lnTo>
                  <a:cubicBezTo>
                    <a:pt x="0" y="72"/>
                    <a:pt x="60"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8"/>
            <p:cNvSpPr/>
            <p:nvPr/>
          </p:nvSpPr>
          <p:spPr>
            <a:xfrm>
              <a:off x="3252295" y="4120411"/>
              <a:ext cx="770207" cy="27227"/>
            </a:xfrm>
            <a:custGeom>
              <a:avLst/>
              <a:gdLst/>
              <a:ahLst/>
              <a:cxnLst/>
              <a:rect l="l" t="t" r="r" b="b"/>
              <a:pathLst>
                <a:path w="8430" h="298" extrusionOk="0">
                  <a:moveTo>
                    <a:pt x="143" y="0"/>
                  </a:moveTo>
                  <a:lnTo>
                    <a:pt x="8287" y="0"/>
                  </a:lnTo>
                  <a:cubicBezTo>
                    <a:pt x="8358" y="0"/>
                    <a:pt x="8430" y="60"/>
                    <a:pt x="8430" y="143"/>
                  </a:cubicBezTo>
                  <a:lnTo>
                    <a:pt x="8430" y="143"/>
                  </a:lnTo>
                  <a:cubicBezTo>
                    <a:pt x="8430" y="227"/>
                    <a:pt x="8370" y="298"/>
                    <a:pt x="8287" y="298"/>
                  </a:cubicBezTo>
                  <a:lnTo>
                    <a:pt x="143" y="298"/>
                  </a:lnTo>
                  <a:cubicBezTo>
                    <a:pt x="72" y="298"/>
                    <a:pt x="0" y="238"/>
                    <a:pt x="0" y="143"/>
                  </a:cubicBezTo>
                  <a:lnTo>
                    <a:pt x="0" y="143"/>
                  </a:lnTo>
                  <a:cubicBezTo>
                    <a:pt x="0" y="60"/>
                    <a:pt x="60"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8"/>
            <p:cNvSpPr/>
            <p:nvPr/>
          </p:nvSpPr>
          <p:spPr>
            <a:xfrm>
              <a:off x="3296881" y="4068151"/>
              <a:ext cx="724524" cy="27318"/>
            </a:xfrm>
            <a:custGeom>
              <a:avLst/>
              <a:gdLst/>
              <a:ahLst/>
              <a:cxnLst/>
              <a:rect l="l" t="t" r="r" b="b"/>
              <a:pathLst>
                <a:path w="7930" h="299" extrusionOk="0">
                  <a:moveTo>
                    <a:pt x="143" y="1"/>
                  </a:moveTo>
                  <a:lnTo>
                    <a:pt x="7787" y="1"/>
                  </a:lnTo>
                  <a:cubicBezTo>
                    <a:pt x="7859" y="1"/>
                    <a:pt x="7930" y="60"/>
                    <a:pt x="7930" y="156"/>
                  </a:cubicBezTo>
                  <a:lnTo>
                    <a:pt x="7930" y="156"/>
                  </a:lnTo>
                  <a:cubicBezTo>
                    <a:pt x="7930" y="227"/>
                    <a:pt x="7870" y="298"/>
                    <a:pt x="7787" y="298"/>
                  </a:cubicBezTo>
                  <a:lnTo>
                    <a:pt x="143" y="298"/>
                  </a:lnTo>
                  <a:cubicBezTo>
                    <a:pt x="72" y="298"/>
                    <a:pt x="0" y="239"/>
                    <a:pt x="0" y="156"/>
                  </a:cubicBezTo>
                  <a:lnTo>
                    <a:pt x="0" y="156"/>
                  </a:lnTo>
                  <a:cubicBezTo>
                    <a:pt x="0" y="60"/>
                    <a:pt x="72"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78"/>
          <p:cNvGrpSpPr/>
          <p:nvPr/>
        </p:nvGrpSpPr>
        <p:grpSpPr>
          <a:xfrm>
            <a:off x="6171200" y="1795003"/>
            <a:ext cx="1878535" cy="409863"/>
            <a:chOff x="5463875" y="1795003"/>
            <a:chExt cx="1878535" cy="409863"/>
          </a:xfrm>
        </p:grpSpPr>
        <p:sp>
          <p:nvSpPr>
            <p:cNvPr id="3042" name="Google Shape;3042;p78"/>
            <p:cNvSpPr/>
            <p:nvPr/>
          </p:nvSpPr>
          <p:spPr>
            <a:xfrm>
              <a:off x="5463875" y="1795003"/>
              <a:ext cx="1878535" cy="409863"/>
            </a:xfrm>
            <a:custGeom>
              <a:avLst/>
              <a:gdLst/>
              <a:ahLst/>
              <a:cxnLst/>
              <a:rect l="l" t="t" r="r" b="b"/>
              <a:pathLst>
                <a:path w="29850" h="6513" extrusionOk="0">
                  <a:moveTo>
                    <a:pt x="1406" y="0"/>
                  </a:moveTo>
                  <a:lnTo>
                    <a:pt x="28445" y="0"/>
                  </a:lnTo>
                  <a:cubicBezTo>
                    <a:pt x="29219" y="0"/>
                    <a:pt x="29850" y="631"/>
                    <a:pt x="29850" y="1393"/>
                  </a:cubicBezTo>
                  <a:lnTo>
                    <a:pt x="29850" y="5120"/>
                  </a:lnTo>
                  <a:cubicBezTo>
                    <a:pt x="29850" y="5894"/>
                    <a:pt x="29219" y="6513"/>
                    <a:pt x="28445" y="6513"/>
                  </a:cubicBezTo>
                  <a:lnTo>
                    <a:pt x="1406" y="6513"/>
                  </a:lnTo>
                  <a:cubicBezTo>
                    <a:pt x="632" y="6513"/>
                    <a:pt x="1" y="5894"/>
                    <a:pt x="1" y="5120"/>
                  </a:cubicBezTo>
                  <a:lnTo>
                    <a:pt x="1" y="1393"/>
                  </a:lnTo>
                  <a:cubicBezTo>
                    <a:pt x="1" y="631"/>
                    <a:pt x="632" y="0"/>
                    <a:pt x="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8"/>
            <p:cNvSpPr/>
            <p:nvPr/>
          </p:nvSpPr>
          <p:spPr>
            <a:xfrm>
              <a:off x="7014127" y="1877378"/>
              <a:ext cx="242101" cy="245868"/>
            </a:xfrm>
            <a:custGeom>
              <a:avLst/>
              <a:gdLst/>
              <a:ahLst/>
              <a:cxnLst/>
              <a:rect l="l" t="t" r="r" b="b"/>
              <a:pathLst>
                <a:path w="3847" h="3907" extrusionOk="0">
                  <a:moveTo>
                    <a:pt x="3846" y="2251"/>
                  </a:moveTo>
                  <a:cubicBezTo>
                    <a:pt x="3692" y="3192"/>
                    <a:pt x="2894" y="3906"/>
                    <a:pt x="1930" y="3906"/>
                  </a:cubicBezTo>
                  <a:cubicBezTo>
                    <a:pt x="941" y="3906"/>
                    <a:pt x="144" y="3192"/>
                    <a:pt x="1" y="2251"/>
                  </a:cubicBezTo>
                  <a:lnTo>
                    <a:pt x="465" y="2251"/>
                  </a:lnTo>
                  <a:cubicBezTo>
                    <a:pt x="513" y="2251"/>
                    <a:pt x="560" y="2204"/>
                    <a:pt x="560" y="2156"/>
                  </a:cubicBezTo>
                  <a:lnTo>
                    <a:pt x="560" y="1739"/>
                  </a:lnTo>
                  <a:cubicBezTo>
                    <a:pt x="560" y="1692"/>
                    <a:pt x="513" y="1656"/>
                    <a:pt x="465" y="1656"/>
                  </a:cubicBezTo>
                  <a:lnTo>
                    <a:pt x="1" y="1656"/>
                  </a:lnTo>
                  <a:cubicBezTo>
                    <a:pt x="155" y="715"/>
                    <a:pt x="953" y="1"/>
                    <a:pt x="1930" y="1"/>
                  </a:cubicBezTo>
                  <a:cubicBezTo>
                    <a:pt x="2906" y="1"/>
                    <a:pt x="3715" y="715"/>
                    <a:pt x="3846" y="1656"/>
                  </a:cubicBezTo>
                  <a:lnTo>
                    <a:pt x="3382" y="1656"/>
                  </a:lnTo>
                  <a:cubicBezTo>
                    <a:pt x="3334" y="1656"/>
                    <a:pt x="3287" y="1692"/>
                    <a:pt x="3287" y="1739"/>
                  </a:cubicBezTo>
                  <a:lnTo>
                    <a:pt x="3287" y="2156"/>
                  </a:lnTo>
                  <a:cubicBezTo>
                    <a:pt x="3287" y="2204"/>
                    <a:pt x="3334" y="2251"/>
                    <a:pt x="3382" y="2251"/>
                  </a:cubicBezTo>
                  <a:close/>
                  <a:moveTo>
                    <a:pt x="2322" y="1180"/>
                  </a:moveTo>
                  <a:cubicBezTo>
                    <a:pt x="2322" y="953"/>
                    <a:pt x="2144" y="775"/>
                    <a:pt x="1930" y="775"/>
                  </a:cubicBezTo>
                  <a:cubicBezTo>
                    <a:pt x="1703" y="775"/>
                    <a:pt x="1525" y="953"/>
                    <a:pt x="1525" y="1180"/>
                  </a:cubicBezTo>
                  <a:cubicBezTo>
                    <a:pt x="1525" y="1406"/>
                    <a:pt x="1703" y="1573"/>
                    <a:pt x="1930" y="1573"/>
                  </a:cubicBezTo>
                  <a:cubicBezTo>
                    <a:pt x="2144" y="1573"/>
                    <a:pt x="2322" y="1406"/>
                    <a:pt x="2322" y="1180"/>
                  </a:cubicBezTo>
                  <a:close/>
                  <a:moveTo>
                    <a:pt x="2322" y="2727"/>
                  </a:moveTo>
                  <a:cubicBezTo>
                    <a:pt x="2322" y="2501"/>
                    <a:pt x="2144" y="2323"/>
                    <a:pt x="1930" y="2323"/>
                  </a:cubicBezTo>
                  <a:cubicBezTo>
                    <a:pt x="1703" y="2323"/>
                    <a:pt x="1525" y="2501"/>
                    <a:pt x="1525" y="2727"/>
                  </a:cubicBezTo>
                  <a:cubicBezTo>
                    <a:pt x="1525" y="2954"/>
                    <a:pt x="1703" y="3132"/>
                    <a:pt x="1930" y="3132"/>
                  </a:cubicBezTo>
                  <a:cubicBezTo>
                    <a:pt x="2144" y="3132"/>
                    <a:pt x="2322" y="2954"/>
                    <a:pt x="2322"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8"/>
            <p:cNvSpPr/>
            <p:nvPr/>
          </p:nvSpPr>
          <p:spPr>
            <a:xfrm>
              <a:off x="6721937" y="1877378"/>
              <a:ext cx="242038" cy="245868"/>
            </a:xfrm>
            <a:custGeom>
              <a:avLst/>
              <a:gdLst/>
              <a:ahLst/>
              <a:cxnLst/>
              <a:rect l="l" t="t" r="r" b="b"/>
              <a:pathLst>
                <a:path w="3846" h="3907" extrusionOk="0">
                  <a:moveTo>
                    <a:pt x="3846" y="2251"/>
                  </a:moveTo>
                  <a:cubicBezTo>
                    <a:pt x="3691" y="3192"/>
                    <a:pt x="2893" y="3906"/>
                    <a:pt x="1929" y="3906"/>
                  </a:cubicBezTo>
                  <a:cubicBezTo>
                    <a:pt x="941" y="3906"/>
                    <a:pt x="143" y="3192"/>
                    <a:pt x="0" y="2251"/>
                  </a:cubicBezTo>
                  <a:lnTo>
                    <a:pt x="465" y="2251"/>
                  </a:lnTo>
                  <a:cubicBezTo>
                    <a:pt x="512" y="2251"/>
                    <a:pt x="560" y="2204"/>
                    <a:pt x="560" y="2156"/>
                  </a:cubicBezTo>
                  <a:lnTo>
                    <a:pt x="560" y="1739"/>
                  </a:lnTo>
                  <a:cubicBezTo>
                    <a:pt x="560" y="1692"/>
                    <a:pt x="512" y="1656"/>
                    <a:pt x="465" y="1656"/>
                  </a:cubicBezTo>
                  <a:lnTo>
                    <a:pt x="0" y="1656"/>
                  </a:lnTo>
                  <a:cubicBezTo>
                    <a:pt x="155" y="715"/>
                    <a:pt x="953" y="1"/>
                    <a:pt x="1929" y="1"/>
                  </a:cubicBezTo>
                  <a:cubicBezTo>
                    <a:pt x="2905" y="1"/>
                    <a:pt x="3715" y="715"/>
                    <a:pt x="3846" y="1656"/>
                  </a:cubicBezTo>
                  <a:lnTo>
                    <a:pt x="3382" y="1656"/>
                  </a:lnTo>
                  <a:cubicBezTo>
                    <a:pt x="3334" y="1656"/>
                    <a:pt x="3286" y="1692"/>
                    <a:pt x="3286" y="1739"/>
                  </a:cubicBezTo>
                  <a:lnTo>
                    <a:pt x="3286" y="2156"/>
                  </a:lnTo>
                  <a:cubicBezTo>
                    <a:pt x="3286" y="2204"/>
                    <a:pt x="3334" y="2251"/>
                    <a:pt x="3382" y="2251"/>
                  </a:cubicBezTo>
                  <a:close/>
                  <a:moveTo>
                    <a:pt x="2310" y="1180"/>
                  </a:moveTo>
                  <a:cubicBezTo>
                    <a:pt x="2310" y="953"/>
                    <a:pt x="2131" y="775"/>
                    <a:pt x="1905" y="775"/>
                  </a:cubicBezTo>
                  <a:cubicBezTo>
                    <a:pt x="1691" y="775"/>
                    <a:pt x="1512" y="953"/>
                    <a:pt x="1512" y="1180"/>
                  </a:cubicBezTo>
                  <a:cubicBezTo>
                    <a:pt x="1512" y="1406"/>
                    <a:pt x="1691" y="1573"/>
                    <a:pt x="1905" y="1573"/>
                  </a:cubicBezTo>
                  <a:cubicBezTo>
                    <a:pt x="2131" y="1573"/>
                    <a:pt x="2310" y="1406"/>
                    <a:pt x="2310" y="1180"/>
                  </a:cubicBezTo>
                  <a:close/>
                  <a:moveTo>
                    <a:pt x="2310" y="2727"/>
                  </a:moveTo>
                  <a:cubicBezTo>
                    <a:pt x="2310" y="2501"/>
                    <a:pt x="2131" y="2323"/>
                    <a:pt x="1905" y="2323"/>
                  </a:cubicBezTo>
                  <a:cubicBezTo>
                    <a:pt x="1691" y="2323"/>
                    <a:pt x="1512" y="2501"/>
                    <a:pt x="1512" y="2727"/>
                  </a:cubicBezTo>
                  <a:cubicBezTo>
                    <a:pt x="1512" y="2954"/>
                    <a:pt x="1691" y="3132"/>
                    <a:pt x="1905" y="3132"/>
                  </a:cubicBezTo>
                  <a:cubicBezTo>
                    <a:pt x="2131" y="3132"/>
                    <a:pt x="2310" y="2954"/>
                    <a:pt x="2310"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8"/>
            <p:cNvSpPr/>
            <p:nvPr/>
          </p:nvSpPr>
          <p:spPr>
            <a:xfrm>
              <a:off x="6428928" y="1877378"/>
              <a:ext cx="242101" cy="245868"/>
            </a:xfrm>
            <a:custGeom>
              <a:avLst/>
              <a:gdLst/>
              <a:ahLst/>
              <a:cxnLst/>
              <a:rect l="l" t="t" r="r" b="b"/>
              <a:pathLst>
                <a:path w="3847" h="3907" extrusionOk="0">
                  <a:moveTo>
                    <a:pt x="3847" y="2251"/>
                  </a:moveTo>
                  <a:cubicBezTo>
                    <a:pt x="3692" y="3192"/>
                    <a:pt x="2894" y="3906"/>
                    <a:pt x="1918" y="3906"/>
                  </a:cubicBezTo>
                  <a:cubicBezTo>
                    <a:pt x="953" y="3906"/>
                    <a:pt x="132" y="3192"/>
                    <a:pt x="1" y="2251"/>
                  </a:cubicBezTo>
                  <a:lnTo>
                    <a:pt x="465" y="2251"/>
                  </a:lnTo>
                  <a:cubicBezTo>
                    <a:pt x="513" y="2251"/>
                    <a:pt x="549" y="2204"/>
                    <a:pt x="549" y="2156"/>
                  </a:cubicBezTo>
                  <a:lnTo>
                    <a:pt x="549" y="1739"/>
                  </a:lnTo>
                  <a:cubicBezTo>
                    <a:pt x="549" y="1692"/>
                    <a:pt x="513" y="1656"/>
                    <a:pt x="465" y="1656"/>
                  </a:cubicBezTo>
                  <a:lnTo>
                    <a:pt x="1" y="1656"/>
                  </a:lnTo>
                  <a:cubicBezTo>
                    <a:pt x="156" y="715"/>
                    <a:pt x="953" y="1"/>
                    <a:pt x="1918" y="1"/>
                  </a:cubicBezTo>
                  <a:cubicBezTo>
                    <a:pt x="2906" y="1"/>
                    <a:pt x="3704" y="715"/>
                    <a:pt x="3847" y="1656"/>
                  </a:cubicBezTo>
                  <a:lnTo>
                    <a:pt x="3394" y="1656"/>
                  </a:lnTo>
                  <a:cubicBezTo>
                    <a:pt x="3347" y="1656"/>
                    <a:pt x="3299" y="1692"/>
                    <a:pt x="3299" y="1739"/>
                  </a:cubicBezTo>
                  <a:lnTo>
                    <a:pt x="3299" y="2156"/>
                  </a:lnTo>
                  <a:cubicBezTo>
                    <a:pt x="3299" y="2204"/>
                    <a:pt x="3347" y="2251"/>
                    <a:pt x="3394" y="2251"/>
                  </a:cubicBezTo>
                  <a:close/>
                  <a:moveTo>
                    <a:pt x="2323" y="1180"/>
                  </a:moveTo>
                  <a:cubicBezTo>
                    <a:pt x="2323" y="953"/>
                    <a:pt x="2144" y="775"/>
                    <a:pt x="1918" y="775"/>
                  </a:cubicBezTo>
                  <a:cubicBezTo>
                    <a:pt x="1704" y="775"/>
                    <a:pt x="1525" y="953"/>
                    <a:pt x="1525" y="1180"/>
                  </a:cubicBezTo>
                  <a:cubicBezTo>
                    <a:pt x="1525" y="1406"/>
                    <a:pt x="1704" y="1573"/>
                    <a:pt x="1918" y="1573"/>
                  </a:cubicBezTo>
                  <a:cubicBezTo>
                    <a:pt x="2144" y="1573"/>
                    <a:pt x="2323" y="1406"/>
                    <a:pt x="2323" y="1180"/>
                  </a:cubicBezTo>
                  <a:close/>
                  <a:moveTo>
                    <a:pt x="2323" y="2727"/>
                  </a:moveTo>
                  <a:cubicBezTo>
                    <a:pt x="2323" y="2501"/>
                    <a:pt x="2144" y="2323"/>
                    <a:pt x="1918" y="2323"/>
                  </a:cubicBezTo>
                  <a:cubicBezTo>
                    <a:pt x="1704" y="2323"/>
                    <a:pt x="1525" y="2501"/>
                    <a:pt x="1525" y="2727"/>
                  </a:cubicBezTo>
                  <a:cubicBezTo>
                    <a:pt x="1525" y="2954"/>
                    <a:pt x="1704" y="3132"/>
                    <a:pt x="1918" y="3132"/>
                  </a:cubicBezTo>
                  <a:cubicBezTo>
                    <a:pt x="2144" y="3132"/>
                    <a:pt x="2323" y="2954"/>
                    <a:pt x="2323"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8"/>
            <p:cNvSpPr/>
            <p:nvPr/>
          </p:nvSpPr>
          <p:spPr>
            <a:xfrm>
              <a:off x="6136738" y="1877378"/>
              <a:ext cx="242101" cy="245868"/>
            </a:xfrm>
            <a:custGeom>
              <a:avLst/>
              <a:gdLst/>
              <a:ahLst/>
              <a:cxnLst/>
              <a:rect l="l" t="t" r="r" b="b"/>
              <a:pathLst>
                <a:path w="3847" h="3907" extrusionOk="0">
                  <a:moveTo>
                    <a:pt x="3846" y="2251"/>
                  </a:moveTo>
                  <a:cubicBezTo>
                    <a:pt x="3691" y="3192"/>
                    <a:pt x="2894" y="3906"/>
                    <a:pt x="1917" y="3906"/>
                  </a:cubicBezTo>
                  <a:cubicBezTo>
                    <a:pt x="941" y="3906"/>
                    <a:pt x="131" y="3192"/>
                    <a:pt x="0" y="2251"/>
                  </a:cubicBezTo>
                  <a:lnTo>
                    <a:pt x="465" y="2251"/>
                  </a:lnTo>
                  <a:cubicBezTo>
                    <a:pt x="512" y="2251"/>
                    <a:pt x="548" y="2204"/>
                    <a:pt x="548" y="2156"/>
                  </a:cubicBezTo>
                  <a:lnTo>
                    <a:pt x="548" y="1739"/>
                  </a:lnTo>
                  <a:cubicBezTo>
                    <a:pt x="548" y="1692"/>
                    <a:pt x="501" y="1656"/>
                    <a:pt x="465" y="1656"/>
                  </a:cubicBezTo>
                  <a:lnTo>
                    <a:pt x="0" y="1656"/>
                  </a:lnTo>
                  <a:cubicBezTo>
                    <a:pt x="155" y="715"/>
                    <a:pt x="953" y="1"/>
                    <a:pt x="1917" y="1"/>
                  </a:cubicBezTo>
                  <a:cubicBezTo>
                    <a:pt x="2906" y="1"/>
                    <a:pt x="3703" y="715"/>
                    <a:pt x="3846" y="1656"/>
                  </a:cubicBezTo>
                  <a:lnTo>
                    <a:pt x="3382" y="1656"/>
                  </a:lnTo>
                  <a:cubicBezTo>
                    <a:pt x="3334" y="1656"/>
                    <a:pt x="3287" y="1692"/>
                    <a:pt x="3287" y="1739"/>
                  </a:cubicBezTo>
                  <a:lnTo>
                    <a:pt x="3287" y="2156"/>
                  </a:lnTo>
                  <a:cubicBezTo>
                    <a:pt x="3287" y="2204"/>
                    <a:pt x="3334" y="2251"/>
                    <a:pt x="3382" y="2251"/>
                  </a:cubicBezTo>
                  <a:close/>
                  <a:moveTo>
                    <a:pt x="2322" y="1180"/>
                  </a:moveTo>
                  <a:cubicBezTo>
                    <a:pt x="2322" y="953"/>
                    <a:pt x="2144" y="775"/>
                    <a:pt x="1917" y="775"/>
                  </a:cubicBezTo>
                  <a:cubicBezTo>
                    <a:pt x="1703" y="775"/>
                    <a:pt x="1524" y="953"/>
                    <a:pt x="1524" y="1180"/>
                  </a:cubicBezTo>
                  <a:cubicBezTo>
                    <a:pt x="1524" y="1406"/>
                    <a:pt x="1703" y="1573"/>
                    <a:pt x="1917" y="1573"/>
                  </a:cubicBezTo>
                  <a:cubicBezTo>
                    <a:pt x="2144" y="1573"/>
                    <a:pt x="2322" y="1406"/>
                    <a:pt x="2322" y="1180"/>
                  </a:cubicBezTo>
                  <a:close/>
                  <a:moveTo>
                    <a:pt x="2322" y="2727"/>
                  </a:moveTo>
                  <a:cubicBezTo>
                    <a:pt x="2322" y="2501"/>
                    <a:pt x="2144" y="2323"/>
                    <a:pt x="1917" y="2323"/>
                  </a:cubicBezTo>
                  <a:cubicBezTo>
                    <a:pt x="1703" y="2323"/>
                    <a:pt x="1524" y="2501"/>
                    <a:pt x="1524" y="2727"/>
                  </a:cubicBezTo>
                  <a:cubicBezTo>
                    <a:pt x="1524" y="2954"/>
                    <a:pt x="1703" y="3132"/>
                    <a:pt x="1917" y="3132"/>
                  </a:cubicBezTo>
                  <a:cubicBezTo>
                    <a:pt x="2144" y="3132"/>
                    <a:pt x="2322" y="2954"/>
                    <a:pt x="2322"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8"/>
            <p:cNvSpPr/>
            <p:nvPr/>
          </p:nvSpPr>
          <p:spPr>
            <a:xfrm>
              <a:off x="5844547" y="1877378"/>
              <a:ext cx="242038" cy="245868"/>
            </a:xfrm>
            <a:custGeom>
              <a:avLst/>
              <a:gdLst/>
              <a:ahLst/>
              <a:cxnLst/>
              <a:rect l="l" t="t" r="r" b="b"/>
              <a:pathLst>
                <a:path w="3846" h="3907" extrusionOk="0">
                  <a:moveTo>
                    <a:pt x="3846" y="2251"/>
                  </a:moveTo>
                  <a:cubicBezTo>
                    <a:pt x="3691" y="3192"/>
                    <a:pt x="2893" y="3906"/>
                    <a:pt x="1917" y="3906"/>
                  </a:cubicBezTo>
                  <a:cubicBezTo>
                    <a:pt x="941" y="3906"/>
                    <a:pt x="131" y="3192"/>
                    <a:pt x="0" y="2251"/>
                  </a:cubicBezTo>
                  <a:lnTo>
                    <a:pt x="464" y="2251"/>
                  </a:lnTo>
                  <a:cubicBezTo>
                    <a:pt x="512" y="2251"/>
                    <a:pt x="548" y="2204"/>
                    <a:pt x="548" y="2156"/>
                  </a:cubicBezTo>
                  <a:lnTo>
                    <a:pt x="548" y="1739"/>
                  </a:lnTo>
                  <a:cubicBezTo>
                    <a:pt x="548" y="1692"/>
                    <a:pt x="500" y="1656"/>
                    <a:pt x="464" y="1656"/>
                  </a:cubicBezTo>
                  <a:lnTo>
                    <a:pt x="0" y="1656"/>
                  </a:lnTo>
                  <a:cubicBezTo>
                    <a:pt x="155" y="715"/>
                    <a:pt x="953" y="1"/>
                    <a:pt x="1917" y="1"/>
                  </a:cubicBezTo>
                  <a:cubicBezTo>
                    <a:pt x="2905" y="1"/>
                    <a:pt x="3703" y="715"/>
                    <a:pt x="3846" y="1656"/>
                  </a:cubicBezTo>
                  <a:lnTo>
                    <a:pt x="3381" y="1656"/>
                  </a:lnTo>
                  <a:cubicBezTo>
                    <a:pt x="3334" y="1656"/>
                    <a:pt x="3286" y="1692"/>
                    <a:pt x="3286" y="1739"/>
                  </a:cubicBezTo>
                  <a:lnTo>
                    <a:pt x="3286" y="2156"/>
                  </a:lnTo>
                  <a:cubicBezTo>
                    <a:pt x="3286" y="2204"/>
                    <a:pt x="3334" y="2251"/>
                    <a:pt x="3381" y="2251"/>
                  </a:cubicBezTo>
                  <a:close/>
                  <a:moveTo>
                    <a:pt x="2322" y="1180"/>
                  </a:moveTo>
                  <a:cubicBezTo>
                    <a:pt x="2322" y="953"/>
                    <a:pt x="2143" y="775"/>
                    <a:pt x="1917" y="775"/>
                  </a:cubicBezTo>
                  <a:cubicBezTo>
                    <a:pt x="1703" y="775"/>
                    <a:pt x="1524" y="953"/>
                    <a:pt x="1524" y="1180"/>
                  </a:cubicBezTo>
                  <a:cubicBezTo>
                    <a:pt x="1524" y="1406"/>
                    <a:pt x="1703" y="1573"/>
                    <a:pt x="1917" y="1573"/>
                  </a:cubicBezTo>
                  <a:cubicBezTo>
                    <a:pt x="2143" y="1573"/>
                    <a:pt x="2322" y="1406"/>
                    <a:pt x="2322" y="1180"/>
                  </a:cubicBezTo>
                  <a:close/>
                  <a:moveTo>
                    <a:pt x="2322" y="2727"/>
                  </a:moveTo>
                  <a:cubicBezTo>
                    <a:pt x="2322" y="2501"/>
                    <a:pt x="2143" y="2323"/>
                    <a:pt x="1917" y="2323"/>
                  </a:cubicBezTo>
                  <a:cubicBezTo>
                    <a:pt x="1703" y="2323"/>
                    <a:pt x="1524" y="2501"/>
                    <a:pt x="1524" y="2727"/>
                  </a:cubicBezTo>
                  <a:cubicBezTo>
                    <a:pt x="1524" y="2954"/>
                    <a:pt x="1703" y="3132"/>
                    <a:pt x="1917" y="3132"/>
                  </a:cubicBezTo>
                  <a:cubicBezTo>
                    <a:pt x="2143" y="3132"/>
                    <a:pt x="2322" y="2954"/>
                    <a:pt x="2322"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8"/>
            <p:cNvSpPr/>
            <p:nvPr/>
          </p:nvSpPr>
          <p:spPr>
            <a:xfrm>
              <a:off x="5552294" y="1877378"/>
              <a:ext cx="242101" cy="245868"/>
            </a:xfrm>
            <a:custGeom>
              <a:avLst/>
              <a:gdLst/>
              <a:ahLst/>
              <a:cxnLst/>
              <a:rect l="l" t="t" r="r" b="b"/>
              <a:pathLst>
                <a:path w="3847" h="3907" extrusionOk="0">
                  <a:moveTo>
                    <a:pt x="3846" y="2251"/>
                  </a:moveTo>
                  <a:cubicBezTo>
                    <a:pt x="3692" y="3192"/>
                    <a:pt x="2894" y="3906"/>
                    <a:pt x="1918" y="3906"/>
                  </a:cubicBezTo>
                  <a:cubicBezTo>
                    <a:pt x="941" y="3906"/>
                    <a:pt x="132" y="3192"/>
                    <a:pt x="1" y="2251"/>
                  </a:cubicBezTo>
                  <a:lnTo>
                    <a:pt x="465" y="2251"/>
                  </a:lnTo>
                  <a:cubicBezTo>
                    <a:pt x="513" y="2251"/>
                    <a:pt x="548" y="2204"/>
                    <a:pt x="548" y="2156"/>
                  </a:cubicBezTo>
                  <a:lnTo>
                    <a:pt x="548" y="1739"/>
                  </a:lnTo>
                  <a:cubicBezTo>
                    <a:pt x="548" y="1692"/>
                    <a:pt x="501" y="1656"/>
                    <a:pt x="465" y="1656"/>
                  </a:cubicBezTo>
                  <a:lnTo>
                    <a:pt x="1" y="1656"/>
                  </a:lnTo>
                  <a:cubicBezTo>
                    <a:pt x="155" y="715"/>
                    <a:pt x="953" y="1"/>
                    <a:pt x="1918" y="1"/>
                  </a:cubicBezTo>
                  <a:cubicBezTo>
                    <a:pt x="2906" y="1"/>
                    <a:pt x="3703" y="715"/>
                    <a:pt x="3846" y="1656"/>
                  </a:cubicBezTo>
                  <a:lnTo>
                    <a:pt x="3382" y="1656"/>
                  </a:lnTo>
                  <a:cubicBezTo>
                    <a:pt x="3334" y="1656"/>
                    <a:pt x="3287" y="1692"/>
                    <a:pt x="3287" y="1739"/>
                  </a:cubicBezTo>
                  <a:lnTo>
                    <a:pt x="3287" y="2156"/>
                  </a:lnTo>
                  <a:cubicBezTo>
                    <a:pt x="3287" y="2204"/>
                    <a:pt x="3334" y="2251"/>
                    <a:pt x="3382" y="2251"/>
                  </a:cubicBezTo>
                  <a:close/>
                  <a:moveTo>
                    <a:pt x="2322" y="1180"/>
                  </a:moveTo>
                  <a:cubicBezTo>
                    <a:pt x="2322" y="953"/>
                    <a:pt x="2144" y="775"/>
                    <a:pt x="1918" y="775"/>
                  </a:cubicBezTo>
                  <a:cubicBezTo>
                    <a:pt x="1703" y="775"/>
                    <a:pt x="1525" y="953"/>
                    <a:pt x="1525" y="1180"/>
                  </a:cubicBezTo>
                  <a:cubicBezTo>
                    <a:pt x="1525" y="1406"/>
                    <a:pt x="1703" y="1573"/>
                    <a:pt x="1918" y="1573"/>
                  </a:cubicBezTo>
                  <a:cubicBezTo>
                    <a:pt x="2144" y="1573"/>
                    <a:pt x="2322" y="1406"/>
                    <a:pt x="2322" y="1180"/>
                  </a:cubicBezTo>
                  <a:close/>
                  <a:moveTo>
                    <a:pt x="2322" y="2727"/>
                  </a:moveTo>
                  <a:cubicBezTo>
                    <a:pt x="2322" y="2501"/>
                    <a:pt x="2144" y="2323"/>
                    <a:pt x="1918" y="2323"/>
                  </a:cubicBezTo>
                  <a:cubicBezTo>
                    <a:pt x="1703" y="2323"/>
                    <a:pt x="1525" y="2501"/>
                    <a:pt x="1525" y="2727"/>
                  </a:cubicBezTo>
                  <a:cubicBezTo>
                    <a:pt x="1525" y="2954"/>
                    <a:pt x="1703" y="3132"/>
                    <a:pt x="1918" y="3132"/>
                  </a:cubicBezTo>
                  <a:cubicBezTo>
                    <a:pt x="2144" y="3132"/>
                    <a:pt x="2322" y="2954"/>
                    <a:pt x="2322"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78"/>
          <p:cNvGrpSpPr/>
          <p:nvPr/>
        </p:nvGrpSpPr>
        <p:grpSpPr>
          <a:xfrm>
            <a:off x="3948799" y="3306230"/>
            <a:ext cx="1644013" cy="999270"/>
            <a:chOff x="6578625" y="2604500"/>
            <a:chExt cx="1051294" cy="639001"/>
          </a:xfrm>
        </p:grpSpPr>
        <p:sp>
          <p:nvSpPr>
            <p:cNvPr id="3050" name="Google Shape;3050;p78"/>
            <p:cNvSpPr/>
            <p:nvPr/>
          </p:nvSpPr>
          <p:spPr>
            <a:xfrm>
              <a:off x="6612586" y="3186474"/>
              <a:ext cx="73983" cy="57028"/>
            </a:xfrm>
            <a:custGeom>
              <a:avLst/>
              <a:gdLst/>
              <a:ahLst/>
              <a:cxnLst/>
              <a:rect l="l" t="t" r="r" b="b"/>
              <a:pathLst>
                <a:path w="1453" h="1120" extrusionOk="0">
                  <a:moveTo>
                    <a:pt x="0" y="1"/>
                  </a:moveTo>
                  <a:lnTo>
                    <a:pt x="0" y="1120"/>
                  </a:lnTo>
                  <a:lnTo>
                    <a:pt x="1453" y="1120"/>
                  </a:lnTo>
                  <a:lnTo>
                    <a:pt x="14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8"/>
            <p:cNvSpPr/>
            <p:nvPr/>
          </p:nvSpPr>
          <p:spPr>
            <a:xfrm>
              <a:off x="7513449" y="3186474"/>
              <a:ext cx="73983" cy="57028"/>
            </a:xfrm>
            <a:custGeom>
              <a:avLst/>
              <a:gdLst/>
              <a:ahLst/>
              <a:cxnLst/>
              <a:rect l="l" t="t" r="r" b="b"/>
              <a:pathLst>
                <a:path w="1453" h="1120" extrusionOk="0">
                  <a:moveTo>
                    <a:pt x="0" y="1"/>
                  </a:moveTo>
                  <a:lnTo>
                    <a:pt x="0" y="1120"/>
                  </a:lnTo>
                  <a:lnTo>
                    <a:pt x="1453" y="1120"/>
                  </a:lnTo>
                  <a:lnTo>
                    <a:pt x="14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8"/>
            <p:cNvSpPr/>
            <p:nvPr/>
          </p:nvSpPr>
          <p:spPr>
            <a:xfrm>
              <a:off x="6578625" y="2604500"/>
              <a:ext cx="1051294" cy="600215"/>
            </a:xfrm>
            <a:custGeom>
              <a:avLst/>
              <a:gdLst/>
              <a:ahLst/>
              <a:cxnLst/>
              <a:rect l="l" t="t" r="r" b="b"/>
              <a:pathLst>
                <a:path w="20647" h="11788" extrusionOk="0">
                  <a:moveTo>
                    <a:pt x="1" y="1"/>
                  </a:moveTo>
                  <a:lnTo>
                    <a:pt x="1" y="11788"/>
                  </a:lnTo>
                  <a:lnTo>
                    <a:pt x="20646" y="11788"/>
                  </a:lnTo>
                  <a:lnTo>
                    <a:pt x="20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8"/>
            <p:cNvSpPr/>
            <p:nvPr/>
          </p:nvSpPr>
          <p:spPr>
            <a:xfrm>
              <a:off x="6621089" y="2641516"/>
              <a:ext cx="738406" cy="503829"/>
            </a:xfrm>
            <a:custGeom>
              <a:avLst/>
              <a:gdLst/>
              <a:ahLst/>
              <a:cxnLst/>
              <a:rect l="l" t="t" r="r" b="b"/>
              <a:pathLst>
                <a:path w="14502" h="9895" extrusionOk="0">
                  <a:moveTo>
                    <a:pt x="0" y="0"/>
                  </a:moveTo>
                  <a:lnTo>
                    <a:pt x="0" y="9894"/>
                  </a:lnTo>
                  <a:lnTo>
                    <a:pt x="14502" y="9894"/>
                  </a:lnTo>
                  <a:lnTo>
                    <a:pt x="1450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8"/>
            <p:cNvSpPr/>
            <p:nvPr/>
          </p:nvSpPr>
          <p:spPr>
            <a:xfrm>
              <a:off x="7420068" y="2641516"/>
              <a:ext cx="167366" cy="160085"/>
            </a:xfrm>
            <a:custGeom>
              <a:avLst/>
              <a:gdLst/>
              <a:ahLst/>
              <a:cxnLst/>
              <a:rect l="l" t="t" r="r" b="b"/>
              <a:pathLst>
                <a:path w="3287" h="3144" extrusionOk="0">
                  <a:moveTo>
                    <a:pt x="1" y="0"/>
                  </a:moveTo>
                  <a:lnTo>
                    <a:pt x="1" y="3143"/>
                  </a:lnTo>
                  <a:lnTo>
                    <a:pt x="3287" y="3143"/>
                  </a:lnTo>
                  <a:lnTo>
                    <a:pt x="32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8"/>
            <p:cNvSpPr/>
            <p:nvPr/>
          </p:nvSpPr>
          <p:spPr>
            <a:xfrm>
              <a:off x="7416453" y="3075527"/>
              <a:ext cx="167366" cy="70979"/>
            </a:xfrm>
            <a:custGeom>
              <a:avLst/>
              <a:gdLst/>
              <a:ahLst/>
              <a:cxnLst/>
              <a:rect l="l" t="t" r="r" b="b"/>
              <a:pathLst>
                <a:path w="3287" h="1394" extrusionOk="0">
                  <a:moveTo>
                    <a:pt x="0" y="1"/>
                  </a:moveTo>
                  <a:lnTo>
                    <a:pt x="0" y="1394"/>
                  </a:lnTo>
                  <a:lnTo>
                    <a:pt x="3286" y="1394"/>
                  </a:lnTo>
                  <a:lnTo>
                    <a:pt x="3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8"/>
            <p:cNvSpPr/>
            <p:nvPr/>
          </p:nvSpPr>
          <p:spPr>
            <a:xfrm>
              <a:off x="7438856" y="2833063"/>
              <a:ext cx="57639" cy="57639"/>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8"/>
            <p:cNvSpPr/>
            <p:nvPr/>
          </p:nvSpPr>
          <p:spPr>
            <a:xfrm>
              <a:off x="7513449" y="2833063"/>
              <a:ext cx="57639" cy="57639"/>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8" name="Google Shape;3058;p78"/>
          <p:cNvGrpSpPr/>
          <p:nvPr/>
        </p:nvGrpSpPr>
        <p:grpSpPr>
          <a:xfrm>
            <a:off x="1627483" y="3403495"/>
            <a:ext cx="681448" cy="804773"/>
            <a:chOff x="6328333" y="3613795"/>
            <a:chExt cx="681448" cy="804773"/>
          </a:xfrm>
        </p:grpSpPr>
        <p:sp>
          <p:nvSpPr>
            <p:cNvPr id="3059" name="Google Shape;3059;p78"/>
            <p:cNvSpPr/>
            <p:nvPr/>
          </p:nvSpPr>
          <p:spPr>
            <a:xfrm>
              <a:off x="6383102" y="4285242"/>
              <a:ext cx="573580" cy="133326"/>
            </a:xfrm>
            <a:custGeom>
              <a:avLst/>
              <a:gdLst/>
              <a:ahLst/>
              <a:cxnLst/>
              <a:rect l="l" t="t" r="r" b="b"/>
              <a:pathLst>
                <a:path w="12347" h="2870" extrusionOk="0">
                  <a:moveTo>
                    <a:pt x="0" y="0"/>
                  </a:moveTo>
                  <a:lnTo>
                    <a:pt x="0" y="1500"/>
                  </a:lnTo>
                  <a:cubicBezTo>
                    <a:pt x="143" y="2262"/>
                    <a:pt x="2858" y="2870"/>
                    <a:pt x="6180" y="2870"/>
                  </a:cubicBezTo>
                  <a:cubicBezTo>
                    <a:pt x="9489" y="2870"/>
                    <a:pt x="12204" y="2262"/>
                    <a:pt x="12347" y="1500"/>
                  </a:cubicBezTo>
                  <a:lnTo>
                    <a:pt x="12347" y="1441"/>
                  </a:lnTo>
                  <a:lnTo>
                    <a:pt x="123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8"/>
            <p:cNvSpPr/>
            <p:nvPr/>
          </p:nvSpPr>
          <p:spPr>
            <a:xfrm>
              <a:off x="6381430" y="4285242"/>
              <a:ext cx="575252" cy="604"/>
            </a:xfrm>
            <a:custGeom>
              <a:avLst/>
              <a:gdLst/>
              <a:ahLst/>
              <a:cxnLst/>
              <a:rect l="l" t="t" r="r" b="b"/>
              <a:pathLst>
                <a:path w="12383" h="13" extrusionOk="0">
                  <a:moveTo>
                    <a:pt x="12383" y="0"/>
                  </a:moveTo>
                  <a:lnTo>
                    <a:pt x="0" y="12"/>
                  </a:lnTo>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8"/>
            <p:cNvSpPr/>
            <p:nvPr/>
          </p:nvSpPr>
          <p:spPr>
            <a:xfrm>
              <a:off x="6381430" y="4219417"/>
              <a:ext cx="575252" cy="132768"/>
            </a:xfrm>
            <a:custGeom>
              <a:avLst/>
              <a:gdLst/>
              <a:ahLst/>
              <a:cxnLst/>
              <a:rect l="l" t="t" r="r" b="b"/>
              <a:pathLst>
                <a:path w="12383" h="2858" extrusionOk="0">
                  <a:moveTo>
                    <a:pt x="6192" y="0"/>
                  </a:moveTo>
                  <a:cubicBezTo>
                    <a:pt x="2775" y="0"/>
                    <a:pt x="0" y="643"/>
                    <a:pt x="0" y="1429"/>
                  </a:cubicBezTo>
                  <a:cubicBezTo>
                    <a:pt x="0" y="2215"/>
                    <a:pt x="2775" y="2858"/>
                    <a:pt x="6192" y="2858"/>
                  </a:cubicBezTo>
                  <a:cubicBezTo>
                    <a:pt x="9609" y="2858"/>
                    <a:pt x="12383" y="2215"/>
                    <a:pt x="12383" y="1429"/>
                  </a:cubicBezTo>
                  <a:cubicBezTo>
                    <a:pt x="12383" y="643"/>
                    <a:pt x="9609" y="0"/>
                    <a:pt x="6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8"/>
            <p:cNvSpPr/>
            <p:nvPr/>
          </p:nvSpPr>
          <p:spPr>
            <a:xfrm>
              <a:off x="6328333" y="3613795"/>
              <a:ext cx="681448" cy="681448"/>
            </a:xfrm>
            <a:custGeom>
              <a:avLst/>
              <a:gdLst/>
              <a:ahLst/>
              <a:cxnLst/>
              <a:rect l="l" t="t" r="r" b="b"/>
              <a:pathLst>
                <a:path w="14669" h="14669" extrusionOk="0">
                  <a:moveTo>
                    <a:pt x="7335" y="0"/>
                  </a:moveTo>
                  <a:cubicBezTo>
                    <a:pt x="3287" y="0"/>
                    <a:pt x="0" y="3286"/>
                    <a:pt x="0" y="7334"/>
                  </a:cubicBezTo>
                  <a:cubicBezTo>
                    <a:pt x="0" y="11394"/>
                    <a:pt x="3287" y="14669"/>
                    <a:pt x="7335" y="14669"/>
                  </a:cubicBezTo>
                  <a:cubicBezTo>
                    <a:pt x="11395" y="14669"/>
                    <a:pt x="14669" y="11394"/>
                    <a:pt x="14669" y="7334"/>
                  </a:cubicBezTo>
                  <a:cubicBezTo>
                    <a:pt x="14669" y="3286"/>
                    <a:pt x="11395"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8"/>
            <p:cNvSpPr/>
            <p:nvPr/>
          </p:nvSpPr>
          <p:spPr>
            <a:xfrm>
              <a:off x="6427326" y="3773318"/>
              <a:ext cx="482900" cy="423252"/>
            </a:xfrm>
            <a:custGeom>
              <a:avLst/>
              <a:gdLst/>
              <a:ahLst/>
              <a:cxnLst/>
              <a:rect l="l" t="t" r="r" b="b"/>
              <a:pathLst>
                <a:path w="10395" h="9111" extrusionOk="0">
                  <a:moveTo>
                    <a:pt x="5191" y="0"/>
                  </a:moveTo>
                  <a:cubicBezTo>
                    <a:pt x="4531" y="0"/>
                    <a:pt x="3861" y="144"/>
                    <a:pt x="3227" y="448"/>
                  </a:cubicBezTo>
                  <a:cubicBezTo>
                    <a:pt x="953" y="1543"/>
                    <a:pt x="1" y="4258"/>
                    <a:pt x="1096" y="6532"/>
                  </a:cubicBezTo>
                  <a:cubicBezTo>
                    <a:pt x="1876" y="8160"/>
                    <a:pt x="3508" y="9110"/>
                    <a:pt x="5205" y="9110"/>
                  </a:cubicBezTo>
                  <a:cubicBezTo>
                    <a:pt x="5865" y="9110"/>
                    <a:pt x="6535" y="8966"/>
                    <a:pt x="7168" y="8663"/>
                  </a:cubicBezTo>
                  <a:cubicBezTo>
                    <a:pt x="9430" y="7567"/>
                    <a:pt x="10395" y="4853"/>
                    <a:pt x="9299" y="2579"/>
                  </a:cubicBezTo>
                  <a:cubicBezTo>
                    <a:pt x="8519" y="950"/>
                    <a:pt x="6888" y="0"/>
                    <a:pt x="51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8"/>
            <p:cNvSpPr/>
            <p:nvPr/>
          </p:nvSpPr>
          <p:spPr>
            <a:xfrm>
              <a:off x="6501467" y="3832547"/>
              <a:ext cx="334662" cy="304187"/>
            </a:xfrm>
            <a:custGeom>
              <a:avLst/>
              <a:gdLst/>
              <a:ahLst/>
              <a:cxnLst/>
              <a:rect l="l" t="t" r="r" b="b"/>
              <a:pathLst>
                <a:path w="7204" h="6548" extrusionOk="0">
                  <a:moveTo>
                    <a:pt x="3591" y="1"/>
                  </a:moveTo>
                  <a:cubicBezTo>
                    <a:pt x="2106" y="1"/>
                    <a:pt x="764" y="1021"/>
                    <a:pt x="417" y="2530"/>
                  </a:cubicBezTo>
                  <a:cubicBezTo>
                    <a:pt x="0" y="4292"/>
                    <a:pt x="1096" y="6054"/>
                    <a:pt x="2858" y="6459"/>
                  </a:cubicBezTo>
                  <a:cubicBezTo>
                    <a:pt x="3111" y="6519"/>
                    <a:pt x="3364" y="6548"/>
                    <a:pt x="3613" y="6548"/>
                  </a:cubicBezTo>
                  <a:cubicBezTo>
                    <a:pt x="5098" y="6548"/>
                    <a:pt x="6440" y="5528"/>
                    <a:pt x="6787" y="4018"/>
                  </a:cubicBezTo>
                  <a:cubicBezTo>
                    <a:pt x="7203" y="2256"/>
                    <a:pt x="6108" y="494"/>
                    <a:pt x="4346" y="89"/>
                  </a:cubicBezTo>
                  <a:cubicBezTo>
                    <a:pt x="4093" y="29"/>
                    <a:pt x="3840" y="1"/>
                    <a:pt x="3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8"/>
            <p:cNvSpPr/>
            <p:nvPr/>
          </p:nvSpPr>
          <p:spPr>
            <a:xfrm>
              <a:off x="6643058" y="3661364"/>
              <a:ext cx="52587" cy="52587"/>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8"/>
            <p:cNvSpPr/>
            <p:nvPr/>
          </p:nvSpPr>
          <p:spPr>
            <a:xfrm>
              <a:off x="6543508" y="3859351"/>
              <a:ext cx="251693" cy="251693"/>
            </a:xfrm>
            <a:custGeom>
              <a:avLst/>
              <a:gdLst/>
              <a:ahLst/>
              <a:cxnLst/>
              <a:rect l="l" t="t" r="r" b="b"/>
              <a:pathLst>
                <a:path w="5418" h="5418" extrusionOk="0">
                  <a:moveTo>
                    <a:pt x="2703" y="0"/>
                  </a:moveTo>
                  <a:cubicBezTo>
                    <a:pt x="1214" y="0"/>
                    <a:pt x="0" y="1215"/>
                    <a:pt x="0" y="2703"/>
                  </a:cubicBezTo>
                  <a:cubicBezTo>
                    <a:pt x="0" y="4203"/>
                    <a:pt x="1214" y="5418"/>
                    <a:pt x="2703" y="5418"/>
                  </a:cubicBezTo>
                  <a:cubicBezTo>
                    <a:pt x="4203" y="5418"/>
                    <a:pt x="5417" y="4203"/>
                    <a:pt x="5417" y="2703"/>
                  </a:cubicBezTo>
                  <a:cubicBezTo>
                    <a:pt x="5417" y="1215"/>
                    <a:pt x="4203" y="0"/>
                    <a:pt x="2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8"/>
            <p:cNvSpPr/>
            <p:nvPr/>
          </p:nvSpPr>
          <p:spPr>
            <a:xfrm>
              <a:off x="6593817" y="3913470"/>
              <a:ext cx="149399" cy="143685"/>
            </a:xfrm>
            <a:custGeom>
              <a:avLst/>
              <a:gdLst/>
              <a:ahLst/>
              <a:cxnLst/>
              <a:rect l="l" t="t" r="r" b="b"/>
              <a:pathLst>
                <a:path w="3216" h="3093" extrusionOk="0">
                  <a:moveTo>
                    <a:pt x="1249" y="0"/>
                  </a:moveTo>
                  <a:cubicBezTo>
                    <a:pt x="1242" y="0"/>
                    <a:pt x="1234" y="1"/>
                    <a:pt x="1227" y="2"/>
                  </a:cubicBezTo>
                  <a:cubicBezTo>
                    <a:pt x="953" y="86"/>
                    <a:pt x="703" y="217"/>
                    <a:pt x="512" y="407"/>
                  </a:cubicBezTo>
                  <a:cubicBezTo>
                    <a:pt x="453" y="467"/>
                    <a:pt x="453" y="562"/>
                    <a:pt x="512" y="621"/>
                  </a:cubicBezTo>
                  <a:cubicBezTo>
                    <a:pt x="540" y="658"/>
                    <a:pt x="581" y="673"/>
                    <a:pt x="620" y="673"/>
                  </a:cubicBezTo>
                  <a:cubicBezTo>
                    <a:pt x="632" y="673"/>
                    <a:pt x="644" y="672"/>
                    <a:pt x="655" y="669"/>
                  </a:cubicBezTo>
                  <a:cubicBezTo>
                    <a:pt x="667" y="645"/>
                    <a:pt x="703" y="633"/>
                    <a:pt x="715" y="621"/>
                  </a:cubicBezTo>
                  <a:cubicBezTo>
                    <a:pt x="882" y="455"/>
                    <a:pt x="1072" y="348"/>
                    <a:pt x="1298" y="288"/>
                  </a:cubicBezTo>
                  <a:cubicBezTo>
                    <a:pt x="1370" y="276"/>
                    <a:pt x="1417" y="193"/>
                    <a:pt x="1405" y="109"/>
                  </a:cubicBezTo>
                  <a:cubicBezTo>
                    <a:pt x="1384" y="45"/>
                    <a:pt x="1315" y="0"/>
                    <a:pt x="1249" y="0"/>
                  </a:cubicBezTo>
                  <a:close/>
                  <a:moveTo>
                    <a:pt x="1999" y="8"/>
                  </a:moveTo>
                  <a:cubicBezTo>
                    <a:pt x="1941" y="8"/>
                    <a:pt x="1887" y="51"/>
                    <a:pt x="1858" y="109"/>
                  </a:cubicBezTo>
                  <a:cubicBezTo>
                    <a:pt x="1846" y="193"/>
                    <a:pt x="1894" y="264"/>
                    <a:pt x="1965" y="288"/>
                  </a:cubicBezTo>
                  <a:cubicBezTo>
                    <a:pt x="2191" y="348"/>
                    <a:pt x="2382" y="467"/>
                    <a:pt x="2548" y="633"/>
                  </a:cubicBezTo>
                  <a:cubicBezTo>
                    <a:pt x="2585" y="670"/>
                    <a:pt x="2628" y="685"/>
                    <a:pt x="2662" y="685"/>
                  </a:cubicBezTo>
                  <a:cubicBezTo>
                    <a:pt x="2673" y="685"/>
                    <a:pt x="2683" y="684"/>
                    <a:pt x="2691" y="681"/>
                  </a:cubicBezTo>
                  <a:cubicBezTo>
                    <a:pt x="2715" y="681"/>
                    <a:pt x="2739" y="669"/>
                    <a:pt x="2751" y="633"/>
                  </a:cubicBezTo>
                  <a:cubicBezTo>
                    <a:pt x="2810" y="574"/>
                    <a:pt x="2810" y="490"/>
                    <a:pt x="2751" y="431"/>
                  </a:cubicBezTo>
                  <a:cubicBezTo>
                    <a:pt x="2548" y="229"/>
                    <a:pt x="2310" y="86"/>
                    <a:pt x="2036" y="14"/>
                  </a:cubicBezTo>
                  <a:cubicBezTo>
                    <a:pt x="2024" y="10"/>
                    <a:pt x="2011" y="8"/>
                    <a:pt x="1999" y="8"/>
                  </a:cubicBezTo>
                  <a:close/>
                  <a:moveTo>
                    <a:pt x="225" y="1020"/>
                  </a:moveTo>
                  <a:cubicBezTo>
                    <a:pt x="167" y="1020"/>
                    <a:pt x="113" y="1063"/>
                    <a:pt x="84" y="1121"/>
                  </a:cubicBezTo>
                  <a:cubicBezTo>
                    <a:pt x="12" y="1395"/>
                    <a:pt x="0" y="1681"/>
                    <a:pt x="72" y="1943"/>
                  </a:cubicBezTo>
                  <a:cubicBezTo>
                    <a:pt x="93" y="2007"/>
                    <a:pt x="163" y="2052"/>
                    <a:pt x="228" y="2052"/>
                  </a:cubicBezTo>
                  <a:cubicBezTo>
                    <a:pt x="236" y="2052"/>
                    <a:pt x="243" y="2051"/>
                    <a:pt x="251" y="2050"/>
                  </a:cubicBezTo>
                  <a:cubicBezTo>
                    <a:pt x="334" y="2014"/>
                    <a:pt x="393" y="1943"/>
                    <a:pt x="358" y="1883"/>
                  </a:cubicBezTo>
                  <a:lnTo>
                    <a:pt x="358" y="1872"/>
                  </a:lnTo>
                  <a:cubicBezTo>
                    <a:pt x="310" y="1645"/>
                    <a:pt x="310" y="1419"/>
                    <a:pt x="370" y="1205"/>
                  </a:cubicBezTo>
                  <a:cubicBezTo>
                    <a:pt x="381" y="1121"/>
                    <a:pt x="346" y="1050"/>
                    <a:pt x="262" y="1026"/>
                  </a:cubicBezTo>
                  <a:cubicBezTo>
                    <a:pt x="250" y="1022"/>
                    <a:pt x="237" y="1020"/>
                    <a:pt x="225" y="1020"/>
                  </a:cubicBezTo>
                  <a:close/>
                  <a:moveTo>
                    <a:pt x="3000" y="1060"/>
                  </a:moveTo>
                  <a:cubicBezTo>
                    <a:pt x="2992" y="1060"/>
                    <a:pt x="2984" y="1061"/>
                    <a:pt x="2977" y="1062"/>
                  </a:cubicBezTo>
                  <a:cubicBezTo>
                    <a:pt x="2906" y="1086"/>
                    <a:pt x="2858" y="1169"/>
                    <a:pt x="2870" y="1241"/>
                  </a:cubicBezTo>
                  <a:cubicBezTo>
                    <a:pt x="2918" y="1467"/>
                    <a:pt x="2918" y="1693"/>
                    <a:pt x="2858" y="1919"/>
                  </a:cubicBezTo>
                  <a:cubicBezTo>
                    <a:pt x="2846" y="1991"/>
                    <a:pt x="2894" y="2062"/>
                    <a:pt x="2965" y="2098"/>
                  </a:cubicBezTo>
                  <a:lnTo>
                    <a:pt x="3037" y="2098"/>
                  </a:lnTo>
                  <a:cubicBezTo>
                    <a:pt x="3096" y="2074"/>
                    <a:pt x="3144" y="2038"/>
                    <a:pt x="3144" y="2003"/>
                  </a:cubicBezTo>
                  <a:cubicBezTo>
                    <a:pt x="3215" y="1741"/>
                    <a:pt x="3215" y="1455"/>
                    <a:pt x="3156" y="1181"/>
                  </a:cubicBezTo>
                  <a:lnTo>
                    <a:pt x="3156" y="1169"/>
                  </a:lnTo>
                  <a:cubicBezTo>
                    <a:pt x="3145" y="1105"/>
                    <a:pt x="3067" y="1060"/>
                    <a:pt x="3000" y="1060"/>
                  </a:cubicBezTo>
                  <a:close/>
                  <a:moveTo>
                    <a:pt x="596" y="2401"/>
                  </a:moveTo>
                  <a:cubicBezTo>
                    <a:pt x="557" y="2401"/>
                    <a:pt x="518" y="2419"/>
                    <a:pt x="489" y="2455"/>
                  </a:cubicBezTo>
                  <a:cubicBezTo>
                    <a:pt x="429" y="2514"/>
                    <a:pt x="429" y="2598"/>
                    <a:pt x="489" y="2657"/>
                  </a:cubicBezTo>
                  <a:cubicBezTo>
                    <a:pt x="679" y="2848"/>
                    <a:pt x="929" y="3003"/>
                    <a:pt x="1191" y="3074"/>
                  </a:cubicBezTo>
                  <a:lnTo>
                    <a:pt x="1263" y="3074"/>
                  </a:lnTo>
                  <a:cubicBezTo>
                    <a:pt x="1310" y="3062"/>
                    <a:pt x="1358" y="3026"/>
                    <a:pt x="1382" y="2967"/>
                  </a:cubicBezTo>
                  <a:cubicBezTo>
                    <a:pt x="1405" y="2895"/>
                    <a:pt x="1358" y="2824"/>
                    <a:pt x="1286" y="2788"/>
                  </a:cubicBezTo>
                  <a:cubicBezTo>
                    <a:pt x="1060" y="2729"/>
                    <a:pt x="858" y="2610"/>
                    <a:pt x="703" y="2455"/>
                  </a:cubicBezTo>
                  <a:cubicBezTo>
                    <a:pt x="673" y="2419"/>
                    <a:pt x="634" y="2401"/>
                    <a:pt x="596" y="2401"/>
                  </a:cubicBezTo>
                  <a:close/>
                  <a:moveTo>
                    <a:pt x="2620" y="2434"/>
                  </a:moveTo>
                  <a:cubicBezTo>
                    <a:pt x="2581" y="2434"/>
                    <a:pt x="2542" y="2449"/>
                    <a:pt x="2513" y="2479"/>
                  </a:cubicBezTo>
                  <a:cubicBezTo>
                    <a:pt x="2346" y="2645"/>
                    <a:pt x="2156" y="2753"/>
                    <a:pt x="1941" y="2812"/>
                  </a:cubicBezTo>
                  <a:cubicBezTo>
                    <a:pt x="1858" y="2824"/>
                    <a:pt x="1822" y="2907"/>
                    <a:pt x="1834" y="2991"/>
                  </a:cubicBezTo>
                  <a:cubicBezTo>
                    <a:pt x="1844" y="3050"/>
                    <a:pt x="1910" y="3092"/>
                    <a:pt x="1973" y="3092"/>
                  </a:cubicBezTo>
                  <a:cubicBezTo>
                    <a:pt x="1987" y="3092"/>
                    <a:pt x="2000" y="3090"/>
                    <a:pt x="2013" y="3086"/>
                  </a:cubicBezTo>
                  <a:cubicBezTo>
                    <a:pt x="2275" y="3015"/>
                    <a:pt x="2537" y="2884"/>
                    <a:pt x="2727" y="2693"/>
                  </a:cubicBezTo>
                  <a:cubicBezTo>
                    <a:pt x="2787" y="2634"/>
                    <a:pt x="2787" y="2538"/>
                    <a:pt x="2727" y="2479"/>
                  </a:cubicBezTo>
                  <a:cubicBezTo>
                    <a:pt x="2697" y="2449"/>
                    <a:pt x="2659" y="2434"/>
                    <a:pt x="2620" y="24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78"/>
          <p:cNvGrpSpPr/>
          <p:nvPr/>
        </p:nvGrpSpPr>
        <p:grpSpPr>
          <a:xfrm>
            <a:off x="2710417" y="3403450"/>
            <a:ext cx="597969" cy="804818"/>
            <a:chOff x="7411267" y="3613748"/>
            <a:chExt cx="597969" cy="804818"/>
          </a:xfrm>
        </p:grpSpPr>
        <p:sp>
          <p:nvSpPr>
            <p:cNvPr id="3069" name="Google Shape;3069;p78"/>
            <p:cNvSpPr/>
            <p:nvPr/>
          </p:nvSpPr>
          <p:spPr>
            <a:xfrm>
              <a:off x="7411267" y="3613748"/>
              <a:ext cx="597969" cy="586912"/>
            </a:xfrm>
            <a:custGeom>
              <a:avLst/>
              <a:gdLst/>
              <a:ahLst/>
              <a:cxnLst/>
              <a:rect l="l" t="t" r="r" b="b"/>
              <a:pathLst>
                <a:path w="12872" h="12634" extrusionOk="0">
                  <a:moveTo>
                    <a:pt x="6532" y="0"/>
                  </a:moveTo>
                  <a:cubicBezTo>
                    <a:pt x="6474" y="0"/>
                    <a:pt x="6442" y="1"/>
                    <a:pt x="6442" y="1"/>
                  </a:cubicBezTo>
                  <a:cubicBezTo>
                    <a:pt x="6442" y="1"/>
                    <a:pt x="6416" y="0"/>
                    <a:pt x="6367" y="0"/>
                  </a:cubicBezTo>
                  <a:cubicBezTo>
                    <a:pt x="5859" y="0"/>
                    <a:pt x="2903" y="89"/>
                    <a:pt x="1513" y="2120"/>
                  </a:cubicBezTo>
                  <a:cubicBezTo>
                    <a:pt x="1" y="4335"/>
                    <a:pt x="668" y="7121"/>
                    <a:pt x="2466" y="8871"/>
                  </a:cubicBezTo>
                  <a:cubicBezTo>
                    <a:pt x="4263" y="10633"/>
                    <a:pt x="3990" y="12634"/>
                    <a:pt x="3990" y="12634"/>
                  </a:cubicBezTo>
                  <a:lnTo>
                    <a:pt x="8895" y="12634"/>
                  </a:lnTo>
                  <a:cubicBezTo>
                    <a:pt x="8895" y="12634"/>
                    <a:pt x="8609" y="10633"/>
                    <a:pt x="10419" y="8871"/>
                  </a:cubicBezTo>
                  <a:cubicBezTo>
                    <a:pt x="12205" y="7121"/>
                    <a:pt x="12872" y="4347"/>
                    <a:pt x="11371" y="2120"/>
                  </a:cubicBezTo>
                  <a:cubicBezTo>
                    <a:pt x="9994" y="97"/>
                    <a:pt x="7080" y="0"/>
                    <a:pt x="6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8"/>
            <p:cNvSpPr/>
            <p:nvPr/>
          </p:nvSpPr>
          <p:spPr>
            <a:xfrm>
              <a:off x="7582729" y="4200045"/>
              <a:ext cx="255038" cy="146055"/>
            </a:xfrm>
            <a:custGeom>
              <a:avLst/>
              <a:gdLst/>
              <a:ahLst/>
              <a:cxnLst/>
              <a:rect l="l" t="t" r="r" b="b"/>
              <a:pathLst>
                <a:path w="5490" h="3144" extrusionOk="0">
                  <a:moveTo>
                    <a:pt x="144" y="1"/>
                  </a:moveTo>
                  <a:cubicBezTo>
                    <a:pt x="60" y="1"/>
                    <a:pt x="1" y="72"/>
                    <a:pt x="1" y="155"/>
                  </a:cubicBezTo>
                  <a:lnTo>
                    <a:pt x="1" y="2989"/>
                  </a:lnTo>
                  <a:cubicBezTo>
                    <a:pt x="1" y="3084"/>
                    <a:pt x="72" y="3144"/>
                    <a:pt x="144" y="3144"/>
                  </a:cubicBezTo>
                  <a:lnTo>
                    <a:pt x="5335" y="3144"/>
                  </a:lnTo>
                  <a:cubicBezTo>
                    <a:pt x="5430" y="3144"/>
                    <a:pt x="5490" y="3084"/>
                    <a:pt x="5490" y="2989"/>
                  </a:cubicBezTo>
                  <a:lnTo>
                    <a:pt x="5490" y="155"/>
                  </a:lnTo>
                  <a:cubicBezTo>
                    <a:pt x="5490" y="60"/>
                    <a:pt x="5418" y="1"/>
                    <a:pt x="5335"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8"/>
            <p:cNvSpPr/>
            <p:nvPr/>
          </p:nvSpPr>
          <p:spPr>
            <a:xfrm>
              <a:off x="7599359" y="4346050"/>
              <a:ext cx="221823" cy="72516"/>
            </a:xfrm>
            <a:custGeom>
              <a:avLst/>
              <a:gdLst/>
              <a:ahLst/>
              <a:cxnLst/>
              <a:rect l="l" t="t" r="r" b="b"/>
              <a:pathLst>
                <a:path w="4775" h="1561" extrusionOk="0">
                  <a:moveTo>
                    <a:pt x="0" y="1"/>
                  </a:moveTo>
                  <a:cubicBezTo>
                    <a:pt x="0" y="1"/>
                    <a:pt x="24" y="1561"/>
                    <a:pt x="2322" y="1561"/>
                  </a:cubicBezTo>
                  <a:cubicBezTo>
                    <a:pt x="4608" y="1561"/>
                    <a:pt x="4774" y="1"/>
                    <a:pt x="4774"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8"/>
            <p:cNvSpPr/>
            <p:nvPr/>
          </p:nvSpPr>
          <p:spPr>
            <a:xfrm>
              <a:off x="7521363" y="3687889"/>
              <a:ext cx="376704" cy="303723"/>
            </a:xfrm>
            <a:custGeom>
              <a:avLst/>
              <a:gdLst/>
              <a:ahLst/>
              <a:cxnLst/>
              <a:rect l="l" t="t" r="r" b="b"/>
              <a:pathLst>
                <a:path w="8109" h="6538" extrusionOk="0">
                  <a:moveTo>
                    <a:pt x="3274" y="1"/>
                  </a:moveTo>
                  <a:cubicBezTo>
                    <a:pt x="2763" y="1"/>
                    <a:pt x="2322" y="358"/>
                    <a:pt x="2191" y="834"/>
                  </a:cubicBezTo>
                  <a:cubicBezTo>
                    <a:pt x="2120" y="822"/>
                    <a:pt x="2036" y="798"/>
                    <a:pt x="1941" y="798"/>
                  </a:cubicBezTo>
                  <a:cubicBezTo>
                    <a:pt x="1310" y="798"/>
                    <a:pt x="798" y="1310"/>
                    <a:pt x="798" y="1953"/>
                  </a:cubicBezTo>
                  <a:cubicBezTo>
                    <a:pt x="798" y="2108"/>
                    <a:pt x="822" y="2263"/>
                    <a:pt x="881" y="2394"/>
                  </a:cubicBezTo>
                  <a:cubicBezTo>
                    <a:pt x="381" y="2548"/>
                    <a:pt x="0" y="3001"/>
                    <a:pt x="0" y="3561"/>
                  </a:cubicBezTo>
                  <a:cubicBezTo>
                    <a:pt x="0" y="4168"/>
                    <a:pt x="465" y="4668"/>
                    <a:pt x="1060" y="4751"/>
                  </a:cubicBezTo>
                  <a:cubicBezTo>
                    <a:pt x="1036" y="4846"/>
                    <a:pt x="1000" y="4954"/>
                    <a:pt x="1000" y="5073"/>
                  </a:cubicBezTo>
                  <a:cubicBezTo>
                    <a:pt x="1000" y="5620"/>
                    <a:pt x="1453" y="6061"/>
                    <a:pt x="1989" y="6061"/>
                  </a:cubicBezTo>
                  <a:cubicBezTo>
                    <a:pt x="2108" y="6061"/>
                    <a:pt x="2203" y="6037"/>
                    <a:pt x="2310" y="6001"/>
                  </a:cubicBezTo>
                  <a:cubicBezTo>
                    <a:pt x="2501" y="6311"/>
                    <a:pt x="2858" y="6537"/>
                    <a:pt x="3263" y="6537"/>
                  </a:cubicBezTo>
                  <a:cubicBezTo>
                    <a:pt x="3560" y="6537"/>
                    <a:pt x="3846" y="6418"/>
                    <a:pt x="4036" y="6204"/>
                  </a:cubicBezTo>
                  <a:cubicBezTo>
                    <a:pt x="4227" y="6394"/>
                    <a:pt x="4513" y="6537"/>
                    <a:pt x="4810" y="6537"/>
                  </a:cubicBezTo>
                  <a:cubicBezTo>
                    <a:pt x="5215" y="6537"/>
                    <a:pt x="5572" y="6323"/>
                    <a:pt x="5763" y="6001"/>
                  </a:cubicBezTo>
                  <a:cubicBezTo>
                    <a:pt x="5870" y="6025"/>
                    <a:pt x="5977" y="6061"/>
                    <a:pt x="6096" y="6061"/>
                  </a:cubicBezTo>
                  <a:cubicBezTo>
                    <a:pt x="6644" y="6061"/>
                    <a:pt x="7073" y="5608"/>
                    <a:pt x="7073" y="5073"/>
                  </a:cubicBezTo>
                  <a:cubicBezTo>
                    <a:pt x="7073" y="4954"/>
                    <a:pt x="7061" y="4846"/>
                    <a:pt x="7013" y="4751"/>
                  </a:cubicBezTo>
                  <a:cubicBezTo>
                    <a:pt x="7644" y="4692"/>
                    <a:pt x="8108" y="4180"/>
                    <a:pt x="8108" y="3561"/>
                  </a:cubicBezTo>
                  <a:cubicBezTo>
                    <a:pt x="8108" y="3001"/>
                    <a:pt x="7727" y="2548"/>
                    <a:pt x="7227" y="2394"/>
                  </a:cubicBezTo>
                  <a:cubicBezTo>
                    <a:pt x="7287" y="2263"/>
                    <a:pt x="7311" y="2108"/>
                    <a:pt x="7311" y="1953"/>
                  </a:cubicBezTo>
                  <a:cubicBezTo>
                    <a:pt x="7311" y="1322"/>
                    <a:pt x="6811" y="798"/>
                    <a:pt x="6168" y="798"/>
                  </a:cubicBezTo>
                  <a:cubicBezTo>
                    <a:pt x="6084" y="798"/>
                    <a:pt x="6001" y="822"/>
                    <a:pt x="5918" y="834"/>
                  </a:cubicBezTo>
                  <a:cubicBezTo>
                    <a:pt x="5775" y="358"/>
                    <a:pt x="5346" y="1"/>
                    <a:pt x="4834" y="1"/>
                  </a:cubicBezTo>
                  <a:cubicBezTo>
                    <a:pt x="4537" y="1"/>
                    <a:pt x="4251" y="120"/>
                    <a:pt x="4048" y="310"/>
                  </a:cubicBezTo>
                  <a:cubicBezTo>
                    <a:pt x="3846" y="120"/>
                    <a:pt x="3572" y="1"/>
                    <a:pt x="3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8"/>
            <p:cNvSpPr/>
            <p:nvPr/>
          </p:nvSpPr>
          <p:spPr>
            <a:xfrm>
              <a:off x="7582729" y="4232702"/>
              <a:ext cx="255038" cy="13844"/>
            </a:xfrm>
            <a:custGeom>
              <a:avLst/>
              <a:gdLst/>
              <a:ahLst/>
              <a:cxnLst/>
              <a:rect l="l" t="t" r="r" b="b"/>
              <a:pathLst>
                <a:path w="5490" h="298" extrusionOk="0">
                  <a:moveTo>
                    <a:pt x="1" y="0"/>
                  </a:moveTo>
                  <a:lnTo>
                    <a:pt x="1" y="298"/>
                  </a:lnTo>
                  <a:lnTo>
                    <a:pt x="5490" y="298"/>
                  </a:lnTo>
                  <a:lnTo>
                    <a:pt x="54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8"/>
            <p:cNvSpPr/>
            <p:nvPr/>
          </p:nvSpPr>
          <p:spPr>
            <a:xfrm>
              <a:off x="7582729" y="4272514"/>
              <a:ext cx="255038" cy="13890"/>
            </a:xfrm>
            <a:custGeom>
              <a:avLst/>
              <a:gdLst/>
              <a:ahLst/>
              <a:cxnLst/>
              <a:rect l="l" t="t" r="r" b="b"/>
              <a:pathLst>
                <a:path w="5490" h="299" extrusionOk="0">
                  <a:moveTo>
                    <a:pt x="1" y="0"/>
                  </a:moveTo>
                  <a:lnTo>
                    <a:pt x="1" y="298"/>
                  </a:lnTo>
                  <a:lnTo>
                    <a:pt x="5490" y="298"/>
                  </a:lnTo>
                  <a:lnTo>
                    <a:pt x="549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8"/>
            <p:cNvSpPr/>
            <p:nvPr/>
          </p:nvSpPr>
          <p:spPr>
            <a:xfrm>
              <a:off x="7582729" y="4312882"/>
              <a:ext cx="255038" cy="13890"/>
            </a:xfrm>
            <a:custGeom>
              <a:avLst/>
              <a:gdLst/>
              <a:ahLst/>
              <a:cxnLst/>
              <a:rect l="l" t="t" r="r" b="b"/>
              <a:pathLst>
                <a:path w="5490" h="299" extrusionOk="0">
                  <a:moveTo>
                    <a:pt x="1" y="1"/>
                  </a:moveTo>
                  <a:lnTo>
                    <a:pt x="1" y="298"/>
                  </a:lnTo>
                  <a:lnTo>
                    <a:pt x="5490" y="298"/>
                  </a:lnTo>
                  <a:lnTo>
                    <a:pt x="5490"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6" name="Google Shape;3076;p78"/>
            <p:cNvGrpSpPr/>
            <p:nvPr/>
          </p:nvGrpSpPr>
          <p:grpSpPr>
            <a:xfrm>
              <a:off x="7552348" y="3712788"/>
              <a:ext cx="319697" cy="257779"/>
              <a:chOff x="7552348" y="3712788"/>
              <a:chExt cx="319697" cy="257779"/>
            </a:xfrm>
          </p:grpSpPr>
          <p:sp>
            <p:nvSpPr>
              <p:cNvPr id="3077" name="Google Shape;3077;p78"/>
              <p:cNvSpPr/>
              <p:nvPr/>
            </p:nvSpPr>
            <p:spPr>
              <a:xfrm>
                <a:off x="7815602" y="3824510"/>
                <a:ext cx="56443" cy="57000"/>
              </a:xfrm>
              <a:custGeom>
                <a:avLst/>
                <a:gdLst/>
                <a:ahLst/>
                <a:cxnLst/>
                <a:rect l="l" t="t" r="r" b="b"/>
                <a:pathLst>
                  <a:path w="1215" h="1227" extrusionOk="0">
                    <a:moveTo>
                      <a:pt x="608" y="0"/>
                    </a:moveTo>
                    <a:cubicBezTo>
                      <a:pt x="286" y="0"/>
                      <a:pt x="0" y="286"/>
                      <a:pt x="0" y="620"/>
                    </a:cubicBezTo>
                    <a:cubicBezTo>
                      <a:pt x="0" y="953"/>
                      <a:pt x="262" y="1227"/>
                      <a:pt x="608" y="1227"/>
                    </a:cubicBezTo>
                    <a:cubicBezTo>
                      <a:pt x="953" y="1227"/>
                      <a:pt x="1215" y="953"/>
                      <a:pt x="1215" y="620"/>
                    </a:cubicBezTo>
                    <a:cubicBezTo>
                      <a:pt x="1215" y="274"/>
                      <a:pt x="953"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8"/>
              <p:cNvSpPr/>
              <p:nvPr/>
            </p:nvSpPr>
            <p:spPr>
              <a:xfrm>
                <a:off x="7721580" y="3914120"/>
                <a:ext cx="56443" cy="56443"/>
              </a:xfrm>
              <a:custGeom>
                <a:avLst/>
                <a:gdLst/>
                <a:ahLst/>
                <a:cxnLst/>
                <a:rect l="l" t="t" r="r" b="b"/>
                <a:pathLst>
                  <a:path w="1215" h="1215" extrusionOk="0">
                    <a:moveTo>
                      <a:pt x="608" y="0"/>
                    </a:moveTo>
                    <a:cubicBezTo>
                      <a:pt x="262" y="0"/>
                      <a:pt x="0" y="262"/>
                      <a:pt x="0" y="607"/>
                    </a:cubicBezTo>
                    <a:cubicBezTo>
                      <a:pt x="0" y="953"/>
                      <a:pt x="262" y="1215"/>
                      <a:pt x="608" y="1215"/>
                    </a:cubicBezTo>
                    <a:cubicBezTo>
                      <a:pt x="953" y="1215"/>
                      <a:pt x="1215" y="953"/>
                      <a:pt x="1215" y="607"/>
                    </a:cubicBezTo>
                    <a:cubicBezTo>
                      <a:pt x="1215" y="262"/>
                      <a:pt x="953"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9" name="Google Shape;3079;p78"/>
              <p:cNvGrpSpPr/>
              <p:nvPr/>
            </p:nvGrpSpPr>
            <p:grpSpPr>
              <a:xfrm>
                <a:off x="7552348" y="3712788"/>
                <a:ext cx="292058" cy="257779"/>
                <a:chOff x="7552348" y="3712788"/>
                <a:chExt cx="292058" cy="257779"/>
              </a:xfrm>
            </p:grpSpPr>
            <p:sp>
              <p:nvSpPr>
                <p:cNvPr id="3080" name="Google Shape;3080;p78"/>
                <p:cNvSpPr/>
                <p:nvPr/>
              </p:nvSpPr>
              <p:spPr>
                <a:xfrm>
                  <a:off x="7721580" y="3712788"/>
                  <a:ext cx="56443" cy="56443"/>
                </a:xfrm>
                <a:custGeom>
                  <a:avLst/>
                  <a:gdLst/>
                  <a:ahLst/>
                  <a:cxnLst/>
                  <a:rect l="l" t="t" r="r" b="b"/>
                  <a:pathLst>
                    <a:path w="1215" h="1215" extrusionOk="0">
                      <a:moveTo>
                        <a:pt x="608" y="0"/>
                      </a:moveTo>
                      <a:cubicBezTo>
                        <a:pt x="262" y="0"/>
                        <a:pt x="0" y="262"/>
                        <a:pt x="0" y="608"/>
                      </a:cubicBezTo>
                      <a:cubicBezTo>
                        <a:pt x="0" y="953"/>
                        <a:pt x="262" y="1215"/>
                        <a:pt x="608" y="1215"/>
                      </a:cubicBezTo>
                      <a:cubicBezTo>
                        <a:pt x="953" y="1215"/>
                        <a:pt x="1215" y="953"/>
                        <a:pt x="1215" y="608"/>
                      </a:cubicBezTo>
                      <a:cubicBezTo>
                        <a:pt x="1215" y="262"/>
                        <a:pt x="953"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8"/>
                <p:cNvSpPr/>
                <p:nvPr/>
              </p:nvSpPr>
              <p:spPr>
                <a:xfrm>
                  <a:off x="7743134" y="3740986"/>
                  <a:ext cx="101272" cy="201382"/>
                </a:xfrm>
                <a:custGeom>
                  <a:avLst/>
                  <a:gdLst/>
                  <a:ahLst/>
                  <a:cxnLst/>
                  <a:rect l="l" t="t" r="r" b="b"/>
                  <a:pathLst>
                    <a:path w="2180" h="4335" extrusionOk="0">
                      <a:moveTo>
                        <a:pt x="1" y="1"/>
                      </a:moveTo>
                      <a:lnTo>
                        <a:pt x="1" y="4334"/>
                      </a:lnTo>
                      <a:lnTo>
                        <a:pt x="310" y="4334"/>
                      </a:lnTo>
                      <a:lnTo>
                        <a:pt x="310" y="2560"/>
                      </a:lnTo>
                      <a:lnTo>
                        <a:pt x="2180" y="2560"/>
                      </a:lnTo>
                      <a:lnTo>
                        <a:pt x="2180" y="2263"/>
                      </a:lnTo>
                      <a:lnTo>
                        <a:pt x="310" y="2263"/>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8"/>
                <p:cNvSpPr/>
                <p:nvPr/>
              </p:nvSpPr>
              <p:spPr>
                <a:xfrm>
                  <a:off x="7552348" y="3713346"/>
                  <a:ext cx="190837" cy="257221"/>
                </a:xfrm>
                <a:custGeom>
                  <a:avLst/>
                  <a:gdLst/>
                  <a:ahLst/>
                  <a:cxnLst/>
                  <a:rect l="l" t="t" r="r" b="b"/>
                  <a:pathLst>
                    <a:path w="4108" h="5537" extrusionOk="0">
                      <a:moveTo>
                        <a:pt x="2631" y="0"/>
                      </a:moveTo>
                      <a:cubicBezTo>
                        <a:pt x="2286" y="0"/>
                        <a:pt x="2024" y="274"/>
                        <a:pt x="2024" y="607"/>
                      </a:cubicBezTo>
                      <a:cubicBezTo>
                        <a:pt x="2024" y="893"/>
                        <a:pt x="2215" y="1131"/>
                        <a:pt x="2477" y="1203"/>
                      </a:cubicBezTo>
                      <a:lnTo>
                        <a:pt x="2477" y="2870"/>
                      </a:lnTo>
                      <a:lnTo>
                        <a:pt x="1203" y="2870"/>
                      </a:lnTo>
                      <a:cubicBezTo>
                        <a:pt x="1131" y="2608"/>
                        <a:pt x="893" y="2417"/>
                        <a:pt x="607" y="2417"/>
                      </a:cubicBezTo>
                      <a:cubicBezTo>
                        <a:pt x="262" y="2417"/>
                        <a:pt x="0" y="2679"/>
                        <a:pt x="0" y="3024"/>
                      </a:cubicBezTo>
                      <a:cubicBezTo>
                        <a:pt x="0" y="3370"/>
                        <a:pt x="262" y="3632"/>
                        <a:pt x="607" y="3632"/>
                      </a:cubicBezTo>
                      <a:cubicBezTo>
                        <a:pt x="893" y="3632"/>
                        <a:pt x="1131" y="3441"/>
                        <a:pt x="1203" y="3167"/>
                      </a:cubicBezTo>
                      <a:lnTo>
                        <a:pt x="2477" y="3167"/>
                      </a:lnTo>
                      <a:lnTo>
                        <a:pt x="2477" y="4334"/>
                      </a:lnTo>
                      <a:cubicBezTo>
                        <a:pt x="2215" y="4406"/>
                        <a:pt x="2024" y="4644"/>
                        <a:pt x="2024" y="4929"/>
                      </a:cubicBezTo>
                      <a:cubicBezTo>
                        <a:pt x="2024" y="5275"/>
                        <a:pt x="2286" y="5537"/>
                        <a:pt x="2631" y="5537"/>
                      </a:cubicBezTo>
                      <a:cubicBezTo>
                        <a:pt x="2977" y="5537"/>
                        <a:pt x="3239" y="5275"/>
                        <a:pt x="3239" y="4929"/>
                      </a:cubicBezTo>
                      <a:cubicBezTo>
                        <a:pt x="3239" y="4644"/>
                        <a:pt x="3048" y="4406"/>
                        <a:pt x="2774" y="4334"/>
                      </a:cubicBezTo>
                      <a:lnTo>
                        <a:pt x="2774" y="2489"/>
                      </a:lnTo>
                      <a:lnTo>
                        <a:pt x="4108" y="2489"/>
                      </a:lnTo>
                      <a:lnTo>
                        <a:pt x="4108" y="2215"/>
                      </a:lnTo>
                      <a:lnTo>
                        <a:pt x="2774" y="2215"/>
                      </a:lnTo>
                      <a:lnTo>
                        <a:pt x="2774" y="1203"/>
                      </a:lnTo>
                      <a:cubicBezTo>
                        <a:pt x="3048" y="1131"/>
                        <a:pt x="3239" y="893"/>
                        <a:pt x="3239" y="607"/>
                      </a:cubicBezTo>
                      <a:cubicBezTo>
                        <a:pt x="3239" y="274"/>
                        <a:pt x="2977" y="0"/>
                        <a:pt x="2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083" name="Google Shape;3083;p78"/>
          <p:cNvGrpSpPr/>
          <p:nvPr/>
        </p:nvGrpSpPr>
        <p:grpSpPr>
          <a:xfrm>
            <a:off x="6410780" y="3433034"/>
            <a:ext cx="1105735" cy="547207"/>
            <a:chOff x="5620375" y="4743744"/>
            <a:chExt cx="916557" cy="453587"/>
          </a:xfrm>
        </p:grpSpPr>
        <p:sp>
          <p:nvSpPr>
            <p:cNvPr id="3084" name="Google Shape;3084;p78"/>
            <p:cNvSpPr/>
            <p:nvPr/>
          </p:nvSpPr>
          <p:spPr>
            <a:xfrm>
              <a:off x="5620375" y="4743744"/>
              <a:ext cx="916557" cy="453587"/>
            </a:xfrm>
            <a:custGeom>
              <a:avLst/>
              <a:gdLst/>
              <a:ahLst/>
              <a:cxnLst/>
              <a:rect l="l" t="t" r="r" b="b"/>
              <a:pathLst>
                <a:path w="19730" h="9764" extrusionOk="0">
                  <a:moveTo>
                    <a:pt x="9871" y="1"/>
                  </a:moveTo>
                  <a:cubicBezTo>
                    <a:pt x="2656" y="1"/>
                    <a:pt x="0" y="4882"/>
                    <a:pt x="0" y="4882"/>
                  </a:cubicBezTo>
                  <a:cubicBezTo>
                    <a:pt x="0" y="4882"/>
                    <a:pt x="2656" y="9764"/>
                    <a:pt x="9871" y="9764"/>
                  </a:cubicBezTo>
                  <a:cubicBezTo>
                    <a:pt x="17086" y="9764"/>
                    <a:pt x="19729" y="4882"/>
                    <a:pt x="19729" y="4882"/>
                  </a:cubicBezTo>
                  <a:cubicBezTo>
                    <a:pt x="19729" y="4882"/>
                    <a:pt x="17086" y="1"/>
                    <a:pt x="9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8"/>
            <p:cNvSpPr/>
            <p:nvPr/>
          </p:nvSpPr>
          <p:spPr>
            <a:xfrm>
              <a:off x="5878101" y="4769758"/>
              <a:ext cx="401046" cy="401046"/>
            </a:xfrm>
            <a:custGeom>
              <a:avLst/>
              <a:gdLst/>
              <a:ahLst/>
              <a:cxnLst/>
              <a:rect l="l" t="t" r="r" b="b"/>
              <a:pathLst>
                <a:path w="8633" h="8633" extrusionOk="0">
                  <a:moveTo>
                    <a:pt x="4323" y="0"/>
                  </a:moveTo>
                  <a:cubicBezTo>
                    <a:pt x="1942" y="0"/>
                    <a:pt x="1" y="1929"/>
                    <a:pt x="1" y="4322"/>
                  </a:cubicBezTo>
                  <a:cubicBezTo>
                    <a:pt x="1" y="6703"/>
                    <a:pt x="1942" y="8632"/>
                    <a:pt x="4323" y="8632"/>
                  </a:cubicBezTo>
                  <a:cubicBezTo>
                    <a:pt x="6704" y="8632"/>
                    <a:pt x="8633" y="6703"/>
                    <a:pt x="8633" y="4322"/>
                  </a:cubicBezTo>
                  <a:cubicBezTo>
                    <a:pt x="8633" y="1929"/>
                    <a:pt x="6704" y="0"/>
                    <a:pt x="4323" y="0"/>
                  </a:cubicBezTo>
                  <a:close/>
                </a:path>
              </a:pathLst>
            </a:custGeom>
            <a:solidFill>
              <a:srgbClr val="227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8"/>
            <p:cNvSpPr/>
            <p:nvPr/>
          </p:nvSpPr>
          <p:spPr>
            <a:xfrm>
              <a:off x="6014722" y="4796283"/>
              <a:ext cx="128355" cy="128355"/>
            </a:xfrm>
            <a:custGeom>
              <a:avLst/>
              <a:gdLst/>
              <a:ahLst/>
              <a:cxnLst/>
              <a:rect l="l" t="t" r="r" b="b"/>
              <a:pathLst>
                <a:path w="2763" h="2763" extrusionOk="0">
                  <a:moveTo>
                    <a:pt x="1382" y="1"/>
                  </a:moveTo>
                  <a:cubicBezTo>
                    <a:pt x="620" y="1"/>
                    <a:pt x="1" y="620"/>
                    <a:pt x="1" y="1382"/>
                  </a:cubicBezTo>
                  <a:cubicBezTo>
                    <a:pt x="1" y="2144"/>
                    <a:pt x="620" y="2763"/>
                    <a:pt x="1382" y="2763"/>
                  </a:cubicBezTo>
                  <a:cubicBezTo>
                    <a:pt x="2144" y="2763"/>
                    <a:pt x="2763" y="2144"/>
                    <a:pt x="2763" y="1382"/>
                  </a:cubicBezTo>
                  <a:cubicBezTo>
                    <a:pt x="2763" y="620"/>
                    <a:pt x="2144" y="1"/>
                    <a:pt x="1382" y="1"/>
                  </a:cubicBezTo>
                  <a:close/>
                </a:path>
              </a:pathLst>
            </a:custGeom>
            <a:solidFill>
              <a:srgbClr val="78BF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8"/>
            <p:cNvSpPr/>
            <p:nvPr/>
          </p:nvSpPr>
          <p:spPr>
            <a:xfrm>
              <a:off x="5912384" y="4962357"/>
              <a:ext cx="138343" cy="128495"/>
            </a:xfrm>
            <a:custGeom>
              <a:avLst/>
              <a:gdLst/>
              <a:ahLst/>
              <a:cxnLst/>
              <a:rect l="l" t="t" r="r" b="b"/>
              <a:pathLst>
                <a:path w="2978" h="2766" extrusionOk="0">
                  <a:moveTo>
                    <a:pt x="1477" y="1"/>
                  </a:moveTo>
                  <a:cubicBezTo>
                    <a:pt x="812" y="1"/>
                    <a:pt x="237" y="482"/>
                    <a:pt x="120" y="1164"/>
                  </a:cubicBezTo>
                  <a:cubicBezTo>
                    <a:pt x="1" y="1914"/>
                    <a:pt x="513" y="2629"/>
                    <a:pt x="1263" y="2748"/>
                  </a:cubicBezTo>
                  <a:cubicBezTo>
                    <a:pt x="1337" y="2759"/>
                    <a:pt x="1411" y="2765"/>
                    <a:pt x="1484" y="2765"/>
                  </a:cubicBezTo>
                  <a:cubicBezTo>
                    <a:pt x="2158" y="2765"/>
                    <a:pt x="2751" y="2282"/>
                    <a:pt x="2858" y="1605"/>
                  </a:cubicBezTo>
                  <a:cubicBezTo>
                    <a:pt x="2978" y="855"/>
                    <a:pt x="2466" y="140"/>
                    <a:pt x="1715" y="21"/>
                  </a:cubicBezTo>
                  <a:cubicBezTo>
                    <a:pt x="1635" y="8"/>
                    <a:pt x="1556" y="1"/>
                    <a:pt x="1477" y="1"/>
                  </a:cubicBezTo>
                  <a:close/>
                </a:path>
              </a:pathLst>
            </a:custGeom>
            <a:solidFill>
              <a:srgbClr val="78BF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8"/>
            <p:cNvSpPr/>
            <p:nvPr/>
          </p:nvSpPr>
          <p:spPr>
            <a:xfrm>
              <a:off x="5940628" y="4986002"/>
              <a:ext cx="81343" cy="81900"/>
            </a:xfrm>
            <a:custGeom>
              <a:avLst/>
              <a:gdLst/>
              <a:ahLst/>
              <a:cxnLst/>
              <a:rect l="l" t="t" r="r" b="b"/>
              <a:pathLst>
                <a:path w="1751" h="1763" extrusionOk="0">
                  <a:moveTo>
                    <a:pt x="869" y="0"/>
                  </a:moveTo>
                  <a:cubicBezTo>
                    <a:pt x="381" y="0"/>
                    <a:pt x="0" y="405"/>
                    <a:pt x="0" y="882"/>
                  </a:cubicBezTo>
                  <a:cubicBezTo>
                    <a:pt x="0" y="1370"/>
                    <a:pt x="393" y="1763"/>
                    <a:pt x="869" y="1763"/>
                  </a:cubicBezTo>
                  <a:cubicBezTo>
                    <a:pt x="1369" y="1763"/>
                    <a:pt x="1750" y="1358"/>
                    <a:pt x="1750" y="882"/>
                  </a:cubicBezTo>
                  <a:cubicBezTo>
                    <a:pt x="1750" y="393"/>
                    <a:pt x="1369"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8"/>
            <p:cNvSpPr/>
            <p:nvPr/>
          </p:nvSpPr>
          <p:spPr>
            <a:xfrm>
              <a:off x="6037392" y="4819510"/>
              <a:ext cx="81343" cy="81900"/>
            </a:xfrm>
            <a:custGeom>
              <a:avLst/>
              <a:gdLst/>
              <a:ahLst/>
              <a:cxnLst/>
              <a:rect l="l" t="t" r="r" b="b"/>
              <a:pathLst>
                <a:path w="1751" h="1763" extrusionOk="0">
                  <a:moveTo>
                    <a:pt x="870" y="1"/>
                  </a:moveTo>
                  <a:cubicBezTo>
                    <a:pt x="382" y="1"/>
                    <a:pt x="1" y="405"/>
                    <a:pt x="1" y="882"/>
                  </a:cubicBezTo>
                  <a:cubicBezTo>
                    <a:pt x="1" y="1370"/>
                    <a:pt x="394" y="1763"/>
                    <a:pt x="870" y="1763"/>
                  </a:cubicBezTo>
                  <a:cubicBezTo>
                    <a:pt x="1370" y="1763"/>
                    <a:pt x="1751" y="1358"/>
                    <a:pt x="1751" y="882"/>
                  </a:cubicBezTo>
                  <a:cubicBezTo>
                    <a:pt x="1751" y="405"/>
                    <a:pt x="1370"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8"/>
            <p:cNvSpPr/>
            <p:nvPr/>
          </p:nvSpPr>
          <p:spPr>
            <a:xfrm>
              <a:off x="6037392" y="5067296"/>
              <a:ext cx="81343" cy="81343"/>
            </a:xfrm>
            <a:custGeom>
              <a:avLst/>
              <a:gdLst/>
              <a:ahLst/>
              <a:cxnLst/>
              <a:rect l="l" t="t" r="r" b="b"/>
              <a:pathLst>
                <a:path w="1751" h="1751" extrusionOk="0">
                  <a:moveTo>
                    <a:pt x="870" y="1"/>
                  </a:moveTo>
                  <a:cubicBezTo>
                    <a:pt x="382" y="1"/>
                    <a:pt x="1" y="394"/>
                    <a:pt x="1" y="870"/>
                  </a:cubicBezTo>
                  <a:cubicBezTo>
                    <a:pt x="1" y="1358"/>
                    <a:pt x="394" y="1751"/>
                    <a:pt x="870" y="1751"/>
                  </a:cubicBezTo>
                  <a:cubicBezTo>
                    <a:pt x="1370" y="1751"/>
                    <a:pt x="1751" y="1346"/>
                    <a:pt x="1751" y="870"/>
                  </a:cubicBezTo>
                  <a:cubicBezTo>
                    <a:pt x="1751" y="394"/>
                    <a:pt x="1370"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8"/>
            <p:cNvSpPr/>
            <p:nvPr/>
          </p:nvSpPr>
          <p:spPr>
            <a:xfrm>
              <a:off x="5916844" y="4860436"/>
              <a:ext cx="81900" cy="81343"/>
            </a:xfrm>
            <a:custGeom>
              <a:avLst/>
              <a:gdLst/>
              <a:ahLst/>
              <a:cxnLst/>
              <a:rect l="l" t="t" r="r" b="b"/>
              <a:pathLst>
                <a:path w="1763" h="1751" extrusionOk="0">
                  <a:moveTo>
                    <a:pt x="881" y="1"/>
                  </a:moveTo>
                  <a:cubicBezTo>
                    <a:pt x="393" y="1"/>
                    <a:pt x="0" y="406"/>
                    <a:pt x="0" y="882"/>
                  </a:cubicBezTo>
                  <a:cubicBezTo>
                    <a:pt x="0" y="1370"/>
                    <a:pt x="393" y="1751"/>
                    <a:pt x="881" y="1751"/>
                  </a:cubicBezTo>
                  <a:cubicBezTo>
                    <a:pt x="1369" y="1751"/>
                    <a:pt x="1762" y="1358"/>
                    <a:pt x="1762" y="882"/>
                  </a:cubicBezTo>
                  <a:cubicBezTo>
                    <a:pt x="1762" y="382"/>
                    <a:pt x="1369"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8"/>
            <p:cNvSpPr/>
            <p:nvPr/>
          </p:nvSpPr>
          <p:spPr>
            <a:xfrm>
              <a:off x="6157986" y="4860436"/>
              <a:ext cx="81900" cy="81343"/>
            </a:xfrm>
            <a:custGeom>
              <a:avLst/>
              <a:gdLst/>
              <a:ahLst/>
              <a:cxnLst/>
              <a:rect l="l" t="t" r="r" b="b"/>
              <a:pathLst>
                <a:path w="1763" h="1751" extrusionOk="0">
                  <a:moveTo>
                    <a:pt x="881" y="1"/>
                  </a:moveTo>
                  <a:cubicBezTo>
                    <a:pt x="393" y="1"/>
                    <a:pt x="0" y="406"/>
                    <a:pt x="0" y="882"/>
                  </a:cubicBezTo>
                  <a:cubicBezTo>
                    <a:pt x="0" y="1370"/>
                    <a:pt x="393" y="1751"/>
                    <a:pt x="881" y="1751"/>
                  </a:cubicBezTo>
                  <a:cubicBezTo>
                    <a:pt x="1381" y="1751"/>
                    <a:pt x="1762" y="1358"/>
                    <a:pt x="1762" y="882"/>
                  </a:cubicBezTo>
                  <a:cubicBezTo>
                    <a:pt x="1762" y="382"/>
                    <a:pt x="1381"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8"/>
            <p:cNvSpPr/>
            <p:nvPr/>
          </p:nvSpPr>
          <p:spPr>
            <a:xfrm>
              <a:off x="6105447" y="4962542"/>
              <a:ext cx="138854" cy="128820"/>
            </a:xfrm>
            <a:custGeom>
              <a:avLst/>
              <a:gdLst/>
              <a:ahLst/>
              <a:cxnLst/>
              <a:rect l="l" t="t" r="r" b="b"/>
              <a:pathLst>
                <a:path w="2989" h="2773" extrusionOk="0">
                  <a:moveTo>
                    <a:pt x="1497" y="0"/>
                  </a:moveTo>
                  <a:cubicBezTo>
                    <a:pt x="831" y="0"/>
                    <a:pt x="239" y="483"/>
                    <a:pt x="131" y="1160"/>
                  </a:cubicBezTo>
                  <a:cubicBezTo>
                    <a:pt x="0" y="1922"/>
                    <a:pt x="512" y="2637"/>
                    <a:pt x="1274" y="2756"/>
                  </a:cubicBezTo>
                  <a:cubicBezTo>
                    <a:pt x="1347" y="2767"/>
                    <a:pt x="1420" y="2773"/>
                    <a:pt x="1492" y="2773"/>
                  </a:cubicBezTo>
                  <a:cubicBezTo>
                    <a:pt x="2158" y="2773"/>
                    <a:pt x="2750" y="2290"/>
                    <a:pt x="2858" y="1613"/>
                  </a:cubicBezTo>
                  <a:cubicBezTo>
                    <a:pt x="2989" y="851"/>
                    <a:pt x="2465" y="148"/>
                    <a:pt x="1715" y="17"/>
                  </a:cubicBezTo>
                  <a:cubicBezTo>
                    <a:pt x="1642" y="6"/>
                    <a:pt x="1569" y="0"/>
                    <a:pt x="1497" y="0"/>
                  </a:cubicBezTo>
                  <a:close/>
                </a:path>
              </a:pathLst>
            </a:custGeom>
            <a:solidFill>
              <a:srgbClr val="78BF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8"/>
            <p:cNvSpPr/>
            <p:nvPr/>
          </p:nvSpPr>
          <p:spPr>
            <a:xfrm>
              <a:off x="6134202" y="4986002"/>
              <a:ext cx="81343" cy="81900"/>
            </a:xfrm>
            <a:custGeom>
              <a:avLst/>
              <a:gdLst/>
              <a:ahLst/>
              <a:cxnLst/>
              <a:rect l="l" t="t" r="r" b="b"/>
              <a:pathLst>
                <a:path w="1751" h="1763" extrusionOk="0">
                  <a:moveTo>
                    <a:pt x="870" y="0"/>
                  </a:moveTo>
                  <a:cubicBezTo>
                    <a:pt x="381" y="0"/>
                    <a:pt x="0" y="405"/>
                    <a:pt x="0" y="882"/>
                  </a:cubicBezTo>
                  <a:cubicBezTo>
                    <a:pt x="0" y="1370"/>
                    <a:pt x="393" y="1763"/>
                    <a:pt x="870" y="1763"/>
                  </a:cubicBezTo>
                  <a:cubicBezTo>
                    <a:pt x="1370" y="1763"/>
                    <a:pt x="1751" y="1358"/>
                    <a:pt x="1751" y="882"/>
                  </a:cubicBezTo>
                  <a:cubicBezTo>
                    <a:pt x="1751" y="393"/>
                    <a:pt x="1370" y="0"/>
                    <a:pt x="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098"/>
        <p:cNvGrpSpPr/>
        <p:nvPr/>
      </p:nvGrpSpPr>
      <p:grpSpPr>
        <a:xfrm>
          <a:off x="0" y="0"/>
          <a:ext cx="0" cy="0"/>
          <a:chOff x="0" y="0"/>
          <a:chExt cx="0" cy="0"/>
        </a:xfrm>
      </p:grpSpPr>
      <p:sp>
        <p:nvSpPr>
          <p:cNvPr id="3099" name="Google Shape;3099;p79"/>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Resources</a:t>
            </a:r>
            <a:endParaRPr/>
          </a:p>
        </p:txBody>
      </p:sp>
      <p:sp>
        <p:nvSpPr>
          <p:cNvPr id="3100" name="Google Shape;3100;p79"/>
          <p:cNvSpPr txBox="1">
            <a:spLocks noGrp="1"/>
          </p:cNvSpPr>
          <p:nvPr>
            <p:ph type="subTitle" idx="1"/>
          </p:nvPr>
        </p:nvSpPr>
        <p:spPr>
          <a:xfrm>
            <a:off x="711025" y="2025500"/>
            <a:ext cx="3657600" cy="2280000"/>
          </a:xfrm>
          <a:prstGeom prst="rect">
            <a:avLst/>
          </a:prstGeom>
        </p:spPr>
        <p:txBody>
          <a:bodyPr spcFirstLastPara="1" wrap="square" lIns="0" tIns="0" rIns="0" bIns="0" anchor="t" anchorCtr="0">
            <a:noAutofit/>
          </a:bodyPr>
          <a:lstStyle/>
          <a:p>
            <a:pPr marL="457200" lvl="0" indent="-330200" algn="l" rtl="0">
              <a:spcBef>
                <a:spcPts val="0"/>
              </a:spcBef>
              <a:spcAft>
                <a:spcPts val="0"/>
              </a:spcAft>
              <a:buClr>
                <a:schemeClr val="dk2"/>
              </a:buClr>
              <a:buSzPts val="1600"/>
              <a:buChar char="●"/>
            </a:pPr>
            <a:r>
              <a:rPr lang="en">
                <a:solidFill>
                  <a:schemeClr val="hlink"/>
                </a:solidFill>
                <a:uFill>
                  <a:noFill/>
                </a:uFill>
                <a:hlinkClick r:id="rId3"/>
              </a:rPr>
              <a:t>Hand drawn banner</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4"/>
              </a:rPr>
              <a:t>Landing page template</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5"/>
              </a:rPr>
              <a:t>Earth hour illustration</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6"/>
              </a:rPr>
              <a:t>Technology devices</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7"/>
              </a:rPr>
              <a:t>Outlet background</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8"/>
              </a:rPr>
              <a:t>Light bulb infographic</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9"/>
              </a:rPr>
              <a:t>Electric car infographic</a:t>
            </a:r>
            <a:endParaRPr/>
          </a:p>
        </p:txBody>
      </p:sp>
      <p:sp>
        <p:nvSpPr>
          <p:cNvPr id="3101" name="Google Shape;3101;p79"/>
          <p:cNvSpPr txBox="1">
            <a:spLocks noGrp="1"/>
          </p:cNvSpPr>
          <p:nvPr>
            <p:ph type="subTitle" idx="2"/>
          </p:nvPr>
        </p:nvSpPr>
        <p:spPr>
          <a:xfrm>
            <a:off x="4775400" y="2025500"/>
            <a:ext cx="3657600" cy="2280000"/>
          </a:xfrm>
          <a:prstGeom prst="rect">
            <a:avLst/>
          </a:prstGeom>
        </p:spPr>
        <p:txBody>
          <a:bodyPr spcFirstLastPara="1" wrap="square" lIns="0" tIns="0" rIns="0" bIns="0" anchor="t" anchorCtr="0">
            <a:noAutofit/>
          </a:bodyPr>
          <a:lstStyle/>
          <a:p>
            <a:pPr marL="457200" lvl="0" indent="-330200" algn="l" rtl="0">
              <a:spcBef>
                <a:spcPts val="0"/>
              </a:spcBef>
              <a:spcAft>
                <a:spcPts val="0"/>
              </a:spcAft>
              <a:buClr>
                <a:schemeClr val="dk2"/>
              </a:buClr>
              <a:buSzPts val="1600"/>
              <a:buChar char="●"/>
            </a:pPr>
            <a:r>
              <a:rPr lang="en">
                <a:solidFill>
                  <a:schemeClr val="hlink"/>
                </a:solidFill>
                <a:uFill>
                  <a:noFill/>
                </a:uFill>
                <a:hlinkClick r:id="rId10"/>
              </a:rPr>
              <a:t>Artificial intelligence</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11"/>
              </a:rPr>
              <a:t>Elements collection</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12"/>
              </a:rPr>
              <a:t>Construction equipment</a:t>
            </a:r>
            <a:endParaRPr/>
          </a:p>
          <a:p>
            <a:pPr marL="457200" marR="0" lvl="0" indent="-330200" algn="l" rtl="0">
              <a:lnSpc>
                <a:spcPct val="100000"/>
              </a:lnSpc>
              <a:spcBef>
                <a:spcPts val="0"/>
              </a:spcBef>
              <a:spcAft>
                <a:spcPts val="0"/>
              </a:spcAft>
              <a:buClr>
                <a:schemeClr val="dk2"/>
              </a:buClr>
              <a:buSzPts val="1600"/>
              <a:buChar char="●"/>
            </a:pPr>
            <a:r>
              <a:rPr lang="en"/>
              <a:t>C</a:t>
            </a:r>
            <a:r>
              <a:rPr lang="en">
                <a:solidFill>
                  <a:schemeClr val="hlink"/>
                </a:solidFill>
                <a:uFill>
                  <a:noFill/>
                </a:uFill>
                <a:hlinkClick r:id="rId13"/>
              </a:rPr>
              <a:t>olorful home appliances</a:t>
            </a:r>
            <a:endParaRPr>
              <a:solidFill>
                <a:schemeClr val="hlink"/>
              </a:solidFill>
            </a:endParaRPr>
          </a:p>
          <a:p>
            <a:pPr marL="457200" marR="0" lvl="0" indent="-330200" algn="l" rtl="0">
              <a:lnSpc>
                <a:spcPct val="100000"/>
              </a:lnSpc>
              <a:spcBef>
                <a:spcPts val="0"/>
              </a:spcBef>
              <a:spcAft>
                <a:spcPts val="0"/>
              </a:spcAft>
              <a:buClr>
                <a:schemeClr val="dk2"/>
              </a:buClr>
              <a:buSzPts val="1600"/>
              <a:buChar char="●"/>
            </a:pPr>
            <a:r>
              <a:rPr lang="en">
                <a:solidFill>
                  <a:schemeClr val="hlink"/>
                </a:solidFill>
                <a:uFill>
                  <a:noFill/>
                </a:uFill>
                <a:hlinkClick r:id="rId14"/>
              </a:rPr>
              <a:t>Online courses and tutorials</a:t>
            </a:r>
            <a:endParaRPr>
              <a:solidFill>
                <a:schemeClr val="hlink"/>
              </a:solidFill>
            </a:endParaRPr>
          </a:p>
          <a:p>
            <a:pPr marL="457200" marR="0" lvl="0" indent="-330200" algn="l" rtl="0">
              <a:lnSpc>
                <a:spcPct val="100000"/>
              </a:lnSpc>
              <a:spcBef>
                <a:spcPts val="0"/>
              </a:spcBef>
              <a:spcAft>
                <a:spcPts val="0"/>
              </a:spcAft>
              <a:buClr>
                <a:schemeClr val="dk2"/>
              </a:buClr>
              <a:buSzPts val="1600"/>
              <a:buChar char="●"/>
            </a:pPr>
            <a:r>
              <a:rPr lang="en">
                <a:solidFill>
                  <a:schemeClr val="hlink"/>
                </a:solidFill>
                <a:uFill>
                  <a:noFill/>
                </a:uFill>
                <a:hlinkClick r:id="rId15"/>
              </a:rPr>
              <a:t>Player in device</a:t>
            </a:r>
            <a:endParaRPr/>
          </a:p>
        </p:txBody>
      </p:sp>
      <p:sp>
        <p:nvSpPr>
          <p:cNvPr id="3102" name="Google Shape;3102;p79"/>
          <p:cNvSpPr txBox="1">
            <a:spLocks noGrp="1"/>
          </p:cNvSpPr>
          <p:nvPr>
            <p:ph type="subTitle" idx="3"/>
          </p:nvPr>
        </p:nvSpPr>
        <p:spPr>
          <a:xfrm>
            <a:off x="711025" y="1553550"/>
            <a:ext cx="38610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Vectors</a:t>
            </a:r>
            <a:endParaRPr/>
          </a:p>
        </p:txBody>
      </p:sp>
      <p:sp>
        <p:nvSpPr>
          <p:cNvPr id="3103" name="Google Shape;3103;p79"/>
          <p:cNvSpPr/>
          <p:nvPr/>
        </p:nvSpPr>
        <p:spPr>
          <a:xfrm>
            <a:off x="-29850" y="-571440"/>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4" name="Google Shape;3104;p79"/>
          <p:cNvGrpSpPr/>
          <p:nvPr/>
        </p:nvGrpSpPr>
        <p:grpSpPr>
          <a:xfrm>
            <a:off x="6034635" y="-870100"/>
            <a:ext cx="3585731" cy="2819199"/>
            <a:chOff x="6451063" y="-3"/>
            <a:chExt cx="2230626" cy="1753778"/>
          </a:xfrm>
        </p:grpSpPr>
        <p:sp>
          <p:nvSpPr>
            <p:cNvPr id="3105" name="Google Shape;3105;p79"/>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9"/>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9"/>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9"/>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9"/>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9"/>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9"/>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9"/>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9"/>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9"/>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9"/>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9"/>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9"/>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9"/>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9"/>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9"/>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124"/>
        <p:cNvGrpSpPr/>
        <p:nvPr/>
      </p:nvGrpSpPr>
      <p:grpSpPr>
        <a:xfrm>
          <a:off x="0" y="0"/>
          <a:ext cx="0" cy="0"/>
          <a:chOff x="0" y="0"/>
          <a:chExt cx="0" cy="0"/>
        </a:xfrm>
      </p:grpSpPr>
      <p:sp>
        <p:nvSpPr>
          <p:cNvPr id="3125" name="Google Shape;3125;p80"/>
          <p:cNvSpPr txBox="1">
            <a:spLocks noGrp="1"/>
          </p:cNvSpPr>
          <p:nvPr>
            <p:ph type="subTitle" idx="1"/>
          </p:nvPr>
        </p:nvSpPr>
        <p:spPr>
          <a:xfrm>
            <a:off x="711025" y="2025500"/>
            <a:ext cx="3657600" cy="2280000"/>
          </a:xfrm>
          <a:prstGeom prst="rect">
            <a:avLst/>
          </a:prstGeom>
        </p:spPr>
        <p:txBody>
          <a:bodyPr spcFirstLastPara="1" wrap="square" lIns="0" tIns="0" rIns="0" bIns="0" anchor="t" anchorCtr="0">
            <a:noAutofit/>
          </a:bodyPr>
          <a:lstStyle/>
          <a:p>
            <a:pPr marL="457200" lvl="0" indent="-330200" algn="l" rtl="0">
              <a:spcBef>
                <a:spcPts val="0"/>
              </a:spcBef>
              <a:spcAft>
                <a:spcPts val="0"/>
              </a:spcAft>
              <a:buClr>
                <a:schemeClr val="dk2"/>
              </a:buClr>
              <a:buSzPts val="1600"/>
              <a:buChar char="●"/>
            </a:pPr>
            <a:r>
              <a:rPr lang="en" u="none">
                <a:solidFill>
                  <a:schemeClr val="hlink"/>
                </a:solidFill>
                <a:uFill>
                  <a:noFill/>
                </a:uFill>
                <a:hlinkClick r:id="rId3"/>
              </a:rPr>
              <a:t>African woman teaching</a:t>
            </a:r>
            <a:endParaRPr u="none"/>
          </a:p>
          <a:p>
            <a:pPr marL="457200" marR="50800" lvl="0" indent="-330200" algn="l" rtl="0">
              <a:spcBef>
                <a:spcPts val="0"/>
              </a:spcBef>
              <a:spcAft>
                <a:spcPts val="0"/>
              </a:spcAft>
              <a:buClr>
                <a:schemeClr val="dk2"/>
              </a:buClr>
              <a:buSzPts val="1600"/>
              <a:buChar char="●"/>
            </a:pPr>
            <a:r>
              <a:rPr lang="en" u="none">
                <a:solidFill>
                  <a:schemeClr val="hlink"/>
                </a:solidFill>
                <a:uFill>
                  <a:noFill/>
                </a:uFill>
                <a:hlinkClick r:id="rId4"/>
              </a:rPr>
              <a:t>Young male technician</a:t>
            </a:r>
            <a:endParaRPr u="none"/>
          </a:p>
          <a:p>
            <a:pPr marL="0" marR="50800" lvl="0" indent="0" algn="l" rtl="0">
              <a:spcBef>
                <a:spcPts val="0"/>
              </a:spcBef>
              <a:spcAft>
                <a:spcPts val="0"/>
              </a:spcAft>
              <a:buNone/>
            </a:pPr>
            <a:endParaRPr u="none"/>
          </a:p>
          <a:p>
            <a:pPr marL="0" marR="50800" lvl="0" indent="0" algn="l" rtl="0">
              <a:spcBef>
                <a:spcPts val="0"/>
              </a:spcBef>
              <a:spcAft>
                <a:spcPts val="0"/>
              </a:spcAft>
              <a:buNone/>
            </a:pPr>
            <a:r>
              <a:rPr lang="en" sz="2500" u="none">
                <a:solidFill>
                  <a:schemeClr val="dk2"/>
                </a:solidFill>
                <a:latin typeface="Lexend SemiBold"/>
                <a:ea typeface="Lexend SemiBold"/>
                <a:cs typeface="Lexend SemiBold"/>
                <a:sym typeface="Lexend SemiBold"/>
              </a:rPr>
              <a:t>Icons</a:t>
            </a:r>
            <a:endParaRPr sz="2500" u="none">
              <a:solidFill>
                <a:schemeClr val="dk2"/>
              </a:solidFill>
              <a:latin typeface="Lexend SemiBold"/>
              <a:ea typeface="Lexend SemiBold"/>
              <a:cs typeface="Lexend SemiBold"/>
              <a:sym typeface="Lexend SemiBold"/>
            </a:endParaRPr>
          </a:p>
          <a:p>
            <a:pPr marL="457200" marR="50800" lvl="0" indent="-330200" algn="l" rtl="0">
              <a:spcBef>
                <a:spcPts val="0"/>
              </a:spcBef>
              <a:spcAft>
                <a:spcPts val="0"/>
              </a:spcAft>
              <a:buClr>
                <a:schemeClr val="dk2"/>
              </a:buClr>
              <a:buSzPts val="1600"/>
              <a:buChar char="●"/>
            </a:pPr>
            <a:r>
              <a:rPr lang="en" u="none">
                <a:solidFill>
                  <a:schemeClr val="hlink"/>
                </a:solidFill>
                <a:uFill>
                  <a:noFill/>
                </a:uFill>
                <a:hlinkClick r:id="rId5"/>
              </a:rPr>
              <a:t>Renewable-energy</a:t>
            </a:r>
            <a:endParaRPr sz="2500" u="none">
              <a:solidFill>
                <a:schemeClr val="dk2"/>
              </a:solidFill>
              <a:latin typeface="Lexend SemiBold"/>
              <a:ea typeface="Lexend SemiBold"/>
              <a:cs typeface="Lexend SemiBold"/>
              <a:sym typeface="Lexend SemiBold"/>
            </a:endParaRPr>
          </a:p>
        </p:txBody>
      </p:sp>
      <p:sp>
        <p:nvSpPr>
          <p:cNvPr id="3126" name="Google Shape;3126;p80"/>
          <p:cNvSpPr txBox="1">
            <a:spLocks noGrp="1"/>
          </p:cNvSpPr>
          <p:nvPr>
            <p:ph type="subTitle" idx="2"/>
          </p:nvPr>
        </p:nvSpPr>
        <p:spPr>
          <a:xfrm>
            <a:off x="4775400" y="2025500"/>
            <a:ext cx="3657600" cy="2280000"/>
          </a:xfrm>
          <a:prstGeom prst="rect">
            <a:avLst/>
          </a:prstGeom>
        </p:spPr>
        <p:txBody>
          <a:bodyPr spcFirstLastPara="1" wrap="square" lIns="0" tIns="0" rIns="0" bIns="0" anchor="t" anchorCtr="0">
            <a:noAutofit/>
          </a:bodyPr>
          <a:lstStyle/>
          <a:p>
            <a:pPr marL="457200" marR="50800" lvl="0" indent="-330200" algn="l" rtl="0">
              <a:spcBef>
                <a:spcPts val="0"/>
              </a:spcBef>
              <a:spcAft>
                <a:spcPts val="0"/>
              </a:spcAft>
              <a:buClr>
                <a:schemeClr val="dk2"/>
              </a:buClr>
              <a:buSzPts val="1600"/>
              <a:buChar char="●"/>
            </a:pPr>
            <a:r>
              <a:rPr lang="en">
                <a:solidFill>
                  <a:schemeClr val="hlink"/>
                </a:solidFill>
                <a:uFill>
                  <a:noFill/>
                </a:uFill>
                <a:hlinkClick r:id="rId6"/>
              </a:rPr>
              <a:t>Girls doing science</a:t>
            </a:r>
            <a:endParaRPr/>
          </a:p>
          <a:p>
            <a:pPr marL="457200" marR="50800" lvl="0" indent="-330200" algn="l" rtl="0">
              <a:spcBef>
                <a:spcPts val="0"/>
              </a:spcBef>
              <a:spcAft>
                <a:spcPts val="0"/>
              </a:spcAft>
              <a:buClr>
                <a:schemeClr val="dk2"/>
              </a:buClr>
              <a:buSzPts val="1600"/>
              <a:buChar char="●"/>
            </a:pPr>
            <a:r>
              <a:rPr lang="en">
                <a:solidFill>
                  <a:schemeClr val="hlink"/>
                </a:solidFill>
                <a:uFill>
                  <a:noFill/>
                </a:uFill>
                <a:hlinkClick r:id="rId7"/>
              </a:rPr>
              <a:t>Multimeter and tapes</a:t>
            </a:r>
            <a:endParaRPr/>
          </a:p>
          <a:p>
            <a:pPr marL="0" lvl="0" indent="0" algn="l" rtl="0">
              <a:spcBef>
                <a:spcPts val="0"/>
              </a:spcBef>
              <a:spcAft>
                <a:spcPts val="0"/>
              </a:spcAft>
              <a:buNone/>
            </a:pPr>
            <a:endParaRPr/>
          </a:p>
        </p:txBody>
      </p:sp>
      <p:sp>
        <p:nvSpPr>
          <p:cNvPr id="3127" name="Google Shape;3127;p80"/>
          <p:cNvSpPr txBox="1">
            <a:spLocks noGrp="1"/>
          </p:cNvSpPr>
          <p:nvPr>
            <p:ph type="subTitle" idx="3"/>
          </p:nvPr>
        </p:nvSpPr>
        <p:spPr>
          <a:xfrm>
            <a:off x="711025" y="1553550"/>
            <a:ext cx="38610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Photos</a:t>
            </a:r>
            <a:endParaRPr/>
          </a:p>
        </p:txBody>
      </p:sp>
      <p:sp>
        <p:nvSpPr>
          <p:cNvPr id="3128" name="Google Shape;3128;p80"/>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Resources</a:t>
            </a:r>
            <a:endParaRPr/>
          </a:p>
        </p:txBody>
      </p:sp>
      <p:sp>
        <p:nvSpPr>
          <p:cNvPr id="3129" name="Google Shape;3129;p80"/>
          <p:cNvSpPr/>
          <p:nvPr/>
        </p:nvSpPr>
        <p:spPr>
          <a:xfrm>
            <a:off x="3192225" y="2974435"/>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80"/>
          <p:cNvGrpSpPr/>
          <p:nvPr/>
        </p:nvGrpSpPr>
        <p:grpSpPr>
          <a:xfrm>
            <a:off x="4232985" y="1553550"/>
            <a:ext cx="3585731" cy="2819199"/>
            <a:chOff x="6451063" y="-3"/>
            <a:chExt cx="2230626" cy="1753778"/>
          </a:xfrm>
        </p:grpSpPr>
        <p:sp>
          <p:nvSpPr>
            <p:cNvPr id="3131" name="Google Shape;3131;p80"/>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0"/>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0"/>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0"/>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0"/>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0"/>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0"/>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0"/>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0"/>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0"/>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0"/>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0"/>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0"/>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0"/>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0"/>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0"/>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50"/>
        <p:cNvGrpSpPr/>
        <p:nvPr/>
      </p:nvGrpSpPr>
      <p:grpSpPr>
        <a:xfrm>
          <a:off x="0" y="0"/>
          <a:ext cx="0" cy="0"/>
          <a:chOff x="0" y="0"/>
          <a:chExt cx="0" cy="0"/>
        </a:xfrm>
      </p:grpSpPr>
      <p:sp>
        <p:nvSpPr>
          <p:cNvPr id="3151" name="Google Shape;3151;p81"/>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100">
                <a:solidFill>
                  <a:srgbClr val="435D74"/>
                </a:solidFill>
              </a:rPr>
              <a:t> </a:t>
            </a:r>
            <a:r>
              <a:rPr lang="en" sz="1100">
                <a:solidFill>
                  <a:srgbClr val="FFFFFF"/>
                </a:solidFill>
              </a:rPr>
              <a:t>by keeping the </a:t>
            </a:r>
            <a:r>
              <a:rPr lang="en" sz="1100" b="1">
                <a:solidFill>
                  <a:schemeClr val="hlink"/>
                </a:solidFill>
                <a:uFill>
                  <a:noFill/>
                </a:uFill>
                <a:hlinkClick r:id="rId4" action="ppaction://hlinksldjump"/>
              </a:rPr>
              <a:t>Than</a:t>
            </a:r>
            <a:r>
              <a:rPr lang="en" sz="1100" b="1">
                <a:solidFill>
                  <a:srgbClr val="869FB2"/>
                </a:solidFill>
                <a:uFill>
                  <a:noFill/>
                </a:uFill>
                <a:hlinkClick r:id="rId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k</a:t>
            </a:r>
            <a:r>
              <a:rPr lang="en" sz="1100" b="1">
                <a:solidFill>
                  <a:schemeClr val="hlink"/>
                </a:solidFill>
                <a:uFill>
                  <a:noFill/>
                </a:uFill>
                <a:hlinkClick r:id="rId4" action="ppaction://hlinksldjump"/>
              </a:rPr>
              <a:t>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3152" name="Google Shape;3152;p8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a:t>
            </a:r>
            <a:endParaRPr sz="2400">
              <a:solidFill>
                <a:srgbClr val="FFFFFF"/>
              </a:solidFill>
            </a:endParaRPr>
          </a:p>
        </p:txBody>
      </p:sp>
      <p:sp>
        <p:nvSpPr>
          <p:cNvPr id="3153" name="Google Shape;3153;p8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57"/>
        <p:cNvGrpSpPr/>
        <p:nvPr/>
      </p:nvGrpSpPr>
      <p:grpSpPr>
        <a:xfrm>
          <a:off x="0" y="0"/>
          <a:ext cx="0" cy="0"/>
          <a:chOff x="0" y="0"/>
          <a:chExt cx="0" cy="0"/>
        </a:xfrm>
      </p:grpSpPr>
      <p:sp>
        <p:nvSpPr>
          <p:cNvPr id="3158" name="Google Shape;3158;p8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159" name="Google Shape;3159;p82"/>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be a Premium user on </a:t>
            </a:r>
            <a:r>
              <a:rPr lang="en" sz="1100" b="1" u="sng">
                <a:solidFill>
                  <a:schemeClr val="hlink"/>
                </a:solidFill>
                <a:hlinkClick r:id="rId3"/>
              </a:rPr>
              <a:t>Slidesgo</a:t>
            </a:r>
            <a:r>
              <a:rPr lang="en" sz="1100">
                <a:solidFill>
                  <a:srgbClr val="FFFFFF"/>
                </a:solidFill>
              </a:rPr>
              <a:t>.</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160" name="Google Shape;3160;p8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64"/>
        <p:cNvGrpSpPr/>
        <p:nvPr/>
      </p:nvGrpSpPr>
      <p:grpSpPr>
        <a:xfrm>
          <a:off x="0" y="0"/>
          <a:ext cx="0" cy="0"/>
          <a:chOff x="0" y="0"/>
          <a:chExt cx="0" cy="0"/>
        </a:xfrm>
      </p:grpSpPr>
      <p:sp>
        <p:nvSpPr>
          <p:cNvPr id="3165" name="Google Shape;3165;p83"/>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166" name="Google Shape;3166;p83"/>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Lexend</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https://fonts.google.com/specimen/Lexend</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Libre Franklin</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https://fonts.google.com/specimen/Libre+Franklin</a:t>
            </a:r>
            <a:r>
              <a:rPr lang="en" sz="1100">
                <a:solidFill>
                  <a:schemeClr val="lt1"/>
                </a:solidFill>
              </a:rPr>
              <a:t>)</a:t>
            </a:r>
            <a:endParaRPr sz="1100">
              <a:solidFill>
                <a:schemeClr val="lt1"/>
              </a:solidFill>
            </a:endParaRPr>
          </a:p>
        </p:txBody>
      </p:sp>
      <p:sp>
        <p:nvSpPr>
          <p:cNvPr id="3167" name="Google Shape;3167;p83"/>
          <p:cNvSpPr/>
          <p:nvPr/>
        </p:nvSpPr>
        <p:spPr>
          <a:xfrm>
            <a:off x="2583563" y="2988225"/>
            <a:ext cx="791400" cy="754200"/>
          </a:xfrm>
          <a:prstGeom prst="roundRect">
            <a:avLst>
              <a:gd name="adj" fmla="val 16667"/>
            </a:avLst>
          </a:prstGeom>
          <a:solidFill>
            <a:srgbClr val="3B689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3"/>
          <p:cNvSpPr/>
          <p:nvPr/>
        </p:nvSpPr>
        <p:spPr>
          <a:xfrm>
            <a:off x="3645382" y="2988225"/>
            <a:ext cx="791400" cy="754200"/>
          </a:xfrm>
          <a:prstGeom prst="roundRect">
            <a:avLst>
              <a:gd name="adj" fmla="val 16667"/>
            </a:avLst>
          </a:prstGeom>
          <a:solidFill>
            <a:srgbClr val="E670A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3"/>
          <p:cNvSpPr/>
          <p:nvPr/>
        </p:nvSpPr>
        <p:spPr>
          <a:xfrm>
            <a:off x="4707202" y="2988225"/>
            <a:ext cx="791400" cy="754200"/>
          </a:xfrm>
          <a:prstGeom prst="roundRect">
            <a:avLst>
              <a:gd name="adj" fmla="val 16667"/>
            </a:avLst>
          </a:prstGeom>
          <a:solidFill>
            <a:srgbClr val="FFD46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3"/>
          <p:cNvSpPr txBox="1"/>
          <p:nvPr/>
        </p:nvSpPr>
        <p:spPr>
          <a:xfrm>
            <a:off x="258356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#3b6894</a:t>
            </a:r>
            <a:endParaRPr sz="1000">
              <a:solidFill>
                <a:srgbClr val="FFFFFF"/>
              </a:solidFill>
            </a:endParaRPr>
          </a:p>
        </p:txBody>
      </p:sp>
      <p:sp>
        <p:nvSpPr>
          <p:cNvPr id="3171" name="Google Shape;3171;p83"/>
          <p:cNvSpPr txBox="1"/>
          <p:nvPr/>
        </p:nvSpPr>
        <p:spPr>
          <a:xfrm>
            <a:off x="364538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#e670ab</a:t>
            </a:r>
            <a:endParaRPr sz="1000">
              <a:solidFill>
                <a:srgbClr val="FFFFFF"/>
              </a:solidFill>
            </a:endParaRPr>
          </a:p>
        </p:txBody>
      </p:sp>
      <p:sp>
        <p:nvSpPr>
          <p:cNvPr id="3172" name="Google Shape;3172;p83"/>
          <p:cNvSpPr txBox="1"/>
          <p:nvPr/>
        </p:nvSpPr>
        <p:spPr>
          <a:xfrm>
            <a:off x="470721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#ffd460</a:t>
            </a:r>
            <a:endParaRPr sz="1000">
              <a:solidFill>
                <a:schemeClr val="dk1"/>
              </a:solidFill>
            </a:endParaRPr>
          </a:p>
        </p:txBody>
      </p:sp>
      <p:sp>
        <p:nvSpPr>
          <p:cNvPr id="3173" name="Google Shape;3173;p8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sp>
        <p:nvSpPr>
          <p:cNvPr id="3174" name="Google Shape;3174;p83"/>
          <p:cNvSpPr/>
          <p:nvPr/>
        </p:nvSpPr>
        <p:spPr>
          <a:xfrm>
            <a:off x="5769038" y="2988225"/>
            <a:ext cx="791400" cy="754200"/>
          </a:xfrm>
          <a:prstGeom prst="roundRect">
            <a:avLst>
              <a:gd name="adj" fmla="val 16667"/>
            </a:avLst>
          </a:prstGeom>
          <a:solidFill>
            <a:srgbClr val="FFE07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3"/>
          <p:cNvSpPr txBox="1"/>
          <p:nvPr/>
        </p:nvSpPr>
        <p:spPr>
          <a:xfrm>
            <a:off x="576903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#ffe077</a:t>
            </a:r>
            <a:endParaRPr sz="1000">
              <a:solidFill>
                <a:schemeClr val="dk1"/>
              </a:solidFill>
            </a:endParaRPr>
          </a:p>
        </p:txBody>
      </p:sp>
      <p:sp>
        <p:nvSpPr>
          <p:cNvPr id="3176" name="Google Shape;3176;p83"/>
          <p:cNvSpPr/>
          <p:nvPr/>
        </p:nvSpPr>
        <p:spPr>
          <a:xfrm>
            <a:off x="3645388" y="3919325"/>
            <a:ext cx="791400" cy="754200"/>
          </a:xfrm>
          <a:prstGeom prst="roundRect">
            <a:avLst>
              <a:gd name="adj" fmla="val 16667"/>
            </a:avLst>
          </a:prstGeom>
          <a:solidFill>
            <a:srgbClr val="FFD9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3"/>
          <p:cNvSpPr/>
          <p:nvPr/>
        </p:nvSpPr>
        <p:spPr>
          <a:xfrm>
            <a:off x="4707207" y="3919325"/>
            <a:ext cx="791400" cy="754200"/>
          </a:xfrm>
          <a:prstGeom prst="roundRect">
            <a:avLst>
              <a:gd name="adj" fmla="val 16667"/>
            </a:avLst>
          </a:prstGeom>
          <a:solidFill>
            <a:srgbClr val="E6EEF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3"/>
          <p:cNvSpPr/>
          <p:nvPr/>
        </p:nvSpPr>
        <p:spPr>
          <a:xfrm>
            <a:off x="5769027" y="3919325"/>
            <a:ext cx="791400" cy="754200"/>
          </a:xfrm>
          <a:prstGeom prst="roundRect">
            <a:avLst>
              <a:gd name="adj" fmla="val 16667"/>
            </a:avLst>
          </a:prstGeom>
          <a:solidFill>
            <a:srgbClr val="AECCE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3"/>
          <p:cNvSpPr txBox="1"/>
          <p:nvPr/>
        </p:nvSpPr>
        <p:spPr>
          <a:xfrm>
            <a:off x="36453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#ffd9eb</a:t>
            </a:r>
            <a:endParaRPr sz="1000">
              <a:solidFill>
                <a:schemeClr val="dk1"/>
              </a:solidFill>
            </a:endParaRPr>
          </a:p>
        </p:txBody>
      </p:sp>
      <p:sp>
        <p:nvSpPr>
          <p:cNvPr id="3180" name="Google Shape;3180;p83"/>
          <p:cNvSpPr txBox="1"/>
          <p:nvPr/>
        </p:nvSpPr>
        <p:spPr>
          <a:xfrm>
            <a:off x="470721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#e6eef5</a:t>
            </a:r>
            <a:endParaRPr sz="1000">
              <a:solidFill>
                <a:schemeClr val="dk1"/>
              </a:solidFill>
            </a:endParaRPr>
          </a:p>
        </p:txBody>
      </p:sp>
      <p:sp>
        <p:nvSpPr>
          <p:cNvPr id="3181" name="Google Shape;3181;p83"/>
          <p:cNvSpPr txBox="1"/>
          <p:nvPr/>
        </p:nvSpPr>
        <p:spPr>
          <a:xfrm>
            <a:off x="576903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#aecce9</a:t>
            </a:r>
            <a:endParaRPr sz="1000">
              <a:solidFill>
                <a:schemeClr val="dk1"/>
              </a:solidFill>
            </a:endParaRPr>
          </a:p>
        </p:txBody>
      </p:sp>
      <p:sp>
        <p:nvSpPr>
          <p:cNvPr id="3182" name="Google Shape;3182;p83"/>
          <p:cNvSpPr/>
          <p:nvPr/>
        </p:nvSpPr>
        <p:spPr>
          <a:xfrm>
            <a:off x="2583563" y="3922776"/>
            <a:ext cx="791400" cy="754200"/>
          </a:xfrm>
          <a:prstGeom prst="roundRect">
            <a:avLst>
              <a:gd name="adj" fmla="val 16667"/>
            </a:avLst>
          </a:prstGeom>
          <a:solidFill>
            <a:srgbClr val="FFF2C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3"/>
          <p:cNvSpPr txBox="1"/>
          <p:nvPr/>
        </p:nvSpPr>
        <p:spPr>
          <a:xfrm>
            <a:off x="2583563" y="4079826"/>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#fff2cc</a:t>
            </a:r>
            <a:endParaRPr sz="1000">
              <a:solidFill>
                <a:schemeClr val="dk1"/>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87"/>
        <p:cNvGrpSpPr/>
        <p:nvPr/>
      </p:nvGrpSpPr>
      <p:grpSpPr>
        <a:xfrm>
          <a:off x="0" y="0"/>
          <a:ext cx="0" cy="0"/>
          <a:chOff x="0" y="0"/>
          <a:chExt cx="0" cy="0"/>
        </a:xfrm>
      </p:grpSpPr>
      <p:sp>
        <p:nvSpPr>
          <p:cNvPr id="3188" name="Google Shape;3188;p84"/>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How it Works.</a:t>
            </a:r>
            <a:endParaRPr sz="1100">
              <a:solidFill>
                <a:srgbClr val="869FB2"/>
              </a:solidFill>
            </a:endParaRPr>
          </a:p>
        </p:txBody>
      </p:sp>
      <p:pic>
        <p:nvPicPr>
          <p:cNvPr id="3189" name="Google Shape;3189;p84"/>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190" name="Google Shape;3190;p84">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3191" name="Google Shape;3191;p84">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3192" name="Google Shape;3192;p84">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3193" name="Google Shape;3193;p84">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3194" name="Google Shape;3194;p84"/>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195" name="Google Shape;3195;p84"/>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196" name="Google Shape;3196;p84"/>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197" name="Google Shape;3197;p84"/>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198" name="Google Shape;3198;p84">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
        <p:nvSpPr>
          <p:cNvPr id="3199" name="Google Shape;3199;p8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03"/>
        <p:cNvGrpSpPr/>
        <p:nvPr/>
      </p:nvGrpSpPr>
      <p:grpSpPr>
        <a:xfrm>
          <a:off x="0" y="0"/>
          <a:ext cx="0" cy="0"/>
          <a:chOff x="0" y="0"/>
          <a:chExt cx="0" cy="0"/>
        </a:xfrm>
      </p:grpSpPr>
      <p:grpSp>
        <p:nvGrpSpPr>
          <p:cNvPr id="3204" name="Google Shape;3204;p85"/>
          <p:cNvGrpSpPr/>
          <p:nvPr/>
        </p:nvGrpSpPr>
        <p:grpSpPr>
          <a:xfrm>
            <a:off x="5082708" y="3095784"/>
            <a:ext cx="442841" cy="514271"/>
            <a:chOff x="4727025" y="1332775"/>
            <a:chExt cx="59900" cy="69625"/>
          </a:xfrm>
        </p:grpSpPr>
        <p:sp>
          <p:nvSpPr>
            <p:cNvPr id="3205" name="Google Shape;3205;p8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85"/>
          <p:cNvGrpSpPr/>
          <p:nvPr/>
        </p:nvGrpSpPr>
        <p:grpSpPr>
          <a:xfrm>
            <a:off x="5758025" y="2343272"/>
            <a:ext cx="500909" cy="500899"/>
            <a:chOff x="4820425" y="1329900"/>
            <a:chExt cx="70175" cy="70350"/>
          </a:xfrm>
        </p:grpSpPr>
        <p:sp>
          <p:nvSpPr>
            <p:cNvPr id="3208" name="Google Shape;3208;p8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2" name="Google Shape;3212;p85"/>
          <p:cNvGrpSpPr/>
          <p:nvPr/>
        </p:nvGrpSpPr>
        <p:grpSpPr>
          <a:xfrm>
            <a:off x="6410648" y="2355062"/>
            <a:ext cx="538135" cy="493119"/>
            <a:chOff x="4903200" y="1331525"/>
            <a:chExt cx="73575" cy="67425"/>
          </a:xfrm>
        </p:grpSpPr>
        <p:sp>
          <p:nvSpPr>
            <p:cNvPr id="3213" name="Google Shape;3213;p8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14" name="Google Shape;3214;p8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5" name="Google Shape;3215;p85"/>
          <p:cNvGrpSpPr/>
          <p:nvPr/>
        </p:nvGrpSpPr>
        <p:grpSpPr>
          <a:xfrm>
            <a:off x="5670599" y="3097040"/>
            <a:ext cx="544563" cy="511895"/>
            <a:chOff x="4815575" y="1416800"/>
            <a:chExt cx="73750" cy="71400"/>
          </a:xfrm>
        </p:grpSpPr>
        <p:sp>
          <p:nvSpPr>
            <p:cNvPr id="3216" name="Google Shape;3216;p8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85"/>
          <p:cNvGrpSpPr/>
          <p:nvPr/>
        </p:nvGrpSpPr>
        <p:grpSpPr>
          <a:xfrm>
            <a:off x="6367224" y="3096746"/>
            <a:ext cx="602914" cy="512477"/>
            <a:chOff x="4902475" y="1418875"/>
            <a:chExt cx="74500" cy="63775"/>
          </a:xfrm>
        </p:grpSpPr>
        <p:sp>
          <p:nvSpPr>
            <p:cNvPr id="3220" name="Google Shape;3220;p8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2" name="Google Shape;3222;p85"/>
          <p:cNvGrpSpPr/>
          <p:nvPr/>
        </p:nvGrpSpPr>
        <p:grpSpPr>
          <a:xfrm>
            <a:off x="5783096" y="3835985"/>
            <a:ext cx="515391" cy="525699"/>
            <a:chOff x="4818100" y="1507675"/>
            <a:chExt cx="71225" cy="71625"/>
          </a:xfrm>
        </p:grpSpPr>
        <p:sp>
          <p:nvSpPr>
            <p:cNvPr id="3223" name="Google Shape;3223;p8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3227;p85"/>
          <p:cNvGrpSpPr/>
          <p:nvPr/>
        </p:nvGrpSpPr>
        <p:grpSpPr>
          <a:xfrm>
            <a:off x="5121199" y="3857517"/>
            <a:ext cx="522956" cy="489869"/>
            <a:chOff x="4721450" y="1509475"/>
            <a:chExt cx="79350" cy="74325"/>
          </a:xfrm>
        </p:grpSpPr>
        <p:sp>
          <p:nvSpPr>
            <p:cNvPr id="3228" name="Google Shape;3228;p8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2" name="Google Shape;3232;p85"/>
          <p:cNvGrpSpPr/>
          <p:nvPr/>
        </p:nvGrpSpPr>
        <p:grpSpPr>
          <a:xfrm>
            <a:off x="6444441" y="3837269"/>
            <a:ext cx="525704" cy="535436"/>
            <a:chOff x="4906800" y="1507500"/>
            <a:chExt cx="70350" cy="71075"/>
          </a:xfrm>
        </p:grpSpPr>
        <p:sp>
          <p:nvSpPr>
            <p:cNvPr id="3233" name="Google Shape;3233;p8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8" name="Google Shape;3238;p85"/>
          <p:cNvGrpSpPr/>
          <p:nvPr/>
        </p:nvGrpSpPr>
        <p:grpSpPr>
          <a:xfrm>
            <a:off x="4477263" y="2343250"/>
            <a:ext cx="508054" cy="508095"/>
            <a:chOff x="3736598" y="2170606"/>
            <a:chExt cx="404889" cy="404889"/>
          </a:xfrm>
        </p:grpSpPr>
        <p:sp>
          <p:nvSpPr>
            <p:cNvPr id="3239" name="Google Shape;3239;p8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85"/>
          <p:cNvGrpSpPr/>
          <p:nvPr/>
        </p:nvGrpSpPr>
        <p:grpSpPr>
          <a:xfrm>
            <a:off x="3765303" y="2343345"/>
            <a:ext cx="575790" cy="507904"/>
            <a:chOff x="3161917" y="2170682"/>
            <a:chExt cx="458870" cy="404737"/>
          </a:xfrm>
        </p:grpSpPr>
        <p:sp>
          <p:nvSpPr>
            <p:cNvPr id="3244" name="Google Shape;3244;p8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5" name="Google Shape;3245;p8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7" name="Google Shape;3247;p85"/>
          <p:cNvGrpSpPr/>
          <p:nvPr/>
        </p:nvGrpSpPr>
        <p:grpSpPr>
          <a:xfrm>
            <a:off x="3792833" y="3103717"/>
            <a:ext cx="520730" cy="498567"/>
            <a:chOff x="3179914" y="2889488"/>
            <a:chExt cx="422876" cy="404911"/>
          </a:xfrm>
        </p:grpSpPr>
        <p:sp>
          <p:nvSpPr>
            <p:cNvPr id="3248" name="Google Shape;3248;p8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4" name="Google Shape;3254;p85"/>
          <p:cNvGrpSpPr/>
          <p:nvPr/>
        </p:nvGrpSpPr>
        <p:grpSpPr>
          <a:xfrm>
            <a:off x="4421513" y="3103677"/>
            <a:ext cx="516145" cy="498648"/>
            <a:chOff x="3729467" y="2889422"/>
            <a:chExt cx="419153" cy="404977"/>
          </a:xfrm>
        </p:grpSpPr>
        <p:sp>
          <p:nvSpPr>
            <p:cNvPr id="3255" name="Google Shape;3255;p8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2" name="Google Shape;3262;p8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6" name="Google Shape;3266;p85"/>
          <p:cNvGrpSpPr/>
          <p:nvPr/>
        </p:nvGrpSpPr>
        <p:grpSpPr>
          <a:xfrm>
            <a:off x="7141841" y="2550562"/>
            <a:ext cx="166473" cy="141497"/>
            <a:chOff x="4660325" y="1866850"/>
            <a:chExt cx="68350" cy="58100"/>
          </a:xfrm>
        </p:grpSpPr>
        <p:sp>
          <p:nvSpPr>
            <p:cNvPr id="3267" name="Google Shape;3267;p8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9" name="Google Shape;3269;p85"/>
          <p:cNvGrpSpPr/>
          <p:nvPr/>
        </p:nvGrpSpPr>
        <p:grpSpPr>
          <a:xfrm>
            <a:off x="7451186" y="2576286"/>
            <a:ext cx="162515" cy="90049"/>
            <a:chOff x="4791775" y="1877500"/>
            <a:chExt cx="66725" cy="36975"/>
          </a:xfrm>
        </p:grpSpPr>
        <p:sp>
          <p:nvSpPr>
            <p:cNvPr id="3270" name="Google Shape;3270;p8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2" name="Google Shape;3272;p85"/>
          <p:cNvGrpSpPr/>
          <p:nvPr/>
        </p:nvGrpSpPr>
        <p:grpSpPr>
          <a:xfrm>
            <a:off x="7772899" y="2576286"/>
            <a:ext cx="144979" cy="90049"/>
            <a:chOff x="4923925" y="1877500"/>
            <a:chExt cx="59525" cy="36975"/>
          </a:xfrm>
        </p:grpSpPr>
        <p:sp>
          <p:nvSpPr>
            <p:cNvPr id="3273" name="Google Shape;3273;p8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5" name="Google Shape;3275;p85"/>
          <p:cNvGrpSpPr/>
          <p:nvPr/>
        </p:nvGrpSpPr>
        <p:grpSpPr>
          <a:xfrm>
            <a:off x="8067390" y="2558477"/>
            <a:ext cx="141447" cy="125667"/>
            <a:chOff x="5058450" y="1870100"/>
            <a:chExt cx="58075" cy="51600"/>
          </a:xfrm>
        </p:grpSpPr>
        <p:sp>
          <p:nvSpPr>
            <p:cNvPr id="3276" name="Google Shape;3276;p8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85"/>
          <p:cNvGrpSpPr/>
          <p:nvPr/>
        </p:nvGrpSpPr>
        <p:grpSpPr>
          <a:xfrm>
            <a:off x="7481905" y="2980885"/>
            <a:ext cx="101077" cy="107645"/>
            <a:chOff x="4811425" y="2065025"/>
            <a:chExt cx="41500" cy="44200"/>
          </a:xfrm>
        </p:grpSpPr>
        <p:sp>
          <p:nvSpPr>
            <p:cNvPr id="3279" name="Google Shape;3279;p8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1" name="Google Shape;3281;p85"/>
          <p:cNvGrpSpPr/>
          <p:nvPr/>
        </p:nvGrpSpPr>
        <p:grpSpPr>
          <a:xfrm>
            <a:off x="7774342" y="2981098"/>
            <a:ext cx="120867" cy="107218"/>
            <a:chOff x="4929875" y="2065025"/>
            <a:chExt cx="49625" cy="44025"/>
          </a:xfrm>
        </p:grpSpPr>
        <p:sp>
          <p:nvSpPr>
            <p:cNvPr id="3282" name="Google Shape;3282;p8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85"/>
          <p:cNvGrpSpPr/>
          <p:nvPr/>
        </p:nvGrpSpPr>
        <p:grpSpPr>
          <a:xfrm>
            <a:off x="8103011" y="2984112"/>
            <a:ext cx="70206" cy="101191"/>
            <a:chOff x="5083925" y="2066350"/>
            <a:chExt cx="28825" cy="41550"/>
          </a:xfrm>
        </p:grpSpPr>
        <p:sp>
          <p:nvSpPr>
            <p:cNvPr id="3285" name="Google Shape;3285;p8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7" name="Google Shape;3287;p85"/>
          <p:cNvGrpSpPr/>
          <p:nvPr/>
        </p:nvGrpSpPr>
        <p:grpSpPr>
          <a:xfrm>
            <a:off x="7134565" y="2999759"/>
            <a:ext cx="181026" cy="69896"/>
            <a:chOff x="4659775" y="2072775"/>
            <a:chExt cx="74325" cy="28700"/>
          </a:xfrm>
        </p:grpSpPr>
        <p:sp>
          <p:nvSpPr>
            <p:cNvPr id="3288" name="Google Shape;3288;p8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85"/>
          <p:cNvGrpSpPr/>
          <p:nvPr/>
        </p:nvGrpSpPr>
        <p:grpSpPr>
          <a:xfrm>
            <a:off x="8054421" y="2790324"/>
            <a:ext cx="167387" cy="89197"/>
            <a:chOff x="4662475" y="1976500"/>
            <a:chExt cx="68725" cy="36625"/>
          </a:xfrm>
        </p:grpSpPr>
        <p:sp>
          <p:nvSpPr>
            <p:cNvPr id="3292" name="Google Shape;3292;p8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5" name="Google Shape;3295;p85"/>
          <p:cNvGrpSpPr/>
          <p:nvPr/>
        </p:nvGrpSpPr>
        <p:grpSpPr>
          <a:xfrm>
            <a:off x="7751326" y="2793764"/>
            <a:ext cx="166899" cy="82317"/>
            <a:chOff x="4920150" y="1977875"/>
            <a:chExt cx="68525" cy="33800"/>
          </a:xfrm>
        </p:grpSpPr>
        <p:sp>
          <p:nvSpPr>
            <p:cNvPr id="3296" name="Google Shape;3296;p8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85"/>
          <p:cNvGrpSpPr/>
          <p:nvPr/>
        </p:nvGrpSpPr>
        <p:grpSpPr>
          <a:xfrm>
            <a:off x="7162483" y="3197682"/>
            <a:ext cx="125190" cy="127859"/>
            <a:chOff x="4676550" y="2160575"/>
            <a:chExt cx="51400" cy="52500"/>
          </a:xfrm>
        </p:grpSpPr>
        <p:sp>
          <p:nvSpPr>
            <p:cNvPr id="3300" name="Google Shape;3300;p8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85"/>
          <p:cNvGrpSpPr/>
          <p:nvPr/>
        </p:nvGrpSpPr>
        <p:grpSpPr>
          <a:xfrm>
            <a:off x="7459741" y="3204714"/>
            <a:ext cx="145405" cy="113794"/>
            <a:chOff x="4768325" y="2163475"/>
            <a:chExt cx="59700" cy="46725"/>
          </a:xfrm>
        </p:grpSpPr>
        <p:sp>
          <p:nvSpPr>
            <p:cNvPr id="3304" name="Google Shape;3304;p8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6" name="Google Shape;3306;p8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2" name="Google Shape;3312;p85"/>
          <p:cNvGrpSpPr/>
          <p:nvPr/>
        </p:nvGrpSpPr>
        <p:grpSpPr>
          <a:xfrm>
            <a:off x="7476059" y="3459808"/>
            <a:ext cx="112768" cy="106853"/>
            <a:chOff x="4768575" y="2253950"/>
            <a:chExt cx="46300" cy="43875"/>
          </a:xfrm>
        </p:grpSpPr>
        <p:sp>
          <p:nvSpPr>
            <p:cNvPr id="3313" name="Google Shape;3313;p8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85"/>
          <p:cNvGrpSpPr/>
          <p:nvPr/>
        </p:nvGrpSpPr>
        <p:grpSpPr>
          <a:xfrm>
            <a:off x="7775682" y="3948834"/>
            <a:ext cx="118187" cy="146246"/>
            <a:chOff x="4960900" y="2433225"/>
            <a:chExt cx="48525" cy="60050"/>
          </a:xfrm>
        </p:grpSpPr>
        <p:sp>
          <p:nvSpPr>
            <p:cNvPr id="3316" name="Google Shape;3316;p8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8" name="Google Shape;3318;p85"/>
          <p:cNvGrpSpPr/>
          <p:nvPr/>
        </p:nvGrpSpPr>
        <p:grpSpPr>
          <a:xfrm>
            <a:off x="7464247" y="4212895"/>
            <a:ext cx="136394" cy="143810"/>
            <a:chOff x="4854075" y="2527625"/>
            <a:chExt cx="56000" cy="59050"/>
          </a:xfrm>
        </p:grpSpPr>
        <p:sp>
          <p:nvSpPr>
            <p:cNvPr id="3319" name="Google Shape;3319;p8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1" name="Google Shape;3321;p8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4" name="Google Shape;3324;p85"/>
          <p:cNvGrpSpPr/>
          <p:nvPr/>
        </p:nvGrpSpPr>
        <p:grpSpPr>
          <a:xfrm>
            <a:off x="8088458" y="3676639"/>
            <a:ext cx="99312" cy="160797"/>
            <a:chOff x="5059700" y="2334775"/>
            <a:chExt cx="40775" cy="66025"/>
          </a:xfrm>
        </p:grpSpPr>
        <p:sp>
          <p:nvSpPr>
            <p:cNvPr id="3325" name="Google Shape;3325;p8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4" name="Google Shape;3334;p85"/>
          <p:cNvGrpSpPr/>
          <p:nvPr/>
        </p:nvGrpSpPr>
        <p:grpSpPr>
          <a:xfrm>
            <a:off x="8045622" y="3941771"/>
            <a:ext cx="184984" cy="160371"/>
            <a:chOff x="5037700" y="2430325"/>
            <a:chExt cx="75950" cy="65850"/>
          </a:xfrm>
        </p:grpSpPr>
        <p:sp>
          <p:nvSpPr>
            <p:cNvPr id="3335" name="Google Shape;3335;p8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7" name="Google Shape;3337;p85"/>
          <p:cNvGrpSpPr/>
          <p:nvPr/>
        </p:nvGrpSpPr>
        <p:grpSpPr>
          <a:xfrm>
            <a:off x="7465128" y="3708223"/>
            <a:ext cx="173014" cy="97629"/>
            <a:chOff x="4756975" y="2341800"/>
            <a:chExt cx="91975" cy="51925"/>
          </a:xfrm>
        </p:grpSpPr>
        <p:sp>
          <p:nvSpPr>
            <p:cNvPr id="3338" name="Google Shape;3338;p8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8" name="Google Shape;3358;p85"/>
          <p:cNvGrpSpPr/>
          <p:nvPr/>
        </p:nvGrpSpPr>
        <p:grpSpPr>
          <a:xfrm>
            <a:off x="7732065" y="4196920"/>
            <a:ext cx="212497" cy="175761"/>
            <a:chOff x="4943575" y="2516350"/>
            <a:chExt cx="98675" cy="81700"/>
          </a:xfrm>
        </p:grpSpPr>
        <p:sp>
          <p:nvSpPr>
            <p:cNvPr id="3359" name="Google Shape;3359;p8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7" name="Google Shape;3437;p85"/>
          <p:cNvGrpSpPr/>
          <p:nvPr/>
        </p:nvGrpSpPr>
        <p:grpSpPr>
          <a:xfrm>
            <a:off x="1990126" y="3423163"/>
            <a:ext cx="965351" cy="134611"/>
            <a:chOff x="4411970" y="2962952"/>
            <a:chExt cx="706544" cy="104212"/>
          </a:xfrm>
        </p:grpSpPr>
        <p:sp>
          <p:nvSpPr>
            <p:cNvPr id="3438" name="Google Shape;3438;p8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85"/>
          <p:cNvGrpSpPr/>
          <p:nvPr/>
        </p:nvGrpSpPr>
        <p:grpSpPr>
          <a:xfrm>
            <a:off x="1990126" y="3012077"/>
            <a:ext cx="960158" cy="289172"/>
            <a:chOff x="4411970" y="2726085"/>
            <a:chExt cx="643107" cy="193659"/>
          </a:xfrm>
        </p:grpSpPr>
        <p:sp>
          <p:nvSpPr>
            <p:cNvPr id="3443" name="Google Shape;3443;p8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6" name="Google Shape;3446;p85"/>
          <p:cNvGrpSpPr/>
          <p:nvPr/>
        </p:nvGrpSpPr>
        <p:grpSpPr>
          <a:xfrm>
            <a:off x="993018" y="3278187"/>
            <a:ext cx="833173" cy="259209"/>
            <a:chOff x="4411970" y="4340222"/>
            <a:chExt cx="779467" cy="242683"/>
          </a:xfrm>
        </p:grpSpPr>
        <p:sp>
          <p:nvSpPr>
            <p:cNvPr id="3447" name="Google Shape;3447;p8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85"/>
          <p:cNvGrpSpPr/>
          <p:nvPr/>
        </p:nvGrpSpPr>
        <p:grpSpPr>
          <a:xfrm>
            <a:off x="1990126" y="2673933"/>
            <a:ext cx="965160" cy="216230"/>
            <a:chOff x="4411970" y="2468674"/>
            <a:chExt cx="747317" cy="167425"/>
          </a:xfrm>
        </p:grpSpPr>
        <p:sp>
          <p:nvSpPr>
            <p:cNvPr id="3451" name="Google Shape;3451;p8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85"/>
          <p:cNvGrpSpPr/>
          <p:nvPr/>
        </p:nvGrpSpPr>
        <p:grpSpPr>
          <a:xfrm>
            <a:off x="988873" y="2578650"/>
            <a:ext cx="810451" cy="319148"/>
            <a:chOff x="4411970" y="3686602"/>
            <a:chExt cx="797845" cy="314215"/>
          </a:xfrm>
        </p:grpSpPr>
        <p:sp>
          <p:nvSpPr>
            <p:cNvPr id="3454" name="Google Shape;3454;p8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9" name="Google Shape;3459;p85"/>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0" name="Google Shape;3460;p85"/>
          <p:cNvGrpSpPr/>
          <p:nvPr/>
        </p:nvGrpSpPr>
        <p:grpSpPr>
          <a:xfrm>
            <a:off x="988970" y="2333174"/>
            <a:ext cx="1970333" cy="208784"/>
            <a:chOff x="6336019" y="3733725"/>
            <a:chExt cx="2566206" cy="351310"/>
          </a:xfrm>
        </p:grpSpPr>
        <p:sp>
          <p:nvSpPr>
            <p:cNvPr id="3461" name="Google Shape;3461;p85"/>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5"/>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5"/>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5"/>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85"/>
          <p:cNvGrpSpPr/>
          <p:nvPr/>
        </p:nvGrpSpPr>
        <p:grpSpPr>
          <a:xfrm>
            <a:off x="1990126" y="3940729"/>
            <a:ext cx="946551" cy="153200"/>
            <a:chOff x="4404545" y="3301592"/>
            <a:chExt cx="782403" cy="129272"/>
          </a:xfrm>
        </p:grpSpPr>
        <p:sp>
          <p:nvSpPr>
            <p:cNvPr id="3466" name="Google Shape;3466;p8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8" name="Google Shape;3468;p85"/>
          <p:cNvGrpSpPr/>
          <p:nvPr/>
        </p:nvGrpSpPr>
        <p:grpSpPr>
          <a:xfrm>
            <a:off x="1990126" y="3679688"/>
            <a:ext cx="962257" cy="139127"/>
            <a:chOff x="4411970" y="3131459"/>
            <a:chExt cx="710520" cy="117397"/>
          </a:xfrm>
        </p:grpSpPr>
        <p:sp>
          <p:nvSpPr>
            <p:cNvPr id="3469" name="Google Shape;3469;p8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1" name="Google Shape;3471;p85"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2" name="Google Shape;3472;p85"/>
          <p:cNvGrpSpPr/>
          <p:nvPr/>
        </p:nvGrpSpPr>
        <p:grpSpPr>
          <a:xfrm>
            <a:off x="990271" y="3614482"/>
            <a:ext cx="823838" cy="458988"/>
            <a:chOff x="4411970" y="1801825"/>
            <a:chExt cx="734586" cy="409262"/>
          </a:xfrm>
        </p:grpSpPr>
        <p:sp>
          <p:nvSpPr>
            <p:cNvPr id="3473" name="Google Shape;3473;p8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5" name="Google Shape;3475;p85"/>
          <p:cNvGrpSpPr/>
          <p:nvPr/>
        </p:nvGrpSpPr>
        <p:grpSpPr>
          <a:xfrm>
            <a:off x="990271" y="4162908"/>
            <a:ext cx="856348" cy="212039"/>
            <a:chOff x="4411970" y="2233974"/>
            <a:chExt cx="763574" cy="189068"/>
          </a:xfrm>
        </p:grpSpPr>
        <p:sp>
          <p:nvSpPr>
            <p:cNvPr id="3476" name="Google Shape;3476;p8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8" name="Google Shape;3478;p85"/>
          <p:cNvGrpSpPr/>
          <p:nvPr/>
        </p:nvGrpSpPr>
        <p:grpSpPr>
          <a:xfrm>
            <a:off x="3100467" y="2338244"/>
            <a:ext cx="511602" cy="511602"/>
            <a:chOff x="5681300" y="2527788"/>
            <a:chExt cx="805800" cy="805800"/>
          </a:xfrm>
        </p:grpSpPr>
        <p:sp>
          <p:nvSpPr>
            <p:cNvPr id="3479" name="Google Shape;3479;p85"/>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85"/>
          <p:cNvGrpSpPr/>
          <p:nvPr/>
        </p:nvGrpSpPr>
        <p:grpSpPr>
          <a:xfrm>
            <a:off x="3097662" y="3104827"/>
            <a:ext cx="513021" cy="512935"/>
            <a:chOff x="4049800" y="640400"/>
            <a:chExt cx="858900" cy="858900"/>
          </a:xfrm>
        </p:grpSpPr>
        <p:sp>
          <p:nvSpPr>
            <p:cNvPr id="3482" name="Google Shape;3482;p85"/>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4" name="Google Shape;3484;p85"/>
          <p:cNvGrpSpPr/>
          <p:nvPr/>
        </p:nvGrpSpPr>
        <p:grpSpPr>
          <a:xfrm>
            <a:off x="3014861" y="3756719"/>
            <a:ext cx="686489" cy="686585"/>
            <a:chOff x="5080188" y="927900"/>
            <a:chExt cx="961200" cy="961200"/>
          </a:xfrm>
        </p:grpSpPr>
        <p:sp>
          <p:nvSpPr>
            <p:cNvPr id="3485" name="Google Shape;3485;p85"/>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5"/>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5"/>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5"/>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3" name="Google Shape;3493;p85"/>
          <p:cNvGrpSpPr/>
          <p:nvPr/>
        </p:nvGrpSpPr>
        <p:grpSpPr>
          <a:xfrm>
            <a:off x="3798012" y="3849448"/>
            <a:ext cx="510373" cy="510937"/>
            <a:chOff x="7508249" y="1522825"/>
            <a:chExt cx="1326332" cy="1322987"/>
          </a:xfrm>
        </p:grpSpPr>
        <p:sp>
          <p:nvSpPr>
            <p:cNvPr id="3494" name="Google Shape;3494;p8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85"/>
          <p:cNvGrpSpPr/>
          <p:nvPr/>
        </p:nvGrpSpPr>
        <p:grpSpPr>
          <a:xfrm>
            <a:off x="4489605" y="3850853"/>
            <a:ext cx="492652" cy="503348"/>
            <a:chOff x="6039282" y="1042577"/>
            <a:chExt cx="734315" cy="731929"/>
          </a:xfrm>
        </p:grpSpPr>
        <p:sp>
          <p:nvSpPr>
            <p:cNvPr id="3505" name="Google Shape;3505;p8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85"/>
          <p:cNvGrpSpPr/>
          <p:nvPr/>
        </p:nvGrpSpPr>
        <p:grpSpPr>
          <a:xfrm>
            <a:off x="5130019" y="2346894"/>
            <a:ext cx="483304" cy="504902"/>
            <a:chOff x="1825800" y="1651625"/>
            <a:chExt cx="568125" cy="591775"/>
          </a:xfrm>
        </p:grpSpPr>
        <p:sp>
          <p:nvSpPr>
            <p:cNvPr id="3527" name="Google Shape;3527;p8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3" name="Google Shape;3533;p8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5"/>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5"/>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5"/>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en" sz="1100">
                <a:solidFill>
                  <a:srgbClr val="FFFFFF"/>
                </a:solidFill>
              </a:rPr>
              <a:t> on Slidesgo.</a:t>
            </a:r>
            <a:endParaRPr sz="1100">
              <a:solidFill>
                <a:srgbClr val="FFFFFF"/>
              </a:solidFill>
            </a:endParaRPr>
          </a:p>
        </p:txBody>
      </p:sp>
      <p:sp>
        <p:nvSpPr>
          <p:cNvPr id="3538" name="Google Shape;3538;p85"/>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542"/>
        <p:cNvGrpSpPr/>
        <p:nvPr/>
      </p:nvGrpSpPr>
      <p:grpSpPr>
        <a:xfrm>
          <a:off x="0" y="0"/>
          <a:ext cx="0" cy="0"/>
          <a:chOff x="0" y="0"/>
          <a:chExt cx="0" cy="0"/>
        </a:xfrm>
      </p:grpSpPr>
      <p:grpSp>
        <p:nvGrpSpPr>
          <p:cNvPr id="3543" name="Google Shape;3543;p86"/>
          <p:cNvGrpSpPr/>
          <p:nvPr/>
        </p:nvGrpSpPr>
        <p:grpSpPr>
          <a:xfrm>
            <a:off x="722058" y="957091"/>
            <a:ext cx="2492868" cy="1379876"/>
            <a:chOff x="2654821" y="2311071"/>
            <a:chExt cx="2279715" cy="1262120"/>
          </a:xfrm>
        </p:grpSpPr>
        <p:grpSp>
          <p:nvGrpSpPr>
            <p:cNvPr id="3544" name="Google Shape;3544;p86"/>
            <p:cNvGrpSpPr/>
            <p:nvPr/>
          </p:nvGrpSpPr>
          <p:grpSpPr>
            <a:xfrm>
              <a:off x="4034269" y="2840745"/>
              <a:ext cx="40212" cy="36437"/>
              <a:chOff x="4293400" y="2574725"/>
              <a:chExt cx="84425" cy="80100"/>
            </a:xfrm>
          </p:grpSpPr>
          <p:sp>
            <p:nvSpPr>
              <p:cNvPr id="3545" name="Google Shape;3545;p8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546" name="Google Shape;3546;p8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86"/>
            <p:cNvGrpSpPr/>
            <p:nvPr/>
          </p:nvGrpSpPr>
          <p:grpSpPr>
            <a:xfrm>
              <a:off x="3894606" y="2334874"/>
              <a:ext cx="913198" cy="518984"/>
              <a:chOff x="4000175" y="1462675"/>
              <a:chExt cx="1917275" cy="1140875"/>
            </a:xfrm>
          </p:grpSpPr>
          <p:sp>
            <p:nvSpPr>
              <p:cNvPr id="3548" name="Google Shape;3548;p8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549" name="Google Shape;3549;p86"/>
              <p:cNvGrpSpPr/>
              <p:nvPr/>
            </p:nvGrpSpPr>
            <p:grpSpPr>
              <a:xfrm>
                <a:off x="4000175" y="1462675"/>
                <a:ext cx="1917275" cy="1140875"/>
                <a:chOff x="4000175" y="1462675"/>
                <a:chExt cx="1917275" cy="1140875"/>
              </a:xfrm>
            </p:grpSpPr>
            <p:sp>
              <p:nvSpPr>
                <p:cNvPr id="3550" name="Google Shape;3550;p8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551" name="Google Shape;3551;p8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55" name="Google Shape;3555;p8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56" name="Google Shape;3556;p86"/>
            <p:cNvGrpSpPr/>
            <p:nvPr/>
          </p:nvGrpSpPr>
          <p:grpSpPr>
            <a:xfrm>
              <a:off x="3875768" y="2846704"/>
              <a:ext cx="44796" cy="47366"/>
              <a:chOff x="3960625" y="2587825"/>
              <a:chExt cx="94050" cy="104125"/>
            </a:xfrm>
          </p:grpSpPr>
          <p:sp>
            <p:nvSpPr>
              <p:cNvPr id="3557" name="Google Shape;3557;p8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558" name="Google Shape;3558;p8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9" name="Google Shape;3559;p86"/>
            <p:cNvGrpSpPr/>
            <p:nvPr/>
          </p:nvGrpSpPr>
          <p:grpSpPr>
            <a:xfrm>
              <a:off x="3782759" y="2807162"/>
              <a:ext cx="82686" cy="85487"/>
              <a:chOff x="3765350" y="2500900"/>
              <a:chExt cx="173600" cy="187925"/>
            </a:xfrm>
          </p:grpSpPr>
          <p:sp>
            <p:nvSpPr>
              <p:cNvPr id="3560" name="Google Shape;3560;p8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561" name="Google Shape;3561;p8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86"/>
            <p:cNvGrpSpPr/>
            <p:nvPr/>
          </p:nvGrpSpPr>
          <p:grpSpPr>
            <a:xfrm>
              <a:off x="3775674" y="2798496"/>
              <a:ext cx="40545" cy="23564"/>
              <a:chOff x="3750475" y="2481850"/>
              <a:chExt cx="85125" cy="51800"/>
            </a:xfrm>
          </p:grpSpPr>
          <p:sp>
            <p:nvSpPr>
              <p:cNvPr id="3567" name="Google Shape;3567;p8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569" name="Google Shape;3569;p86"/>
            <p:cNvGrpSpPr/>
            <p:nvPr/>
          </p:nvGrpSpPr>
          <p:grpSpPr>
            <a:xfrm>
              <a:off x="3716946" y="2776024"/>
              <a:ext cx="81971" cy="76912"/>
              <a:chOff x="3627175" y="2432450"/>
              <a:chExt cx="172100" cy="169075"/>
            </a:xfrm>
          </p:grpSpPr>
          <p:sp>
            <p:nvSpPr>
              <p:cNvPr id="3570" name="Google Shape;3570;p8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572" name="Google Shape;3572;p8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573" name="Google Shape;3573;p86"/>
            <p:cNvGrpSpPr/>
            <p:nvPr/>
          </p:nvGrpSpPr>
          <p:grpSpPr>
            <a:xfrm>
              <a:off x="3685682" y="2845624"/>
              <a:ext cx="29311" cy="45055"/>
              <a:chOff x="3561536" y="2585450"/>
              <a:chExt cx="61539" cy="99045"/>
            </a:xfrm>
          </p:grpSpPr>
          <p:sp>
            <p:nvSpPr>
              <p:cNvPr id="3574" name="Google Shape;3574;p8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576" name="Google Shape;3576;p86"/>
            <p:cNvGrpSpPr/>
            <p:nvPr/>
          </p:nvGrpSpPr>
          <p:grpSpPr>
            <a:xfrm>
              <a:off x="3849905" y="2572252"/>
              <a:ext cx="74339" cy="119559"/>
              <a:chOff x="3906325" y="1984500"/>
              <a:chExt cx="156075" cy="262825"/>
            </a:xfrm>
          </p:grpSpPr>
          <p:sp>
            <p:nvSpPr>
              <p:cNvPr id="3577" name="Google Shape;3577;p8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578" name="Google Shape;3578;p8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86"/>
            <p:cNvGrpSpPr/>
            <p:nvPr/>
          </p:nvGrpSpPr>
          <p:grpSpPr>
            <a:xfrm>
              <a:off x="2654821" y="2414345"/>
              <a:ext cx="667570" cy="558731"/>
              <a:chOff x="1397225" y="1637375"/>
              <a:chExt cx="1401575" cy="1228250"/>
            </a:xfrm>
          </p:grpSpPr>
          <p:sp>
            <p:nvSpPr>
              <p:cNvPr id="3580" name="Google Shape;3580;p8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581" name="Google Shape;3581;p86"/>
              <p:cNvGrpSpPr/>
              <p:nvPr/>
            </p:nvGrpSpPr>
            <p:grpSpPr>
              <a:xfrm>
                <a:off x="1397225" y="1637375"/>
                <a:ext cx="1398775" cy="1228250"/>
                <a:chOff x="1397225" y="1637375"/>
                <a:chExt cx="1398775" cy="1228250"/>
              </a:xfrm>
            </p:grpSpPr>
            <p:sp>
              <p:nvSpPr>
                <p:cNvPr id="3582" name="Google Shape;3582;p8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4" name="Google Shape;3584;p86"/>
            <p:cNvGrpSpPr/>
            <p:nvPr/>
          </p:nvGrpSpPr>
          <p:grpSpPr>
            <a:xfrm>
              <a:off x="3230417" y="3103734"/>
              <a:ext cx="282982" cy="280332"/>
              <a:chOff x="2605700" y="3152850"/>
              <a:chExt cx="594125" cy="616250"/>
            </a:xfrm>
          </p:grpSpPr>
          <p:sp>
            <p:nvSpPr>
              <p:cNvPr id="3585" name="Google Shape;3585;p8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586" name="Google Shape;3586;p8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587" name="Google Shape;3587;p86"/>
            <p:cNvGrpSpPr/>
            <p:nvPr/>
          </p:nvGrpSpPr>
          <p:grpSpPr>
            <a:xfrm>
              <a:off x="3265985" y="3226989"/>
              <a:ext cx="87151" cy="346202"/>
              <a:chOff x="2680375" y="3423800"/>
              <a:chExt cx="182975" cy="761050"/>
            </a:xfrm>
          </p:grpSpPr>
          <p:sp>
            <p:nvSpPr>
              <p:cNvPr id="3588" name="Google Shape;3588;p8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589" name="Google Shape;3589;p8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0" name="Google Shape;3590;p86"/>
            <p:cNvGrpSpPr/>
            <p:nvPr/>
          </p:nvGrpSpPr>
          <p:grpSpPr>
            <a:xfrm>
              <a:off x="3855466" y="3289811"/>
              <a:ext cx="112514" cy="94210"/>
              <a:chOff x="3918000" y="3561900"/>
              <a:chExt cx="236225" cy="207100"/>
            </a:xfrm>
          </p:grpSpPr>
          <p:sp>
            <p:nvSpPr>
              <p:cNvPr id="3591" name="Google Shape;3591;p8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592" name="Google Shape;3592;p8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3" name="Google Shape;3593;p8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596" name="Google Shape;3596;p86"/>
            <p:cNvGrpSpPr/>
            <p:nvPr/>
          </p:nvGrpSpPr>
          <p:grpSpPr>
            <a:xfrm>
              <a:off x="2905224" y="2311071"/>
              <a:ext cx="596721" cy="528992"/>
              <a:chOff x="1922950" y="1410350"/>
              <a:chExt cx="1252825" cy="1162875"/>
            </a:xfrm>
          </p:grpSpPr>
          <p:sp>
            <p:nvSpPr>
              <p:cNvPr id="3597" name="Google Shape;3597;p8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613" name="Google Shape;3613;p8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633" name="Google Shape;3633;p8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34" name="Google Shape;3634;p8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5" name="Google Shape;3635;p86"/>
            <p:cNvGrpSpPr/>
            <p:nvPr/>
          </p:nvGrpSpPr>
          <p:grpSpPr>
            <a:xfrm>
              <a:off x="3280929" y="3294542"/>
              <a:ext cx="109894" cy="272224"/>
              <a:chOff x="2711750" y="3572300"/>
              <a:chExt cx="230725" cy="598425"/>
            </a:xfrm>
          </p:grpSpPr>
          <p:sp>
            <p:nvSpPr>
              <p:cNvPr id="3636" name="Google Shape;3636;p8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8" name="Google Shape;3638;p8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9" name="Google Shape;3639;p86"/>
            <p:cNvGrpSpPr/>
            <p:nvPr/>
          </p:nvGrpSpPr>
          <p:grpSpPr>
            <a:xfrm>
              <a:off x="3790439" y="2408636"/>
              <a:ext cx="73017" cy="75684"/>
              <a:chOff x="3781475" y="1624825"/>
              <a:chExt cx="153300" cy="166375"/>
            </a:xfrm>
          </p:grpSpPr>
          <p:sp>
            <p:nvSpPr>
              <p:cNvPr id="3640" name="Google Shape;3640;p8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4" name="Google Shape;3644;p8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1" name="Google Shape;3651;p86"/>
            <p:cNvGrpSpPr/>
            <p:nvPr/>
          </p:nvGrpSpPr>
          <p:grpSpPr>
            <a:xfrm>
              <a:off x="4403342" y="3107749"/>
              <a:ext cx="316680" cy="101374"/>
              <a:chOff x="5068275" y="3161675"/>
              <a:chExt cx="664875" cy="222850"/>
            </a:xfrm>
          </p:grpSpPr>
          <p:sp>
            <p:nvSpPr>
              <p:cNvPr id="3652" name="Google Shape;3652;p8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6" name="Google Shape;3656;p8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5" name="Google Shape;3685;p86"/>
            <p:cNvGrpSpPr/>
            <p:nvPr/>
          </p:nvGrpSpPr>
          <p:grpSpPr>
            <a:xfrm>
              <a:off x="3697513" y="2707266"/>
              <a:ext cx="59549" cy="79733"/>
              <a:chOff x="3586375" y="2281300"/>
              <a:chExt cx="125025" cy="175275"/>
            </a:xfrm>
          </p:grpSpPr>
          <p:sp>
            <p:nvSpPr>
              <p:cNvPr id="3686" name="Google Shape;3686;p8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8" name="Google Shape;3688;p8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9" name="Google Shape;3689;p86"/>
            <p:cNvGrpSpPr/>
            <p:nvPr/>
          </p:nvGrpSpPr>
          <p:grpSpPr>
            <a:xfrm>
              <a:off x="4513224" y="3221724"/>
              <a:ext cx="274563" cy="280321"/>
              <a:chOff x="5298975" y="3412225"/>
              <a:chExt cx="576450" cy="616225"/>
            </a:xfrm>
          </p:grpSpPr>
          <p:sp>
            <p:nvSpPr>
              <p:cNvPr id="3690" name="Google Shape;3690;p8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91" name="Google Shape;3691;p8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2" name="Google Shape;3692;p86"/>
            <p:cNvGrpSpPr/>
            <p:nvPr/>
          </p:nvGrpSpPr>
          <p:grpSpPr>
            <a:xfrm>
              <a:off x="4824403" y="3421846"/>
              <a:ext cx="110132" cy="130647"/>
              <a:chOff x="5952300" y="3852150"/>
              <a:chExt cx="231225" cy="287200"/>
            </a:xfrm>
          </p:grpSpPr>
          <p:sp>
            <p:nvSpPr>
              <p:cNvPr id="3693" name="Google Shape;3693;p8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5" name="Google Shape;3695;p8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3" name="Google Shape;3703;p86"/>
            <p:cNvGrpSpPr/>
            <p:nvPr/>
          </p:nvGrpSpPr>
          <p:grpSpPr>
            <a:xfrm>
              <a:off x="4295710" y="3079670"/>
              <a:ext cx="14968" cy="27135"/>
              <a:chOff x="4842300" y="3099950"/>
              <a:chExt cx="31425" cy="59650"/>
            </a:xfrm>
          </p:grpSpPr>
          <p:sp>
            <p:nvSpPr>
              <p:cNvPr id="3704" name="Google Shape;3704;p8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8" name="Google Shape;3708;p8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6" name="Google Shape;3716;p86"/>
            <p:cNvGrpSpPr/>
            <p:nvPr/>
          </p:nvGrpSpPr>
          <p:grpSpPr>
            <a:xfrm>
              <a:off x="3831056" y="2816010"/>
              <a:ext cx="37378" cy="27612"/>
              <a:chOff x="3866750" y="2520350"/>
              <a:chExt cx="78475" cy="60700"/>
            </a:xfrm>
          </p:grpSpPr>
          <p:sp>
            <p:nvSpPr>
              <p:cNvPr id="3717" name="Google Shape;3717;p8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1" name="Google Shape;3721;p8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38" name="Google Shape;3738;p8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50" name="Google Shape;3750;p8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3" name="Google Shape;3763;p86"/>
            <p:cNvGrpSpPr/>
            <p:nvPr/>
          </p:nvGrpSpPr>
          <p:grpSpPr>
            <a:xfrm>
              <a:off x="3632736" y="3051591"/>
              <a:ext cx="63288" cy="45217"/>
              <a:chOff x="3450375" y="3038225"/>
              <a:chExt cx="132875" cy="99400"/>
            </a:xfrm>
          </p:grpSpPr>
          <p:sp>
            <p:nvSpPr>
              <p:cNvPr id="3764" name="Google Shape;3764;p8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6" name="Google Shape;3766;p8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75" name="Google Shape;3775;p8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85" name="Google Shape;3785;p8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91" name="Google Shape;3791;p8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1" name="Google Shape;3801;p86"/>
          <p:cNvGrpSpPr/>
          <p:nvPr/>
        </p:nvGrpSpPr>
        <p:grpSpPr>
          <a:xfrm>
            <a:off x="3530618" y="1021765"/>
            <a:ext cx="2078182" cy="1366558"/>
            <a:chOff x="235800" y="830650"/>
            <a:chExt cx="6978450" cy="4588844"/>
          </a:xfrm>
        </p:grpSpPr>
        <p:sp>
          <p:nvSpPr>
            <p:cNvPr id="3802" name="Google Shape;3802;p8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8" name="Google Shape;3808;p86"/>
          <p:cNvGrpSpPr/>
          <p:nvPr/>
        </p:nvGrpSpPr>
        <p:grpSpPr>
          <a:xfrm>
            <a:off x="719115" y="2852867"/>
            <a:ext cx="2622876" cy="1333540"/>
            <a:chOff x="238125" y="1038125"/>
            <a:chExt cx="7146800" cy="3633625"/>
          </a:xfrm>
        </p:grpSpPr>
        <p:sp>
          <p:nvSpPr>
            <p:cNvPr id="3809" name="Google Shape;3809;p8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86"/>
          <p:cNvGrpSpPr/>
          <p:nvPr/>
        </p:nvGrpSpPr>
        <p:grpSpPr>
          <a:xfrm>
            <a:off x="5834043" y="994977"/>
            <a:ext cx="2590840" cy="1380235"/>
            <a:chOff x="233350" y="949250"/>
            <a:chExt cx="7137300" cy="3802300"/>
          </a:xfrm>
        </p:grpSpPr>
        <p:sp>
          <p:nvSpPr>
            <p:cNvPr id="5382" name="Google Shape;5382;p8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86"/>
          <p:cNvGrpSpPr/>
          <p:nvPr/>
        </p:nvGrpSpPr>
        <p:grpSpPr>
          <a:xfrm>
            <a:off x="7648472" y="3039750"/>
            <a:ext cx="104231" cy="320340"/>
            <a:chOff x="7564426" y="3224343"/>
            <a:chExt cx="119985" cy="368801"/>
          </a:xfrm>
        </p:grpSpPr>
        <p:sp>
          <p:nvSpPr>
            <p:cNvPr id="5434" name="Google Shape;5434;p8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86"/>
          <p:cNvGrpSpPr/>
          <p:nvPr/>
        </p:nvGrpSpPr>
        <p:grpSpPr>
          <a:xfrm>
            <a:off x="7347961" y="3033852"/>
            <a:ext cx="189489" cy="332132"/>
            <a:chOff x="8370831" y="3202002"/>
            <a:chExt cx="218129" cy="382376"/>
          </a:xfrm>
        </p:grpSpPr>
        <p:sp>
          <p:nvSpPr>
            <p:cNvPr id="5437" name="Google Shape;5437;p8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86"/>
          <p:cNvGrpSpPr/>
          <p:nvPr/>
        </p:nvGrpSpPr>
        <p:grpSpPr>
          <a:xfrm>
            <a:off x="8071350" y="3444984"/>
            <a:ext cx="309429" cy="267000"/>
            <a:chOff x="6742064" y="3750480"/>
            <a:chExt cx="399315" cy="344560"/>
          </a:xfrm>
        </p:grpSpPr>
        <p:sp>
          <p:nvSpPr>
            <p:cNvPr id="5440" name="Google Shape;5440;p8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86"/>
          <p:cNvGrpSpPr/>
          <p:nvPr/>
        </p:nvGrpSpPr>
        <p:grpSpPr>
          <a:xfrm>
            <a:off x="7610369" y="3796031"/>
            <a:ext cx="180437" cy="281608"/>
            <a:chOff x="7248525" y="3739696"/>
            <a:chExt cx="230531" cy="359790"/>
          </a:xfrm>
        </p:grpSpPr>
        <p:sp>
          <p:nvSpPr>
            <p:cNvPr id="5443" name="Google Shape;5443;p8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86"/>
          <p:cNvGrpSpPr/>
          <p:nvPr/>
        </p:nvGrpSpPr>
        <p:grpSpPr>
          <a:xfrm>
            <a:off x="7856288" y="3439255"/>
            <a:ext cx="162896" cy="278710"/>
            <a:chOff x="7601242" y="3729267"/>
            <a:chExt cx="222566" cy="380803"/>
          </a:xfrm>
        </p:grpSpPr>
        <p:sp>
          <p:nvSpPr>
            <p:cNvPr id="5446" name="Google Shape;5446;p8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8" name="Google Shape;5448;p86"/>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9" name="Google Shape;5449;p86"/>
          <p:cNvGrpSpPr/>
          <p:nvPr/>
        </p:nvGrpSpPr>
        <p:grpSpPr>
          <a:xfrm>
            <a:off x="7345934" y="3440396"/>
            <a:ext cx="193543" cy="275990"/>
            <a:chOff x="8304647" y="3738687"/>
            <a:chExt cx="225076" cy="320956"/>
          </a:xfrm>
        </p:grpSpPr>
        <p:sp>
          <p:nvSpPr>
            <p:cNvPr id="5450" name="Google Shape;5450;p8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86"/>
          <p:cNvGrpSpPr/>
          <p:nvPr/>
        </p:nvGrpSpPr>
        <p:grpSpPr>
          <a:xfrm>
            <a:off x="7618426" y="3440396"/>
            <a:ext cx="178492" cy="275990"/>
            <a:chOff x="8615101" y="3738687"/>
            <a:chExt cx="207573" cy="320956"/>
          </a:xfrm>
        </p:grpSpPr>
        <p:sp>
          <p:nvSpPr>
            <p:cNvPr id="5454" name="Google Shape;5454;p8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7" name="Google Shape;5457;p86"/>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8" name="Google Shape;5458;p86"/>
          <p:cNvGrpSpPr/>
          <p:nvPr/>
        </p:nvGrpSpPr>
        <p:grpSpPr>
          <a:xfrm>
            <a:off x="6013131" y="3561884"/>
            <a:ext cx="557670" cy="511283"/>
            <a:chOff x="6015419" y="3716859"/>
            <a:chExt cx="557671" cy="511283"/>
          </a:xfrm>
        </p:grpSpPr>
        <p:sp>
          <p:nvSpPr>
            <p:cNvPr id="5459" name="Google Shape;5459;p8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0" name="Google Shape;5460;p86"/>
            <p:cNvGrpSpPr/>
            <p:nvPr/>
          </p:nvGrpSpPr>
          <p:grpSpPr>
            <a:xfrm>
              <a:off x="6036094" y="3716980"/>
              <a:ext cx="529860" cy="510468"/>
              <a:chOff x="6036094" y="3716980"/>
              <a:chExt cx="529860" cy="510468"/>
            </a:xfrm>
          </p:grpSpPr>
          <p:sp>
            <p:nvSpPr>
              <p:cNvPr id="5461" name="Google Shape;5461;p8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71" name="Google Shape;5471;p86"/>
          <p:cNvGrpSpPr/>
          <p:nvPr/>
        </p:nvGrpSpPr>
        <p:grpSpPr>
          <a:xfrm>
            <a:off x="6642016" y="2918653"/>
            <a:ext cx="576302" cy="511871"/>
            <a:chOff x="6644304" y="3073628"/>
            <a:chExt cx="576302" cy="511871"/>
          </a:xfrm>
        </p:grpSpPr>
        <p:sp>
          <p:nvSpPr>
            <p:cNvPr id="5472" name="Google Shape;5472;p8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3" name="Google Shape;5473;p86"/>
            <p:cNvGrpSpPr/>
            <p:nvPr/>
          </p:nvGrpSpPr>
          <p:grpSpPr>
            <a:xfrm>
              <a:off x="6712169" y="3085440"/>
              <a:ext cx="481622" cy="494913"/>
              <a:chOff x="6712169" y="3085440"/>
              <a:chExt cx="481622" cy="494913"/>
            </a:xfrm>
          </p:grpSpPr>
          <p:sp>
            <p:nvSpPr>
              <p:cNvPr id="5474" name="Google Shape;5474;p8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9" name="Google Shape;5479;p8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2" name="Google Shape;5482;p86"/>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3" name="Google Shape;5483;p86"/>
          <p:cNvGrpSpPr/>
          <p:nvPr/>
        </p:nvGrpSpPr>
        <p:grpSpPr>
          <a:xfrm>
            <a:off x="6649867" y="3561648"/>
            <a:ext cx="560631" cy="511352"/>
            <a:chOff x="6652154" y="3716623"/>
            <a:chExt cx="560631" cy="511352"/>
          </a:xfrm>
        </p:grpSpPr>
        <p:sp>
          <p:nvSpPr>
            <p:cNvPr id="5484" name="Google Shape;5484;p8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5" name="Google Shape;5485;p86"/>
            <p:cNvGrpSpPr/>
            <p:nvPr/>
          </p:nvGrpSpPr>
          <p:grpSpPr>
            <a:xfrm>
              <a:off x="6669657" y="3716715"/>
              <a:ext cx="466779" cy="464290"/>
              <a:chOff x="6669657" y="3716715"/>
              <a:chExt cx="466779" cy="464290"/>
            </a:xfrm>
          </p:grpSpPr>
          <p:sp>
            <p:nvSpPr>
              <p:cNvPr id="5486" name="Google Shape;5486;p8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99" name="Google Shape;5499;p86"/>
          <p:cNvGrpSpPr/>
          <p:nvPr/>
        </p:nvGrpSpPr>
        <p:grpSpPr>
          <a:xfrm>
            <a:off x="7843958" y="3843056"/>
            <a:ext cx="187557" cy="187557"/>
            <a:chOff x="8565775" y="671075"/>
            <a:chExt cx="441000" cy="441000"/>
          </a:xfrm>
        </p:grpSpPr>
        <p:sp>
          <p:nvSpPr>
            <p:cNvPr id="5500" name="Google Shape;5500;p8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2" name="Google Shape;5502;p86"/>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6"/>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4" name="Google Shape;5504;p86"/>
          <p:cNvGrpSpPr/>
          <p:nvPr/>
        </p:nvGrpSpPr>
        <p:grpSpPr>
          <a:xfrm>
            <a:off x="5997813" y="2921275"/>
            <a:ext cx="587871" cy="512373"/>
            <a:chOff x="6000100" y="3076250"/>
            <a:chExt cx="587871" cy="512373"/>
          </a:xfrm>
        </p:grpSpPr>
        <p:sp>
          <p:nvSpPr>
            <p:cNvPr id="5505" name="Google Shape;5505;p8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6" name="Google Shape;5506;p86"/>
            <p:cNvGrpSpPr/>
            <p:nvPr/>
          </p:nvGrpSpPr>
          <p:grpSpPr>
            <a:xfrm>
              <a:off x="6031360" y="3076713"/>
              <a:ext cx="539107" cy="480965"/>
              <a:chOff x="6031360" y="3076713"/>
              <a:chExt cx="539107" cy="480965"/>
            </a:xfrm>
          </p:grpSpPr>
          <p:sp>
            <p:nvSpPr>
              <p:cNvPr id="5507" name="Google Shape;5507;p8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4" name="Google Shape;5514;p86"/>
          <p:cNvGrpSpPr/>
          <p:nvPr/>
        </p:nvGrpSpPr>
        <p:grpSpPr>
          <a:xfrm>
            <a:off x="3574273" y="2854307"/>
            <a:ext cx="2241344" cy="1330656"/>
            <a:chOff x="3597785" y="3065882"/>
            <a:chExt cx="2241344" cy="1330656"/>
          </a:xfrm>
        </p:grpSpPr>
        <p:grpSp>
          <p:nvGrpSpPr>
            <p:cNvPr id="5515" name="Google Shape;5515;p86"/>
            <p:cNvGrpSpPr/>
            <p:nvPr/>
          </p:nvGrpSpPr>
          <p:grpSpPr>
            <a:xfrm>
              <a:off x="5296908" y="3937355"/>
              <a:ext cx="143198" cy="32380"/>
              <a:chOff x="5296908" y="3937355"/>
              <a:chExt cx="143198" cy="32380"/>
            </a:xfrm>
          </p:grpSpPr>
          <p:sp>
            <p:nvSpPr>
              <p:cNvPr id="5516" name="Google Shape;5516;p8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7" name="Google Shape;5517;p86"/>
              <p:cNvGrpSpPr/>
              <p:nvPr/>
            </p:nvGrpSpPr>
            <p:grpSpPr>
              <a:xfrm>
                <a:off x="5402331" y="3937355"/>
                <a:ext cx="37776" cy="32380"/>
                <a:chOff x="5402331" y="3937355"/>
                <a:chExt cx="37776" cy="32380"/>
              </a:xfrm>
            </p:grpSpPr>
            <p:sp>
              <p:nvSpPr>
                <p:cNvPr id="5518" name="Google Shape;5518;p8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86"/>
              <p:cNvGrpSpPr/>
              <p:nvPr/>
            </p:nvGrpSpPr>
            <p:grpSpPr>
              <a:xfrm>
                <a:off x="5296908" y="3937355"/>
                <a:ext cx="37783" cy="32380"/>
                <a:chOff x="5296908" y="3937355"/>
                <a:chExt cx="37783" cy="32380"/>
              </a:xfrm>
            </p:grpSpPr>
            <p:sp>
              <p:nvSpPr>
                <p:cNvPr id="5521" name="Google Shape;5521;p8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3" name="Google Shape;5523;p86"/>
            <p:cNvGrpSpPr/>
            <p:nvPr/>
          </p:nvGrpSpPr>
          <p:grpSpPr>
            <a:xfrm>
              <a:off x="4724163" y="3119631"/>
              <a:ext cx="120838" cy="84218"/>
              <a:chOff x="4724163" y="3119631"/>
              <a:chExt cx="120838" cy="84218"/>
            </a:xfrm>
          </p:grpSpPr>
          <p:grpSp>
            <p:nvGrpSpPr>
              <p:cNvPr id="5524" name="Google Shape;5524;p86"/>
              <p:cNvGrpSpPr/>
              <p:nvPr/>
            </p:nvGrpSpPr>
            <p:grpSpPr>
              <a:xfrm>
                <a:off x="4746712" y="3132773"/>
                <a:ext cx="86869" cy="56424"/>
                <a:chOff x="4746712" y="3132773"/>
                <a:chExt cx="86869" cy="56424"/>
              </a:xfrm>
            </p:grpSpPr>
            <p:sp>
              <p:nvSpPr>
                <p:cNvPr id="5525" name="Google Shape;5525;p8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7" name="Google Shape;5527;p86"/>
              <p:cNvGrpSpPr/>
              <p:nvPr/>
            </p:nvGrpSpPr>
            <p:grpSpPr>
              <a:xfrm>
                <a:off x="4773634" y="3143336"/>
                <a:ext cx="37776" cy="32451"/>
                <a:chOff x="4773634" y="3143336"/>
                <a:chExt cx="37776" cy="32451"/>
              </a:xfrm>
            </p:grpSpPr>
            <p:sp>
              <p:nvSpPr>
                <p:cNvPr id="5528" name="Google Shape;5528;p8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86"/>
              <p:cNvGrpSpPr/>
              <p:nvPr/>
            </p:nvGrpSpPr>
            <p:grpSpPr>
              <a:xfrm>
                <a:off x="4724163" y="3131248"/>
                <a:ext cx="37776" cy="32459"/>
                <a:chOff x="4724163" y="3131248"/>
                <a:chExt cx="37776" cy="32459"/>
              </a:xfrm>
            </p:grpSpPr>
            <p:sp>
              <p:nvSpPr>
                <p:cNvPr id="5531" name="Google Shape;5531;p8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3" name="Google Shape;5533;p86"/>
              <p:cNvGrpSpPr/>
              <p:nvPr/>
            </p:nvGrpSpPr>
            <p:grpSpPr>
              <a:xfrm>
                <a:off x="4755081" y="3176054"/>
                <a:ext cx="32357" cy="27795"/>
                <a:chOff x="4755081" y="3176054"/>
                <a:chExt cx="32357" cy="27795"/>
              </a:xfrm>
            </p:grpSpPr>
            <p:sp>
              <p:nvSpPr>
                <p:cNvPr id="5534" name="Google Shape;5534;p8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86"/>
              <p:cNvGrpSpPr/>
              <p:nvPr/>
            </p:nvGrpSpPr>
            <p:grpSpPr>
              <a:xfrm>
                <a:off x="4812550" y="3119631"/>
                <a:ext cx="32451" cy="27803"/>
                <a:chOff x="4812550" y="3119631"/>
                <a:chExt cx="32451" cy="27803"/>
              </a:xfrm>
            </p:grpSpPr>
            <p:sp>
              <p:nvSpPr>
                <p:cNvPr id="5537" name="Google Shape;5537;p8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9" name="Google Shape;5539;p86"/>
            <p:cNvGrpSpPr/>
            <p:nvPr/>
          </p:nvGrpSpPr>
          <p:grpSpPr>
            <a:xfrm>
              <a:off x="5382826" y="4027197"/>
              <a:ext cx="268967" cy="250422"/>
              <a:chOff x="5382826" y="4027197"/>
              <a:chExt cx="268967" cy="250422"/>
            </a:xfrm>
          </p:grpSpPr>
          <p:grpSp>
            <p:nvGrpSpPr>
              <p:cNvPr id="5540" name="Google Shape;5540;p86"/>
              <p:cNvGrpSpPr/>
              <p:nvPr/>
            </p:nvGrpSpPr>
            <p:grpSpPr>
              <a:xfrm>
                <a:off x="5405280" y="4042510"/>
                <a:ext cx="237570" cy="218647"/>
                <a:chOff x="5405280" y="4042510"/>
                <a:chExt cx="237570" cy="218647"/>
              </a:xfrm>
            </p:grpSpPr>
            <p:sp>
              <p:nvSpPr>
                <p:cNvPr id="5541" name="Google Shape;5541;p8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86"/>
              <p:cNvGrpSpPr/>
              <p:nvPr/>
            </p:nvGrpSpPr>
            <p:grpSpPr>
              <a:xfrm>
                <a:off x="5382826" y="4125549"/>
                <a:ext cx="37776" cy="32380"/>
                <a:chOff x="5382826" y="4125549"/>
                <a:chExt cx="37776" cy="32380"/>
              </a:xfrm>
            </p:grpSpPr>
            <p:sp>
              <p:nvSpPr>
                <p:cNvPr id="5548" name="Google Shape;5548;p8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86"/>
              <p:cNvGrpSpPr/>
              <p:nvPr/>
            </p:nvGrpSpPr>
            <p:grpSpPr>
              <a:xfrm>
                <a:off x="5475680" y="4195587"/>
                <a:ext cx="37783" cy="32364"/>
                <a:chOff x="5475680" y="4195587"/>
                <a:chExt cx="37783" cy="32364"/>
              </a:xfrm>
            </p:grpSpPr>
            <p:sp>
              <p:nvSpPr>
                <p:cNvPr id="5551" name="Google Shape;5551;p8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86"/>
              <p:cNvGrpSpPr/>
              <p:nvPr/>
            </p:nvGrpSpPr>
            <p:grpSpPr>
              <a:xfrm>
                <a:off x="5532575" y="4027197"/>
                <a:ext cx="33308" cy="32262"/>
                <a:chOff x="5532575" y="4027197"/>
                <a:chExt cx="33308" cy="32262"/>
              </a:xfrm>
            </p:grpSpPr>
            <p:sp>
              <p:nvSpPr>
                <p:cNvPr id="5554" name="Google Shape;5554;p8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86"/>
              <p:cNvGrpSpPr/>
              <p:nvPr/>
            </p:nvGrpSpPr>
            <p:grpSpPr>
              <a:xfrm>
                <a:off x="5590706" y="4245348"/>
                <a:ext cx="33497" cy="32270"/>
                <a:chOff x="5590706" y="4245348"/>
                <a:chExt cx="33497" cy="32270"/>
              </a:xfrm>
            </p:grpSpPr>
            <p:sp>
              <p:nvSpPr>
                <p:cNvPr id="5557" name="Google Shape;5557;p8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86"/>
              <p:cNvGrpSpPr/>
              <p:nvPr/>
            </p:nvGrpSpPr>
            <p:grpSpPr>
              <a:xfrm>
                <a:off x="5618681" y="4109677"/>
                <a:ext cx="33112" cy="32357"/>
                <a:chOff x="5618681" y="4109677"/>
                <a:chExt cx="33112" cy="32357"/>
              </a:xfrm>
            </p:grpSpPr>
            <p:sp>
              <p:nvSpPr>
                <p:cNvPr id="5560" name="Google Shape;5560;p8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86"/>
              <p:cNvGrpSpPr/>
              <p:nvPr/>
            </p:nvGrpSpPr>
            <p:grpSpPr>
              <a:xfrm>
                <a:off x="5479298" y="4128262"/>
                <a:ext cx="31405" cy="26906"/>
                <a:chOff x="5479298" y="4128262"/>
                <a:chExt cx="31405" cy="26906"/>
              </a:xfrm>
            </p:grpSpPr>
            <p:sp>
              <p:nvSpPr>
                <p:cNvPr id="5563" name="Google Shape;5563;p8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5" name="Google Shape;5565;p86"/>
              <p:cNvGrpSpPr/>
              <p:nvPr/>
            </p:nvGrpSpPr>
            <p:grpSpPr>
              <a:xfrm>
                <a:off x="5582903" y="4180116"/>
                <a:ext cx="31499" cy="26898"/>
                <a:chOff x="5582903" y="4180116"/>
                <a:chExt cx="31499" cy="26898"/>
              </a:xfrm>
            </p:grpSpPr>
            <p:sp>
              <p:nvSpPr>
                <p:cNvPr id="5566" name="Google Shape;5566;p8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8" name="Google Shape;5568;p86"/>
            <p:cNvGrpSpPr/>
            <p:nvPr/>
          </p:nvGrpSpPr>
          <p:grpSpPr>
            <a:xfrm>
              <a:off x="3977681" y="3230323"/>
              <a:ext cx="94584" cy="84085"/>
              <a:chOff x="3977681" y="3230323"/>
              <a:chExt cx="94584" cy="84085"/>
            </a:xfrm>
          </p:grpSpPr>
          <p:grpSp>
            <p:nvGrpSpPr>
              <p:cNvPr id="5569" name="Google Shape;5569;p86"/>
              <p:cNvGrpSpPr/>
              <p:nvPr/>
            </p:nvGrpSpPr>
            <p:grpSpPr>
              <a:xfrm>
                <a:off x="4000135" y="3243041"/>
                <a:ext cx="59570" cy="57186"/>
                <a:chOff x="4000135" y="3243041"/>
                <a:chExt cx="59570" cy="57186"/>
              </a:xfrm>
            </p:grpSpPr>
            <p:sp>
              <p:nvSpPr>
                <p:cNvPr id="5570" name="Google Shape;5570;p8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86"/>
              <p:cNvGrpSpPr/>
              <p:nvPr/>
            </p:nvGrpSpPr>
            <p:grpSpPr>
              <a:xfrm>
                <a:off x="3977681" y="3245872"/>
                <a:ext cx="37783" cy="32380"/>
                <a:chOff x="3977681" y="3245872"/>
                <a:chExt cx="37783" cy="32380"/>
              </a:xfrm>
            </p:grpSpPr>
            <p:sp>
              <p:nvSpPr>
                <p:cNvPr id="5574" name="Google Shape;5574;p8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6" name="Google Shape;5576;p86"/>
              <p:cNvGrpSpPr/>
              <p:nvPr/>
            </p:nvGrpSpPr>
            <p:grpSpPr>
              <a:xfrm>
                <a:off x="4040860" y="3262672"/>
                <a:ext cx="31405" cy="27001"/>
                <a:chOff x="4040860" y="3262672"/>
                <a:chExt cx="31405" cy="27001"/>
              </a:xfrm>
            </p:grpSpPr>
            <p:sp>
              <p:nvSpPr>
                <p:cNvPr id="5577" name="Google Shape;5577;p8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86"/>
              <p:cNvGrpSpPr/>
              <p:nvPr/>
            </p:nvGrpSpPr>
            <p:grpSpPr>
              <a:xfrm>
                <a:off x="4021072" y="3230323"/>
                <a:ext cx="31397" cy="26906"/>
                <a:chOff x="4021072" y="3230323"/>
                <a:chExt cx="31397" cy="26906"/>
              </a:xfrm>
            </p:grpSpPr>
            <p:sp>
              <p:nvSpPr>
                <p:cNvPr id="5580" name="Google Shape;5580;p8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86"/>
              <p:cNvGrpSpPr/>
              <p:nvPr/>
            </p:nvGrpSpPr>
            <p:grpSpPr>
              <a:xfrm>
                <a:off x="4001472" y="3287462"/>
                <a:ext cx="31499" cy="26945"/>
                <a:chOff x="4001472" y="3287462"/>
                <a:chExt cx="31499" cy="26945"/>
              </a:xfrm>
            </p:grpSpPr>
            <p:sp>
              <p:nvSpPr>
                <p:cNvPr id="5583" name="Google Shape;5583;p8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5" name="Google Shape;5585;p86"/>
            <p:cNvGrpSpPr/>
            <p:nvPr/>
          </p:nvGrpSpPr>
          <p:grpSpPr>
            <a:xfrm>
              <a:off x="4084715" y="3258865"/>
              <a:ext cx="184961" cy="137268"/>
              <a:chOff x="4084715" y="3258865"/>
              <a:chExt cx="184961" cy="137268"/>
            </a:xfrm>
          </p:grpSpPr>
          <p:grpSp>
            <p:nvGrpSpPr>
              <p:cNvPr id="5586" name="Google Shape;5586;p86"/>
              <p:cNvGrpSpPr/>
              <p:nvPr/>
            </p:nvGrpSpPr>
            <p:grpSpPr>
              <a:xfrm>
                <a:off x="4107453" y="3271583"/>
                <a:ext cx="153470" cy="110275"/>
                <a:chOff x="4107453" y="3271583"/>
                <a:chExt cx="153470" cy="110275"/>
              </a:xfrm>
            </p:grpSpPr>
            <p:sp>
              <p:nvSpPr>
                <p:cNvPr id="5587" name="Google Shape;5587;p8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86"/>
              <p:cNvGrpSpPr/>
              <p:nvPr/>
            </p:nvGrpSpPr>
            <p:grpSpPr>
              <a:xfrm>
                <a:off x="4136947" y="3258865"/>
                <a:ext cx="31499" cy="27001"/>
                <a:chOff x="4136947" y="3258865"/>
                <a:chExt cx="31499" cy="27001"/>
              </a:xfrm>
            </p:grpSpPr>
            <p:sp>
              <p:nvSpPr>
                <p:cNvPr id="5592" name="Google Shape;5592;p8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86"/>
              <p:cNvGrpSpPr/>
              <p:nvPr/>
            </p:nvGrpSpPr>
            <p:grpSpPr>
              <a:xfrm>
                <a:off x="4084715" y="3266478"/>
                <a:ext cx="31468" cy="26898"/>
                <a:chOff x="4084715" y="3266478"/>
                <a:chExt cx="31468" cy="26898"/>
              </a:xfrm>
            </p:grpSpPr>
            <p:sp>
              <p:nvSpPr>
                <p:cNvPr id="5595" name="Google Shape;5595;p8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86"/>
              <p:cNvGrpSpPr/>
              <p:nvPr/>
            </p:nvGrpSpPr>
            <p:grpSpPr>
              <a:xfrm>
                <a:off x="4159213" y="3279849"/>
                <a:ext cx="31405" cy="26945"/>
                <a:chOff x="4159213" y="3279849"/>
                <a:chExt cx="31405" cy="26945"/>
              </a:xfrm>
            </p:grpSpPr>
            <p:sp>
              <p:nvSpPr>
                <p:cNvPr id="5598" name="Google Shape;5598;p8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86"/>
              <p:cNvGrpSpPr/>
              <p:nvPr/>
            </p:nvGrpSpPr>
            <p:grpSpPr>
              <a:xfrm>
                <a:off x="4201550" y="3266502"/>
                <a:ext cx="31405" cy="26883"/>
                <a:chOff x="4201550" y="3266502"/>
                <a:chExt cx="31405" cy="26883"/>
              </a:xfrm>
            </p:grpSpPr>
            <p:sp>
              <p:nvSpPr>
                <p:cNvPr id="5601" name="Google Shape;5601;p8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86"/>
              <p:cNvGrpSpPr/>
              <p:nvPr/>
            </p:nvGrpSpPr>
            <p:grpSpPr>
              <a:xfrm>
                <a:off x="4201550" y="3338278"/>
                <a:ext cx="31405" cy="26930"/>
                <a:chOff x="4201550" y="3338278"/>
                <a:chExt cx="31405" cy="26930"/>
              </a:xfrm>
            </p:grpSpPr>
            <p:sp>
              <p:nvSpPr>
                <p:cNvPr id="5604" name="Google Shape;5604;p8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86"/>
              <p:cNvGrpSpPr/>
              <p:nvPr/>
            </p:nvGrpSpPr>
            <p:grpSpPr>
              <a:xfrm>
                <a:off x="4238272" y="3369132"/>
                <a:ext cx="31405" cy="27001"/>
                <a:chOff x="4238272" y="3369132"/>
                <a:chExt cx="31405" cy="27001"/>
              </a:xfrm>
            </p:grpSpPr>
            <p:sp>
              <p:nvSpPr>
                <p:cNvPr id="5607" name="Google Shape;5607;p8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9" name="Google Shape;5609;p86"/>
            <p:cNvGrpSpPr/>
            <p:nvPr/>
          </p:nvGrpSpPr>
          <p:grpSpPr>
            <a:xfrm>
              <a:off x="4068639" y="3200169"/>
              <a:ext cx="77643" cy="37272"/>
              <a:chOff x="4068639" y="3200169"/>
              <a:chExt cx="77643" cy="37272"/>
            </a:xfrm>
          </p:grpSpPr>
          <p:sp>
            <p:nvSpPr>
              <p:cNvPr id="5610" name="Google Shape;5610;p8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1" name="Google Shape;5611;p86"/>
              <p:cNvGrpSpPr/>
              <p:nvPr/>
            </p:nvGrpSpPr>
            <p:grpSpPr>
              <a:xfrm>
                <a:off x="4114878" y="3200169"/>
                <a:ext cx="31405" cy="26993"/>
                <a:chOff x="4114878" y="3200169"/>
                <a:chExt cx="31405" cy="26993"/>
              </a:xfrm>
            </p:grpSpPr>
            <p:sp>
              <p:nvSpPr>
                <p:cNvPr id="5612" name="Google Shape;5612;p8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4" name="Google Shape;5614;p86"/>
              <p:cNvGrpSpPr/>
              <p:nvPr/>
            </p:nvGrpSpPr>
            <p:grpSpPr>
              <a:xfrm>
                <a:off x="4068639" y="3210535"/>
                <a:ext cx="31499" cy="26906"/>
                <a:chOff x="4068639" y="3210535"/>
                <a:chExt cx="31499" cy="26906"/>
              </a:xfrm>
            </p:grpSpPr>
            <p:sp>
              <p:nvSpPr>
                <p:cNvPr id="5615" name="Google Shape;5615;p8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7" name="Google Shape;5617;p86"/>
            <p:cNvGrpSpPr/>
            <p:nvPr/>
          </p:nvGrpSpPr>
          <p:grpSpPr>
            <a:xfrm>
              <a:off x="3869702" y="3066935"/>
              <a:ext cx="382664" cy="190294"/>
              <a:chOff x="3869702" y="3066935"/>
              <a:chExt cx="382664" cy="190294"/>
            </a:xfrm>
          </p:grpSpPr>
          <p:grpSp>
            <p:nvGrpSpPr>
              <p:cNvPr id="5618" name="Google Shape;5618;p86"/>
              <p:cNvGrpSpPr/>
              <p:nvPr/>
            </p:nvGrpSpPr>
            <p:grpSpPr>
              <a:xfrm>
                <a:off x="3888633" y="3082351"/>
                <a:ext cx="351172" cy="160698"/>
                <a:chOff x="3888633" y="3082351"/>
                <a:chExt cx="351172" cy="160698"/>
              </a:xfrm>
            </p:grpSpPr>
            <p:sp>
              <p:nvSpPr>
                <p:cNvPr id="5619" name="Google Shape;5619;p8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86"/>
              <p:cNvGrpSpPr/>
              <p:nvPr/>
            </p:nvGrpSpPr>
            <p:grpSpPr>
              <a:xfrm>
                <a:off x="4143703" y="3066935"/>
                <a:ext cx="37783" cy="32357"/>
                <a:chOff x="4143703" y="3066935"/>
                <a:chExt cx="37783" cy="32357"/>
              </a:xfrm>
            </p:grpSpPr>
            <p:sp>
              <p:nvSpPr>
                <p:cNvPr id="5626" name="Google Shape;5626;p8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86"/>
              <p:cNvGrpSpPr/>
              <p:nvPr/>
            </p:nvGrpSpPr>
            <p:grpSpPr>
              <a:xfrm>
                <a:off x="4044565" y="3103563"/>
                <a:ext cx="37783" cy="32451"/>
                <a:chOff x="4044565" y="3103563"/>
                <a:chExt cx="37783" cy="32451"/>
              </a:xfrm>
            </p:grpSpPr>
            <p:sp>
              <p:nvSpPr>
                <p:cNvPr id="5629" name="Google Shape;5629;p8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86"/>
              <p:cNvGrpSpPr/>
              <p:nvPr/>
            </p:nvGrpSpPr>
            <p:grpSpPr>
              <a:xfrm>
                <a:off x="4017454" y="3188237"/>
                <a:ext cx="37776" cy="32357"/>
                <a:chOff x="4017454" y="3188237"/>
                <a:chExt cx="37776" cy="32357"/>
              </a:xfrm>
            </p:grpSpPr>
            <p:sp>
              <p:nvSpPr>
                <p:cNvPr id="5632" name="Google Shape;5632;p8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86"/>
              <p:cNvGrpSpPr/>
              <p:nvPr/>
            </p:nvGrpSpPr>
            <p:grpSpPr>
              <a:xfrm>
                <a:off x="3921548" y="3157509"/>
                <a:ext cx="37783" cy="32357"/>
                <a:chOff x="3921548" y="3157509"/>
                <a:chExt cx="37783" cy="32357"/>
              </a:xfrm>
            </p:grpSpPr>
            <p:sp>
              <p:nvSpPr>
                <p:cNvPr id="5635" name="Google Shape;5635;p8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86"/>
              <p:cNvGrpSpPr/>
              <p:nvPr/>
            </p:nvGrpSpPr>
            <p:grpSpPr>
              <a:xfrm>
                <a:off x="3939056" y="3211620"/>
                <a:ext cx="37783" cy="32380"/>
                <a:chOff x="3939056" y="3211620"/>
                <a:chExt cx="37783" cy="32380"/>
              </a:xfrm>
            </p:grpSpPr>
            <p:sp>
              <p:nvSpPr>
                <p:cNvPr id="5638" name="Google Shape;5638;p8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86"/>
              <p:cNvGrpSpPr/>
              <p:nvPr/>
            </p:nvGrpSpPr>
            <p:grpSpPr>
              <a:xfrm>
                <a:off x="4176240" y="3136965"/>
                <a:ext cx="31405" cy="26930"/>
                <a:chOff x="4176240" y="3136965"/>
                <a:chExt cx="31405" cy="26930"/>
              </a:xfrm>
            </p:grpSpPr>
            <p:sp>
              <p:nvSpPr>
                <p:cNvPr id="5641" name="Google Shape;5641;p8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86"/>
              <p:cNvGrpSpPr/>
              <p:nvPr/>
            </p:nvGrpSpPr>
            <p:grpSpPr>
              <a:xfrm>
                <a:off x="4133148" y="3152593"/>
                <a:ext cx="31499" cy="27001"/>
                <a:chOff x="4133148" y="3152593"/>
                <a:chExt cx="31499" cy="27001"/>
              </a:xfrm>
            </p:grpSpPr>
            <p:sp>
              <p:nvSpPr>
                <p:cNvPr id="5644" name="Google Shape;5644;p8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86"/>
              <p:cNvGrpSpPr/>
              <p:nvPr/>
            </p:nvGrpSpPr>
            <p:grpSpPr>
              <a:xfrm>
                <a:off x="4220866" y="3073534"/>
                <a:ext cx="31499" cy="26898"/>
                <a:chOff x="4220866" y="3073534"/>
                <a:chExt cx="31499" cy="26898"/>
              </a:xfrm>
            </p:grpSpPr>
            <p:sp>
              <p:nvSpPr>
                <p:cNvPr id="5647" name="Google Shape;5647;p8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9" name="Google Shape;5649;p86"/>
              <p:cNvGrpSpPr/>
              <p:nvPr/>
            </p:nvGrpSpPr>
            <p:grpSpPr>
              <a:xfrm>
                <a:off x="3869702" y="3230323"/>
                <a:ext cx="31499" cy="26906"/>
                <a:chOff x="3869702" y="3230323"/>
                <a:chExt cx="31499" cy="26906"/>
              </a:xfrm>
            </p:grpSpPr>
            <p:sp>
              <p:nvSpPr>
                <p:cNvPr id="5650" name="Google Shape;5650;p8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2" name="Google Shape;5652;p86"/>
            <p:cNvGrpSpPr/>
            <p:nvPr/>
          </p:nvGrpSpPr>
          <p:grpSpPr>
            <a:xfrm>
              <a:off x="4271383" y="3065882"/>
              <a:ext cx="304556" cy="341663"/>
              <a:chOff x="4271383" y="3065882"/>
              <a:chExt cx="304556" cy="341663"/>
            </a:xfrm>
          </p:grpSpPr>
          <p:grpSp>
            <p:nvGrpSpPr>
              <p:cNvPr id="5653" name="Google Shape;5653;p86"/>
              <p:cNvGrpSpPr/>
              <p:nvPr/>
            </p:nvGrpSpPr>
            <p:grpSpPr>
              <a:xfrm>
                <a:off x="4293838" y="3078639"/>
                <a:ext cx="269353" cy="311973"/>
                <a:chOff x="4293838" y="3078639"/>
                <a:chExt cx="269353" cy="311973"/>
              </a:xfrm>
            </p:grpSpPr>
            <p:sp>
              <p:nvSpPr>
                <p:cNvPr id="5654" name="Google Shape;5654;p8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86"/>
              <p:cNvGrpSpPr/>
              <p:nvPr/>
            </p:nvGrpSpPr>
            <p:grpSpPr>
              <a:xfrm>
                <a:off x="4538164" y="3342061"/>
                <a:ext cx="37776" cy="32380"/>
                <a:chOff x="4538164" y="3342061"/>
                <a:chExt cx="37776" cy="32380"/>
              </a:xfrm>
            </p:grpSpPr>
            <p:sp>
              <p:nvSpPr>
                <p:cNvPr id="5672" name="Google Shape;5672;p8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86"/>
              <p:cNvGrpSpPr/>
              <p:nvPr/>
            </p:nvGrpSpPr>
            <p:grpSpPr>
              <a:xfrm>
                <a:off x="4271383" y="3194742"/>
                <a:ext cx="37783" cy="32420"/>
                <a:chOff x="4271383" y="3194742"/>
                <a:chExt cx="37783" cy="32420"/>
              </a:xfrm>
            </p:grpSpPr>
            <p:sp>
              <p:nvSpPr>
                <p:cNvPr id="5675" name="Google Shape;5675;p8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86"/>
              <p:cNvGrpSpPr/>
              <p:nvPr/>
            </p:nvGrpSpPr>
            <p:grpSpPr>
              <a:xfrm>
                <a:off x="4284416" y="3084058"/>
                <a:ext cx="37783" cy="32357"/>
                <a:chOff x="4284416" y="3084058"/>
                <a:chExt cx="37783" cy="32357"/>
              </a:xfrm>
            </p:grpSpPr>
            <p:sp>
              <p:nvSpPr>
                <p:cNvPr id="5678" name="Google Shape;5678;p8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86"/>
              <p:cNvGrpSpPr/>
              <p:nvPr/>
            </p:nvGrpSpPr>
            <p:grpSpPr>
              <a:xfrm>
                <a:off x="4478697" y="3297561"/>
                <a:ext cx="37776" cy="32451"/>
                <a:chOff x="4478697" y="3297561"/>
                <a:chExt cx="37776" cy="32451"/>
              </a:xfrm>
            </p:grpSpPr>
            <p:sp>
              <p:nvSpPr>
                <p:cNvPr id="5681" name="Google Shape;5681;p8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86"/>
              <p:cNvGrpSpPr/>
              <p:nvPr/>
            </p:nvGrpSpPr>
            <p:grpSpPr>
              <a:xfrm>
                <a:off x="4411813" y="3331711"/>
                <a:ext cx="37776" cy="32451"/>
                <a:chOff x="4411813" y="3331711"/>
                <a:chExt cx="37776" cy="32451"/>
              </a:xfrm>
            </p:grpSpPr>
            <p:sp>
              <p:nvSpPr>
                <p:cNvPr id="5684" name="Google Shape;5684;p8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86"/>
              <p:cNvGrpSpPr/>
              <p:nvPr/>
            </p:nvGrpSpPr>
            <p:grpSpPr>
              <a:xfrm>
                <a:off x="4337984" y="3375188"/>
                <a:ext cx="37776" cy="32357"/>
                <a:chOff x="4337984" y="3375188"/>
                <a:chExt cx="37776" cy="32357"/>
              </a:xfrm>
            </p:grpSpPr>
            <p:sp>
              <p:nvSpPr>
                <p:cNvPr id="5687" name="Google Shape;5687;p8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86"/>
              <p:cNvGrpSpPr/>
              <p:nvPr/>
            </p:nvGrpSpPr>
            <p:grpSpPr>
              <a:xfrm>
                <a:off x="4494867" y="3090530"/>
                <a:ext cx="37878" cy="32451"/>
                <a:chOff x="4494867" y="3090530"/>
                <a:chExt cx="37878" cy="32451"/>
              </a:xfrm>
            </p:grpSpPr>
            <p:sp>
              <p:nvSpPr>
                <p:cNvPr id="5690" name="Google Shape;5690;p8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86"/>
              <p:cNvGrpSpPr/>
              <p:nvPr/>
            </p:nvGrpSpPr>
            <p:grpSpPr>
              <a:xfrm>
                <a:off x="4525124" y="3207774"/>
                <a:ext cx="37783" cy="32420"/>
                <a:chOff x="4525124" y="3207774"/>
                <a:chExt cx="37783" cy="32420"/>
              </a:xfrm>
            </p:grpSpPr>
            <p:sp>
              <p:nvSpPr>
                <p:cNvPr id="5693" name="Google Shape;5693;p8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5" name="Google Shape;5695;p86"/>
              <p:cNvGrpSpPr/>
              <p:nvPr/>
            </p:nvGrpSpPr>
            <p:grpSpPr>
              <a:xfrm>
                <a:off x="4440544" y="3176479"/>
                <a:ext cx="31499" cy="26898"/>
                <a:chOff x="4440544" y="3176479"/>
                <a:chExt cx="31499" cy="26898"/>
              </a:xfrm>
            </p:grpSpPr>
            <p:sp>
              <p:nvSpPr>
                <p:cNvPr id="5696" name="Google Shape;5696;p8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8" name="Google Shape;5698;p86"/>
              <p:cNvGrpSpPr/>
              <p:nvPr/>
            </p:nvGrpSpPr>
            <p:grpSpPr>
              <a:xfrm>
                <a:off x="4350545" y="3156400"/>
                <a:ext cx="31405" cy="27001"/>
                <a:chOff x="4350545" y="3156400"/>
                <a:chExt cx="31405" cy="27001"/>
              </a:xfrm>
            </p:grpSpPr>
            <p:sp>
              <p:nvSpPr>
                <p:cNvPr id="5699" name="Google Shape;5699;p8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1" name="Google Shape;5701;p86"/>
              <p:cNvGrpSpPr/>
              <p:nvPr/>
            </p:nvGrpSpPr>
            <p:grpSpPr>
              <a:xfrm>
                <a:off x="4376703" y="3255058"/>
                <a:ext cx="31405" cy="27001"/>
                <a:chOff x="4376703" y="3255058"/>
                <a:chExt cx="31405" cy="27001"/>
              </a:xfrm>
            </p:grpSpPr>
            <p:sp>
              <p:nvSpPr>
                <p:cNvPr id="5702" name="Google Shape;5702;p8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4" name="Google Shape;5704;p86"/>
              <p:cNvGrpSpPr/>
              <p:nvPr/>
            </p:nvGrpSpPr>
            <p:grpSpPr>
              <a:xfrm>
                <a:off x="4331322" y="3283656"/>
                <a:ext cx="31405" cy="26945"/>
                <a:chOff x="4331322" y="3283656"/>
                <a:chExt cx="31405" cy="26945"/>
              </a:xfrm>
            </p:grpSpPr>
            <p:sp>
              <p:nvSpPr>
                <p:cNvPr id="5705" name="Google Shape;5705;p8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86"/>
              <p:cNvGrpSpPr/>
              <p:nvPr/>
            </p:nvGrpSpPr>
            <p:grpSpPr>
              <a:xfrm>
                <a:off x="4380510" y="3065882"/>
                <a:ext cx="31405" cy="26938"/>
                <a:chOff x="4380510" y="3065882"/>
                <a:chExt cx="31405" cy="26938"/>
              </a:xfrm>
            </p:grpSpPr>
            <p:sp>
              <p:nvSpPr>
                <p:cNvPr id="5708" name="Google Shape;5708;p8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0" name="Google Shape;5710;p86"/>
            <p:cNvGrpSpPr/>
            <p:nvPr/>
          </p:nvGrpSpPr>
          <p:grpSpPr>
            <a:xfrm>
              <a:off x="4558998" y="3188237"/>
              <a:ext cx="1280131" cy="1052746"/>
              <a:chOff x="4558998" y="3188237"/>
              <a:chExt cx="1280131" cy="1052746"/>
            </a:xfrm>
          </p:grpSpPr>
          <p:sp>
            <p:nvSpPr>
              <p:cNvPr id="5711" name="Google Shape;5711;p8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2" name="Google Shape;5712;p86"/>
              <p:cNvGrpSpPr/>
              <p:nvPr/>
            </p:nvGrpSpPr>
            <p:grpSpPr>
              <a:xfrm>
                <a:off x="4579164" y="3203653"/>
                <a:ext cx="1244833" cy="1020397"/>
                <a:chOff x="4579164" y="3203653"/>
                <a:chExt cx="1244833" cy="1020397"/>
              </a:xfrm>
            </p:grpSpPr>
            <p:sp>
              <p:nvSpPr>
                <p:cNvPr id="5713" name="Google Shape;5713;p8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5" name="Google Shape;5715;p86"/>
                <p:cNvGrpSpPr/>
                <p:nvPr/>
              </p:nvGrpSpPr>
              <p:grpSpPr>
                <a:xfrm>
                  <a:off x="4579164" y="3203653"/>
                  <a:ext cx="1244833" cy="1020397"/>
                  <a:chOff x="4579164" y="3203653"/>
                  <a:chExt cx="1244833" cy="1020397"/>
                </a:xfrm>
              </p:grpSpPr>
              <p:sp>
                <p:nvSpPr>
                  <p:cNvPr id="5716" name="Google Shape;5716;p8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8" name="Google Shape;5718;p86"/>
                  <p:cNvGrpSpPr/>
                  <p:nvPr/>
                </p:nvGrpSpPr>
                <p:grpSpPr>
                  <a:xfrm>
                    <a:off x="4579164" y="3203653"/>
                    <a:ext cx="1244833" cy="1020397"/>
                    <a:chOff x="4579164" y="3203653"/>
                    <a:chExt cx="1244833" cy="1020397"/>
                  </a:xfrm>
                </p:grpSpPr>
                <p:sp>
                  <p:nvSpPr>
                    <p:cNvPr id="5719" name="Google Shape;5719;p8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7" name="Google Shape;5727;p86"/>
                    <p:cNvGrpSpPr/>
                    <p:nvPr/>
                  </p:nvGrpSpPr>
                  <p:grpSpPr>
                    <a:xfrm>
                      <a:off x="4579164" y="3203653"/>
                      <a:ext cx="1244833" cy="1020397"/>
                      <a:chOff x="4579164" y="3203653"/>
                      <a:chExt cx="1244833" cy="1020397"/>
                    </a:xfrm>
                  </p:grpSpPr>
                  <p:sp>
                    <p:nvSpPr>
                      <p:cNvPr id="5728" name="Google Shape;5728;p8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2" name="Google Shape;5742;p86"/>
                      <p:cNvGrpSpPr/>
                      <p:nvPr/>
                    </p:nvGrpSpPr>
                    <p:grpSpPr>
                      <a:xfrm>
                        <a:off x="4579164" y="3203653"/>
                        <a:ext cx="1244833" cy="1020397"/>
                        <a:chOff x="4579164" y="3203653"/>
                        <a:chExt cx="1244833" cy="1020397"/>
                      </a:xfrm>
                    </p:grpSpPr>
                    <p:sp>
                      <p:nvSpPr>
                        <p:cNvPr id="5743" name="Google Shape;5743;p8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7" name="Google Shape;5767;p86"/>
                        <p:cNvGrpSpPr/>
                        <p:nvPr/>
                      </p:nvGrpSpPr>
                      <p:grpSpPr>
                        <a:xfrm>
                          <a:off x="4579164" y="3203653"/>
                          <a:ext cx="1244833" cy="1020397"/>
                          <a:chOff x="4579164" y="3203653"/>
                          <a:chExt cx="1244833" cy="1020397"/>
                        </a:xfrm>
                      </p:grpSpPr>
                      <p:sp>
                        <p:nvSpPr>
                          <p:cNvPr id="5768" name="Google Shape;5768;p8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9" name="Google Shape;5769;p86"/>
                          <p:cNvGrpSpPr/>
                          <p:nvPr/>
                        </p:nvGrpSpPr>
                        <p:grpSpPr>
                          <a:xfrm>
                            <a:off x="4579164" y="3203653"/>
                            <a:ext cx="1244833" cy="1020397"/>
                            <a:chOff x="4579164" y="3203653"/>
                            <a:chExt cx="1244833" cy="1020397"/>
                          </a:xfrm>
                        </p:grpSpPr>
                        <p:sp>
                          <p:nvSpPr>
                            <p:cNvPr id="5770" name="Google Shape;5770;p8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7" name="Google Shape;5777;p86"/>
                            <p:cNvGrpSpPr/>
                            <p:nvPr/>
                          </p:nvGrpSpPr>
                          <p:grpSpPr>
                            <a:xfrm>
                              <a:off x="4579164" y="3203653"/>
                              <a:ext cx="1244833" cy="1020397"/>
                              <a:chOff x="4579164" y="3203653"/>
                              <a:chExt cx="1244833" cy="1020397"/>
                            </a:xfrm>
                          </p:grpSpPr>
                          <p:sp>
                            <p:nvSpPr>
                              <p:cNvPr id="5778" name="Google Shape;5778;p8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1" name="Google Shape;5791;p86"/>
                              <p:cNvGrpSpPr/>
                              <p:nvPr/>
                            </p:nvGrpSpPr>
                            <p:grpSpPr>
                              <a:xfrm>
                                <a:off x="4579164" y="3203653"/>
                                <a:ext cx="1244833" cy="1020397"/>
                                <a:chOff x="4579164" y="3203653"/>
                                <a:chExt cx="1244833" cy="1020397"/>
                              </a:xfrm>
                            </p:grpSpPr>
                            <p:sp>
                              <p:nvSpPr>
                                <p:cNvPr id="5792" name="Google Shape;5792;p8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9" name="Google Shape;5799;p86"/>
                                <p:cNvGrpSpPr/>
                                <p:nvPr/>
                              </p:nvGrpSpPr>
                              <p:grpSpPr>
                                <a:xfrm>
                                  <a:off x="4579164" y="3203653"/>
                                  <a:ext cx="1244833" cy="1020397"/>
                                  <a:chOff x="4579164" y="3203653"/>
                                  <a:chExt cx="1244833" cy="1020397"/>
                                </a:xfrm>
                              </p:grpSpPr>
                              <p:sp>
                                <p:nvSpPr>
                                  <p:cNvPr id="5800" name="Google Shape;5800;p8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5" name="Google Shape;5805;p86"/>
                                  <p:cNvGrpSpPr/>
                                  <p:nvPr/>
                                </p:nvGrpSpPr>
                                <p:grpSpPr>
                                  <a:xfrm>
                                    <a:off x="4579164" y="3203653"/>
                                    <a:ext cx="1244833" cy="1020397"/>
                                    <a:chOff x="4579164" y="3203653"/>
                                    <a:chExt cx="1244833" cy="1020397"/>
                                  </a:xfrm>
                                </p:grpSpPr>
                                <p:sp>
                                  <p:nvSpPr>
                                    <p:cNvPr id="5806" name="Google Shape;5806;p8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810" name="Google Shape;5810;p8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13" name="Google Shape;5813;p8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814" name="Google Shape;5814;p86"/>
              <p:cNvGrpSpPr/>
              <p:nvPr/>
            </p:nvGrpSpPr>
            <p:grpSpPr>
              <a:xfrm>
                <a:off x="4595437" y="3598775"/>
                <a:ext cx="37776" cy="32451"/>
                <a:chOff x="4595437" y="3598775"/>
                <a:chExt cx="37776" cy="32451"/>
              </a:xfrm>
            </p:grpSpPr>
            <p:sp>
              <p:nvSpPr>
                <p:cNvPr id="5815" name="Google Shape;5815;p8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7" name="Google Shape;5817;p86"/>
              <p:cNvGrpSpPr/>
              <p:nvPr/>
            </p:nvGrpSpPr>
            <p:grpSpPr>
              <a:xfrm>
                <a:off x="4641864" y="3524443"/>
                <a:ext cx="37776" cy="32380"/>
                <a:chOff x="4641864" y="3524443"/>
                <a:chExt cx="37776" cy="32380"/>
              </a:xfrm>
            </p:grpSpPr>
            <p:sp>
              <p:nvSpPr>
                <p:cNvPr id="5818" name="Google Shape;5818;p8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0" name="Google Shape;5820;p86"/>
              <p:cNvGrpSpPr/>
              <p:nvPr/>
            </p:nvGrpSpPr>
            <p:grpSpPr>
              <a:xfrm>
                <a:off x="4648431" y="3893901"/>
                <a:ext cx="37776" cy="32357"/>
                <a:chOff x="4648431" y="3893901"/>
                <a:chExt cx="37776" cy="32357"/>
              </a:xfrm>
            </p:grpSpPr>
            <p:sp>
              <p:nvSpPr>
                <p:cNvPr id="5821" name="Google Shape;5821;p8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86"/>
              <p:cNvGrpSpPr/>
              <p:nvPr/>
            </p:nvGrpSpPr>
            <p:grpSpPr>
              <a:xfrm>
                <a:off x="4567752" y="3722908"/>
                <a:ext cx="37870" cy="32380"/>
                <a:chOff x="4567752" y="3722908"/>
                <a:chExt cx="37870" cy="32380"/>
              </a:xfrm>
            </p:grpSpPr>
            <p:sp>
              <p:nvSpPr>
                <p:cNvPr id="5824" name="Google Shape;5824;p8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6" name="Google Shape;5826;p86"/>
              <p:cNvGrpSpPr/>
              <p:nvPr/>
            </p:nvGrpSpPr>
            <p:grpSpPr>
              <a:xfrm>
                <a:off x="4617506" y="3652052"/>
                <a:ext cx="37783" cy="32357"/>
                <a:chOff x="4617506" y="3652052"/>
                <a:chExt cx="37783" cy="32357"/>
              </a:xfrm>
            </p:grpSpPr>
            <p:sp>
              <p:nvSpPr>
                <p:cNvPr id="5827" name="Google Shape;5827;p8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86"/>
              <p:cNvGrpSpPr/>
              <p:nvPr/>
            </p:nvGrpSpPr>
            <p:grpSpPr>
              <a:xfrm>
                <a:off x="4739005" y="3554149"/>
                <a:ext cx="37870" cy="32357"/>
                <a:chOff x="4739005" y="3554149"/>
                <a:chExt cx="37870" cy="32357"/>
              </a:xfrm>
            </p:grpSpPr>
            <p:sp>
              <p:nvSpPr>
                <p:cNvPr id="5830" name="Google Shape;5830;p8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86"/>
              <p:cNvGrpSpPr/>
              <p:nvPr/>
            </p:nvGrpSpPr>
            <p:grpSpPr>
              <a:xfrm>
                <a:off x="4806557" y="3630258"/>
                <a:ext cx="37776" cy="32364"/>
                <a:chOff x="4806557" y="3630258"/>
                <a:chExt cx="37776" cy="32364"/>
              </a:xfrm>
            </p:grpSpPr>
            <p:sp>
              <p:nvSpPr>
                <p:cNvPr id="5833" name="Google Shape;5833;p8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5" name="Google Shape;5835;p86"/>
              <p:cNvGrpSpPr/>
              <p:nvPr/>
            </p:nvGrpSpPr>
            <p:grpSpPr>
              <a:xfrm>
                <a:off x="4737007" y="4004357"/>
                <a:ext cx="37870" cy="32357"/>
                <a:chOff x="4737007" y="4004357"/>
                <a:chExt cx="37870" cy="32357"/>
              </a:xfrm>
            </p:grpSpPr>
            <p:sp>
              <p:nvSpPr>
                <p:cNvPr id="5836" name="Google Shape;5836;p8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86"/>
              <p:cNvGrpSpPr/>
              <p:nvPr/>
            </p:nvGrpSpPr>
            <p:grpSpPr>
              <a:xfrm>
                <a:off x="4773634" y="4208627"/>
                <a:ext cx="37776" cy="32357"/>
                <a:chOff x="4773634" y="4208627"/>
                <a:chExt cx="37776" cy="32357"/>
              </a:xfrm>
            </p:grpSpPr>
            <p:sp>
              <p:nvSpPr>
                <p:cNvPr id="5839" name="Google Shape;5839;p8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86"/>
              <p:cNvGrpSpPr/>
              <p:nvPr/>
            </p:nvGrpSpPr>
            <p:grpSpPr>
              <a:xfrm>
                <a:off x="4888282" y="4074764"/>
                <a:ext cx="37776" cy="32451"/>
                <a:chOff x="4888282" y="4074764"/>
                <a:chExt cx="37776" cy="32451"/>
              </a:xfrm>
            </p:grpSpPr>
            <p:sp>
              <p:nvSpPr>
                <p:cNvPr id="5842" name="Google Shape;5842;p8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86"/>
              <p:cNvGrpSpPr/>
              <p:nvPr/>
            </p:nvGrpSpPr>
            <p:grpSpPr>
              <a:xfrm>
                <a:off x="4901315" y="3804271"/>
                <a:ext cx="37776" cy="32364"/>
                <a:chOff x="4901315" y="3804271"/>
                <a:chExt cx="37776" cy="32364"/>
              </a:xfrm>
            </p:grpSpPr>
            <p:sp>
              <p:nvSpPr>
                <p:cNvPr id="5845" name="Google Shape;5845;p8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86"/>
              <p:cNvGrpSpPr/>
              <p:nvPr/>
            </p:nvGrpSpPr>
            <p:grpSpPr>
              <a:xfrm>
                <a:off x="4866394" y="3715035"/>
                <a:ext cx="37846" cy="32357"/>
                <a:chOff x="4866394" y="3715035"/>
                <a:chExt cx="37846" cy="32357"/>
              </a:xfrm>
            </p:grpSpPr>
            <p:sp>
              <p:nvSpPr>
                <p:cNvPr id="5848" name="Google Shape;5848;p8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86"/>
              <p:cNvGrpSpPr/>
              <p:nvPr/>
            </p:nvGrpSpPr>
            <p:grpSpPr>
              <a:xfrm>
                <a:off x="4979233" y="3839798"/>
                <a:ext cx="37878" cy="32420"/>
                <a:chOff x="4979233" y="3839798"/>
                <a:chExt cx="37878" cy="32420"/>
              </a:xfrm>
            </p:grpSpPr>
            <p:sp>
              <p:nvSpPr>
                <p:cNvPr id="5851" name="Google Shape;5851;p8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86"/>
              <p:cNvGrpSpPr/>
              <p:nvPr/>
            </p:nvGrpSpPr>
            <p:grpSpPr>
              <a:xfrm>
                <a:off x="4790662" y="3679147"/>
                <a:ext cx="37783" cy="32380"/>
                <a:chOff x="4790662" y="3679147"/>
                <a:chExt cx="37783" cy="32380"/>
              </a:xfrm>
            </p:grpSpPr>
            <p:sp>
              <p:nvSpPr>
                <p:cNvPr id="5854" name="Google Shape;5854;p8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86"/>
              <p:cNvGrpSpPr/>
              <p:nvPr/>
            </p:nvGrpSpPr>
            <p:grpSpPr>
              <a:xfrm>
                <a:off x="4857263" y="3557861"/>
                <a:ext cx="37776" cy="32357"/>
                <a:chOff x="4857263" y="3557861"/>
                <a:chExt cx="37776" cy="32357"/>
              </a:xfrm>
            </p:grpSpPr>
            <p:sp>
              <p:nvSpPr>
                <p:cNvPr id="5857" name="Google Shape;5857;p8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86"/>
              <p:cNvGrpSpPr/>
              <p:nvPr/>
            </p:nvGrpSpPr>
            <p:grpSpPr>
              <a:xfrm>
                <a:off x="4883902" y="3648033"/>
                <a:ext cx="37783" cy="32380"/>
                <a:chOff x="4883902" y="3648033"/>
                <a:chExt cx="37783" cy="32380"/>
              </a:xfrm>
            </p:grpSpPr>
            <p:sp>
              <p:nvSpPr>
                <p:cNvPr id="5860" name="Google Shape;5860;p8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2" name="Google Shape;5862;p86"/>
              <p:cNvGrpSpPr/>
              <p:nvPr/>
            </p:nvGrpSpPr>
            <p:grpSpPr>
              <a:xfrm>
                <a:off x="4907780" y="3347220"/>
                <a:ext cx="37878" cy="32357"/>
                <a:chOff x="4907780" y="3347220"/>
                <a:chExt cx="37878" cy="32357"/>
              </a:xfrm>
            </p:grpSpPr>
            <p:sp>
              <p:nvSpPr>
                <p:cNvPr id="5863" name="Google Shape;5863;p8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86"/>
              <p:cNvGrpSpPr/>
              <p:nvPr/>
            </p:nvGrpSpPr>
            <p:grpSpPr>
              <a:xfrm>
                <a:off x="5065048" y="3738150"/>
                <a:ext cx="37783" cy="32364"/>
                <a:chOff x="5065048" y="3738150"/>
                <a:chExt cx="37783" cy="32364"/>
              </a:xfrm>
            </p:grpSpPr>
            <p:sp>
              <p:nvSpPr>
                <p:cNvPr id="5866" name="Google Shape;5866;p8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86"/>
              <p:cNvGrpSpPr/>
              <p:nvPr/>
            </p:nvGrpSpPr>
            <p:grpSpPr>
              <a:xfrm>
                <a:off x="5071616" y="3284615"/>
                <a:ext cx="37783" cy="32357"/>
                <a:chOff x="5071616" y="3284615"/>
                <a:chExt cx="37783" cy="32357"/>
              </a:xfrm>
            </p:grpSpPr>
            <p:sp>
              <p:nvSpPr>
                <p:cNvPr id="5869" name="Google Shape;5869;p8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86"/>
              <p:cNvGrpSpPr/>
              <p:nvPr/>
            </p:nvGrpSpPr>
            <p:grpSpPr>
              <a:xfrm>
                <a:off x="5389291" y="3759921"/>
                <a:ext cx="37783" cy="32380"/>
                <a:chOff x="5389291" y="3759921"/>
                <a:chExt cx="37783" cy="32380"/>
              </a:xfrm>
            </p:grpSpPr>
            <p:sp>
              <p:nvSpPr>
                <p:cNvPr id="5872" name="Google Shape;5872;p8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86"/>
              <p:cNvGrpSpPr/>
              <p:nvPr/>
            </p:nvGrpSpPr>
            <p:grpSpPr>
              <a:xfrm>
                <a:off x="5431534" y="3632932"/>
                <a:ext cx="37878" cy="32451"/>
                <a:chOff x="5431534" y="3632932"/>
                <a:chExt cx="37878" cy="32451"/>
              </a:xfrm>
            </p:grpSpPr>
            <p:sp>
              <p:nvSpPr>
                <p:cNvPr id="5875" name="Google Shape;5875;p8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86"/>
              <p:cNvGrpSpPr/>
              <p:nvPr/>
            </p:nvGrpSpPr>
            <p:grpSpPr>
              <a:xfrm>
                <a:off x="5540755" y="3544829"/>
                <a:ext cx="37783" cy="32357"/>
                <a:chOff x="5540755" y="3544829"/>
                <a:chExt cx="37783" cy="32357"/>
              </a:xfrm>
            </p:grpSpPr>
            <p:sp>
              <p:nvSpPr>
                <p:cNvPr id="5878" name="Google Shape;5878;p8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86"/>
              <p:cNvGrpSpPr/>
              <p:nvPr/>
            </p:nvGrpSpPr>
            <p:grpSpPr>
              <a:xfrm>
                <a:off x="5579293" y="3412107"/>
                <a:ext cx="37776" cy="32357"/>
                <a:chOff x="5579293" y="3412107"/>
                <a:chExt cx="37776" cy="32357"/>
              </a:xfrm>
            </p:grpSpPr>
            <p:sp>
              <p:nvSpPr>
                <p:cNvPr id="5881" name="Google Shape;5881;p8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86"/>
              <p:cNvGrpSpPr/>
              <p:nvPr/>
            </p:nvGrpSpPr>
            <p:grpSpPr>
              <a:xfrm>
                <a:off x="5801346" y="3284615"/>
                <a:ext cx="37783" cy="32357"/>
                <a:chOff x="5801346" y="3284615"/>
                <a:chExt cx="37783" cy="32357"/>
              </a:xfrm>
            </p:grpSpPr>
            <p:sp>
              <p:nvSpPr>
                <p:cNvPr id="5884" name="Google Shape;5884;p8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86"/>
              <p:cNvGrpSpPr/>
              <p:nvPr/>
            </p:nvGrpSpPr>
            <p:grpSpPr>
              <a:xfrm>
                <a:off x="5763578" y="3399067"/>
                <a:ext cx="37776" cy="32364"/>
                <a:chOff x="5763578" y="3399067"/>
                <a:chExt cx="37776" cy="32364"/>
              </a:xfrm>
            </p:grpSpPr>
            <p:sp>
              <p:nvSpPr>
                <p:cNvPr id="5887" name="Google Shape;5887;p8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86"/>
              <p:cNvGrpSpPr/>
              <p:nvPr/>
            </p:nvGrpSpPr>
            <p:grpSpPr>
              <a:xfrm>
                <a:off x="5395858" y="3230952"/>
                <a:ext cx="37776" cy="32364"/>
                <a:chOff x="5395858" y="3230952"/>
                <a:chExt cx="37776" cy="32364"/>
              </a:xfrm>
            </p:grpSpPr>
            <p:sp>
              <p:nvSpPr>
                <p:cNvPr id="5890" name="Google Shape;5890;p8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86"/>
              <p:cNvGrpSpPr/>
              <p:nvPr/>
            </p:nvGrpSpPr>
            <p:grpSpPr>
              <a:xfrm>
                <a:off x="5264088" y="3188237"/>
                <a:ext cx="37776" cy="32357"/>
                <a:chOff x="5264088" y="3188237"/>
                <a:chExt cx="37776" cy="32357"/>
              </a:xfrm>
            </p:grpSpPr>
            <p:sp>
              <p:nvSpPr>
                <p:cNvPr id="5893" name="Google Shape;5893;p8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86"/>
              <p:cNvGrpSpPr/>
              <p:nvPr/>
            </p:nvGrpSpPr>
            <p:grpSpPr>
              <a:xfrm>
                <a:off x="5585758" y="3237425"/>
                <a:ext cx="37878" cy="32357"/>
                <a:chOff x="5585758" y="3237425"/>
                <a:chExt cx="37878" cy="32357"/>
              </a:xfrm>
            </p:grpSpPr>
            <p:sp>
              <p:nvSpPr>
                <p:cNvPr id="5896" name="Google Shape;5896;p8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86"/>
              <p:cNvGrpSpPr/>
              <p:nvPr/>
            </p:nvGrpSpPr>
            <p:grpSpPr>
              <a:xfrm>
                <a:off x="4874196" y="3291088"/>
                <a:ext cx="37878" cy="32451"/>
                <a:chOff x="4874196" y="3291088"/>
                <a:chExt cx="37878" cy="32451"/>
              </a:xfrm>
            </p:grpSpPr>
            <p:sp>
              <p:nvSpPr>
                <p:cNvPr id="5899" name="Google Shape;5899;p8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86"/>
              <p:cNvGrpSpPr/>
              <p:nvPr/>
            </p:nvGrpSpPr>
            <p:grpSpPr>
              <a:xfrm>
                <a:off x="5197770" y="3785466"/>
                <a:ext cx="37783" cy="32427"/>
                <a:chOff x="5197770" y="3785466"/>
                <a:chExt cx="37783" cy="32427"/>
              </a:xfrm>
            </p:grpSpPr>
            <p:sp>
              <p:nvSpPr>
                <p:cNvPr id="5902" name="Google Shape;5902;p8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86"/>
              <p:cNvGrpSpPr/>
              <p:nvPr/>
            </p:nvGrpSpPr>
            <p:grpSpPr>
              <a:xfrm>
                <a:off x="5177699" y="3492117"/>
                <a:ext cx="37776" cy="32357"/>
                <a:chOff x="5177699" y="3492117"/>
                <a:chExt cx="37776" cy="32357"/>
              </a:xfrm>
            </p:grpSpPr>
            <p:sp>
              <p:nvSpPr>
                <p:cNvPr id="5905" name="Google Shape;5905;p8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7" name="Google Shape;5907;p86"/>
              <p:cNvGrpSpPr/>
              <p:nvPr/>
            </p:nvGrpSpPr>
            <p:grpSpPr>
              <a:xfrm>
                <a:off x="5349431" y="3622346"/>
                <a:ext cx="37870" cy="32380"/>
                <a:chOff x="5349431" y="3622346"/>
                <a:chExt cx="37870" cy="32380"/>
              </a:xfrm>
            </p:grpSpPr>
            <p:sp>
              <p:nvSpPr>
                <p:cNvPr id="5908" name="Google Shape;5908;p8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86"/>
              <p:cNvGrpSpPr/>
              <p:nvPr/>
            </p:nvGrpSpPr>
            <p:grpSpPr>
              <a:xfrm>
                <a:off x="5068855" y="3563980"/>
                <a:ext cx="53954" cy="46223"/>
                <a:chOff x="5068855" y="3563980"/>
                <a:chExt cx="53954" cy="46223"/>
              </a:xfrm>
            </p:grpSpPr>
            <p:sp>
              <p:nvSpPr>
                <p:cNvPr id="5911" name="Google Shape;5911;p8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86"/>
              <p:cNvGrpSpPr/>
              <p:nvPr/>
            </p:nvGrpSpPr>
            <p:grpSpPr>
              <a:xfrm>
                <a:off x="5037654" y="3392507"/>
                <a:ext cx="37870" cy="32451"/>
                <a:chOff x="5037654" y="3392507"/>
                <a:chExt cx="37870" cy="32451"/>
              </a:xfrm>
            </p:grpSpPr>
            <p:sp>
              <p:nvSpPr>
                <p:cNvPr id="5914" name="Google Shape;5914;p8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86"/>
              <p:cNvGrpSpPr/>
              <p:nvPr/>
            </p:nvGrpSpPr>
            <p:grpSpPr>
              <a:xfrm>
                <a:off x="5456560" y="3368629"/>
                <a:ext cx="37870" cy="32451"/>
                <a:chOff x="5456560" y="3368629"/>
                <a:chExt cx="37870" cy="32451"/>
              </a:xfrm>
            </p:grpSpPr>
            <p:sp>
              <p:nvSpPr>
                <p:cNvPr id="5917" name="Google Shape;5917;p8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6"/>
              <p:cNvGrpSpPr/>
              <p:nvPr/>
            </p:nvGrpSpPr>
            <p:grpSpPr>
              <a:xfrm>
                <a:off x="4755749" y="3501516"/>
                <a:ext cx="46246" cy="39608"/>
                <a:chOff x="4755749" y="3501516"/>
                <a:chExt cx="46246" cy="39608"/>
              </a:xfrm>
            </p:grpSpPr>
            <p:sp>
              <p:nvSpPr>
                <p:cNvPr id="5920" name="Google Shape;5920;p8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86"/>
              <p:cNvGrpSpPr/>
              <p:nvPr/>
            </p:nvGrpSpPr>
            <p:grpSpPr>
              <a:xfrm>
                <a:off x="4681346" y="3485582"/>
                <a:ext cx="37783" cy="32427"/>
                <a:chOff x="4681346" y="3485582"/>
                <a:chExt cx="37783" cy="32427"/>
              </a:xfrm>
            </p:grpSpPr>
            <p:sp>
              <p:nvSpPr>
                <p:cNvPr id="5923" name="Google Shape;5923;p8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86"/>
              <p:cNvGrpSpPr/>
              <p:nvPr/>
            </p:nvGrpSpPr>
            <p:grpSpPr>
              <a:xfrm>
                <a:off x="4767067" y="3291088"/>
                <a:ext cx="37878" cy="32451"/>
                <a:chOff x="4767067" y="3291088"/>
                <a:chExt cx="37878" cy="32451"/>
              </a:xfrm>
            </p:grpSpPr>
            <p:sp>
              <p:nvSpPr>
                <p:cNvPr id="5926" name="Google Shape;5926;p8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86"/>
              <p:cNvGrpSpPr/>
              <p:nvPr/>
            </p:nvGrpSpPr>
            <p:grpSpPr>
              <a:xfrm>
                <a:off x="4687819" y="3405539"/>
                <a:ext cx="37776" cy="32451"/>
                <a:chOff x="4687819" y="3405539"/>
                <a:chExt cx="37776" cy="32451"/>
              </a:xfrm>
            </p:grpSpPr>
            <p:sp>
              <p:nvSpPr>
                <p:cNvPr id="5929" name="Google Shape;5929;p8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86"/>
              <p:cNvGrpSpPr/>
              <p:nvPr/>
            </p:nvGrpSpPr>
            <p:grpSpPr>
              <a:xfrm>
                <a:off x="4923101" y="3444809"/>
                <a:ext cx="52813" cy="45318"/>
                <a:chOff x="4923101" y="3444809"/>
                <a:chExt cx="52813" cy="45318"/>
              </a:xfrm>
            </p:grpSpPr>
            <p:sp>
              <p:nvSpPr>
                <p:cNvPr id="5932" name="Google Shape;5932;p8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86"/>
              <p:cNvGrpSpPr/>
              <p:nvPr/>
            </p:nvGrpSpPr>
            <p:grpSpPr>
              <a:xfrm>
                <a:off x="4846040" y="3654750"/>
                <a:ext cx="31405" cy="26993"/>
                <a:chOff x="4846040" y="3654750"/>
                <a:chExt cx="31405" cy="26993"/>
              </a:xfrm>
            </p:grpSpPr>
            <p:sp>
              <p:nvSpPr>
                <p:cNvPr id="5935" name="Google Shape;5935;p8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86"/>
              <p:cNvGrpSpPr/>
              <p:nvPr/>
            </p:nvGrpSpPr>
            <p:grpSpPr>
              <a:xfrm>
                <a:off x="4925673" y="3691700"/>
                <a:ext cx="40253" cy="34472"/>
                <a:chOff x="4925673" y="3691700"/>
                <a:chExt cx="40253" cy="34472"/>
              </a:xfrm>
            </p:grpSpPr>
            <p:sp>
              <p:nvSpPr>
                <p:cNvPr id="5938" name="Google Shape;5938;p8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86"/>
              <p:cNvGrpSpPr/>
              <p:nvPr/>
            </p:nvGrpSpPr>
            <p:grpSpPr>
              <a:xfrm>
                <a:off x="4894653" y="3740848"/>
                <a:ext cx="31405" cy="26906"/>
                <a:chOff x="4894653" y="3740848"/>
                <a:chExt cx="31405" cy="26906"/>
              </a:xfrm>
            </p:grpSpPr>
            <p:sp>
              <p:nvSpPr>
                <p:cNvPr id="5941" name="Google Shape;5941;p8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86"/>
              <p:cNvGrpSpPr/>
              <p:nvPr/>
            </p:nvGrpSpPr>
            <p:grpSpPr>
              <a:xfrm>
                <a:off x="4962300" y="3696348"/>
                <a:ext cx="38255" cy="32773"/>
                <a:chOff x="4962300" y="3696348"/>
                <a:chExt cx="38255" cy="32773"/>
              </a:xfrm>
            </p:grpSpPr>
            <p:sp>
              <p:nvSpPr>
                <p:cNvPr id="5944" name="Google Shape;5944;p8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86"/>
              <p:cNvGrpSpPr/>
              <p:nvPr/>
            </p:nvGrpSpPr>
            <p:grpSpPr>
              <a:xfrm>
                <a:off x="4980185" y="3743349"/>
                <a:ext cx="31499" cy="26969"/>
                <a:chOff x="4980185" y="3743349"/>
                <a:chExt cx="31499" cy="26969"/>
              </a:xfrm>
            </p:grpSpPr>
            <p:sp>
              <p:nvSpPr>
                <p:cNvPr id="5947" name="Google Shape;5947;p8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9" name="Google Shape;5949;p86"/>
              <p:cNvGrpSpPr/>
              <p:nvPr/>
            </p:nvGrpSpPr>
            <p:grpSpPr>
              <a:xfrm>
                <a:off x="5013768" y="3734312"/>
                <a:ext cx="31499" cy="26969"/>
                <a:chOff x="5013768" y="3734312"/>
                <a:chExt cx="31499" cy="26969"/>
              </a:xfrm>
            </p:grpSpPr>
            <p:sp>
              <p:nvSpPr>
                <p:cNvPr id="5950" name="Google Shape;5950;p8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2" name="Google Shape;5952;p86"/>
              <p:cNvGrpSpPr/>
              <p:nvPr/>
            </p:nvGrpSpPr>
            <p:grpSpPr>
              <a:xfrm>
                <a:off x="5036703" y="3764545"/>
                <a:ext cx="31499" cy="26898"/>
                <a:chOff x="5036703" y="3764545"/>
                <a:chExt cx="31499" cy="26898"/>
              </a:xfrm>
            </p:grpSpPr>
            <p:sp>
              <p:nvSpPr>
                <p:cNvPr id="5953" name="Google Shape;5953;p8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86"/>
              <p:cNvGrpSpPr/>
              <p:nvPr/>
            </p:nvGrpSpPr>
            <p:grpSpPr>
              <a:xfrm>
                <a:off x="4953546" y="3768352"/>
                <a:ext cx="31405" cy="26898"/>
                <a:chOff x="4953546" y="3768352"/>
                <a:chExt cx="31405" cy="26898"/>
              </a:xfrm>
            </p:grpSpPr>
            <p:sp>
              <p:nvSpPr>
                <p:cNvPr id="5956" name="Google Shape;5956;p8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86"/>
              <p:cNvGrpSpPr/>
              <p:nvPr/>
            </p:nvGrpSpPr>
            <p:grpSpPr>
              <a:xfrm>
                <a:off x="4964770" y="3814016"/>
                <a:ext cx="31499" cy="26993"/>
                <a:chOff x="4964770" y="3814016"/>
                <a:chExt cx="31499" cy="26993"/>
              </a:xfrm>
            </p:grpSpPr>
            <p:sp>
              <p:nvSpPr>
                <p:cNvPr id="5959" name="Google Shape;5959;p8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86"/>
              <p:cNvGrpSpPr/>
              <p:nvPr/>
            </p:nvGrpSpPr>
            <p:grpSpPr>
              <a:xfrm>
                <a:off x="4923290" y="3800504"/>
                <a:ext cx="31468" cy="26898"/>
                <a:chOff x="4923290" y="3800504"/>
                <a:chExt cx="31468" cy="26898"/>
              </a:xfrm>
            </p:grpSpPr>
            <p:sp>
              <p:nvSpPr>
                <p:cNvPr id="5962" name="Google Shape;5962;p8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86"/>
              <p:cNvGrpSpPr/>
              <p:nvPr/>
            </p:nvGrpSpPr>
            <p:grpSpPr>
              <a:xfrm>
                <a:off x="5108534" y="3650943"/>
                <a:ext cx="31405" cy="26993"/>
                <a:chOff x="5108534" y="3650943"/>
                <a:chExt cx="31405" cy="26993"/>
              </a:xfrm>
            </p:grpSpPr>
            <p:sp>
              <p:nvSpPr>
                <p:cNvPr id="5965" name="Google Shape;5965;p8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86"/>
              <p:cNvGrpSpPr/>
              <p:nvPr/>
            </p:nvGrpSpPr>
            <p:grpSpPr>
              <a:xfrm>
                <a:off x="5119380" y="3760739"/>
                <a:ext cx="31499" cy="26993"/>
                <a:chOff x="5119380" y="3760739"/>
                <a:chExt cx="31499" cy="26993"/>
              </a:xfrm>
            </p:grpSpPr>
            <p:sp>
              <p:nvSpPr>
                <p:cNvPr id="5968" name="Google Shape;5968;p8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86"/>
              <p:cNvGrpSpPr/>
              <p:nvPr/>
            </p:nvGrpSpPr>
            <p:grpSpPr>
              <a:xfrm>
                <a:off x="5119380" y="3788235"/>
                <a:ext cx="31499" cy="26993"/>
                <a:chOff x="5119380" y="3788235"/>
                <a:chExt cx="31499" cy="26993"/>
              </a:xfrm>
            </p:grpSpPr>
            <p:sp>
              <p:nvSpPr>
                <p:cNvPr id="5971" name="Google Shape;5971;p8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86"/>
              <p:cNvGrpSpPr/>
              <p:nvPr/>
            </p:nvGrpSpPr>
            <p:grpSpPr>
              <a:xfrm>
                <a:off x="5158005" y="3875284"/>
                <a:ext cx="31405" cy="27001"/>
                <a:chOff x="5158005" y="3875284"/>
                <a:chExt cx="31405" cy="27001"/>
              </a:xfrm>
            </p:grpSpPr>
            <p:sp>
              <p:nvSpPr>
                <p:cNvPr id="5974" name="Google Shape;5974;p8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86"/>
              <p:cNvGrpSpPr/>
              <p:nvPr/>
            </p:nvGrpSpPr>
            <p:grpSpPr>
              <a:xfrm>
                <a:off x="5233163" y="3764545"/>
                <a:ext cx="31499" cy="26898"/>
                <a:chOff x="5233163" y="3764545"/>
                <a:chExt cx="31499" cy="26898"/>
              </a:xfrm>
            </p:grpSpPr>
            <p:sp>
              <p:nvSpPr>
                <p:cNvPr id="5977" name="Google Shape;5977;p8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86"/>
              <p:cNvGrpSpPr/>
              <p:nvPr/>
            </p:nvGrpSpPr>
            <p:grpSpPr>
              <a:xfrm>
                <a:off x="5276168" y="3805545"/>
                <a:ext cx="31499" cy="26906"/>
                <a:chOff x="5276168" y="3805545"/>
                <a:chExt cx="31499" cy="26906"/>
              </a:xfrm>
            </p:grpSpPr>
            <p:sp>
              <p:nvSpPr>
                <p:cNvPr id="5980" name="Google Shape;5980;p8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86"/>
              <p:cNvGrpSpPr/>
              <p:nvPr/>
            </p:nvGrpSpPr>
            <p:grpSpPr>
              <a:xfrm>
                <a:off x="5294053" y="3851933"/>
                <a:ext cx="31405" cy="26945"/>
                <a:chOff x="5294053" y="3851933"/>
                <a:chExt cx="31405" cy="26945"/>
              </a:xfrm>
            </p:grpSpPr>
            <p:sp>
              <p:nvSpPr>
                <p:cNvPr id="5983" name="Google Shape;5983;p8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86"/>
              <p:cNvGrpSpPr/>
              <p:nvPr/>
            </p:nvGrpSpPr>
            <p:grpSpPr>
              <a:xfrm>
                <a:off x="5341723" y="3851902"/>
                <a:ext cx="31405" cy="26977"/>
                <a:chOff x="5341723" y="3851902"/>
                <a:chExt cx="31405" cy="26977"/>
              </a:xfrm>
            </p:grpSpPr>
            <p:sp>
              <p:nvSpPr>
                <p:cNvPr id="5986" name="Google Shape;5986;p8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86"/>
              <p:cNvGrpSpPr/>
              <p:nvPr/>
            </p:nvGrpSpPr>
            <p:grpSpPr>
              <a:xfrm>
                <a:off x="5054871" y="3507855"/>
                <a:ext cx="31405" cy="26993"/>
                <a:chOff x="5054871" y="3507855"/>
                <a:chExt cx="31405" cy="26993"/>
              </a:xfrm>
            </p:grpSpPr>
            <p:sp>
              <p:nvSpPr>
                <p:cNvPr id="5989" name="Google Shape;5989;p8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86"/>
              <p:cNvGrpSpPr/>
              <p:nvPr/>
            </p:nvGrpSpPr>
            <p:grpSpPr>
              <a:xfrm>
                <a:off x="4876579" y="3675325"/>
                <a:ext cx="31405" cy="26969"/>
                <a:chOff x="4876579" y="3675325"/>
                <a:chExt cx="31405" cy="26969"/>
              </a:xfrm>
            </p:grpSpPr>
            <p:sp>
              <p:nvSpPr>
                <p:cNvPr id="5992" name="Google Shape;5992;p8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86"/>
              <p:cNvGrpSpPr/>
              <p:nvPr/>
            </p:nvGrpSpPr>
            <p:grpSpPr>
              <a:xfrm>
                <a:off x="4842233" y="3688333"/>
                <a:ext cx="31405" cy="26993"/>
                <a:chOff x="4842233" y="3688333"/>
                <a:chExt cx="31405" cy="26993"/>
              </a:xfrm>
            </p:grpSpPr>
            <p:sp>
              <p:nvSpPr>
                <p:cNvPr id="5995" name="Google Shape;5995;p8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86"/>
              <p:cNvGrpSpPr/>
              <p:nvPr/>
            </p:nvGrpSpPr>
            <p:grpSpPr>
              <a:xfrm>
                <a:off x="5187876" y="3608032"/>
                <a:ext cx="31405" cy="27001"/>
                <a:chOff x="5187876" y="3608032"/>
                <a:chExt cx="31405" cy="27001"/>
              </a:xfrm>
            </p:grpSpPr>
            <p:sp>
              <p:nvSpPr>
                <p:cNvPr id="5998" name="Google Shape;5998;p8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0" name="Google Shape;6000;p8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2" name="Google Shape;6002;p86"/>
              <p:cNvGrpSpPr/>
              <p:nvPr/>
            </p:nvGrpSpPr>
            <p:grpSpPr>
              <a:xfrm>
                <a:off x="5269224" y="3304167"/>
                <a:ext cx="40253" cy="34402"/>
                <a:chOff x="5269224" y="3304167"/>
                <a:chExt cx="40253" cy="34402"/>
              </a:xfrm>
            </p:grpSpPr>
            <p:sp>
              <p:nvSpPr>
                <p:cNvPr id="6003" name="Google Shape;6003;p8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86"/>
              <p:cNvGrpSpPr/>
              <p:nvPr/>
            </p:nvGrpSpPr>
            <p:grpSpPr>
              <a:xfrm>
                <a:off x="5327354" y="3476615"/>
                <a:ext cx="49864" cy="42723"/>
                <a:chOff x="5327354" y="3476615"/>
                <a:chExt cx="49864" cy="42723"/>
              </a:xfrm>
            </p:grpSpPr>
            <p:sp>
              <p:nvSpPr>
                <p:cNvPr id="6006" name="Google Shape;6006;p8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8" name="Google Shape;6008;p8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0" name="Google Shape;6010;p86"/>
              <p:cNvGrpSpPr/>
              <p:nvPr/>
            </p:nvGrpSpPr>
            <p:grpSpPr>
              <a:xfrm>
                <a:off x="5341723" y="3775957"/>
                <a:ext cx="31405" cy="26898"/>
                <a:chOff x="5341723" y="3775957"/>
                <a:chExt cx="31405" cy="26898"/>
              </a:xfrm>
            </p:grpSpPr>
            <p:sp>
              <p:nvSpPr>
                <p:cNvPr id="6011" name="Google Shape;6011;p8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86"/>
              <p:cNvGrpSpPr/>
              <p:nvPr/>
            </p:nvGrpSpPr>
            <p:grpSpPr>
              <a:xfrm>
                <a:off x="5439053" y="3699274"/>
                <a:ext cx="31405" cy="26898"/>
                <a:chOff x="5439053" y="3699274"/>
                <a:chExt cx="31405" cy="26898"/>
              </a:xfrm>
            </p:grpSpPr>
            <p:sp>
              <p:nvSpPr>
                <p:cNvPr id="6014" name="Google Shape;6014;p8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86"/>
              <p:cNvGrpSpPr/>
              <p:nvPr/>
            </p:nvGrpSpPr>
            <p:grpSpPr>
              <a:xfrm>
                <a:off x="5412414" y="3622307"/>
                <a:ext cx="31499" cy="26993"/>
                <a:chOff x="5412414" y="3622307"/>
                <a:chExt cx="31499" cy="26993"/>
              </a:xfrm>
            </p:grpSpPr>
            <p:sp>
              <p:nvSpPr>
                <p:cNvPr id="6017" name="Google Shape;6017;p8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86"/>
              <p:cNvGrpSpPr/>
              <p:nvPr/>
            </p:nvGrpSpPr>
            <p:grpSpPr>
              <a:xfrm>
                <a:off x="5476254" y="3473949"/>
                <a:ext cx="26835" cy="26930"/>
                <a:chOff x="5476254" y="3473949"/>
                <a:chExt cx="26835" cy="26930"/>
              </a:xfrm>
            </p:grpSpPr>
            <p:sp>
              <p:nvSpPr>
                <p:cNvPr id="6020" name="Google Shape;6020;p8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86"/>
              <p:cNvGrpSpPr/>
              <p:nvPr/>
            </p:nvGrpSpPr>
            <p:grpSpPr>
              <a:xfrm>
                <a:off x="5564547" y="3481594"/>
                <a:ext cx="31397" cy="26898"/>
                <a:chOff x="5564547" y="3481594"/>
                <a:chExt cx="31397" cy="26898"/>
              </a:xfrm>
            </p:grpSpPr>
            <p:sp>
              <p:nvSpPr>
                <p:cNvPr id="6023" name="Google Shape;6023;p8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86"/>
              <p:cNvGrpSpPr/>
              <p:nvPr/>
            </p:nvGrpSpPr>
            <p:grpSpPr>
              <a:xfrm>
                <a:off x="5534101" y="3470174"/>
                <a:ext cx="31397" cy="26906"/>
                <a:chOff x="5534101" y="3470174"/>
                <a:chExt cx="31397" cy="26906"/>
              </a:xfrm>
            </p:grpSpPr>
            <p:sp>
              <p:nvSpPr>
                <p:cNvPr id="6026" name="Google Shape;6026;p8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86"/>
              <p:cNvGrpSpPr/>
              <p:nvPr/>
            </p:nvGrpSpPr>
            <p:grpSpPr>
              <a:xfrm>
                <a:off x="5610879" y="3314486"/>
                <a:ext cx="31499" cy="26938"/>
                <a:chOff x="5610879" y="3314486"/>
                <a:chExt cx="31499" cy="26938"/>
              </a:xfrm>
            </p:grpSpPr>
            <p:sp>
              <p:nvSpPr>
                <p:cNvPr id="6029" name="Google Shape;6029;p8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86"/>
              <p:cNvGrpSpPr/>
              <p:nvPr/>
            </p:nvGrpSpPr>
            <p:grpSpPr>
              <a:xfrm>
                <a:off x="4834525" y="3501382"/>
                <a:ext cx="31499" cy="26898"/>
                <a:chOff x="4834525" y="3501382"/>
                <a:chExt cx="31499" cy="26898"/>
              </a:xfrm>
            </p:grpSpPr>
            <p:sp>
              <p:nvSpPr>
                <p:cNvPr id="6032" name="Google Shape;6032;p8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86"/>
              <p:cNvGrpSpPr/>
              <p:nvPr/>
            </p:nvGrpSpPr>
            <p:grpSpPr>
              <a:xfrm>
                <a:off x="4898460" y="3580158"/>
                <a:ext cx="31405" cy="26898"/>
                <a:chOff x="4898460" y="3580158"/>
                <a:chExt cx="31405" cy="26898"/>
              </a:xfrm>
            </p:grpSpPr>
            <p:sp>
              <p:nvSpPr>
                <p:cNvPr id="6035" name="Google Shape;6035;p8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86"/>
              <p:cNvGrpSpPr/>
              <p:nvPr/>
            </p:nvGrpSpPr>
            <p:grpSpPr>
              <a:xfrm>
                <a:off x="4882667" y="3608032"/>
                <a:ext cx="31499" cy="27001"/>
                <a:chOff x="4882667" y="3608032"/>
                <a:chExt cx="31499" cy="27001"/>
              </a:xfrm>
            </p:grpSpPr>
            <p:sp>
              <p:nvSpPr>
                <p:cNvPr id="6038" name="Google Shape;6038;p8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86"/>
              <p:cNvGrpSpPr/>
              <p:nvPr/>
            </p:nvGrpSpPr>
            <p:grpSpPr>
              <a:xfrm>
                <a:off x="4843373" y="3631407"/>
                <a:ext cx="16273" cy="16186"/>
                <a:chOff x="4843373" y="3631407"/>
                <a:chExt cx="16273" cy="16186"/>
              </a:xfrm>
            </p:grpSpPr>
            <p:sp>
              <p:nvSpPr>
                <p:cNvPr id="6041" name="Google Shape;6041;p8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86"/>
              <p:cNvGrpSpPr/>
              <p:nvPr/>
            </p:nvGrpSpPr>
            <p:grpSpPr>
              <a:xfrm>
                <a:off x="4727773" y="3591578"/>
                <a:ext cx="31499" cy="26898"/>
                <a:chOff x="4727773" y="3591578"/>
                <a:chExt cx="31499" cy="26898"/>
              </a:xfrm>
            </p:grpSpPr>
            <p:sp>
              <p:nvSpPr>
                <p:cNvPr id="6044" name="Google Shape;6044;p8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6" name="Google Shape;6046;p8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8" name="Google Shape;6048;p86"/>
              <p:cNvGrpSpPr/>
              <p:nvPr/>
            </p:nvGrpSpPr>
            <p:grpSpPr>
              <a:xfrm>
                <a:off x="4609421" y="3577398"/>
                <a:ext cx="31499" cy="27001"/>
                <a:chOff x="4609421" y="3577398"/>
                <a:chExt cx="31499" cy="27001"/>
              </a:xfrm>
            </p:grpSpPr>
            <p:sp>
              <p:nvSpPr>
                <p:cNvPr id="6049" name="Google Shape;6049;p8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86"/>
              <p:cNvGrpSpPr/>
              <p:nvPr/>
            </p:nvGrpSpPr>
            <p:grpSpPr>
              <a:xfrm>
                <a:off x="4649289" y="3577398"/>
                <a:ext cx="31499" cy="27001"/>
                <a:chOff x="4649289" y="3577398"/>
                <a:chExt cx="31499" cy="27001"/>
              </a:xfrm>
            </p:grpSpPr>
            <p:sp>
              <p:nvSpPr>
                <p:cNvPr id="6052" name="Google Shape;6052;p8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86"/>
              <p:cNvGrpSpPr/>
              <p:nvPr/>
            </p:nvGrpSpPr>
            <p:grpSpPr>
              <a:xfrm>
                <a:off x="4605614" y="3639523"/>
                <a:ext cx="31499" cy="26906"/>
                <a:chOff x="4605614" y="3639523"/>
                <a:chExt cx="31499" cy="26906"/>
              </a:xfrm>
            </p:grpSpPr>
            <p:sp>
              <p:nvSpPr>
                <p:cNvPr id="6055" name="Google Shape;6055;p8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86"/>
              <p:cNvGrpSpPr/>
              <p:nvPr/>
            </p:nvGrpSpPr>
            <p:grpSpPr>
              <a:xfrm>
                <a:off x="4785149" y="3618846"/>
                <a:ext cx="26930" cy="26843"/>
                <a:chOff x="4785149" y="3618846"/>
                <a:chExt cx="26930" cy="26843"/>
              </a:xfrm>
            </p:grpSpPr>
            <p:sp>
              <p:nvSpPr>
                <p:cNvPr id="6058" name="Google Shape;6058;p8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86"/>
              <p:cNvGrpSpPr/>
              <p:nvPr/>
            </p:nvGrpSpPr>
            <p:grpSpPr>
              <a:xfrm>
                <a:off x="4810167" y="3601567"/>
                <a:ext cx="31405" cy="26898"/>
                <a:chOff x="4810167" y="3601567"/>
                <a:chExt cx="31405" cy="26898"/>
              </a:xfrm>
            </p:grpSpPr>
            <p:sp>
              <p:nvSpPr>
                <p:cNvPr id="6061" name="Google Shape;6061;p8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86"/>
              <p:cNvGrpSpPr/>
              <p:nvPr/>
            </p:nvGrpSpPr>
            <p:grpSpPr>
              <a:xfrm>
                <a:off x="4831002" y="3373230"/>
                <a:ext cx="31405" cy="26898"/>
                <a:chOff x="4831002" y="3373230"/>
                <a:chExt cx="31405" cy="26898"/>
              </a:xfrm>
            </p:grpSpPr>
            <p:sp>
              <p:nvSpPr>
                <p:cNvPr id="6064" name="Google Shape;6064;p8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86"/>
              <p:cNvGrpSpPr/>
              <p:nvPr/>
            </p:nvGrpSpPr>
            <p:grpSpPr>
              <a:xfrm>
                <a:off x="4719311" y="3355054"/>
                <a:ext cx="31499" cy="27001"/>
                <a:chOff x="4719311" y="3355054"/>
                <a:chExt cx="31499" cy="27001"/>
              </a:xfrm>
            </p:grpSpPr>
            <p:sp>
              <p:nvSpPr>
                <p:cNvPr id="6067" name="Google Shape;6067;p8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86"/>
              <p:cNvGrpSpPr/>
              <p:nvPr/>
            </p:nvGrpSpPr>
            <p:grpSpPr>
              <a:xfrm>
                <a:off x="4798755" y="3450260"/>
                <a:ext cx="26930" cy="26930"/>
                <a:chOff x="4798755" y="3450260"/>
                <a:chExt cx="26930" cy="26930"/>
              </a:xfrm>
            </p:grpSpPr>
            <p:sp>
              <p:nvSpPr>
                <p:cNvPr id="6070" name="Google Shape;6070;p8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86"/>
              <p:cNvGrpSpPr/>
              <p:nvPr/>
            </p:nvGrpSpPr>
            <p:grpSpPr>
              <a:xfrm>
                <a:off x="4645576" y="3467555"/>
                <a:ext cx="31405" cy="26953"/>
                <a:chOff x="4645576" y="3467555"/>
                <a:chExt cx="31405" cy="26953"/>
              </a:xfrm>
            </p:grpSpPr>
            <p:sp>
              <p:nvSpPr>
                <p:cNvPr id="6073" name="Google Shape;6073;p8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86"/>
              <p:cNvGrpSpPr/>
              <p:nvPr/>
            </p:nvGrpSpPr>
            <p:grpSpPr>
              <a:xfrm>
                <a:off x="4687631" y="3583965"/>
                <a:ext cx="31499" cy="26898"/>
                <a:chOff x="4687631" y="3583965"/>
                <a:chExt cx="31499" cy="26898"/>
              </a:xfrm>
            </p:grpSpPr>
            <p:sp>
              <p:nvSpPr>
                <p:cNvPr id="6076" name="Google Shape;6076;p8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86"/>
              <p:cNvGrpSpPr/>
              <p:nvPr/>
            </p:nvGrpSpPr>
            <p:grpSpPr>
              <a:xfrm>
                <a:off x="4719311" y="3471314"/>
                <a:ext cx="31499" cy="27001"/>
                <a:chOff x="4719311" y="3471314"/>
                <a:chExt cx="31499" cy="27001"/>
              </a:xfrm>
            </p:grpSpPr>
            <p:sp>
              <p:nvSpPr>
                <p:cNvPr id="6079" name="Google Shape;6079;p8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86"/>
              <p:cNvGrpSpPr/>
              <p:nvPr/>
            </p:nvGrpSpPr>
            <p:grpSpPr>
              <a:xfrm>
                <a:off x="4719311" y="3434404"/>
                <a:ext cx="31499" cy="26898"/>
                <a:chOff x="4719311" y="3434404"/>
                <a:chExt cx="31499" cy="26898"/>
              </a:xfrm>
            </p:grpSpPr>
            <p:sp>
              <p:nvSpPr>
                <p:cNvPr id="6082" name="Google Shape;6082;p8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86"/>
              <p:cNvGrpSpPr/>
              <p:nvPr/>
            </p:nvGrpSpPr>
            <p:grpSpPr>
              <a:xfrm>
                <a:off x="4768876" y="3401772"/>
                <a:ext cx="31499" cy="26898"/>
                <a:chOff x="4768876" y="3401772"/>
                <a:chExt cx="31499" cy="26898"/>
              </a:xfrm>
            </p:grpSpPr>
            <p:sp>
              <p:nvSpPr>
                <p:cNvPr id="6085" name="Google Shape;6085;p8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86"/>
              <p:cNvGrpSpPr/>
              <p:nvPr/>
            </p:nvGrpSpPr>
            <p:grpSpPr>
              <a:xfrm>
                <a:off x="4762214" y="3471377"/>
                <a:ext cx="26938" cy="26938"/>
                <a:chOff x="4762214" y="3471377"/>
                <a:chExt cx="26938" cy="26938"/>
              </a:xfrm>
            </p:grpSpPr>
            <p:sp>
              <p:nvSpPr>
                <p:cNvPr id="6088" name="Google Shape;6088;p8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86"/>
              <p:cNvGrpSpPr/>
              <p:nvPr/>
            </p:nvGrpSpPr>
            <p:grpSpPr>
              <a:xfrm>
                <a:off x="4790473" y="3344782"/>
                <a:ext cx="31405" cy="26898"/>
                <a:chOff x="4790473" y="3344782"/>
                <a:chExt cx="31405" cy="26898"/>
              </a:xfrm>
            </p:grpSpPr>
            <p:sp>
              <p:nvSpPr>
                <p:cNvPr id="6091" name="Google Shape;6091;p8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86"/>
              <p:cNvGrpSpPr/>
              <p:nvPr/>
            </p:nvGrpSpPr>
            <p:grpSpPr>
              <a:xfrm>
                <a:off x="4823774" y="3950733"/>
                <a:ext cx="37398" cy="32034"/>
                <a:chOff x="4823774" y="3950733"/>
                <a:chExt cx="37398" cy="32034"/>
              </a:xfrm>
            </p:grpSpPr>
            <p:sp>
              <p:nvSpPr>
                <p:cNvPr id="6094" name="Google Shape;6094;p8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86"/>
              <p:cNvGrpSpPr/>
              <p:nvPr/>
            </p:nvGrpSpPr>
            <p:grpSpPr>
              <a:xfrm>
                <a:off x="4823396" y="4110566"/>
                <a:ext cx="31405" cy="26906"/>
                <a:chOff x="4823396" y="4110566"/>
                <a:chExt cx="31405" cy="26906"/>
              </a:xfrm>
            </p:grpSpPr>
            <p:sp>
              <p:nvSpPr>
                <p:cNvPr id="6097" name="Google Shape;6097;p8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86"/>
              <p:cNvGrpSpPr/>
              <p:nvPr/>
            </p:nvGrpSpPr>
            <p:grpSpPr>
              <a:xfrm>
                <a:off x="4838332" y="3821150"/>
                <a:ext cx="31499" cy="26898"/>
                <a:chOff x="4838332" y="3821150"/>
                <a:chExt cx="31499" cy="26898"/>
              </a:xfrm>
            </p:grpSpPr>
            <p:sp>
              <p:nvSpPr>
                <p:cNvPr id="6100" name="Google Shape;6100;p8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86"/>
              <p:cNvGrpSpPr/>
              <p:nvPr/>
            </p:nvGrpSpPr>
            <p:grpSpPr>
              <a:xfrm>
                <a:off x="4661275" y="3815007"/>
                <a:ext cx="36824" cy="31523"/>
                <a:chOff x="4661275" y="3815007"/>
                <a:chExt cx="36824" cy="31523"/>
              </a:xfrm>
            </p:grpSpPr>
            <p:sp>
              <p:nvSpPr>
                <p:cNvPr id="6103" name="Google Shape;6103;p8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86"/>
              <p:cNvGrpSpPr/>
              <p:nvPr/>
            </p:nvGrpSpPr>
            <p:grpSpPr>
              <a:xfrm>
                <a:off x="4558998" y="3851037"/>
                <a:ext cx="33591" cy="28699"/>
                <a:chOff x="4558998" y="3851037"/>
                <a:chExt cx="33591" cy="28699"/>
              </a:xfrm>
            </p:grpSpPr>
            <p:sp>
              <p:nvSpPr>
                <p:cNvPr id="6106" name="Google Shape;6106;p8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86"/>
              <p:cNvGrpSpPr/>
              <p:nvPr/>
            </p:nvGrpSpPr>
            <p:grpSpPr>
              <a:xfrm>
                <a:off x="4696762" y="3638587"/>
                <a:ext cx="33591" cy="28794"/>
                <a:chOff x="4696762" y="3638587"/>
                <a:chExt cx="33591" cy="28794"/>
              </a:xfrm>
            </p:grpSpPr>
            <p:sp>
              <p:nvSpPr>
                <p:cNvPr id="6109" name="Google Shape;6109;p8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86"/>
              <p:cNvGrpSpPr/>
              <p:nvPr/>
            </p:nvGrpSpPr>
            <p:grpSpPr>
              <a:xfrm>
                <a:off x="4929479" y="3939140"/>
                <a:ext cx="33497" cy="28692"/>
                <a:chOff x="4929479" y="3939140"/>
                <a:chExt cx="33497" cy="28692"/>
              </a:xfrm>
            </p:grpSpPr>
            <p:sp>
              <p:nvSpPr>
                <p:cNvPr id="6112" name="Google Shape;6112;p8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86"/>
              <p:cNvGrpSpPr/>
              <p:nvPr/>
            </p:nvGrpSpPr>
            <p:grpSpPr>
              <a:xfrm>
                <a:off x="4907119" y="3986039"/>
                <a:ext cx="33497" cy="28699"/>
                <a:chOff x="4907119" y="3986039"/>
                <a:chExt cx="33497" cy="28699"/>
              </a:xfrm>
            </p:grpSpPr>
            <p:sp>
              <p:nvSpPr>
                <p:cNvPr id="6115" name="Google Shape;6115;p8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86"/>
              <p:cNvGrpSpPr/>
              <p:nvPr/>
            </p:nvGrpSpPr>
            <p:grpSpPr>
              <a:xfrm>
                <a:off x="4911783" y="4048102"/>
                <a:ext cx="33591" cy="28762"/>
                <a:chOff x="4911783" y="4048102"/>
                <a:chExt cx="33591" cy="28762"/>
              </a:xfrm>
            </p:grpSpPr>
            <p:sp>
              <p:nvSpPr>
                <p:cNvPr id="6118" name="Google Shape;6118;p8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0" name="Google Shape;6120;p8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2" name="Google Shape;6122;p86"/>
              <p:cNvGrpSpPr/>
              <p:nvPr/>
            </p:nvGrpSpPr>
            <p:grpSpPr>
              <a:xfrm>
                <a:off x="4762623" y="3837847"/>
                <a:ext cx="42416" cy="36273"/>
                <a:chOff x="4762623" y="3837847"/>
                <a:chExt cx="42416" cy="36273"/>
              </a:xfrm>
            </p:grpSpPr>
            <p:sp>
              <p:nvSpPr>
                <p:cNvPr id="6123" name="Google Shape;6123;p8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86"/>
              <p:cNvGrpSpPr/>
              <p:nvPr/>
            </p:nvGrpSpPr>
            <p:grpSpPr>
              <a:xfrm>
                <a:off x="4746044" y="4104966"/>
                <a:ext cx="33497" cy="28699"/>
                <a:chOff x="4746044" y="4104966"/>
                <a:chExt cx="33497" cy="28699"/>
              </a:xfrm>
            </p:grpSpPr>
            <p:sp>
              <p:nvSpPr>
                <p:cNvPr id="6126" name="Google Shape;6126;p8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86"/>
              <p:cNvGrpSpPr/>
              <p:nvPr/>
            </p:nvGrpSpPr>
            <p:grpSpPr>
              <a:xfrm>
                <a:off x="4859646" y="4162554"/>
                <a:ext cx="33591" cy="28762"/>
                <a:chOff x="4859646" y="4162554"/>
                <a:chExt cx="33591" cy="28762"/>
              </a:xfrm>
            </p:grpSpPr>
            <p:sp>
              <p:nvSpPr>
                <p:cNvPr id="6129" name="Google Shape;6129;p8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1" name="Google Shape;6131;p86"/>
            <p:cNvGrpSpPr/>
            <p:nvPr/>
          </p:nvGrpSpPr>
          <p:grpSpPr>
            <a:xfrm>
              <a:off x="3597785" y="3274438"/>
              <a:ext cx="855610" cy="1122100"/>
              <a:chOff x="3597785" y="3274438"/>
              <a:chExt cx="855610" cy="1122100"/>
            </a:xfrm>
          </p:grpSpPr>
          <p:grpSp>
            <p:nvGrpSpPr>
              <p:cNvPr id="6132" name="Google Shape;6132;p86"/>
              <p:cNvGrpSpPr/>
              <p:nvPr/>
            </p:nvGrpSpPr>
            <p:grpSpPr>
              <a:xfrm>
                <a:off x="3617857" y="3284717"/>
                <a:ext cx="826785" cy="1099165"/>
                <a:chOff x="3617857" y="3284717"/>
                <a:chExt cx="826785" cy="1099165"/>
              </a:xfrm>
            </p:grpSpPr>
            <p:sp>
              <p:nvSpPr>
                <p:cNvPr id="6133" name="Google Shape;6133;p8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86"/>
              <p:cNvGrpSpPr/>
              <p:nvPr/>
            </p:nvGrpSpPr>
            <p:grpSpPr>
              <a:xfrm>
                <a:off x="4180904" y="4251758"/>
                <a:ext cx="37783" cy="32420"/>
                <a:chOff x="4180904" y="4251758"/>
                <a:chExt cx="37783" cy="32420"/>
              </a:xfrm>
            </p:grpSpPr>
            <p:sp>
              <p:nvSpPr>
                <p:cNvPr id="6190" name="Google Shape;6190;p8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86"/>
              <p:cNvGrpSpPr/>
              <p:nvPr/>
            </p:nvGrpSpPr>
            <p:grpSpPr>
              <a:xfrm>
                <a:off x="4201644" y="4081324"/>
                <a:ext cx="37783" cy="32364"/>
                <a:chOff x="4201644" y="4081324"/>
                <a:chExt cx="37783" cy="32364"/>
              </a:xfrm>
            </p:grpSpPr>
            <p:sp>
              <p:nvSpPr>
                <p:cNvPr id="6193" name="Google Shape;6193;p8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5" name="Google Shape;6195;p86"/>
              <p:cNvGrpSpPr/>
              <p:nvPr/>
            </p:nvGrpSpPr>
            <p:grpSpPr>
              <a:xfrm>
                <a:off x="4284416" y="3887428"/>
                <a:ext cx="37783" cy="32451"/>
                <a:chOff x="4284416" y="3887428"/>
                <a:chExt cx="37783" cy="32451"/>
              </a:xfrm>
            </p:grpSpPr>
            <p:sp>
              <p:nvSpPr>
                <p:cNvPr id="6196" name="Google Shape;6196;p8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86"/>
              <p:cNvGrpSpPr/>
              <p:nvPr/>
            </p:nvGrpSpPr>
            <p:grpSpPr>
              <a:xfrm>
                <a:off x="4223721" y="3860404"/>
                <a:ext cx="37870" cy="32364"/>
                <a:chOff x="4223721" y="3860404"/>
                <a:chExt cx="37870" cy="32364"/>
              </a:xfrm>
            </p:grpSpPr>
            <p:sp>
              <p:nvSpPr>
                <p:cNvPr id="6199" name="Google Shape;6199;p8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86"/>
              <p:cNvGrpSpPr/>
              <p:nvPr/>
            </p:nvGrpSpPr>
            <p:grpSpPr>
              <a:xfrm>
                <a:off x="4104889" y="3699242"/>
                <a:ext cx="37776" cy="32357"/>
                <a:chOff x="4104889" y="3699242"/>
                <a:chExt cx="37776" cy="32357"/>
              </a:xfrm>
            </p:grpSpPr>
            <p:sp>
              <p:nvSpPr>
                <p:cNvPr id="6202" name="Google Shape;6202;p8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86"/>
              <p:cNvGrpSpPr/>
              <p:nvPr/>
            </p:nvGrpSpPr>
            <p:grpSpPr>
              <a:xfrm>
                <a:off x="4143608" y="3475121"/>
                <a:ext cx="37878" cy="32420"/>
                <a:chOff x="4143608" y="3475121"/>
                <a:chExt cx="37878" cy="32420"/>
              </a:xfrm>
            </p:grpSpPr>
            <p:sp>
              <p:nvSpPr>
                <p:cNvPr id="6205" name="Google Shape;6205;p8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86"/>
              <p:cNvGrpSpPr/>
              <p:nvPr/>
            </p:nvGrpSpPr>
            <p:grpSpPr>
              <a:xfrm>
                <a:off x="4217248" y="3570893"/>
                <a:ext cx="37776" cy="32364"/>
                <a:chOff x="4217248" y="3570893"/>
                <a:chExt cx="37776" cy="32364"/>
              </a:xfrm>
            </p:grpSpPr>
            <p:sp>
              <p:nvSpPr>
                <p:cNvPr id="6208" name="Google Shape;6208;p8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86"/>
              <p:cNvGrpSpPr/>
              <p:nvPr/>
            </p:nvGrpSpPr>
            <p:grpSpPr>
              <a:xfrm>
                <a:off x="4255307" y="3431612"/>
                <a:ext cx="37776" cy="32451"/>
                <a:chOff x="4255307" y="3431612"/>
                <a:chExt cx="37776" cy="32451"/>
              </a:xfrm>
            </p:grpSpPr>
            <p:sp>
              <p:nvSpPr>
                <p:cNvPr id="6211" name="Google Shape;6211;p8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86"/>
              <p:cNvGrpSpPr/>
              <p:nvPr/>
            </p:nvGrpSpPr>
            <p:grpSpPr>
              <a:xfrm>
                <a:off x="3853052" y="3577398"/>
                <a:ext cx="37776" cy="32420"/>
                <a:chOff x="3853052" y="3577398"/>
                <a:chExt cx="37776" cy="32420"/>
              </a:xfrm>
            </p:grpSpPr>
            <p:sp>
              <p:nvSpPr>
                <p:cNvPr id="6214" name="Google Shape;6214;p8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86"/>
              <p:cNvGrpSpPr/>
              <p:nvPr/>
            </p:nvGrpSpPr>
            <p:grpSpPr>
              <a:xfrm>
                <a:off x="4039908" y="3412107"/>
                <a:ext cx="37776" cy="32357"/>
                <a:chOff x="4039908" y="3412107"/>
                <a:chExt cx="37776" cy="32357"/>
              </a:xfrm>
            </p:grpSpPr>
            <p:sp>
              <p:nvSpPr>
                <p:cNvPr id="6217" name="Google Shape;6217;p8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86"/>
              <p:cNvGrpSpPr/>
              <p:nvPr/>
            </p:nvGrpSpPr>
            <p:grpSpPr>
              <a:xfrm>
                <a:off x="4017360" y="3342061"/>
                <a:ext cx="37870" cy="32380"/>
                <a:chOff x="4017360" y="3342061"/>
                <a:chExt cx="37870" cy="32380"/>
              </a:xfrm>
            </p:grpSpPr>
            <p:sp>
              <p:nvSpPr>
                <p:cNvPr id="6220" name="Google Shape;6220;p8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2" name="Google Shape;6222;p8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4" name="Google Shape;6224;p86"/>
              <p:cNvGrpSpPr/>
              <p:nvPr/>
            </p:nvGrpSpPr>
            <p:grpSpPr>
              <a:xfrm>
                <a:off x="3750870" y="3418650"/>
                <a:ext cx="37776" cy="32380"/>
                <a:chOff x="3750870" y="3418650"/>
                <a:chExt cx="37776" cy="32380"/>
              </a:xfrm>
            </p:grpSpPr>
            <p:sp>
              <p:nvSpPr>
                <p:cNvPr id="6225" name="Google Shape;6225;p8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86"/>
              <p:cNvGrpSpPr/>
              <p:nvPr/>
            </p:nvGrpSpPr>
            <p:grpSpPr>
              <a:xfrm>
                <a:off x="3632509" y="3274438"/>
                <a:ext cx="37783" cy="32357"/>
                <a:chOff x="3632509" y="3274438"/>
                <a:chExt cx="37783" cy="32357"/>
              </a:xfrm>
            </p:grpSpPr>
            <p:sp>
              <p:nvSpPr>
                <p:cNvPr id="6228" name="Google Shape;6228;p8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0" name="Google Shape;6230;p86"/>
              <p:cNvGrpSpPr/>
              <p:nvPr/>
            </p:nvGrpSpPr>
            <p:grpSpPr>
              <a:xfrm>
                <a:off x="3906424" y="3297561"/>
                <a:ext cx="37776" cy="32451"/>
                <a:chOff x="3906424" y="3297561"/>
                <a:chExt cx="37776" cy="32451"/>
              </a:xfrm>
            </p:grpSpPr>
            <p:sp>
              <p:nvSpPr>
                <p:cNvPr id="6231" name="Google Shape;6231;p8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86"/>
              <p:cNvGrpSpPr/>
              <p:nvPr/>
            </p:nvGrpSpPr>
            <p:grpSpPr>
              <a:xfrm>
                <a:off x="3866084" y="3412107"/>
                <a:ext cx="37776" cy="32357"/>
                <a:chOff x="3866084" y="3412107"/>
                <a:chExt cx="37776" cy="32357"/>
              </a:xfrm>
            </p:grpSpPr>
            <p:sp>
              <p:nvSpPr>
                <p:cNvPr id="6234" name="Google Shape;6234;p8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86"/>
              <p:cNvGrpSpPr/>
              <p:nvPr/>
            </p:nvGrpSpPr>
            <p:grpSpPr>
              <a:xfrm>
                <a:off x="4023919" y="3766409"/>
                <a:ext cx="37783" cy="32357"/>
                <a:chOff x="4023919" y="3766409"/>
                <a:chExt cx="37783" cy="32357"/>
              </a:xfrm>
            </p:grpSpPr>
            <p:sp>
              <p:nvSpPr>
                <p:cNvPr id="6237" name="Google Shape;6237;p8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86"/>
              <p:cNvGrpSpPr/>
              <p:nvPr/>
            </p:nvGrpSpPr>
            <p:grpSpPr>
              <a:xfrm>
                <a:off x="3973882" y="3779449"/>
                <a:ext cx="37776" cy="32357"/>
                <a:chOff x="3973882" y="3779449"/>
                <a:chExt cx="37776" cy="32357"/>
              </a:xfrm>
            </p:grpSpPr>
            <p:sp>
              <p:nvSpPr>
                <p:cNvPr id="6240" name="Google Shape;6240;p8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2" name="Google Shape;6242;p86"/>
              <p:cNvGrpSpPr/>
              <p:nvPr/>
            </p:nvGrpSpPr>
            <p:grpSpPr>
              <a:xfrm>
                <a:off x="4073398" y="3838028"/>
                <a:ext cx="37776" cy="32380"/>
                <a:chOff x="4073398" y="3838028"/>
                <a:chExt cx="37776" cy="32380"/>
              </a:xfrm>
            </p:grpSpPr>
            <p:sp>
              <p:nvSpPr>
                <p:cNvPr id="6243" name="Google Shape;6243;p8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5" name="Google Shape;6245;p86"/>
              <p:cNvGrpSpPr/>
              <p:nvPr/>
            </p:nvGrpSpPr>
            <p:grpSpPr>
              <a:xfrm>
                <a:off x="4342672" y="4144496"/>
                <a:ext cx="37752" cy="32364"/>
                <a:chOff x="4342672" y="4144496"/>
                <a:chExt cx="37752" cy="32364"/>
              </a:xfrm>
            </p:grpSpPr>
            <p:sp>
              <p:nvSpPr>
                <p:cNvPr id="6246" name="Google Shape;6246;p8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86"/>
              <p:cNvGrpSpPr/>
              <p:nvPr/>
            </p:nvGrpSpPr>
            <p:grpSpPr>
              <a:xfrm>
                <a:off x="4406386" y="4056872"/>
                <a:ext cx="37783" cy="32364"/>
                <a:chOff x="4406386" y="4056872"/>
                <a:chExt cx="37783" cy="32364"/>
              </a:xfrm>
            </p:grpSpPr>
            <p:sp>
              <p:nvSpPr>
                <p:cNvPr id="6249" name="Google Shape;6249;p8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86"/>
              <p:cNvGrpSpPr/>
              <p:nvPr/>
            </p:nvGrpSpPr>
            <p:grpSpPr>
              <a:xfrm>
                <a:off x="4284416" y="4245254"/>
                <a:ext cx="37783" cy="32357"/>
                <a:chOff x="4284416" y="4245254"/>
                <a:chExt cx="37783" cy="32357"/>
              </a:xfrm>
            </p:grpSpPr>
            <p:sp>
              <p:nvSpPr>
                <p:cNvPr id="6252" name="Google Shape;6252;p8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86"/>
              <p:cNvGrpSpPr/>
              <p:nvPr/>
            </p:nvGrpSpPr>
            <p:grpSpPr>
              <a:xfrm>
                <a:off x="4219057" y="4331258"/>
                <a:ext cx="37776" cy="32364"/>
                <a:chOff x="4219057" y="4331258"/>
                <a:chExt cx="37776" cy="32364"/>
              </a:xfrm>
            </p:grpSpPr>
            <p:sp>
              <p:nvSpPr>
                <p:cNvPr id="6255" name="Google Shape;6255;p8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86"/>
              <p:cNvGrpSpPr/>
              <p:nvPr/>
            </p:nvGrpSpPr>
            <p:grpSpPr>
              <a:xfrm>
                <a:off x="4204122" y="4141688"/>
                <a:ext cx="33497" cy="28699"/>
                <a:chOff x="4204122" y="4141688"/>
                <a:chExt cx="33497" cy="28699"/>
              </a:xfrm>
            </p:grpSpPr>
            <p:sp>
              <p:nvSpPr>
                <p:cNvPr id="6258" name="Google Shape;6258;p8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86"/>
              <p:cNvGrpSpPr/>
              <p:nvPr/>
            </p:nvGrpSpPr>
            <p:grpSpPr>
              <a:xfrm>
                <a:off x="4301546" y="4003869"/>
                <a:ext cx="38916" cy="33324"/>
                <a:chOff x="4301546" y="4003869"/>
                <a:chExt cx="38916" cy="33324"/>
              </a:xfrm>
            </p:grpSpPr>
            <p:sp>
              <p:nvSpPr>
                <p:cNvPr id="6261" name="Google Shape;6261;p8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86"/>
              <p:cNvGrpSpPr/>
              <p:nvPr/>
            </p:nvGrpSpPr>
            <p:grpSpPr>
              <a:xfrm>
                <a:off x="4210681" y="3924669"/>
                <a:ext cx="36549" cy="31366"/>
                <a:chOff x="4210681" y="3924669"/>
                <a:chExt cx="36549" cy="31366"/>
              </a:xfrm>
            </p:grpSpPr>
            <p:sp>
              <p:nvSpPr>
                <p:cNvPr id="6264" name="Google Shape;6264;p8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86"/>
              <p:cNvGrpSpPr/>
              <p:nvPr/>
            </p:nvGrpSpPr>
            <p:grpSpPr>
              <a:xfrm>
                <a:off x="3987771" y="3628874"/>
                <a:ext cx="31499" cy="26993"/>
                <a:chOff x="3987771" y="3628874"/>
                <a:chExt cx="31499" cy="26993"/>
              </a:xfrm>
            </p:grpSpPr>
            <p:sp>
              <p:nvSpPr>
                <p:cNvPr id="6267" name="Google Shape;6267;p8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9" name="Google Shape;6269;p86"/>
              <p:cNvGrpSpPr/>
              <p:nvPr/>
            </p:nvGrpSpPr>
            <p:grpSpPr>
              <a:xfrm>
                <a:off x="4087382" y="3775674"/>
                <a:ext cx="31405" cy="26898"/>
                <a:chOff x="4087382" y="3775674"/>
                <a:chExt cx="31405" cy="26898"/>
              </a:xfrm>
            </p:grpSpPr>
            <p:sp>
              <p:nvSpPr>
                <p:cNvPr id="6270" name="Google Shape;6270;p8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2" name="Google Shape;6272;p86"/>
              <p:cNvGrpSpPr/>
              <p:nvPr/>
            </p:nvGrpSpPr>
            <p:grpSpPr>
              <a:xfrm>
                <a:off x="4118873" y="3856637"/>
                <a:ext cx="31405" cy="26906"/>
                <a:chOff x="4118873" y="3856637"/>
                <a:chExt cx="31405" cy="26906"/>
              </a:xfrm>
            </p:grpSpPr>
            <p:sp>
              <p:nvSpPr>
                <p:cNvPr id="6273" name="Google Shape;6273;p8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86"/>
              <p:cNvGrpSpPr/>
              <p:nvPr/>
            </p:nvGrpSpPr>
            <p:grpSpPr>
              <a:xfrm>
                <a:off x="4168541" y="3639523"/>
                <a:ext cx="31499" cy="26906"/>
                <a:chOff x="4168541" y="3639523"/>
                <a:chExt cx="31499" cy="26906"/>
              </a:xfrm>
            </p:grpSpPr>
            <p:sp>
              <p:nvSpPr>
                <p:cNvPr id="6276" name="Google Shape;6276;p8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86"/>
              <p:cNvGrpSpPr/>
              <p:nvPr/>
            </p:nvGrpSpPr>
            <p:grpSpPr>
              <a:xfrm>
                <a:off x="3965789" y="3393545"/>
                <a:ext cx="31405" cy="26945"/>
                <a:chOff x="3965789" y="3393545"/>
                <a:chExt cx="31405" cy="26945"/>
              </a:xfrm>
            </p:grpSpPr>
            <p:sp>
              <p:nvSpPr>
                <p:cNvPr id="6279" name="Google Shape;6279;p8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86"/>
              <p:cNvGrpSpPr/>
              <p:nvPr/>
            </p:nvGrpSpPr>
            <p:grpSpPr>
              <a:xfrm>
                <a:off x="3925166" y="3491008"/>
                <a:ext cx="31405" cy="27001"/>
                <a:chOff x="3925166" y="3491008"/>
                <a:chExt cx="31405" cy="27001"/>
              </a:xfrm>
            </p:grpSpPr>
            <p:sp>
              <p:nvSpPr>
                <p:cNvPr id="6282" name="Google Shape;6282;p8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4" name="Google Shape;6284;p86"/>
              <p:cNvGrpSpPr/>
              <p:nvPr/>
            </p:nvGrpSpPr>
            <p:grpSpPr>
              <a:xfrm>
                <a:off x="3682845" y="3340976"/>
                <a:ext cx="31397" cy="26898"/>
                <a:chOff x="3682845" y="3340976"/>
                <a:chExt cx="31397" cy="26898"/>
              </a:xfrm>
            </p:grpSpPr>
            <p:sp>
              <p:nvSpPr>
                <p:cNvPr id="6285" name="Google Shape;6285;p8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86"/>
              <p:cNvGrpSpPr/>
              <p:nvPr/>
            </p:nvGrpSpPr>
            <p:grpSpPr>
              <a:xfrm>
                <a:off x="3795393" y="3353725"/>
                <a:ext cx="31499" cy="26993"/>
                <a:chOff x="3795393" y="3353725"/>
                <a:chExt cx="31499" cy="26993"/>
              </a:xfrm>
            </p:grpSpPr>
            <p:sp>
              <p:nvSpPr>
                <p:cNvPr id="6288" name="Google Shape;6288;p8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86"/>
              <p:cNvGrpSpPr/>
              <p:nvPr/>
            </p:nvGrpSpPr>
            <p:grpSpPr>
              <a:xfrm>
                <a:off x="4176909" y="4363221"/>
                <a:ext cx="38924" cy="33316"/>
                <a:chOff x="4176909" y="4363221"/>
                <a:chExt cx="38924" cy="33316"/>
              </a:xfrm>
            </p:grpSpPr>
            <p:sp>
              <p:nvSpPr>
                <p:cNvPr id="6291" name="Google Shape;6291;p8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86"/>
              <p:cNvGrpSpPr/>
              <p:nvPr/>
            </p:nvGrpSpPr>
            <p:grpSpPr>
              <a:xfrm>
                <a:off x="4226191" y="4007660"/>
                <a:ext cx="33560" cy="28770"/>
                <a:chOff x="4226191" y="4007660"/>
                <a:chExt cx="33560" cy="28770"/>
              </a:xfrm>
            </p:grpSpPr>
            <p:sp>
              <p:nvSpPr>
                <p:cNvPr id="6294" name="Google Shape;6294;p8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86"/>
              <p:cNvGrpSpPr/>
              <p:nvPr/>
            </p:nvGrpSpPr>
            <p:grpSpPr>
              <a:xfrm>
                <a:off x="3597785" y="3377045"/>
                <a:ext cx="33591" cy="28699"/>
                <a:chOff x="3597785" y="3377045"/>
                <a:chExt cx="33591" cy="28699"/>
              </a:xfrm>
            </p:grpSpPr>
            <p:sp>
              <p:nvSpPr>
                <p:cNvPr id="6297" name="Google Shape;6297;p8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86"/>
              <p:cNvGrpSpPr/>
              <p:nvPr/>
            </p:nvGrpSpPr>
            <p:grpSpPr>
              <a:xfrm>
                <a:off x="3887870" y="3669796"/>
                <a:ext cx="33591" cy="28692"/>
                <a:chOff x="3887870" y="3669796"/>
                <a:chExt cx="33591" cy="28692"/>
              </a:xfrm>
            </p:grpSpPr>
            <p:sp>
              <p:nvSpPr>
                <p:cNvPr id="6300" name="Google Shape;6300;p8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86"/>
              <p:cNvGrpSpPr/>
              <p:nvPr/>
            </p:nvGrpSpPr>
            <p:grpSpPr>
              <a:xfrm>
                <a:off x="3818320" y="3481625"/>
                <a:ext cx="33497" cy="28770"/>
                <a:chOff x="3818320" y="3481625"/>
                <a:chExt cx="33497" cy="28770"/>
              </a:xfrm>
            </p:grpSpPr>
            <p:sp>
              <p:nvSpPr>
                <p:cNvPr id="6303" name="Google Shape;6303;p8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86"/>
              <p:cNvGrpSpPr/>
              <p:nvPr/>
            </p:nvGrpSpPr>
            <p:grpSpPr>
              <a:xfrm>
                <a:off x="4278139" y="4120948"/>
                <a:ext cx="37492" cy="32129"/>
                <a:chOff x="4278139" y="4120948"/>
                <a:chExt cx="37492" cy="32129"/>
              </a:xfrm>
            </p:grpSpPr>
            <p:sp>
              <p:nvSpPr>
                <p:cNvPr id="6306" name="Google Shape;6306;p8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86"/>
              <p:cNvGrpSpPr/>
              <p:nvPr/>
            </p:nvGrpSpPr>
            <p:grpSpPr>
              <a:xfrm>
                <a:off x="4419898" y="3977388"/>
                <a:ext cx="33497" cy="28692"/>
                <a:chOff x="4419898" y="3977388"/>
                <a:chExt cx="33497" cy="28692"/>
              </a:xfrm>
            </p:grpSpPr>
            <p:sp>
              <p:nvSpPr>
                <p:cNvPr id="6309" name="Google Shape;6309;p8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86"/>
              <p:cNvGrpSpPr/>
              <p:nvPr/>
            </p:nvGrpSpPr>
            <p:grpSpPr>
              <a:xfrm>
                <a:off x="4158930" y="4034684"/>
                <a:ext cx="33497" cy="28762"/>
                <a:chOff x="4158930" y="4034684"/>
                <a:chExt cx="33497" cy="28762"/>
              </a:xfrm>
            </p:grpSpPr>
            <p:sp>
              <p:nvSpPr>
                <p:cNvPr id="6312" name="Google Shape;6312;p8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86"/>
              <p:cNvGrpSpPr/>
              <p:nvPr/>
            </p:nvGrpSpPr>
            <p:grpSpPr>
              <a:xfrm>
                <a:off x="4134949" y="3957049"/>
                <a:ext cx="33497" cy="28770"/>
                <a:chOff x="4134949" y="3957049"/>
                <a:chExt cx="33497" cy="28770"/>
              </a:xfrm>
            </p:grpSpPr>
            <p:sp>
              <p:nvSpPr>
                <p:cNvPr id="6315" name="Google Shape;6315;p8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86"/>
              <p:cNvGrpSpPr/>
              <p:nvPr/>
            </p:nvGrpSpPr>
            <p:grpSpPr>
              <a:xfrm>
                <a:off x="4193653" y="4184403"/>
                <a:ext cx="43580" cy="37264"/>
                <a:chOff x="4193653" y="4184403"/>
                <a:chExt cx="43580" cy="37264"/>
              </a:xfrm>
            </p:grpSpPr>
            <p:sp>
              <p:nvSpPr>
                <p:cNvPr id="6318" name="Google Shape;6318;p8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0" name="Google Shape;6320;p86"/>
              <p:cNvGrpSpPr/>
              <p:nvPr/>
            </p:nvGrpSpPr>
            <p:grpSpPr>
              <a:xfrm>
                <a:off x="4343600" y="3943844"/>
                <a:ext cx="43580" cy="37312"/>
                <a:chOff x="4343600" y="3943844"/>
                <a:chExt cx="43580" cy="37312"/>
              </a:xfrm>
            </p:grpSpPr>
            <p:sp>
              <p:nvSpPr>
                <p:cNvPr id="6321" name="Google Shape;6321;p8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3" name="Google Shape;6323;p86"/>
              <p:cNvGrpSpPr/>
              <p:nvPr/>
            </p:nvGrpSpPr>
            <p:grpSpPr>
              <a:xfrm>
                <a:off x="4172339" y="3381693"/>
                <a:ext cx="31499" cy="27001"/>
                <a:chOff x="4172339" y="3381693"/>
                <a:chExt cx="31499" cy="27001"/>
              </a:xfrm>
            </p:grpSpPr>
            <p:sp>
              <p:nvSpPr>
                <p:cNvPr id="6324" name="Google Shape;6324;p8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79"/>
        <p:cNvGrpSpPr/>
        <p:nvPr/>
      </p:nvGrpSpPr>
      <p:grpSpPr>
        <a:xfrm>
          <a:off x="0" y="0"/>
          <a:ext cx="0" cy="0"/>
          <a:chOff x="0" y="0"/>
          <a:chExt cx="0" cy="0"/>
        </a:xfrm>
      </p:grpSpPr>
      <p:sp>
        <p:nvSpPr>
          <p:cNvPr id="1380" name="Google Shape;1380;p46"/>
          <p:cNvSpPr txBox="1">
            <a:spLocks noGrp="1"/>
          </p:cNvSpPr>
          <p:nvPr>
            <p:ph type="title"/>
          </p:nvPr>
        </p:nvSpPr>
        <p:spPr>
          <a:xfrm>
            <a:off x="3170275" y="1644900"/>
            <a:ext cx="5260500" cy="905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dirty="0" smtClean="0"/>
              <a:t>1. Thí nghiệm</a:t>
            </a:r>
            <a:endParaRPr dirty="0"/>
          </a:p>
        </p:txBody>
      </p:sp>
      <p:grpSp>
        <p:nvGrpSpPr>
          <p:cNvPr id="1382" name="Google Shape;1382;p46"/>
          <p:cNvGrpSpPr/>
          <p:nvPr/>
        </p:nvGrpSpPr>
        <p:grpSpPr>
          <a:xfrm>
            <a:off x="713223" y="1359774"/>
            <a:ext cx="2212805" cy="2792527"/>
            <a:chOff x="713223" y="1359774"/>
            <a:chExt cx="2212805" cy="2792527"/>
          </a:xfrm>
        </p:grpSpPr>
        <p:sp>
          <p:nvSpPr>
            <p:cNvPr id="1383" name="Google Shape;1383;p46"/>
            <p:cNvSpPr/>
            <p:nvPr/>
          </p:nvSpPr>
          <p:spPr>
            <a:xfrm>
              <a:off x="713223" y="1381490"/>
              <a:ext cx="1449220" cy="1429892"/>
            </a:xfrm>
            <a:custGeom>
              <a:avLst/>
              <a:gdLst/>
              <a:ahLst/>
              <a:cxnLst/>
              <a:rect l="l" t="t" r="r" b="b"/>
              <a:pathLst>
                <a:path w="14348" h="14157" extrusionOk="0">
                  <a:moveTo>
                    <a:pt x="14300" y="9347"/>
                  </a:moveTo>
                  <a:lnTo>
                    <a:pt x="14347" y="346"/>
                  </a:lnTo>
                  <a:lnTo>
                    <a:pt x="13109" y="0"/>
                  </a:lnTo>
                  <a:cubicBezTo>
                    <a:pt x="13109" y="0"/>
                    <a:pt x="7692" y="500"/>
                    <a:pt x="5037" y="941"/>
                  </a:cubicBezTo>
                  <a:cubicBezTo>
                    <a:pt x="2393" y="1393"/>
                    <a:pt x="560" y="1822"/>
                    <a:pt x="560" y="1822"/>
                  </a:cubicBezTo>
                  <a:cubicBezTo>
                    <a:pt x="560" y="1822"/>
                    <a:pt x="0" y="6192"/>
                    <a:pt x="298" y="8990"/>
                  </a:cubicBezTo>
                  <a:cubicBezTo>
                    <a:pt x="595" y="11787"/>
                    <a:pt x="1453" y="14109"/>
                    <a:pt x="1453" y="14109"/>
                  </a:cubicBezTo>
                  <a:lnTo>
                    <a:pt x="2560" y="14157"/>
                  </a:lnTo>
                  <a:cubicBezTo>
                    <a:pt x="4870" y="13550"/>
                    <a:pt x="10644" y="11954"/>
                    <a:pt x="14300" y="93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6"/>
            <p:cNvSpPr/>
            <p:nvPr/>
          </p:nvSpPr>
          <p:spPr>
            <a:xfrm>
              <a:off x="1261574" y="1784293"/>
              <a:ext cx="490783" cy="629044"/>
            </a:xfrm>
            <a:custGeom>
              <a:avLst/>
              <a:gdLst/>
              <a:ahLst/>
              <a:cxnLst/>
              <a:rect l="l" t="t" r="r" b="b"/>
              <a:pathLst>
                <a:path w="4859" h="6228" extrusionOk="0">
                  <a:moveTo>
                    <a:pt x="0" y="918"/>
                  </a:moveTo>
                  <a:lnTo>
                    <a:pt x="131" y="6228"/>
                  </a:lnTo>
                  <a:lnTo>
                    <a:pt x="4858" y="4751"/>
                  </a:lnTo>
                  <a:lnTo>
                    <a:pt x="4680" y="1"/>
                  </a:lnTo>
                  <a:cubicBezTo>
                    <a:pt x="4680" y="1"/>
                    <a:pt x="48" y="870"/>
                    <a:pt x="0"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6"/>
            <p:cNvSpPr/>
            <p:nvPr/>
          </p:nvSpPr>
          <p:spPr>
            <a:xfrm>
              <a:off x="1401060" y="1929839"/>
              <a:ext cx="218979" cy="293513"/>
            </a:xfrm>
            <a:custGeom>
              <a:avLst/>
              <a:gdLst/>
              <a:ahLst/>
              <a:cxnLst/>
              <a:rect l="l" t="t" r="r" b="b"/>
              <a:pathLst>
                <a:path w="2168" h="2906" extrusionOk="0">
                  <a:moveTo>
                    <a:pt x="1" y="501"/>
                  </a:moveTo>
                  <a:lnTo>
                    <a:pt x="417" y="405"/>
                  </a:lnTo>
                  <a:lnTo>
                    <a:pt x="417" y="2822"/>
                  </a:lnTo>
                  <a:lnTo>
                    <a:pt x="1" y="2906"/>
                  </a:lnTo>
                  <a:close/>
                  <a:moveTo>
                    <a:pt x="1751" y="96"/>
                  </a:moveTo>
                  <a:lnTo>
                    <a:pt x="2167" y="1"/>
                  </a:lnTo>
                  <a:lnTo>
                    <a:pt x="2167" y="2418"/>
                  </a:lnTo>
                  <a:lnTo>
                    <a:pt x="1751" y="25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 name="Google Shape;1386;p46"/>
            <p:cNvGrpSpPr/>
            <p:nvPr/>
          </p:nvGrpSpPr>
          <p:grpSpPr>
            <a:xfrm>
              <a:off x="1801541" y="2283351"/>
              <a:ext cx="1124488" cy="1868950"/>
              <a:chOff x="1801541" y="2283351"/>
              <a:chExt cx="1124488" cy="1868950"/>
            </a:xfrm>
          </p:grpSpPr>
          <p:grpSp>
            <p:nvGrpSpPr>
              <p:cNvPr id="1387" name="Google Shape;1387;p46"/>
              <p:cNvGrpSpPr/>
              <p:nvPr/>
            </p:nvGrpSpPr>
            <p:grpSpPr>
              <a:xfrm>
                <a:off x="1801541" y="2283351"/>
                <a:ext cx="451086" cy="346440"/>
                <a:chOff x="1801541" y="2283351"/>
                <a:chExt cx="451086" cy="346440"/>
              </a:xfrm>
            </p:grpSpPr>
            <p:sp>
              <p:nvSpPr>
                <p:cNvPr id="1388" name="Google Shape;1388;p46"/>
                <p:cNvSpPr/>
                <p:nvPr/>
              </p:nvSpPr>
              <p:spPr>
                <a:xfrm>
                  <a:off x="1801541" y="2444553"/>
                  <a:ext cx="227362" cy="184128"/>
                </a:xfrm>
                <a:custGeom>
                  <a:avLst/>
                  <a:gdLst/>
                  <a:ahLst/>
                  <a:cxnLst/>
                  <a:rect l="l" t="t" r="r" b="b"/>
                  <a:pathLst>
                    <a:path w="2251" h="1823" extrusionOk="0">
                      <a:moveTo>
                        <a:pt x="0" y="0"/>
                      </a:moveTo>
                      <a:lnTo>
                        <a:pt x="2251" y="750"/>
                      </a:lnTo>
                      <a:lnTo>
                        <a:pt x="2251" y="1822"/>
                      </a:lnTo>
                      <a:lnTo>
                        <a:pt x="0" y="108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6"/>
                <p:cNvSpPr/>
                <p:nvPr/>
              </p:nvSpPr>
              <p:spPr>
                <a:xfrm>
                  <a:off x="1801541" y="2433746"/>
                  <a:ext cx="252614" cy="196046"/>
                </a:xfrm>
                <a:custGeom>
                  <a:avLst/>
                  <a:gdLst/>
                  <a:ahLst/>
                  <a:cxnLst/>
                  <a:rect l="l" t="t" r="r" b="b"/>
                  <a:pathLst>
                    <a:path w="2501" h="1941" extrusionOk="0">
                      <a:moveTo>
                        <a:pt x="0" y="107"/>
                      </a:moveTo>
                      <a:lnTo>
                        <a:pt x="322" y="0"/>
                      </a:lnTo>
                      <a:lnTo>
                        <a:pt x="2465" y="679"/>
                      </a:lnTo>
                      <a:lnTo>
                        <a:pt x="2501" y="1834"/>
                      </a:lnTo>
                      <a:lnTo>
                        <a:pt x="2274" y="1941"/>
                      </a:lnTo>
                      <a:lnTo>
                        <a:pt x="2263" y="1929"/>
                      </a:lnTo>
                      <a:lnTo>
                        <a:pt x="2263" y="857"/>
                      </a:lnTo>
                      <a:lnTo>
                        <a:pt x="24" y="119"/>
                      </a:lnTo>
                      <a:cubicBezTo>
                        <a:pt x="12" y="107"/>
                        <a:pt x="0" y="107"/>
                        <a:pt x="0" y="1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6"/>
                <p:cNvSpPr/>
                <p:nvPr/>
              </p:nvSpPr>
              <p:spPr>
                <a:xfrm>
                  <a:off x="1999912" y="2295472"/>
                  <a:ext cx="225039" cy="184027"/>
                </a:xfrm>
                <a:custGeom>
                  <a:avLst/>
                  <a:gdLst/>
                  <a:ahLst/>
                  <a:cxnLst/>
                  <a:rect l="l" t="t" r="r" b="b"/>
                  <a:pathLst>
                    <a:path w="2228" h="1822" extrusionOk="0">
                      <a:moveTo>
                        <a:pt x="1" y="0"/>
                      </a:moveTo>
                      <a:lnTo>
                        <a:pt x="2227" y="738"/>
                      </a:lnTo>
                      <a:lnTo>
                        <a:pt x="2227" y="1822"/>
                      </a:lnTo>
                      <a:lnTo>
                        <a:pt x="1" y="107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6"/>
                <p:cNvSpPr/>
                <p:nvPr/>
              </p:nvSpPr>
              <p:spPr>
                <a:xfrm>
                  <a:off x="1999912" y="2283351"/>
                  <a:ext cx="252715" cy="196147"/>
                </a:xfrm>
                <a:custGeom>
                  <a:avLst/>
                  <a:gdLst/>
                  <a:ahLst/>
                  <a:cxnLst/>
                  <a:rect l="l" t="t" r="r" b="b"/>
                  <a:pathLst>
                    <a:path w="2502" h="1942" extrusionOk="0">
                      <a:moveTo>
                        <a:pt x="1" y="108"/>
                      </a:moveTo>
                      <a:lnTo>
                        <a:pt x="322" y="1"/>
                      </a:lnTo>
                      <a:lnTo>
                        <a:pt x="2465" y="680"/>
                      </a:lnTo>
                      <a:lnTo>
                        <a:pt x="2501" y="1835"/>
                      </a:lnTo>
                      <a:lnTo>
                        <a:pt x="2275" y="1942"/>
                      </a:lnTo>
                      <a:lnTo>
                        <a:pt x="2263" y="1942"/>
                      </a:lnTo>
                      <a:lnTo>
                        <a:pt x="2263" y="858"/>
                      </a:lnTo>
                      <a:lnTo>
                        <a:pt x="25" y="12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46"/>
              <p:cNvSpPr/>
              <p:nvPr/>
            </p:nvSpPr>
            <p:spPr>
              <a:xfrm>
                <a:off x="1880930" y="2295472"/>
                <a:ext cx="1045099" cy="1856830"/>
              </a:xfrm>
              <a:custGeom>
                <a:avLst/>
                <a:gdLst/>
                <a:ahLst/>
                <a:cxnLst/>
                <a:rect l="l" t="t" r="r" b="b"/>
                <a:pathLst>
                  <a:path w="10347" h="18384" extrusionOk="0">
                    <a:moveTo>
                      <a:pt x="7739" y="14157"/>
                    </a:moveTo>
                    <a:cubicBezTo>
                      <a:pt x="7013" y="13656"/>
                      <a:pt x="6179" y="13085"/>
                      <a:pt x="5989" y="12132"/>
                    </a:cubicBezTo>
                    <a:cubicBezTo>
                      <a:pt x="5763" y="11061"/>
                      <a:pt x="6430" y="10585"/>
                      <a:pt x="7239" y="10001"/>
                    </a:cubicBezTo>
                    <a:cubicBezTo>
                      <a:pt x="7894" y="9525"/>
                      <a:pt x="8620" y="9013"/>
                      <a:pt x="9168" y="8132"/>
                    </a:cubicBezTo>
                    <a:cubicBezTo>
                      <a:pt x="10347" y="6227"/>
                      <a:pt x="9108" y="4834"/>
                      <a:pt x="8537" y="4334"/>
                    </a:cubicBezTo>
                    <a:cubicBezTo>
                      <a:pt x="8573" y="4262"/>
                      <a:pt x="8585" y="4179"/>
                      <a:pt x="8596" y="4143"/>
                    </a:cubicBezTo>
                    <a:lnTo>
                      <a:pt x="7263" y="2810"/>
                    </a:lnTo>
                    <a:cubicBezTo>
                      <a:pt x="7156" y="2738"/>
                      <a:pt x="6953" y="2655"/>
                      <a:pt x="6894" y="2631"/>
                    </a:cubicBezTo>
                    <a:cubicBezTo>
                      <a:pt x="6894" y="2072"/>
                      <a:pt x="6858" y="1464"/>
                      <a:pt x="6811" y="1298"/>
                    </a:cubicBezTo>
                    <a:cubicBezTo>
                      <a:pt x="6715" y="1024"/>
                      <a:pt x="3560" y="0"/>
                      <a:pt x="3560" y="0"/>
                    </a:cubicBezTo>
                    <a:lnTo>
                      <a:pt x="131" y="2191"/>
                    </a:lnTo>
                    <a:cubicBezTo>
                      <a:pt x="0" y="3191"/>
                      <a:pt x="369" y="3881"/>
                      <a:pt x="369" y="3881"/>
                    </a:cubicBezTo>
                    <a:lnTo>
                      <a:pt x="3453" y="4882"/>
                    </a:lnTo>
                    <a:lnTo>
                      <a:pt x="5477" y="4822"/>
                    </a:lnTo>
                    <a:cubicBezTo>
                      <a:pt x="5822" y="5048"/>
                      <a:pt x="7453" y="5227"/>
                      <a:pt x="7715" y="5251"/>
                    </a:cubicBezTo>
                    <a:cubicBezTo>
                      <a:pt x="7799" y="5274"/>
                      <a:pt x="7918" y="5191"/>
                      <a:pt x="8037" y="5072"/>
                    </a:cubicBezTo>
                    <a:cubicBezTo>
                      <a:pt x="8454" y="5477"/>
                      <a:pt x="9156" y="6406"/>
                      <a:pt x="8394" y="7620"/>
                    </a:cubicBezTo>
                    <a:cubicBezTo>
                      <a:pt x="7954" y="8346"/>
                      <a:pt x="7299" y="8811"/>
                      <a:pt x="6715" y="9227"/>
                    </a:cubicBezTo>
                    <a:cubicBezTo>
                      <a:pt x="5644" y="9989"/>
                      <a:pt x="4751" y="10632"/>
                      <a:pt x="5096" y="12287"/>
                    </a:cubicBezTo>
                    <a:cubicBezTo>
                      <a:pt x="5358" y="13609"/>
                      <a:pt x="6358" y="14288"/>
                      <a:pt x="7239" y="14883"/>
                    </a:cubicBezTo>
                    <a:cubicBezTo>
                      <a:pt x="7894" y="15335"/>
                      <a:pt x="8454" y="15716"/>
                      <a:pt x="8335" y="16228"/>
                    </a:cubicBezTo>
                    <a:cubicBezTo>
                      <a:pt x="8323" y="16312"/>
                      <a:pt x="8275" y="16407"/>
                      <a:pt x="8251" y="16490"/>
                    </a:cubicBezTo>
                    <a:cubicBezTo>
                      <a:pt x="8025" y="16907"/>
                      <a:pt x="7513" y="17169"/>
                      <a:pt x="6965" y="17300"/>
                    </a:cubicBezTo>
                    <a:cubicBezTo>
                      <a:pt x="6370" y="17443"/>
                      <a:pt x="5751" y="17443"/>
                      <a:pt x="5334" y="17359"/>
                    </a:cubicBezTo>
                    <a:cubicBezTo>
                      <a:pt x="5227" y="17335"/>
                      <a:pt x="5156" y="17312"/>
                      <a:pt x="5096" y="17276"/>
                    </a:cubicBezTo>
                    <a:cubicBezTo>
                      <a:pt x="4870" y="17169"/>
                      <a:pt x="4584" y="17252"/>
                      <a:pt x="4465" y="17478"/>
                    </a:cubicBezTo>
                    <a:cubicBezTo>
                      <a:pt x="4346" y="17693"/>
                      <a:pt x="4429" y="17978"/>
                      <a:pt x="4655" y="18097"/>
                    </a:cubicBezTo>
                    <a:cubicBezTo>
                      <a:pt x="4786" y="18157"/>
                      <a:pt x="4941" y="18217"/>
                      <a:pt x="5132" y="18264"/>
                    </a:cubicBezTo>
                    <a:cubicBezTo>
                      <a:pt x="5656" y="18383"/>
                      <a:pt x="6441" y="18383"/>
                      <a:pt x="7180" y="18205"/>
                    </a:cubicBezTo>
                    <a:cubicBezTo>
                      <a:pt x="7954" y="18014"/>
                      <a:pt x="8692" y="17621"/>
                      <a:pt x="9049" y="16919"/>
                    </a:cubicBezTo>
                    <a:cubicBezTo>
                      <a:pt x="9120" y="16776"/>
                      <a:pt x="9204" y="16609"/>
                      <a:pt x="9227" y="16419"/>
                    </a:cubicBezTo>
                    <a:cubicBezTo>
                      <a:pt x="9466" y="15335"/>
                      <a:pt x="8668" y="14799"/>
                      <a:pt x="7739" y="14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 name="Google Shape;1393;p46"/>
            <p:cNvSpPr/>
            <p:nvPr/>
          </p:nvSpPr>
          <p:spPr>
            <a:xfrm>
              <a:off x="1367426" y="2796854"/>
              <a:ext cx="92622" cy="210590"/>
            </a:xfrm>
            <a:custGeom>
              <a:avLst/>
              <a:gdLst/>
              <a:ahLst/>
              <a:cxnLst/>
              <a:rect l="l" t="t" r="r" b="b"/>
              <a:pathLst>
                <a:path w="917" h="2085" extrusionOk="0">
                  <a:moveTo>
                    <a:pt x="0" y="13"/>
                  </a:moveTo>
                  <a:lnTo>
                    <a:pt x="0" y="2085"/>
                  </a:lnTo>
                  <a:lnTo>
                    <a:pt x="917" y="1918"/>
                  </a:lnTo>
                  <a:cubicBezTo>
                    <a:pt x="917" y="1918"/>
                    <a:pt x="12"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6"/>
            <p:cNvSpPr/>
            <p:nvPr/>
          </p:nvSpPr>
          <p:spPr>
            <a:xfrm>
              <a:off x="1006640" y="2527477"/>
              <a:ext cx="241806" cy="257455"/>
            </a:xfrm>
            <a:custGeom>
              <a:avLst/>
              <a:gdLst/>
              <a:ahLst/>
              <a:cxnLst/>
              <a:rect l="l" t="t" r="r" b="b"/>
              <a:pathLst>
                <a:path w="2394" h="2549" extrusionOk="0">
                  <a:moveTo>
                    <a:pt x="2382" y="1"/>
                  </a:moveTo>
                  <a:lnTo>
                    <a:pt x="0" y="1954"/>
                  </a:lnTo>
                  <a:lnTo>
                    <a:pt x="1143" y="2525"/>
                  </a:lnTo>
                  <a:cubicBezTo>
                    <a:pt x="1143" y="2549"/>
                    <a:pt x="2393" y="60"/>
                    <a:pt x="2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6"/>
            <p:cNvSpPr/>
            <p:nvPr/>
          </p:nvSpPr>
          <p:spPr>
            <a:xfrm>
              <a:off x="1987893" y="1359774"/>
              <a:ext cx="614615" cy="697624"/>
            </a:xfrm>
            <a:custGeom>
              <a:avLst/>
              <a:gdLst/>
              <a:ahLst/>
              <a:cxnLst/>
              <a:rect l="l" t="t" r="r" b="b"/>
              <a:pathLst>
                <a:path w="6085" h="6907" extrusionOk="0">
                  <a:moveTo>
                    <a:pt x="1" y="6907"/>
                  </a:moveTo>
                  <a:lnTo>
                    <a:pt x="2323" y="3728"/>
                  </a:lnTo>
                  <a:lnTo>
                    <a:pt x="1263" y="2358"/>
                  </a:lnTo>
                  <a:lnTo>
                    <a:pt x="6085" y="1"/>
                  </a:lnTo>
                  <a:lnTo>
                    <a:pt x="3704" y="3061"/>
                  </a:lnTo>
                  <a:lnTo>
                    <a:pt x="4525" y="4668"/>
                  </a:lnTo>
                  <a:cubicBezTo>
                    <a:pt x="4537" y="4668"/>
                    <a:pt x="37" y="6871"/>
                    <a:pt x="1" y="69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46"/>
          <p:cNvGrpSpPr/>
          <p:nvPr/>
        </p:nvGrpSpPr>
        <p:grpSpPr>
          <a:xfrm>
            <a:off x="3829473" y="3796434"/>
            <a:ext cx="4404215" cy="795346"/>
            <a:chOff x="3829473" y="3644034"/>
            <a:chExt cx="4404215" cy="795346"/>
          </a:xfrm>
        </p:grpSpPr>
        <p:sp>
          <p:nvSpPr>
            <p:cNvPr id="1397" name="Google Shape;1397;p46"/>
            <p:cNvSpPr/>
            <p:nvPr/>
          </p:nvSpPr>
          <p:spPr>
            <a:xfrm>
              <a:off x="3829473" y="36440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6"/>
            <p:cNvSpPr/>
            <p:nvPr/>
          </p:nvSpPr>
          <p:spPr>
            <a:xfrm>
              <a:off x="4158187" y="3880669"/>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6"/>
            <p:cNvSpPr/>
            <p:nvPr/>
          </p:nvSpPr>
          <p:spPr>
            <a:xfrm>
              <a:off x="5181419" y="3756004"/>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6"/>
            <p:cNvSpPr/>
            <p:nvPr/>
          </p:nvSpPr>
          <p:spPr>
            <a:xfrm>
              <a:off x="8081822" y="40884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6"/>
            <p:cNvSpPr/>
            <p:nvPr/>
          </p:nvSpPr>
          <p:spPr>
            <a:xfrm>
              <a:off x="5799308" y="42366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6"/>
            <p:cNvSpPr/>
            <p:nvPr/>
          </p:nvSpPr>
          <p:spPr>
            <a:xfrm>
              <a:off x="6480070" y="3680450"/>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p:txBody>
          <a:bodyPr/>
          <a:lstStyle/>
          <a:p>
            <a:endParaRPr lang="en-US"/>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6329"/>
        <p:cNvGrpSpPr/>
        <p:nvPr/>
      </p:nvGrpSpPr>
      <p:grpSpPr>
        <a:xfrm>
          <a:off x="0" y="0"/>
          <a:ext cx="0" cy="0"/>
          <a:chOff x="0" y="0"/>
          <a:chExt cx="0" cy="0"/>
        </a:xfrm>
      </p:grpSpPr>
      <p:grpSp>
        <p:nvGrpSpPr>
          <p:cNvPr id="6330" name="Google Shape;6330;p87"/>
          <p:cNvGrpSpPr/>
          <p:nvPr/>
        </p:nvGrpSpPr>
        <p:grpSpPr>
          <a:xfrm>
            <a:off x="729274" y="969771"/>
            <a:ext cx="2507799" cy="206239"/>
            <a:chOff x="106648" y="895722"/>
            <a:chExt cx="4481413" cy="374300"/>
          </a:xfrm>
        </p:grpSpPr>
        <p:grpSp>
          <p:nvGrpSpPr>
            <p:cNvPr id="6331" name="Google Shape;6331;p87"/>
            <p:cNvGrpSpPr/>
            <p:nvPr/>
          </p:nvGrpSpPr>
          <p:grpSpPr>
            <a:xfrm>
              <a:off x="2233276" y="895722"/>
              <a:ext cx="1082667" cy="223591"/>
              <a:chOff x="4808316" y="2800065"/>
              <a:chExt cx="1999386" cy="412910"/>
            </a:xfrm>
          </p:grpSpPr>
          <p:sp>
            <p:nvSpPr>
              <p:cNvPr id="6332" name="Google Shape;6332;p8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3" name="Google Shape;6333;p87"/>
              <p:cNvGrpSpPr/>
              <p:nvPr/>
            </p:nvGrpSpPr>
            <p:grpSpPr>
              <a:xfrm>
                <a:off x="4808316" y="2800065"/>
                <a:ext cx="92400" cy="411825"/>
                <a:chOff x="845575" y="2563700"/>
                <a:chExt cx="92400" cy="411825"/>
              </a:xfrm>
            </p:grpSpPr>
            <p:cxnSp>
              <p:nvCxnSpPr>
                <p:cNvPr id="6334" name="Google Shape;6334;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35" name="Google Shape;6335;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6" name="Google Shape;6336;p87"/>
            <p:cNvGrpSpPr/>
            <p:nvPr/>
          </p:nvGrpSpPr>
          <p:grpSpPr>
            <a:xfrm>
              <a:off x="106648" y="895722"/>
              <a:ext cx="1088401" cy="223591"/>
              <a:chOff x="881025" y="2800065"/>
              <a:chExt cx="2009975" cy="412910"/>
            </a:xfrm>
          </p:grpSpPr>
          <p:sp>
            <p:nvSpPr>
              <p:cNvPr id="6337" name="Google Shape;6337;p8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8" name="Google Shape;6338;p87"/>
              <p:cNvGrpSpPr/>
              <p:nvPr/>
            </p:nvGrpSpPr>
            <p:grpSpPr>
              <a:xfrm>
                <a:off x="881025" y="2800065"/>
                <a:ext cx="92400" cy="411825"/>
                <a:chOff x="845575" y="2563700"/>
                <a:chExt cx="92400" cy="411825"/>
              </a:xfrm>
            </p:grpSpPr>
            <p:cxnSp>
              <p:nvCxnSpPr>
                <p:cNvPr id="6339" name="Google Shape;6339;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40" name="Google Shape;6340;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1" name="Google Shape;6341;p87"/>
            <p:cNvGrpSpPr/>
            <p:nvPr/>
          </p:nvGrpSpPr>
          <p:grpSpPr>
            <a:xfrm>
              <a:off x="1172346" y="1047018"/>
              <a:ext cx="1083151" cy="223003"/>
              <a:chOff x="2849073" y="3079467"/>
              <a:chExt cx="2000279" cy="411825"/>
            </a:xfrm>
          </p:grpSpPr>
          <p:sp>
            <p:nvSpPr>
              <p:cNvPr id="6342" name="Google Shape;6342;p8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3" name="Google Shape;6343;p87"/>
              <p:cNvGrpSpPr/>
              <p:nvPr/>
            </p:nvGrpSpPr>
            <p:grpSpPr>
              <a:xfrm rot="10800000">
                <a:off x="2849073" y="3079467"/>
                <a:ext cx="92400" cy="411825"/>
                <a:chOff x="2070100" y="2563700"/>
                <a:chExt cx="92400" cy="411825"/>
              </a:xfrm>
            </p:grpSpPr>
            <p:cxnSp>
              <p:nvCxnSpPr>
                <p:cNvPr id="6344" name="Google Shape;6344;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45" name="Google Shape;6345;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6" name="Google Shape;6346;p87"/>
            <p:cNvGrpSpPr/>
            <p:nvPr/>
          </p:nvGrpSpPr>
          <p:grpSpPr>
            <a:xfrm>
              <a:off x="3290132" y="1047018"/>
              <a:ext cx="1297929" cy="223003"/>
              <a:chOff x="6760035" y="3079467"/>
              <a:chExt cx="2396914" cy="411825"/>
            </a:xfrm>
          </p:grpSpPr>
          <p:sp>
            <p:nvSpPr>
              <p:cNvPr id="6347" name="Google Shape;6347;p8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8" name="Google Shape;6348;p87"/>
              <p:cNvGrpSpPr/>
              <p:nvPr/>
            </p:nvGrpSpPr>
            <p:grpSpPr>
              <a:xfrm rot="10800000">
                <a:off x="6760035" y="3079467"/>
                <a:ext cx="92400" cy="411825"/>
                <a:chOff x="2070100" y="2563700"/>
                <a:chExt cx="92400" cy="411825"/>
              </a:xfrm>
            </p:grpSpPr>
            <p:cxnSp>
              <p:nvCxnSpPr>
                <p:cNvPr id="6349" name="Google Shape;6349;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50" name="Google Shape;6350;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51" name="Google Shape;6351;p87"/>
          <p:cNvGrpSpPr/>
          <p:nvPr/>
        </p:nvGrpSpPr>
        <p:grpSpPr>
          <a:xfrm>
            <a:off x="2147036" y="3369142"/>
            <a:ext cx="1086701" cy="799429"/>
            <a:chOff x="2183288" y="3555572"/>
            <a:chExt cx="1136241" cy="835873"/>
          </a:xfrm>
        </p:grpSpPr>
        <p:sp>
          <p:nvSpPr>
            <p:cNvPr id="6352" name="Google Shape;6352;p8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3" name="Google Shape;6353;p87"/>
            <p:cNvGrpSpPr/>
            <p:nvPr/>
          </p:nvGrpSpPr>
          <p:grpSpPr>
            <a:xfrm>
              <a:off x="2205895" y="3637269"/>
              <a:ext cx="1089848" cy="724993"/>
              <a:chOff x="2205895" y="3637269"/>
              <a:chExt cx="1089848" cy="724993"/>
            </a:xfrm>
          </p:grpSpPr>
          <p:sp>
            <p:nvSpPr>
              <p:cNvPr id="6354" name="Google Shape;6354;p8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0" name="Google Shape;6360;p8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61" name="Google Shape;6361;p8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62" name="Google Shape;6362;p87"/>
            <p:cNvGrpSpPr/>
            <p:nvPr/>
          </p:nvGrpSpPr>
          <p:grpSpPr>
            <a:xfrm>
              <a:off x="3173850" y="3779426"/>
              <a:ext cx="145679" cy="70048"/>
              <a:chOff x="3173850" y="3779426"/>
              <a:chExt cx="145679" cy="70048"/>
            </a:xfrm>
          </p:grpSpPr>
          <p:cxnSp>
            <p:nvCxnSpPr>
              <p:cNvPr id="6363" name="Google Shape;6363;p8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364" name="Google Shape;6364;p8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5" name="Google Shape;6365;p87"/>
            <p:cNvGrpSpPr/>
            <p:nvPr/>
          </p:nvGrpSpPr>
          <p:grpSpPr>
            <a:xfrm>
              <a:off x="2183288" y="4139483"/>
              <a:ext cx="145133" cy="70048"/>
              <a:chOff x="2183288" y="4139483"/>
              <a:chExt cx="145133" cy="70048"/>
            </a:xfrm>
          </p:grpSpPr>
          <p:cxnSp>
            <p:nvCxnSpPr>
              <p:cNvPr id="6366" name="Google Shape;6366;p8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367" name="Google Shape;6367;p8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8" name="Google Shape;6368;p8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69" name="Google Shape;6369;p8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70" name="Google Shape;6370;p87"/>
            <p:cNvGrpSpPr/>
            <p:nvPr/>
          </p:nvGrpSpPr>
          <p:grpSpPr>
            <a:xfrm>
              <a:off x="2943836" y="4268886"/>
              <a:ext cx="60717" cy="122559"/>
              <a:chOff x="2943836" y="4268886"/>
              <a:chExt cx="60717" cy="122559"/>
            </a:xfrm>
          </p:grpSpPr>
          <p:sp>
            <p:nvSpPr>
              <p:cNvPr id="6371" name="Google Shape;6371;p8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72" name="Google Shape;6372;p8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373" name="Google Shape;6373;p87"/>
          <p:cNvGrpSpPr/>
          <p:nvPr/>
        </p:nvGrpSpPr>
        <p:grpSpPr>
          <a:xfrm>
            <a:off x="3409981" y="1290142"/>
            <a:ext cx="1675870" cy="758251"/>
            <a:chOff x="3530532" y="1496185"/>
            <a:chExt cx="1562000" cy="706730"/>
          </a:xfrm>
        </p:grpSpPr>
        <p:cxnSp>
          <p:nvCxnSpPr>
            <p:cNvPr id="6374" name="Google Shape;6374;p8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375" name="Google Shape;6375;p87"/>
            <p:cNvGrpSpPr/>
            <p:nvPr/>
          </p:nvGrpSpPr>
          <p:grpSpPr>
            <a:xfrm>
              <a:off x="3530532" y="1496185"/>
              <a:ext cx="323430" cy="463587"/>
              <a:chOff x="3530532" y="1496185"/>
              <a:chExt cx="323430" cy="463587"/>
            </a:xfrm>
          </p:grpSpPr>
          <p:grpSp>
            <p:nvGrpSpPr>
              <p:cNvPr id="6376" name="Google Shape;6376;p87"/>
              <p:cNvGrpSpPr/>
              <p:nvPr/>
            </p:nvGrpSpPr>
            <p:grpSpPr>
              <a:xfrm>
                <a:off x="3567462" y="1496185"/>
                <a:ext cx="286500" cy="361376"/>
                <a:chOff x="3567462" y="1496185"/>
                <a:chExt cx="286500" cy="361376"/>
              </a:xfrm>
            </p:grpSpPr>
            <p:cxnSp>
              <p:nvCxnSpPr>
                <p:cNvPr id="6377" name="Google Shape;6377;p8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78" name="Google Shape;6378;p8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9" name="Google Shape;6379;p8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87"/>
            <p:cNvGrpSpPr/>
            <p:nvPr/>
          </p:nvGrpSpPr>
          <p:grpSpPr>
            <a:xfrm>
              <a:off x="3891569" y="1779209"/>
              <a:ext cx="323945" cy="423706"/>
              <a:chOff x="3891569" y="1779209"/>
              <a:chExt cx="323945" cy="423706"/>
            </a:xfrm>
          </p:grpSpPr>
          <p:grpSp>
            <p:nvGrpSpPr>
              <p:cNvPr id="6381" name="Google Shape;6381;p87"/>
              <p:cNvGrpSpPr/>
              <p:nvPr/>
            </p:nvGrpSpPr>
            <p:grpSpPr>
              <a:xfrm>
                <a:off x="3929014" y="1881638"/>
                <a:ext cx="286500" cy="321278"/>
                <a:chOff x="3929014" y="1881638"/>
                <a:chExt cx="286500" cy="321278"/>
              </a:xfrm>
            </p:grpSpPr>
            <p:cxnSp>
              <p:nvCxnSpPr>
                <p:cNvPr id="6382" name="Google Shape;6382;p8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383" name="Google Shape;6383;p8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4" name="Google Shape;6384;p8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87"/>
            <p:cNvGrpSpPr/>
            <p:nvPr/>
          </p:nvGrpSpPr>
          <p:grpSpPr>
            <a:xfrm>
              <a:off x="4252606" y="1496185"/>
              <a:ext cx="324721" cy="463587"/>
              <a:chOff x="4252606" y="1496185"/>
              <a:chExt cx="324721" cy="463587"/>
            </a:xfrm>
          </p:grpSpPr>
          <p:grpSp>
            <p:nvGrpSpPr>
              <p:cNvPr id="6386" name="Google Shape;6386;p87"/>
              <p:cNvGrpSpPr/>
              <p:nvPr/>
            </p:nvGrpSpPr>
            <p:grpSpPr>
              <a:xfrm>
                <a:off x="4290828" y="1496185"/>
                <a:ext cx="286500" cy="361376"/>
                <a:chOff x="4290828" y="1496185"/>
                <a:chExt cx="286500" cy="361376"/>
              </a:xfrm>
            </p:grpSpPr>
            <p:cxnSp>
              <p:nvCxnSpPr>
                <p:cNvPr id="6387" name="Google Shape;6387;p8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88" name="Google Shape;6388;p8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9" name="Google Shape;6389;p8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87"/>
            <p:cNvGrpSpPr/>
            <p:nvPr/>
          </p:nvGrpSpPr>
          <p:grpSpPr>
            <a:xfrm>
              <a:off x="4613643" y="1763716"/>
              <a:ext cx="325308" cy="439200"/>
              <a:chOff x="4613643" y="1763716"/>
              <a:chExt cx="325308" cy="439200"/>
            </a:xfrm>
          </p:grpSpPr>
          <p:grpSp>
            <p:nvGrpSpPr>
              <p:cNvPr id="6391" name="Google Shape;6391;p87"/>
              <p:cNvGrpSpPr/>
              <p:nvPr/>
            </p:nvGrpSpPr>
            <p:grpSpPr>
              <a:xfrm>
                <a:off x="4652451" y="1879538"/>
                <a:ext cx="286500" cy="323378"/>
                <a:chOff x="4652451" y="1879538"/>
                <a:chExt cx="286500" cy="323378"/>
              </a:xfrm>
            </p:grpSpPr>
            <p:cxnSp>
              <p:nvCxnSpPr>
                <p:cNvPr id="6392" name="Google Shape;6392;p8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393" name="Google Shape;6393;p8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4" name="Google Shape;6394;p8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5" name="Google Shape;6395;p87"/>
          <p:cNvGrpSpPr/>
          <p:nvPr/>
        </p:nvGrpSpPr>
        <p:grpSpPr>
          <a:xfrm>
            <a:off x="3421841" y="2143768"/>
            <a:ext cx="1652173" cy="391517"/>
            <a:chOff x="3512551" y="2358270"/>
            <a:chExt cx="1597383" cy="378533"/>
          </a:xfrm>
        </p:grpSpPr>
        <p:cxnSp>
          <p:nvCxnSpPr>
            <p:cNvPr id="6396" name="Google Shape;6396;p87"/>
            <p:cNvCxnSpPr>
              <a:stCxn id="6397" idx="6"/>
              <a:endCxn id="639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399" name="Google Shape;6399;p87"/>
            <p:cNvGrpSpPr/>
            <p:nvPr/>
          </p:nvGrpSpPr>
          <p:grpSpPr>
            <a:xfrm>
              <a:off x="3512551" y="2358270"/>
              <a:ext cx="225647" cy="307714"/>
              <a:chOff x="2182679" y="2004714"/>
              <a:chExt cx="792300" cy="1080458"/>
            </a:xfrm>
          </p:grpSpPr>
          <p:cxnSp>
            <p:nvCxnSpPr>
              <p:cNvPr id="6400" name="Google Shape;6400;p87"/>
              <p:cNvCxnSpPr>
                <a:stCxn id="640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397" name="Google Shape;6397;p8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87"/>
            <p:cNvGrpSpPr/>
            <p:nvPr/>
          </p:nvGrpSpPr>
          <p:grpSpPr>
            <a:xfrm>
              <a:off x="3969644" y="2440153"/>
              <a:ext cx="225853" cy="296651"/>
              <a:chOff x="3775710" y="1729289"/>
              <a:chExt cx="136500" cy="179289"/>
            </a:xfrm>
          </p:grpSpPr>
          <p:cxnSp>
            <p:nvCxnSpPr>
              <p:cNvPr id="6403" name="Google Shape;6403;p8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404" name="Google Shape;6404;p8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87"/>
            <p:cNvGrpSpPr/>
            <p:nvPr/>
          </p:nvGrpSpPr>
          <p:grpSpPr>
            <a:xfrm>
              <a:off x="4427051" y="2358270"/>
              <a:ext cx="225647" cy="307714"/>
              <a:chOff x="5393704" y="2004714"/>
              <a:chExt cx="792300" cy="1080458"/>
            </a:xfrm>
          </p:grpSpPr>
          <p:cxnSp>
            <p:nvCxnSpPr>
              <p:cNvPr id="6407" name="Google Shape;6407;p87"/>
              <p:cNvCxnSpPr>
                <a:stCxn id="640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409" name="Google Shape;6409;p8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87"/>
            <p:cNvGrpSpPr/>
            <p:nvPr/>
          </p:nvGrpSpPr>
          <p:grpSpPr>
            <a:xfrm>
              <a:off x="4884287" y="2440252"/>
              <a:ext cx="225647" cy="296532"/>
              <a:chOff x="6999166" y="2292572"/>
              <a:chExt cx="792300" cy="1041192"/>
            </a:xfrm>
          </p:grpSpPr>
          <p:cxnSp>
            <p:nvCxnSpPr>
              <p:cNvPr id="6411" name="Google Shape;6411;p8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398" name="Google Shape;6398;p8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3" name="Google Shape;6413;p87"/>
          <p:cNvGrpSpPr/>
          <p:nvPr/>
        </p:nvGrpSpPr>
        <p:grpSpPr>
          <a:xfrm>
            <a:off x="6842649" y="979967"/>
            <a:ext cx="1581844" cy="732818"/>
            <a:chOff x="634175" y="2986275"/>
            <a:chExt cx="3147949" cy="1458344"/>
          </a:xfrm>
        </p:grpSpPr>
        <p:cxnSp>
          <p:nvCxnSpPr>
            <p:cNvPr id="6414" name="Google Shape;6414;p87"/>
            <p:cNvCxnSpPr>
              <a:stCxn id="6415" idx="4"/>
              <a:endCxn id="6416"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417" name="Google Shape;6417;p87"/>
            <p:cNvCxnSpPr>
              <a:stCxn id="6416" idx="0"/>
              <a:endCxn id="641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419" name="Google Shape;6419;p87"/>
            <p:cNvCxnSpPr>
              <a:stCxn id="6418" idx="4"/>
              <a:endCxn id="642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421" name="Google Shape;6421;p87"/>
            <p:cNvCxnSpPr>
              <a:stCxn id="6420" idx="0"/>
              <a:endCxn id="6422"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422" name="Google Shape;6422;p8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18" name="Google Shape;6418;p8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15" name="Google Shape;6415;p8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20" name="Google Shape;6420;p8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16" name="Google Shape;6416;p8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423" name="Google Shape;6423;p87"/>
          <p:cNvGrpSpPr/>
          <p:nvPr/>
        </p:nvGrpSpPr>
        <p:grpSpPr>
          <a:xfrm>
            <a:off x="3410364" y="2674277"/>
            <a:ext cx="1675128" cy="313674"/>
            <a:chOff x="998425" y="1182125"/>
            <a:chExt cx="1065400" cy="199500"/>
          </a:xfrm>
        </p:grpSpPr>
        <p:sp>
          <p:nvSpPr>
            <p:cNvPr id="6424" name="Google Shape;6424;p8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87"/>
          <p:cNvGrpSpPr/>
          <p:nvPr/>
        </p:nvGrpSpPr>
        <p:grpSpPr>
          <a:xfrm>
            <a:off x="3410363" y="3630244"/>
            <a:ext cx="1675129" cy="525345"/>
            <a:chOff x="5194708" y="3484366"/>
            <a:chExt cx="3148148" cy="987304"/>
          </a:xfrm>
        </p:grpSpPr>
        <p:grpSp>
          <p:nvGrpSpPr>
            <p:cNvPr id="6430" name="Google Shape;6430;p87"/>
            <p:cNvGrpSpPr/>
            <p:nvPr/>
          </p:nvGrpSpPr>
          <p:grpSpPr>
            <a:xfrm>
              <a:off x="7531521" y="3484366"/>
              <a:ext cx="811335" cy="987304"/>
              <a:chOff x="3379425" y="1617275"/>
              <a:chExt cx="1090650" cy="1327200"/>
            </a:xfrm>
          </p:grpSpPr>
          <p:sp>
            <p:nvSpPr>
              <p:cNvPr id="6431" name="Google Shape;6431;p8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87"/>
            <p:cNvGrpSpPr/>
            <p:nvPr/>
          </p:nvGrpSpPr>
          <p:grpSpPr>
            <a:xfrm>
              <a:off x="6752546" y="3484366"/>
              <a:ext cx="811428" cy="987304"/>
              <a:chOff x="2332275" y="1617275"/>
              <a:chExt cx="1090775" cy="1327200"/>
            </a:xfrm>
          </p:grpSpPr>
          <p:sp>
            <p:nvSpPr>
              <p:cNvPr id="6435" name="Google Shape;6435;p8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87"/>
            <p:cNvGrpSpPr/>
            <p:nvPr/>
          </p:nvGrpSpPr>
          <p:grpSpPr>
            <a:xfrm>
              <a:off x="5973664" y="3484366"/>
              <a:ext cx="811335" cy="987304"/>
              <a:chOff x="1285250" y="1617275"/>
              <a:chExt cx="1090650" cy="1327200"/>
            </a:xfrm>
          </p:grpSpPr>
          <p:sp>
            <p:nvSpPr>
              <p:cNvPr id="6439" name="Google Shape;6439;p8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87"/>
            <p:cNvGrpSpPr/>
            <p:nvPr/>
          </p:nvGrpSpPr>
          <p:grpSpPr>
            <a:xfrm>
              <a:off x="5194708" y="3484366"/>
              <a:ext cx="811409" cy="987304"/>
              <a:chOff x="238125" y="1617275"/>
              <a:chExt cx="1090750" cy="1327200"/>
            </a:xfrm>
          </p:grpSpPr>
          <p:sp>
            <p:nvSpPr>
              <p:cNvPr id="6443" name="Google Shape;6443;p8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6" name="Google Shape;6446;p87"/>
          <p:cNvGrpSpPr/>
          <p:nvPr/>
        </p:nvGrpSpPr>
        <p:grpSpPr>
          <a:xfrm>
            <a:off x="6844048" y="2276133"/>
            <a:ext cx="1579046" cy="522230"/>
            <a:chOff x="6853641" y="2534077"/>
            <a:chExt cx="1515545" cy="501229"/>
          </a:xfrm>
        </p:grpSpPr>
        <p:grpSp>
          <p:nvGrpSpPr>
            <p:cNvPr id="6447" name="Google Shape;6447;p87"/>
            <p:cNvGrpSpPr/>
            <p:nvPr/>
          </p:nvGrpSpPr>
          <p:grpSpPr>
            <a:xfrm>
              <a:off x="6853641" y="2618923"/>
              <a:ext cx="1515545" cy="324556"/>
              <a:chOff x="6853641" y="2618923"/>
              <a:chExt cx="1515545" cy="324556"/>
            </a:xfrm>
          </p:grpSpPr>
          <p:sp>
            <p:nvSpPr>
              <p:cNvPr id="6448" name="Google Shape;6448;p8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3" name="Google Shape;6453;p8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87"/>
          <p:cNvGrpSpPr/>
          <p:nvPr/>
        </p:nvGrpSpPr>
        <p:grpSpPr>
          <a:xfrm>
            <a:off x="3438940" y="3151173"/>
            <a:ext cx="1617976" cy="346616"/>
            <a:chOff x="1808063" y="4294338"/>
            <a:chExt cx="3370782" cy="721817"/>
          </a:xfrm>
        </p:grpSpPr>
        <p:sp>
          <p:nvSpPr>
            <p:cNvPr id="6459" name="Google Shape;6459;p8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87"/>
          <p:cNvGrpSpPr/>
          <p:nvPr/>
        </p:nvGrpSpPr>
        <p:grpSpPr>
          <a:xfrm>
            <a:off x="5264936" y="3817923"/>
            <a:ext cx="1417067" cy="350605"/>
            <a:chOff x="4234950" y="2101012"/>
            <a:chExt cx="4219974" cy="1044090"/>
          </a:xfrm>
        </p:grpSpPr>
        <p:sp>
          <p:nvSpPr>
            <p:cNvPr id="6470" name="Google Shape;6470;p8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87"/>
          <p:cNvGrpSpPr/>
          <p:nvPr/>
        </p:nvGrpSpPr>
        <p:grpSpPr>
          <a:xfrm>
            <a:off x="6840408" y="1808681"/>
            <a:ext cx="1586327" cy="371557"/>
            <a:chOff x="1247650" y="2075423"/>
            <a:chExt cx="6648477" cy="1557238"/>
          </a:xfrm>
        </p:grpSpPr>
        <p:sp>
          <p:nvSpPr>
            <p:cNvPr id="6487" name="Google Shape;6487;p8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87"/>
          <p:cNvGrpSpPr/>
          <p:nvPr/>
        </p:nvGrpSpPr>
        <p:grpSpPr>
          <a:xfrm>
            <a:off x="5271678" y="961870"/>
            <a:ext cx="1415601" cy="1648533"/>
            <a:chOff x="1839112" y="2209163"/>
            <a:chExt cx="1918159" cy="2233784"/>
          </a:xfrm>
        </p:grpSpPr>
        <p:sp>
          <p:nvSpPr>
            <p:cNvPr id="6494" name="Google Shape;6494;p8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7" name="Google Shape;6497;p87"/>
            <p:cNvCxnSpPr>
              <a:stCxn id="6494" idx="6"/>
              <a:endCxn id="6495"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98" name="Google Shape;6498;p87"/>
            <p:cNvCxnSpPr>
              <a:stCxn id="6495" idx="4"/>
              <a:endCxn id="649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500" name="Google Shape;6500;p87"/>
            <p:cNvCxnSpPr>
              <a:stCxn id="6499" idx="6"/>
              <a:endCxn id="6496"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501" name="Google Shape;6501;p87"/>
            <p:cNvCxnSpPr>
              <a:stCxn id="6496" idx="4"/>
              <a:endCxn id="650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499" name="Google Shape;6499;p8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04" name="Google Shape;6504;p87"/>
            <p:cNvCxnSpPr>
              <a:endCxn id="650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505" name="Google Shape;6505;p87"/>
          <p:cNvGrpSpPr/>
          <p:nvPr/>
        </p:nvGrpSpPr>
        <p:grpSpPr>
          <a:xfrm>
            <a:off x="3428944" y="979954"/>
            <a:ext cx="1637968" cy="154942"/>
            <a:chOff x="238125" y="2506075"/>
            <a:chExt cx="7115411" cy="673075"/>
          </a:xfrm>
        </p:grpSpPr>
        <p:sp>
          <p:nvSpPr>
            <p:cNvPr id="6506" name="Google Shape;6506;p8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87"/>
          <p:cNvGrpSpPr/>
          <p:nvPr/>
        </p:nvGrpSpPr>
        <p:grpSpPr>
          <a:xfrm>
            <a:off x="1969680" y="1294672"/>
            <a:ext cx="1262932" cy="785408"/>
            <a:chOff x="548861" y="389676"/>
            <a:chExt cx="3843371" cy="2390163"/>
          </a:xfrm>
        </p:grpSpPr>
        <p:cxnSp>
          <p:nvCxnSpPr>
            <p:cNvPr id="6512" name="Google Shape;6512;p8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13" name="Google Shape;6513;p8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14" name="Google Shape;6514;p8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15" name="Google Shape;6515;p8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516" name="Google Shape;6516;p8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517" name="Google Shape;6517;p8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18" name="Google Shape;6518;p8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519" name="Google Shape;6519;p8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87"/>
          <p:cNvGrpSpPr/>
          <p:nvPr/>
        </p:nvGrpSpPr>
        <p:grpSpPr>
          <a:xfrm>
            <a:off x="757812" y="2401550"/>
            <a:ext cx="1412054" cy="633562"/>
            <a:chOff x="1187400" y="2529299"/>
            <a:chExt cx="6769193" cy="2241903"/>
          </a:xfrm>
        </p:grpSpPr>
        <p:sp>
          <p:nvSpPr>
            <p:cNvPr id="6526" name="Google Shape;6526;p8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527" name="Google Shape;6527;p8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28" name="Google Shape;6528;p8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29" name="Google Shape;6529;p8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30" name="Google Shape;6530;p8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31" name="Google Shape;6531;p8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32" name="Google Shape;6532;p8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533" name="Google Shape;6533;p87"/>
            <p:cNvCxnSpPr>
              <a:stCxn id="6526" idx="2"/>
              <a:endCxn id="6527"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4" name="Google Shape;6534;p87"/>
            <p:cNvCxnSpPr>
              <a:stCxn id="6528" idx="0"/>
              <a:endCxn id="6526"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5" name="Google Shape;6535;p87"/>
            <p:cNvCxnSpPr>
              <a:stCxn id="6528" idx="2"/>
              <a:endCxn id="6530"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6" name="Google Shape;6536;p87"/>
            <p:cNvCxnSpPr>
              <a:stCxn id="6529" idx="0"/>
              <a:endCxn id="6528"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7" name="Google Shape;6537;p87"/>
            <p:cNvCxnSpPr>
              <a:stCxn id="6527" idx="2"/>
              <a:endCxn id="6532"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8" name="Google Shape;6538;p87"/>
            <p:cNvCxnSpPr>
              <a:stCxn id="6531" idx="0"/>
              <a:endCxn id="6527"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539" name="Google Shape;6539;p87"/>
          <p:cNvGrpSpPr/>
          <p:nvPr/>
        </p:nvGrpSpPr>
        <p:grpSpPr>
          <a:xfrm>
            <a:off x="6844058" y="2894258"/>
            <a:ext cx="1579035" cy="540873"/>
            <a:chOff x="6895650" y="3126697"/>
            <a:chExt cx="1436662" cy="492105"/>
          </a:xfrm>
        </p:grpSpPr>
        <p:sp>
          <p:nvSpPr>
            <p:cNvPr id="6540" name="Google Shape;6540;p8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5" name="Google Shape;6545;p87"/>
            <p:cNvGrpSpPr/>
            <p:nvPr/>
          </p:nvGrpSpPr>
          <p:grpSpPr>
            <a:xfrm>
              <a:off x="6995957" y="3335810"/>
              <a:ext cx="1230393" cy="71754"/>
              <a:chOff x="6995957" y="3287964"/>
              <a:chExt cx="1230393" cy="71754"/>
            </a:xfrm>
          </p:grpSpPr>
          <p:sp>
            <p:nvSpPr>
              <p:cNvPr id="6546" name="Google Shape;6546;p8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1" name="Google Shape;6551;p87"/>
          <p:cNvGrpSpPr/>
          <p:nvPr/>
        </p:nvGrpSpPr>
        <p:grpSpPr>
          <a:xfrm>
            <a:off x="6842640" y="3531021"/>
            <a:ext cx="1581862" cy="650625"/>
            <a:chOff x="6777990" y="3710194"/>
            <a:chExt cx="1646915" cy="677382"/>
          </a:xfrm>
        </p:grpSpPr>
        <p:grpSp>
          <p:nvGrpSpPr>
            <p:cNvPr id="6552" name="Google Shape;6552;p87"/>
            <p:cNvGrpSpPr/>
            <p:nvPr/>
          </p:nvGrpSpPr>
          <p:grpSpPr>
            <a:xfrm>
              <a:off x="6777990" y="3874492"/>
              <a:ext cx="411129" cy="513083"/>
              <a:chOff x="6777990" y="3874492"/>
              <a:chExt cx="411129" cy="513083"/>
            </a:xfrm>
          </p:grpSpPr>
          <p:cxnSp>
            <p:nvCxnSpPr>
              <p:cNvPr id="6553" name="Google Shape;6553;p8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54" name="Google Shape;6554;p8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87"/>
            <p:cNvGrpSpPr/>
            <p:nvPr/>
          </p:nvGrpSpPr>
          <p:grpSpPr>
            <a:xfrm>
              <a:off x="7188425" y="3710194"/>
              <a:ext cx="411123" cy="520535"/>
              <a:chOff x="7188425" y="3710194"/>
              <a:chExt cx="411123" cy="520535"/>
            </a:xfrm>
          </p:grpSpPr>
          <p:cxnSp>
            <p:nvCxnSpPr>
              <p:cNvPr id="6556" name="Google Shape;6556;p8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57" name="Google Shape;6557;p8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87"/>
            <p:cNvGrpSpPr/>
            <p:nvPr/>
          </p:nvGrpSpPr>
          <p:grpSpPr>
            <a:xfrm>
              <a:off x="7603341" y="3874492"/>
              <a:ext cx="411474" cy="513083"/>
              <a:chOff x="7603341" y="3874492"/>
              <a:chExt cx="411474" cy="513083"/>
            </a:xfrm>
          </p:grpSpPr>
          <p:cxnSp>
            <p:nvCxnSpPr>
              <p:cNvPr id="6559" name="Google Shape;6559;p8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60" name="Google Shape;6560;p8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87"/>
            <p:cNvGrpSpPr/>
            <p:nvPr/>
          </p:nvGrpSpPr>
          <p:grpSpPr>
            <a:xfrm>
              <a:off x="8013776" y="3722847"/>
              <a:ext cx="411129" cy="507881"/>
              <a:chOff x="8013776" y="3722847"/>
              <a:chExt cx="411129" cy="507881"/>
            </a:xfrm>
          </p:grpSpPr>
          <p:cxnSp>
            <p:nvCxnSpPr>
              <p:cNvPr id="6562" name="Google Shape;6562;p8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563" name="Google Shape;6563;p8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4" name="Google Shape;6564;p87"/>
          <p:cNvGrpSpPr/>
          <p:nvPr/>
        </p:nvGrpSpPr>
        <p:grpSpPr>
          <a:xfrm>
            <a:off x="5262155" y="2703861"/>
            <a:ext cx="1421889" cy="1020603"/>
            <a:chOff x="5190863" y="2824811"/>
            <a:chExt cx="1544860" cy="1108869"/>
          </a:xfrm>
        </p:grpSpPr>
        <p:grpSp>
          <p:nvGrpSpPr>
            <p:cNvPr id="6565" name="Google Shape;6565;p87"/>
            <p:cNvGrpSpPr/>
            <p:nvPr/>
          </p:nvGrpSpPr>
          <p:grpSpPr>
            <a:xfrm>
              <a:off x="5938695" y="3176919"/>
              <a:ext cx="685761" cy="404739"/>
              <a:chOff x="5938695" y="3176919"/>
              <a:chExt cx="685761" cy="404739"/>
            </a:xfrm>
          </p:grpSpPr>
          <p:grpSp>
            <p:nvGrpSpPr>
              <p:cNvPr id="6566" name="Google Shape;6566;p87"/>
              <p:cNvGrpSpPr/>
              <p:nvPr/>
            </p:nvGrpSpPr>
            <p:grpSpPr>
              <a:xfrm>
                <a:off x="5938695" y="3176919"/>
                <a:ext cx="685761" cy="404739"/>
                <a:chOff x="5938695" y="3176919"/>
                <a:chExt cx="685761" cy="404739"/>
              </a:xfrm>
            </p:grpSpPr>
            <p:sp>
              <p:nvSpPr>
                <p:cNvPr id="6567" name="Google Shape;6567;p8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9" name="Google Shape;6569;p8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87"/>
            <p:cNvGrpSpPr/>
            <p:nvPr/>
          </p:nvGrpSpPr>
          <p:grpSpPr>
            <a:xfrm>
              <a:off x="5305233" y="3176835"/>
              <a:ext cx="685971" cy="404655"/>
              <a:chOff x="5305233" y="3176835"/>
              <a:chExt cx="685971" cy="404655"/>
            </a:xfrm>
          </p:grpSpPr>
          <p:grpSp>
            <p:nvGrpSpPr>
              <p:cNvPr id="6571" name="Google Shape;6571;p87"/>
              <p:cNvGrpSpPr/>
              <p:nvPr/>
            </p:nvGrpSpPr>
            <p:grpSpPr>
              <a:xfrm>
                <a:off x="5305233" y="3176835"/>
                <a:ext cx="685971" cy="404655"/>
                <a:chOff x="5305233" y="3176835"/>
                <a:chExt cx="685971" cy="404655"/>
              </a:xfrm>
            </p:grpSpPr>
            <p:sp>
              <p:nvSpPr>
                <p:cNvPr id="6572" name="Google Shape;6572;p8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4" name="Google Shape;6574;p8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5" name="Google Shape;6575;p8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6" name="Google Shape;6576;p87"/>
            <p:cNvGrpSpPr/>
            <p:nvPr/>
          </p:nvGrpSpPr>
          <p:grpSpPr>
            <a:xfrm>
              <a:off x="5657361" y="2824811"/>
              <a:ext cx="1078361" cy="404655"/>
              <a:chOff x="5657361" y="2824811"/>
              <a:chExt cx="1078361" cy="404655"/>
            </a:xfrm>
          </p:grpSpPr>
          <p:grpSp>
            <p:nvGrpSpPr>
              <p:cNvPr id="6577" name="Google Shape;6577;p87"/>
              <p:cNvGrpSpPr/>
              <p:nvPr/>
            </p:nvGrpSpPr>
            <p:grpSpPr>
              <a:xfrm>
                <a:off x="5657361" y="2824811"/>
                <a:ext cx="1078361" cy="404655"/>
                <a:chOff x="5657361" y="2824811"/>
                <a:chExt cx="1078361" cy="404655"/>
              </a:xfrm>
            </p:grpSpPr>
            <p:grpSp>
              <p:nvGrpSpPr>
                <p:cNvPr id="6578" name="Google Shape;6578;p87"/>
                <p:cNvGrpSpPr/>
                <p:nvPr/>
              </p:nvGrpSpPr>
              <p:grpSpPr>
                <a:xfrm>
                  <a:off x="5938485" y="2824811"/>
                  <a:ext cx="797237" cy="404655"/>
                  <a:chOff x="5938485" y="2824811"/>
                  <a:chExt cx="797237" cy="404655"/>
                </a:xfrm>
              </p:grpSpPr>
              <p:sp>
                <p:nvSpPr>
                  <p:cNvPr id="6579" name="Google Shape;6579;p8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1" name="Google Shape;6581;p8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2" name="Google Shape;6582;p8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87"/>
            <p:cNvGrpSpPr/>
            <p:nvPr/>
          </p:nvGrpSpPr>
          <p:grpSpPr>
            <a:xfrm>
              <a:off x="5190863" y="3528942"/>
              <a:ext cx="1078026" cy="404739"/>
              <a:chOff x="5190863" y="3528942"/>
              <a:chExt cx="1078026" cy="404739"/>
            </a:xfrm>
          </p:grpSpPr>
          <p:sp>
            <p:nvSpPr>
              <p:cNvPr id="6584" name="Google Shape;6584;p8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5" name="Google Shape;6585;p87"/>
              <p:cNvGrpSpPr/>
              <p:nvPr/>
            </p:nvGrpSpPr>
            <p:grpSpPr>
              <a:xfrm>
                <a:off x="5190863" y="3528942"/>
                <a:ext cx="1078026" cy="404739"/>
                <a:chOff x="5190863" y="3528942"/>
                <a:chExt cx="1078026" cy="404739"/>
              </a:xfrm>
            </p:grpSpPr>
            <p:sp>
              <p:nvSpPr>
                <p:cNvPr id="6586" name="Google Shape;6586;p8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88" name="Google Shape;6588;p87"/>
          <p:cNvGrpSpPr/>
          <p:nvPr/>
        </p:nvGrpSpPr>
        <p:grpSpPr>
          <a:xfrm>
            <a:off x="728162" y="1268329"/>
            <a:ext cx="1086719" cy="879487"/>
            <a:chOff x="803162" y="1474292"/>
            <a:chExt cx="1086719" cy="879487"/>
          </a:xfrm>
        </p:grpSpPr>
        <p:grpSp>
          <p:nvGrpSpPr>
            <p:cNvPr id="6589" name="Google Shape;6589;p87"/>
            <p:cNvGrpSpPr/>
            <p:nvPr/>
          </p:nvGrpSpPr>
          <p:grpSpPr>
            <a:xfrm>
              <a:off x="803162" y="1625948"/>
              <a:ext cx="445856" cy="576579"/>
              <a:chOff x="803162" y="1625948"/>
              <a:chExt cx="445856" cy="576579"/>
            </a:xfrm>
          </p:grpSpPr>
          <p:sp>
            <p:nvSpPr>
              <p:cNvPr id="6590" name="Google Shape;6590;p8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1" name="Google Shape;6591;p87"/>
              <p:cNvGrpSpPr/>
              <p:nvPr/>
            </p:nvGrpSpPr>
            <p:grpSpPr>
              <a:xfrm>
                <a:off x="1056023" y="1625948"/>
                <a:ext cx="192995" cy="576579"/>
                <a:chOff x="1056023" y="1625948"/>
                <a:chExt cx="192995" cy="576579"/>
              </a:xfrm>
            </p:grpSpPr>
            <p:sp>
              <p:nvSpPr>
                <p:cNvPr id="6592" name="Google Shape;6592;p8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7" name="Google Shape;6597;p87"/>
            <p:cNvGrpSpPr/>
            <p:nvPr/>
          </p:nvGrpSpPr>
          <p:grpSpPr>
            <a:xfrm>
              <a:off x="1371406" y="1474292"/>
              <a:ext cx="518475" cy="879487"/>
              <a:chOff x="1398231" y="1474292"/>
              <a:chExt cx="518475" cy="879487"/>
            </a:xfrm>
          </p:grpSpPr>
          <p:grpSp>
            <p:nvGrpSpPr>
              <p:cNvPr id="6598" name="Google Shape;6598;p87"/>
              <p:cNvGrpSpPr/>
              <p:nvPr/>
            </p:nvGrpSpPr>
            <p:grpSpPr>
              <a:xfrm>
                <a:off x="1398231" y="1474292"/>
                <a:ext cx="518475" cy="341643"/>
                <a:chOff x="1398231" y="1474292"/>
                <a:chExt cx="518475" cy="341643"/>
              </a:xfrm>
            </p:grpSpPr>
            <p:sp>
              <p:nvSpPr>
                <p:cNvPr id="6599" name="Google Shape;6599;p8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0" name="Google Shape;6600;p87"/>
                <p:cNvGrpSpPr/>
                <p:nvPr/>
              </p:nvGrpSpPr>
              <p:grpSpPr>
                <a:xfrm>
                  <a:off x="1616453" y="1474292"/>
                  <a:ext cx="300253" cy="341643"/>
                  <a:chOff x="1616453" y="1475379"/>
                  <a:chExt cx="300253" cy="341643"/>
                </a:xfrm>
              </p:grpSpPr>
              <p:sp>
                <p:nvSpPr>
                  <p:cNvPr id="6601" name="Google Shape;6601;p8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8" name="Google Shape;6608;p87"/>
                  <p:cNvGrpSpPr/>
                  <p:nvPr/>
                </p:nvGrpSpPr>
                <p:grpSpPr>
                  <a:xfrm>
                    <a:off x="1839639" y="1475379"/>
                    <a:ext cx="77067" cy="341643"/>
                    <a:chOff x="1839639" y="1475379"/>
                    <a:chExt cx="77067" cy="341643"/>
                  </a:xfrm>
                </p:grpSpPr>
                <p:sp>
                  <p:nvSpPr>
                    <p:cNvPr id="6609" name="Google Shape;6609;p8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11" name="Google Shape;6611;p87"/>
              <p:cNvGrpSpPr/>
              <p:nvPr/>
            </p:nvGrpSpPr>
            <p:grpSpPr>
              <a:xfrm>
                <a:off x="1398451" y="2012951"/>
                <a:ext cx="518255" cy="340828"/>
                <a:chOff x="1398451" y="2012951"/>
                <a:chExt cx="518255" cy="340828"/>
              </a:xfrm>
            </p:grpSpPr>
            <p:sp>
              <p:nvSpPr>
                <p:cNvPr id="6612" name="Google Shape;6612;p8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3" name="Google Shape;6613;p87"/>
                <p:cNvGrpSpPr/>
                <p:nvPr/>
              </p:nvGrpSpPr>
              <p:grpSpPr>
                <a:xfrm>
                  <a:off x="1616453" y="2012951"/>
                  <a:ext cx="300253" cy="340828"/>
                  <a:chOff x="1616453" y="2013538"/>
                  <a:chExt cx="300253" cy="340828"/>
                </a:xfrm>
              </p:grpSpPr>
              <p:sp>
                <p:nvSpPr>
                  <p:cNvPr id="6614" name="Google Shape;6614;p8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1" name="Google Shape;6621;p87"/>
                  <p:cNvGrpSpPr/>
                  <p:nvPr/>
                </p:nvGrpSpPr>
                <p:grpSpPr>
                  <a:xfrm>
                    <a:off x="1839639" y="2013538"/>
                    <a:ext cx="77067" cy="340828"/>
                    <a:chOff x="1839639" y="2013538"/>
                    <a:chExt cx="77067" cy="340828"/>
                  </a:xfrm>
                </p:grpSpPr>
                <p:sp>
                  <p:nvSpPr>
                    <p:cNvPr id="6622" name="Google Shape;6622;p8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624" name="Google Shape;6624;p87"/>
          <p:cNvGrpSpPr/>
          <p:nvPr/>
        </p:nvGrpSpPr>
        <p:grpSpPr>
          <a:xfrm>
            <a:off x="724986" y="3399516"/>
            <a:ext cx="1368681" cy="682918"/>
            <a:chOff x="724986" y="3605478"/>
            <a:chExt cx="1368681" cy="682918"/>
          </a:xfrm>
        </p:grpSpPr>
        <p:grpSp>
          <p:nvGrpSpPr>
            <p:cNvPr id="6625" name="Google Shape;6625;p87"/>
            <p:cNvGrpSpPr/>
            <p:nvPr/>
          </p:nvGrpSpPr>
          <p:grpSpPr>
            <a:xfrm>
              <a:off x="1289102" y="3823629"/>
              <a:ext cx="240442" cy="250435"/>
              <a:chOff x="-165066" y="3843615"/>
              <a:chExt cx="221259" cy="230455"/>
            </a:xfrm>
          </p:grpSpPr>
          <p:sp>
            <p:nvSpPr>
              <p:cNvPr id="6626" name="Google Shape;6626;p8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87"/>
            <p:cNvGrpSpPr/>
            <p:nvPr/>
          </p:nvGrpSpPr>
          <p:grpSpPr>
            <a:xfrm>
              <a:off x="724986" y="3605478"/>
              <a:ext cx="1368681" cy="682918"/>
              <a:chOff x="724986" y="3605478"/>
              <a:chExt cx="1368681" cy="682918"/>
            </a:xfrm>
          </p:grpSpPr>
          <p:grpSp>
            <p:nvGrpSpPr>
              <p:cNvPr id="6647" name="Google Shape;6647;p87"/>
              <p:cNvGrpSpPr/>
              <p:nvPr/>
            </p:nvGrpSpPr>
            <p:grpSpPr>
              <a:xfrm>
                <a:off x="1498221" y="4047614"/>
                <a:ext cx="529172" cy="240783"/>
                <a:chOff x="1498221" y="4047614"/>
                <a:chExt cx="529172" cy="240783"/>
              </a:xfrm>
            </p:grpSpPr>
            <p:grpSp>
              <p:nvGrpSpPr>
                <p:cNvPr id="6648" name="Google Shape;6648;p87"/>
                <p:cNvGrpSpPr/>
                <p:nvPr/>
              </p:nvGrpSpPr>
              <p:grpSpPr>
                <a:xfrm>
                  <a:off x="1826655" y="4224370"/>
                  <a:ext cx="200738" cy="25631"/>
                  <a:chOff x="1826655" y="4224370"/>
                  <a:chExt cx="200738" cy="25631"/>
                </a:xfrm>
              </p:grpSpPr>
              <p:sp>
                <p:nvSpPr>
                  <p:cNvPr id="6649" name="Google Shape;6649;p8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87"/>
                <p:cNvGrpSpPr/>
                <p:nvPr/>
              </p:nvGrpSpPr>
              <p:grpSpPr>
                <a:xfrm>
                  <a:off x="1498221" y="4047614"/>
                  <a:ext cx="328444" cy="240783"/>
                  <a:chOff x="1498221" y="4047614"/>
                  <a:chExt cx="328444" cy="240783"/>
                </a:xfrm>
              </p:grpSpPr>
              <p:sp>
                <p:nvSpPr>
                  <p:cNvPr id="6652" name="Google Shape;6652;p8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3" name="Google Shape;6653;p87"/>
                  <p:cNvGrpSpPr/>
                  <p:nvPr/>
                </p:nvGrpSpPr>
                <p:grpSpPr>
                  <a:xfrm>
                    <a:off x="1498221" y="4047614"/>
                    <a:ext cx="150566" cy="190416"/>
                    <a:chOff x="1498221" y="4047614"/>
                    <a:chExt cx="150566" cy="190416"/>
                  </a:xfrm>
                </p:grpSpPr>
                <p:sp>
                  <p:nvSpPr>
                    <p:cNvPr id="6654" name="Google Shape;6654;p8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56" name="Google Shape;6656;p87"/>
              <p:cNvGrpSpPr/>
              <p:nvPr/>
            </p:nvGrpSpPr>
            <p:grpSpPr>
              <a:xfrm>
                <a:off x="1560718" y="3800594"/>
                <a:ext cx="532948" cy="302090"/>
                <a:chOff x="1560718" y="3800594"/>
                <a:chExt cx="532948" cy="302090"/>
              </a:xfrm>
            </p:grpSpPr>
            <p:grpSp>
              <p:nvGrpSpPr>
                <p:cNvPr id="6657" name="Google Shape;6657;p87"/>
                <p:cNvGrpSpPr/>
                <p:nvPr/>
              </p:nvGrpSpPr>
              <p:grpSpPr>
                <a:xfrm>
                  <a:off x="1912179" y="3827344"/>
                  <a:ext cx="181487" cy="25631"/>
                  <a:chOff x="1912179" y="3827344"/>
                  <a:chExt cx="181487" cy="25631"/>
                </a:xfrm>
              </p:grpSpPr>
              <p:sp>
                <p:nvSpPr>
                  <p:cNvPr id="6658" name="Google Shape;6658;p8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87"/>
                <p:cNvGrpSpPr/>
                <p:nvPr/>
              </p:nvGrpSpPr>
              <p:grpSpPr>
                <a:xfrm>
                  <a:off x="1912179" y="4044505"/>
                  <a:ext cx="181487" cy="25622"/>
                  <a:chOff x="1912179" y="4044506"/>
                  <a:chExt cx="181487" cy="25622"/>
                </a:xfrm>
              </p:grpSpPr>
              <p:sp>
                <p:nvSpPr>
                  <p:cNvPr id="6661" name="Google Shape;6661;p8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87"/>
                <p:cNvGrpSpPr/>
                <p:nvPr/>
              </p:nvGrpSpPr>
              <p:grpSpPr>
                <a:xfrm>
                  <a:off x="1560718" y="3800594"/>
                  <a:ext cx="351472" cy="302090"/>
                  <a:chOff x="1560718" y="3800594"/>
                  <a:chExt cx="351472" cy="302090"/>
                </a:xfrm>
              </p:grpSpPr>
              <p:grpSp>
                <p:nvGrpSpPr>
                  <p:cNvPr id="6664" name="Google Shape;6664;p87"/>
                  <p:cNvGrpSpPr/>
                  <p:nvPr/>
                </p:nvGrpSpPr>
                <p:grpSpPr>
                  <a:xfrm>
                    <a:off x="1560718" y="3842857"/>
                    <a:ext cx="173586" cy="217131"/>
                    <a:chOff x="1560718" y="3842857"/>
                    <a:chExt cx="173586" cy="217131"/>
                  </a:xfrm>
                </p:grpSpPr>
                <p:sp>
                  <p:nvSpPr>
                    <p:cNvPr id="6665" name="Google Shape;6665;p8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8" name="Google Shape;6668;p8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670" name="Google Shape;6670;p8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1" name="Google Shape;6671;p87"/>
              <p:cNvGrpSpPr/>
              <p:nvPr/>
            </p:nvGrpSpPr>
            <p:grpSpPr>
              <a:xfrm>
                <a:off x="785350" y="3605478"/>
                <a:ext cx="535311" cy="249245"/>
                <a:chOff x="785350" y="3605478"/>
                <a:chExt cx="535311" cy="249245"/>
              </a:xfrm>
            </p:grpSpPr>
            <p:grpSp>
              <p:nvGrpSpPr>
                <p:cNvPr id="6672" name="Google Shape;6672;p87"/>
                <p:cNvGrpSpPr/>
                <p:nvPr/>
              </p:nvGrpSpPr>
              <p:grpSpPr>
                <a:xfrm>
                  <a:off x="785350" y="3605478"/>
                  <a:ext cx="376191" cy="102736"/>
                  <a:chOff x="785350" y="3605478"/>
                  <a:chExt cx="376191" cy="102736"/>
                </a:xfrm>
              </p:grpSpPr>
              <p:sp>
                <p:nvSpPr>
                  <p:cNvPr id="6673" name="Google Shape;6673;p8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87"/>
                <p:cNvGrpSpPr/>
                <p:nvPr/>
              </p:nvGrpSpPr>
              <p:grpSpPr>
                <a:xfrm>
                  <a:off x="1161530" y="3655851"/>
                  <a:ext cx="159131" cy="198872"/>
                  <a:chOff x="1161530" y="3655851"/>
                  <a:chExt cx="159131" cy="198872"/>
                </a:xfrm>
              </p:grpSpPr>
              <p:sp>
                <p:nvSpPr>
                  <p:cNvPr id="6677" name="Google Shape;6677;p8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9" name="Google Shape;6679;p87"/>
              <p:cNvGrpSpPr/>
              <p:nvPr/>
            </p:nvGrpSpPr>
            <p:grpSpPr>
              <a:xfrm>
                <a:off x="785350" y="4047614"/>
                <a:ext cx="535311" cy="240783"/>
                <a:chOff x="785350" y="4047614"/>
                <a:chExt cx="535311" cy="240783"/>
              </a:xfrm>
            </p:grpSpPr>
            <p:grpSp>
              <p:nvGrpSpPr>
                <p:cNvPr id="6680" name="Google Shape;6680;p87"/>
                <p:cNvGrpSpPr/>
                <p:nvPr/>
              </p:nvGrpSpPr>
              <p:grpSpPr>
                <a:xfrm>
                  <a:off x="1161636" y="4047614"/>
                  <a:ext cx="159025" cy="190415"/>
                  <a:chOff x="1161636" y="4047614"/>
                  <a:chExt cx="159025" cy="190415"/>
                </a:xfrm>
              </p:grpSpPr>
              <p:sp>
                <p:nvSpPr>
                  <p:cNvPr id="6681" name="Google Shape;6681;p8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3" name="Google Shape;6683;p87"/>
                <p:cNvGrpSpPr/>
                <p:nvPr/>
              </p:nvGrpSpPr>
              <p:grpSpPr>
                <a:xfrm>
                  <a:off x="785350" y="4185661"/>
                  <a:ext cx="376191" cy="102736"/>
                  <a:chOff x="785350" y="4185661"/>
                  <a:chExt cx="376191" cy="102736"/>
                </a:xfrm>
              </p:grpSpPr>
              <p:sp>
                <p:nvSpPr>
                  <p:cNvPr id="6684" name="Google Shape;6684;p8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7" name="Google Shape;6687;p87"/>
              <p:cNvGrpSpPr/>
              <p:nvPr/>
            </p:nvGrpSpPr>
            <p:grpSpPr>
              <a:xfrm>
                <a:off x="1501054" y="3605478"/>
                <a:ext cx="526340" cy="249240"/>
                <a:chOff x="1501054" y="3605478"/>
                <a:chExt cx="526340" cy="249240"/>
              </a:xfrm>
            </p:grpSpPr>
            <p:grpSp>
              <p:nvGrpSpPr>
                <p:cNvPr id="6688" name="Google Shape;6688;p87"/>
                <p:cNvGrpSpPr/>
                <p:nvPr/>
              </p:nvGrpSpPr>
              <p:grpSpPr>
                <a:xfrm>
                  <a:off x="1834208" y="3643867"/>
                  <a:ext cx="193185" cy="25622"/>
                  <a:chOff x="1834208" y="3643867"/>
                  <a:chExt cx="193185" cy="25622"/>
                </a:xfrm>
              </p:grpSpPr>
              <p:sp>
                <p:nvSpPr>
                  <p:cNvPr id="6689" name="Google Shape;6689;p8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87"/>
                <p:cNvGrpSpPr/>
                <p:nvPr/>
              </p:nvGrpSpPr>
              <p:grpSpPr>
                <a:xfrm>
                  <a:off x="1501054" y="3605478"/>
                  <a:ext cx="333165" cy="249240"/>
                  <a:chOff x="1501054" y="3605478"/>
                  <a:chExt cx="333165" cy="249240"/>
                </a:xfrm>
              </p:grpSpPr>
              <p:sp>
                <p:nvSpPr>
                  <p:cNvPr id="6692" name="Google Shape;6692;p8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3" name="Google Shape;6693;p87"/>
                  <p:cNvGrpSpPr/>
                  <p:nvPr/>
                </p:nvGrpSpPr>
                <p:grpSpPr>
                  <a:xfrm>
                    <a:off x="1501054" y="3655851"/>
                    <a:ext cx="155286" cy="198867"/>
                    <a:chOff x="1501054" y="3655851"/>
                    <a:chExt cx="155286" cy="198867"/>
                  </a:xfrm>
                </p:grpSpPr>
                <p:sp>
                  <p:nvSpPr>
                    <p:cNvPr id="6694" name="Google Shape;6694;p8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96" name="Google Shape;6696;p87"/>
              <p:cNvGrpSpPr/>
              <p:nvPr/>
            </p:nvGrpSpPr>
            <p:grpSpPr>
              <a:xfrm>
                <a:off x="724986" y="3800594"/>
                <a:ext cx="532950" cy="302090"/>
                <a:chOff x="724986" y="3800594"/>
                <a:chExt cx="532950" cy="302090"/>
              </a:xfrm>
            </p:grpSpPr>
            <p:grpSp>
              <p:nvGrpSpPr>
                <p:cNvPr id="6697" name="Google Shape;6697;p87"/>
                <p:cNvGrpSpPr/>
                <p:nvPr/>
              </p:nvGrpSpPr>
              <p:grpSpPr>
                <a:xfrm>
                  <a:off x="724986" y="4044367"/>
                  <a:ext cx="181314" cy="25626"/>
                  <a:chOff x="724986" y="4044367"/>
                  <a:chExt cx="181314" cy="25626"/>
                </a:xfrm>
              </p:grpSpPr>
              <p:sp>
                <p:nvSpPr>
                  <p:cNvPr id="6698" name="Google Shape;6698;p8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87"/>
                <p:cNvGrpSpPr/>
                <p:nvPr/>
              </p:nvGrpSpPr>
              <p:grpSpPr>
                <a:xfrm>
                  <a:off x="906290" y="3800594"/>
                  <a:ext cx="351646" cy="302090"/>
                  <a:chOff x="906290" y="3800594"/>
                  <a:chExt cx="351646" cy="302090"/>
                </a:xfrm>
              </p:grpSpPr>
              <p:grpSp>
                <p:nvGrpSpPr>
                  <p:cNvPr id="6701" name="Google Shape;6701;p87"/>
                  <p:cNvGrpSpPr/>
                  <p:nvPr/>
                </p:nvGrpSpPr>
                <p:grpSpPr>
                  <a:xfrm>
                    <a:off x="1084172" y="3842857"/>
                    <a:ext cx="173764" cy="217131"/>
                    <a:chOff x="1084172" y="3842857"/>
                    <a:chExt cx="173764" cy="217131"/>
                  </a:xfrm>
                </p:grpSpPr>
                <p:grpSp>
                  <p:nvGrpSpPr>
                    <p:cNvPr id="6702" name="Google Shape;6702;p87"/>
                    <p:cNvGrpSpPr/>
                    <p:nvPr/>
                  </p:nvGrpSpPr>
                  <p:grpSpPr>
                    <a:xfrm>
                      <a:off x="1156862" y="3936509"/>
                      <a:ext cx="101073" cy="25622"/>
                      <a:chOff x="1156862" y="3936509"/>
                      <a:chExt cx="101073" cy="25622"/>
                    </a:xfrm>
                  </p:grpSpPr>
                  <p:sp>
                    <p:nvSpPr>
                      <p:cNvPr id="6703" name="Google Shape;6703;p8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5" name="Google Shape;6705;p8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6" name="Google Shape;6706;p8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87"/>
                <p:cNvGrpSpPr/>
                <p:nvPr/>
              </p:nvGrpSpPr>
              <p:grpSpPr>
                <a:xfrm>
                  <a:off x="724986" y="3830189"/>
                  <a:ext cx="189533" cy="25626"/>
                  <a:chOff x="724986" y="3830189"/>
                  <a:chExt cx="189533" cy="25626"/>
                </a:xfrm>
              </p:grpSpPr>
              <p:sp>
                <p:nvSpPr>
                  <p:cNvPr id="6709" name="Google Shape;6709;p8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711" name="Google Shape;6711;p87"/>
          <p:cNvGrpSpPr/>
          <p:nvPr/>
        </p:nvGrpSpPr>
        <p:grpSpPr>
          <a:xfrm>
            <a:off x="2253298" y="2249677"/>
            <a:ext cx="948701" cy="935378"/>
            <a:chOff x="2253298" y="2428317"/>
            <a:chExt cx="948701" cy="935378"/>
          </a:xfrm>
        </p:grpSpPr>
        <p:sp>
          <p:nvSpPr>
            <p:cNvPr id="6712" name="Google Shape;6712;p8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6748"/>
        <p:cNvGrpSpPr/>
        <p:nvPr/>
      </p:nvGrpSpPr>
      <p:grpSpPr>
        <a:xfrm>
          <a:off x="0" y="0"/>
          <a:ext cx="0" cy="0"/>
          <a:chOff x="0" y="0"/>
          <a:chExt cx="0" cy="0"/>
        </a:xfrm>
      </p:grpSpPr>
      <p:grpSp>
        <p:nvGrpSpPr>
          <p:cNvPr id="6749" name="Google Shape;6749;p88"/>
          <p:cNvGrpSpPr/>
          <p:nvPr/>
        </p:nvGrpSpPr>
        <p:grpSpPr>
          <a:xfrm>
            <a:off x="3339744" y="952977"/>
            <a:ext cx="2363393" cy="1017867"/>
            <a:chOff x="3292400" y="1219146"/>
            <a:chExt cx="2615240" cy="1110239"/>
          </a:xfrm>
        </p:grpSpPr>
        <p:sp>
          <p:nvSpPr>
            <p:cNvPr id="6750" name="Google Shape;6750;p8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751" name="Google Shape;6751;p8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52" name="Google Shape;6752;p8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753" name="Google Shape;6753;p8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754" name="Google Shape;6754;p8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755" name="Google Shape;6755;p8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756" name="Google Shape;6756;p8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757" name="Google Shape;6757;p8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758" name="Google Shape;6758;p8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759" name="Google Shape;6759;p8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760" name="Google Shape;6760;p8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61" name="Google Shape;6761;p8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762" name="Google Shape;6762;p8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63" name="Google Shape;6763;p8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764" name="Google Shape;6764;p88"/>
            <p:cNvGrpSpPr/>
            <p:nvPr/>
          </p:nvGrpSpPr>
          <p:grpSpPr>
            <a:xfrm>
              <a:off x="3748438" y="1378608"/>
              <a:ext cx="2159202" cy="903971"/>
              <a:chOff x="1683525" y="2179850"/>
              <a:chExt cx="4519050" cy="2134525"/>
            </a:xfrm>
          </p:grpSpPr>
          <p:sp>
            <p:nvSpPr>
              <p:cNvPr id="6765" name="Google Shape;6765;p8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6" name="Google Shape;6766;p8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7" name="Google Shape;6767;p8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8" name="Google Shape;6768;p8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9" name="Google Shape;6769;p8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0" name="Google Shape;6770;p8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1" name="Google Shape;6771;p8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2" name="Google Shape;6772;p8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3" name="Google Shape;6773;p8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4" name="Google Shape;6774;p8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5" name="Google Shape;6775;p8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6" name="Google Shape;6776;p8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777" name="Google Shape;6777;p88"/>
          <p:cNvGraphicFramePr/>
          <p:nvPr/>
        </p:nvGraphicFramePr>
        <p:xfrm>
          <a:off x="5935838" y="2130450"/>
          <a:ext cx="3000000" cy="3000000"/>
        </p:xfrm>
        <a:graphic>
          <a:graphicData uri="http://schemas.openxmlformats.org/drawingml/2006/table">
            <a:tbl>
              <a:tblPr>
                <a:noFill/>
                <a:tableStyleId>{8AB4E793-44B0-4EB5-A901-7CBA2464B194}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778" name="Google Shape;6778;p88"/>
          <p:cNvGrpSpPr/>
          <p:nvPr/>
        </p:nvGrpSpPr>
        <p:grpSpPr>
          <a:xfrm>
            <a:off x="5913087" y="3189047"/>
            <a:ext cx="2519825" cy="1001454"/>
            <a:chOff x="1906114" y="789980"/>
            <a:chExt cx="1487676" cy="606868"/>
          </a:xfrm>
        </p:grpSpPr>
        <p:cxnSp>
          <p:nvCxnSpPr>
            <p:cNvPr id="6779" name="Google Shape;6779;p8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80" name="Google Shape;6780;p8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81" name="Google Shape;6781;p8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782" name="Google Shape;6782;p8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783" name="Google Shape;6783;p8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784" name="Google Shape;6784;p8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785" name="Google Shape;6785;p8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786" name="Google Shape;6786;p8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793" name="Google Shape;6793;p8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794" name="Google Shape;6794;p8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795" name="Google Shape;6795;p8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88"/>
          <p:cNvGrpSpPr/>
          <p:nvPr/>
        </p:nvGrpSpPr>
        <p:grpSpPr>
          <a:xfrm>
            <a:off x="712562" y="998005"/>
            <a:ext cx="2394370" cy="976502"/>
            <a:chOff x="749309" y="1112739"/>
            <a:chExt cx="2371603" cy="976502"/>
          </a:xfrm>
        </p:grpSpPr>
        <p:sp>
          <p:nvSpPr>
            <p:cNvPr id="6797" name="Google Shape;6797;p8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829" name="Google Shape;6829;p88"/>
          <p:cNvGraphicFramePr/>
          <p:nvPr/>
        </p:nvGraphicFramePr>
        <p:xfrm>
          <a:off x="5935863" y="996300"/>
          <a:ext cx="3000000" cy="3000000"/>
        </p:xfrm>
        <a:graphic>
          <a:graphicData uri="http://schemas.openxmlformats.org/drawingml/2006/table">
            <a:tbl>
              <a:tblPr>
                <a:noFill/>
                <a:tableStyleId>{8AB4E793-44B0-4EB5-A901-7CBA2464B194}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830" name="Google Shape;6830;p88"/>
          <p:cNvGraphicFramePr/>
          <p:nvPr/>
        </p:nvGraphicFramePr>
        <p:xfrm>
          <a:off x="3342575" y="2130450"/>
          <a:ext cx="3000000" cy="3000000"/>
        </p:xfrm>
        <a:graphic>
          <a:graphicData uri="http://schemas.openxmlformats.org/drawingml/2006/table">
            <a:tbl>
              <a:tblPr>
                <a:noFill/>
                <a:tableStyleId>{8AB4E793-44B0-4EB5-A901-7CBA2464B194}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831" name="Google Shape;6831;p88"/>
          <p:cNvGrpSpPr/>
          <p:nvPr/>
        </p:nvGrpSpPr>
        <p:grpSpPr>
          <a:xfrm>
            <a:off x="4086504" y="2517093"/>
            <a:ext cx="1517436" cy="74460"/>
            <a:chOff x="3980086" y="2804397"/>
            <a:chExt cx="1227600" cy="66900"/>
          </a:xfrm>
        </p:grpSpPr>
        <p:sp>
          <p:nvSpPr>
            <p:cNvPr id="6832" name="Google Shape;6832;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88"/>
          <p:cNvGrpSpPr/>
          <p:nvPr/>
        </p:nvGrpSpPr>
        <p:grpSpPr>
          <a:xfrm>
            <a:off x="4711569" y="2809680"/>
            <a:ext cx="892956" cy="74460"/>
            <a:chOff x="3980086" y="2804397"/>
            <a:chExt cx="1227600" cy="66900"/>
          </a:xfrm>
        </p:grpSpPr>
        <p:sp>
          <p:nvSpPr>
            <p:cNvPr id="6835" name="Google Shape;6835;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88"/>
          <p:cNvGrpSpPr/>
          <p:nvPr/>
        </p:nvGrpSpPr>
        <p:grpSpPr>
          <a:xfrm>
            <a:off x="3344661" y="3168563"/>
            <a:ext cx="2363244" cy="1005943"/>
            <a:chOff x="3358415" y="3361302"/>
            <a:chExt cx="2363244" cy="1024695"/>
          </a:xfrm>
        </p:grpSpPr>
        <p:grpSp>
          <p:nvGrpSpPr>
            <p:cNvPr id="6838" name="Google Shape;6838;p88"/>
            <p:cNvGrpSpPr/>
            <p:nvPr/>
          </p:nvGrpSpPr>
          <p:grpSpPr>
            <a:xfrm>
              <a:off x="3358415" y="3361302"/>
              <a:ext cx="441300" cy="1024695"/>
              <a:chOff x="3358415" y="3361302"/>
              <a:chExt cx="441300" cy="1024695"/>
            </a:xfrm>
          </p:grpSpPr>
          <p:sp>
            <p:nvSpPr>
              <p:cNvPr id="6839" name="Google Shape;6839;p8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88"/>
            <p:cNvGrpSpPr/>
            <p:nvPr/>
          </p:nvGrpSpPr>
          <p:grpSpPr>
            <a:xfrm>
              <a:off x="3838901" y="3361302"/>
              <a:ext cx="441300" cy="1024695"/>
              <a:chOff x="3838901" y="3361302"/>
              <a:chExt cx="441300" cy="1024695"/>
            </a:xfrm>
          </p:grpSpPr>
          <p:sp>
            <p:nvSpPr>
              <p:cNvPr id="6846" name="Google Shape;6846;p8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88"/>
            <p:cNvGrpSpPr/>
            <p:nvPr/>
          </p:nvGrpSpPr>
          <p:grpSpPr>
            <a:xfrm>
              <a:off x="4319387" y="3361302"/>
              <a:ext cx="441300" cy="1024695"/>
              <a:chOff x="4319387" y="3361302"/>
              <a:chExt cx="441300" cy="1024695"/>
            </a:xfrm>
          </p:grpSpPr>
          <p:sp>
            <p:nvSpPr>
              <p:cNvPr id="6853" name="Google Shape;6853;p8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88"/>
            <p:cNvGrpSpPr/>
            <p:nvPr/>
          </p:nvGrpSpPr>
          <p:grpSpPr>
            <a:xfrm>
              <a:off x="4799873" y="3361302"/>
              <a:ext cx="441300" cy="1024695"/>
              <a:chOff x="4799873" y="3361302"/>
              <a:chExt cx="441300" cy="1024695"/>
            </a:xfrm>
          </p:grpSpPr>
          <p:sp>
            <p:nvSpPr>
              <p:cNvPr id="6860" name="Google Shape;6860;p8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6" name="Google Shape;6866;p88"/>
            <p:cNvGrpSpPr/>
            <p:nvPr/>
          </p:nvGrpSpPr>
          <p:grpSpPr>
            <a:xfrm>
              <a:off x="5280360" y="3361302"/>
              <a:ext cx="441300" cy="1024695"/>
              <a:chOff x="5280360" y="3361302"/>
              <a:chExt cx="441300" cy="1024695"/>
            </a:xfrm>
          </p:grpSpPr>
          <p:sp>
            <p:nvSpPr>
              <p:cNvPr id="6867" name="Google Shape;6867;p8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873" name="Google Shape;6873;p88"/>
          <p:cNvGraphicFramePr/>
          <p:nvPr/>
        </p:nvGraphicFramePr>
        <p:xfrm>
          <a:off x="711088" y="2130450"/>
          <a:ext cx="3000000" cy="3000000"/>
        </p:xfrm>
        <a:graphic>
          <a:graphicData uri="http://schemas.openxmlformats.org/drawingml/2006/table">
            <a:tbl>
              <a:tblPr>
                <a:noFill/>
                <a:tableStyleId>{8AB4E793-44B0-4EB5-A901-7CBA2464B194}</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874" name="Google Shape;6874;p88"/>
          <p:cNvGrpSpPr/>
          <p:nvPr/>
        </p:nvGrpSpPr>
        <p:grpSpPr>
          <a:xfrm>
            <a:off x="712613" y="3180175"/>
            <a:ext cx="2403614" cy="1005900"/>
            <a:chOff x="726450" y="3372825"/>
            <a:chExt cx="2403614" cy="1005900"/>
          </a:xfrm>
        </p:grpSpPr>
        <p:grpSp>
          <p:nvGrpSpPr>
            <p:cNvPr id="6875" name="Google Shape;6875;p88"/>
            <p:cNvGrpSpPr/>
            <p:nvPr/>
          </p:nvGrpSpPr>
          <p:grpSpPr>
            <a:xfrm>
              <a:off x="726450" y="3696000"/>
              <a:ext cx="2403614" cy="500898"/>
              <a:chOff x="726450" y="3696000"/>
              <a:chExt cx="2403614" cy="500898"/>
            </a:xfrm>
          </p:grpSpPr>
          <p:sp>
            <p:nvSpPr>
              <p:cNvPr id="6876" name="Google Shape;6876;p8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77" name="Google Shape;6877;p8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878" name="Google Shape;6878;p88"/>
            <p:cNvGrpSpPr/>
            <p:nvPr/>
          </p:nvGrpSpPr>
          <p:grpSpPr>
            <a:xfrm>
              <a:off x="1348050" y="3372825"/>
              <a:ext cx="1720425" cy="1005900"/>
              <a:chOff x="1348050" y="3372825"/>
              <a:chExt cx="1720425" cy="1005900"/>
            </a:xfrm>
          </p:grpSpPr>
          <p:sp>
            <p:nvSpPr>
              <p:cNvPr id="6879" name="Google Shape;6879;p8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80" name="Google Shape;6880;p8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81" name="Google Shape;6881;p8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82" name="Google Shape;6882;p8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83" name="Google Shape;6883;p8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884" name="Google Shape;6884;p88"/>
            <p:cNvGrpSpPr/>
            <p:nvPr/>
          </p:nvGrpSpPr>
          <p:grpSpPr>
            <a:xfrm>
              <a:off x="1455707" y="3731058"/>
              <a:ext cx="1491150" cy="417657"/>
              <a:chOff x="1455707" y="3731058"/>
              <a:chExt cx="1491150" cy="417657"/>
            </a:xfrm>
          </p:grpSpPr>
          <p:grpSp>
            <p:nvGrpSpPr>
              <p:cNvPr id="6885" name="Google Shape;6885;p88"/>
              <p:cNvGrpSpPr/>
              <p:nvPr/>
            </p:nvGrpSpPr>
            <p:grpSpPr>
              <a:xfrm>
                <a:off x="1472938" y="3745828"/>
                <a:ext cx="72126" cy="53788"/>
                <a:chOff x="1472938" y="3745828"/>
                <a:chExt cx="72126" cy="53788"/>
              </a:xfrm>
            </p:grpSpPr>
            <p:sp>
              <p:nvSpPr>
                <p:cNvPr id="6886" name="Google Shape;6886;p8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88"/>
              <p:cNvGrpSpPr/>
              <p:nvPr/>
            </p:nvGrpSpPr>
            <p:grpSpPr>
              <a:xfrm>
                <a:off x="1819181" y="4089633"/>
                <a:ext cx="72126" cy="53788"/>
                <a:chOff x="1819181" y="4089633"/>
                <a:chExt cx="72126" cy="53788"/>
              </a:xfrm>
            </p:grpSpPr>
            <p:sp>
              <p:nvSpPr>
                <p:cNvPr id="6889" name="Google Shape;6889;p8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88"/>
              <p:cNvGrpSpPr/>
              <p:nvPr/>
            </p:nvGrpSpPr>
            <p:grpSpPr>
              <a:xfrm>
                <a:off x="1455707" y="4084171"/>
                <a:ext cx="64321" cy="64544"/>
                <a:chOff x="1455707" y="4084171"/>
                <a:chExt cx="64321" cy="64544"/>
              </a:xfrm>
            </p:grpSpPr>
            <p:sp>
              <p:nvSpPr>
                <p:cNvPr id="6892" name="Google Shape;6892;p8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88"/>
              <p:cNvGrpSpPr/>
              <p:nvPr/>
            </p:nvGrpSpPr>
            <p:grpSpPr>
              <a:xfrm>
                <a:off x="1818610" y="3731058"/>
                <a:ext cx="64321" cy="64544"/>
                <a:chOff x="1818610" y="3731058"/>
                <a:chExt cx="64321" cy="64544"/>
              </a:xfrm>
            </p:grpSpPr>
            <p:sp>
              <p:nvSpPr>
                <p:cNvPr id="6895" name="Google Shape;6895;p8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88"/>
              <p:cNvGrpSpPr/>
              <p:nvPr/>
            </p:nvGrpSpPr>
            <p:grpSpPr>
              <a:xfrm>
                <a:off x="2172491" y="4089633"/>
                <a:ext cx="72126" cy="53788"/>
                <a:chOff x="2172491" y="4089633"/>
                <a:chExt cx="72126" cy="53788"/>
              </a:xfrm>
            </p:grpSpPr>
            <p:sp>
              <p:nvSpPr>
                <p:cNvPr id="6898" name="Google Shape;6898;p8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88"/>
              <p:cNvGrpSpPr/>
              <p:nvPr/>
            </p:nvGrpSpPr>
            <p:grpSpPr>
              <a:xfrm>
                <a:off x="2171920" y="3731058"/>
                <a:ext cx="64321" cy="64544"/>
                <a:chOff x="2171920" y="3731058"/>
                <a:chExt cx="64321" cy="64544"/>
              </a:xfrm>
            </p:grpSpPr>
            <p:sp>
              <p:nvSpPr>
                <p:cNvPr id="6901" name="Google Shape;6901;p8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88"/>
              <p:cNvGrpSpPr/>
              <p:nvPr/>
            </p:nvGrpSpPr>
            <p:grpSpPr>
              <a:xfrm>
                <a:off x="2874730" y="3745828"/>
                <a:ext cx="72126" cy="53788"/>
                <a:chOff x="2874730" y="3745828"/>
                <a:chExt cx="72126" cy="53788"/>
              </a:xfrm>
            </p:grpSpPr>
            <p:sp>
              <p:nvSpPr>
                <p:cNvPr id="6904" name="Google Shape;6904;p8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88"/>
              <p:cNvGrpSpPr/>
              <p:nvPr/>
            </p:nvGrpSpPr>
            <p:grpSpPr>
              <a:xfrm>
                <a:off x="2878589" y="4081481"/>
                <a:ext cx="64321" cy="64544"/>
                <a:chOff x="2878589" y="4081481"/>
                <a:chExt cx="64321" cy="64544"/>
              </a:xfrm>
            </p:grpSpPr>
            <p:sp>
              <p:nvSpPr>
                <p:cNvPr id="6907" name="Google Shape;6907;p8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88"/>
              <p:cNvGrpSpPr/>
              <p:nvPr/>
            </p:nvGrpSpPr>
            <p:grpSpPr>
              <a:xfrm>
                <a:off x="2525796" y="4089633"/>
                <a:ext cx="72126" cy="53788"/>
                <a:chOff x="2525796" y="4089633"/>
                <a:chExt cx="72126" cy="53788"/>
              </a:xfrm>
            </p:grpSpPr>
            <p:sp>
              <p:nvSpPr>
                <p:cNvPr id="6910" name="Google Shape;6910;p8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88"/>
              <p:cNvGrpSpPr/>
              <p:nvPr/>
            </p:nvGrpSpPr>
            <p:grpSpPr>
              <a:xfrm>
                <a:off x="2525225" y="3731058"/>
                <a:ext cx="64321" cy="64544"/>
                <a:chOff x="2525225" y="3731058"/>
                <a:chExt cx="64321" cy="64544"/>
              </a:xfrm>
            </p:grpSpPr>
            <p:sp>
              <p:nvSpPr>
                <p:cNvPr id="6913" name="Google Shape;6913;p8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6918"/>
        <p:cNvGrpSpPr/>
        <p:nvPr/>
      </p:nvGrpSpPr>
      <p:grpSpPr>
        <a:xfrm>
          <a:off x="0" y="0"/>
          <a:ext cx="0" cy="0"/>
          <a:chOff x="0" y="0"/>
          <a:chExt cx="0" cy="0"/>
        </a:xfrm>
      </p:grpSpPr>
      <p:grpSp>
        <p:nvGrpSpPr>
          <p:cNvPr id="6919" name="Google Shape;6919;p89"/>
          <p:cNvGrpSpPr/>
          <p:nvPr/>
        </p:nvGrpSpPr>
        <p:grpSpPr>
          <a:xfrm>
            <a:off x="716991" y="971306"/>
            <a:ext cx="845921" cy="690752"/>
            <a:chOff x="732428" y="1198513"/>
            <a:chExt cx="845921" cy="690752"/>
          </a:xfrm>
        </p:grpSpPr>
        <p:grpSp>
          <p:nvGrpSpPr>
            <p:cNvPr id="6920" name="Google Shape;6920;p89"/>
            <p:cNvGrpSpPr/>
            <p:nvPr/>
          </p:nvGrpSpPr>
          <p:grpSpPr>
            <a:xfrm>
              <a:off x="823030" y="1198513"/>
              <a:ext cx="755319" cy="690752"/>
              <a:chOff x="823030" y="1198513"/>
              <a:chExt cx="755319" cy="690752"/>
            </a:xfrm>
          </p:grpSpPr>
          <p:sp>
            <p:nvSpPr>
              <p:cNvPr id="6921" name="Google Shape;6921;p8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89"/>
            <p:cNvGrpSpPr/>
            <p:nvPr/>
          </p:nvGrpSpPr>
          <p:grpSpPr>
            <a:xfrm>
              <a:off x="732428" y="1239937"/>
              <a:ext cx="739912" cy="607886"/>
              <a:chOff x="732428" y="1239937"/>
              <a:chExt cx="739912" cy="607886"/>
            </a:xfrm>
          </p:grpSpPr>
          <p:sp>
            <p:nvSpPr>
              <p:cNvPr id="6924" name="Google Shape;6924;p8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89"/>
            <p:cNvGrpSpPr/>
            <p:nvPr/>
          </p:nvGrpSpPr>
          <p:grpSpPr>
            <a:xfrm>
              <a:off x="732428" y="1277018"/>
              <a:ext cx="702832" cy="533758"/>
              <a:chOff x="732428" y="1277018"/>
              <a:chExt cx="702832" cy="533758"/>
            </a:xfrm>
          </p:grpSpPr>
          <p:sp>
            <p:nvSpPr>
              <p:cNvPr id="6927" name="Google Shape;6927;p8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89"/>
            <p:cNvGrpSpPr/>
            <p:nvPr/>
          </p:nvGrpSpPr>
          <p:grpSpPr>
            <a:xfrm>
              <a:off x="931170" y="1306653"/>
              <a:ext cx="647179" cy="474455"/>
              <a:chOff x="931170" y="1306653"/>
              <a:chExt cx="647179" cy="474455"/>
            </a:xfrm>
          </p:grpSpPr>
          <p:sp>
            <p:nvSpPr>
              <p:cNvPr id="6930" name="Google Shape;6930;p8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2" name="Google Shape;6932;p8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3" name="Google Shape;6933;p89"/>
          <p:cNvGrpSpPr/>
          <p:nvPr/>
        </p:nvGrpSpPr>
        <p:grpSpPr>
          <a:xfrm>
            <a:off x="3948600" y="971313"/>
            <a:ext cx="634656" cy="699982"/>
            <a:chOff x="5985650" y="2860025"/>
            <a:chExt cx="1396075" cy="1539775"/>
          </a:xfrm>
        </p:grpSpPr>
        <p:sp>
          <p:nvSpPr>
            <p:cNvPr id="6934" name="Google Shape;6934;p8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89"/>
          <p:cNvGrpSpPr/>
          <p:nvPr/>
        </p:nvGrpSpPr>
        <p:grpSpPr>
          <a:xfrm>
            <a:off x="4704250" y="971306"/>
            <a:ext cx="725845" cy="699975"/>
            <a:chOff x="4249973" y="1201875"/>
            <a:chExt cx="1958568" cy="1888762"/>
          </a:xfrm>
        </p:grpSpPr>
        <p:sp>
          <p:nvSpPr>
            <p:cNvPr id="6967" name="Google Shape;6967;p8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8" name="Google Shape;6968;p89"/>
            <p:cNvGrpSpPr/>
            <p:nvPr/>
          </p:nvGrpSpPr>
          <p:grpSpPr>
            <a:xfrm>
              <a:off x="5853086" y="1789142"/>
              <a:ext cx="355454" cy="1048099"/>
              <a:chOff x="5576108" y="2016725"/>
              <a:chExt cx="565200" cy="1666560"/>
            </a:xfrm>
          </p:grpSpPr>
          <p:sp>
            <p:nvSpPr>
              <p:cNvPr id="6969" name="Google Shape;6969;p8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0" name="Google Shape;6970;p8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89"/>
            <p:cNvGrpSpPr/>
            <p:nvPr/>
          </p:nvGrpSpPr>
          <p:grpSpPr>
            <a:xfrm>
              <a:off x="4869455" y="2691676"/>
              <a:ext cx="1013897" cy="398961"/>
              <a:chOff x="4012057" y="3451825"/>
              <a:chExt cx="1612175" cy="634379"/>
            </a:xfrm>
          </p:grpSpPr>
          <p:sp>
            <p:nvSpPr>
              <p:cNvPr id="6972" name="Google Shape;6972;p8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3" name="Google Shape;6973;p8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89"/>
            <p:cNvGrpSpPr/>
            <p:nvPr/>
          </p:nvGrpSpPr>
          <p:grpSpPr>
            <a:xfrm>
              <a:off x="4276937" y="2155961"/>
              <a:ext cx="651965" cy="891358"/>
              <a:chOff x="3069908" y="2599997"/>
              <a:chExt cx="1036675" cy="1417328"/>
            </a:xfrm>
          </p:grpSpPr>
          <p:sp>
            <p:nvSpPr>
              <p:cNvPr id="6975" name="Google Shape;6975;p8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6" name="Google Shape;6976;p8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89"/>
            <p:cNvGrpSpPr/>
            <p:nvPr/>
          </p:nvGrpSpPr>
          <p:grpSpPr>
            <a:xfrm>
              <a:off x="5054918" y="1201875"/>
              <a:ext cx="999548" cy="602711"/>
              <a:chOff x="4306958" y="1082925"/>
              <a:chExt cx="1589359" cy="958358"/>
            </a:xfrm>
          </p:grpSpPr>
          <p:sp>
            <p:nvSpPr>
              <p:cNvPr id="6978" name="Google Shape;6978;p8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9" name="Google Shape;6979;p8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89"/>
            <p:cNvGrpSpPr/>
            <p:nvPr/>
          </p:nvGrpSpPr>
          <p:grpSpPr>
            <a:xfrm>
              <a:off x="4249973" y="1303451"/>
              <a:ext cx="799317" cy="841334"/>
              <a:chOff x="3027033" y="1244439"/>
              <a:chExt cx="1270977" cy="1337786"/>
            </a:xfrm>
          </p:grpSpPr>
          <p:sp>
            <p:nvSpPr>
              <p:cNvPr id="6981" name="Google Shape;6981;p8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82" name="Google Shape;6982;p8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3" name="Google Shape;6983;p89"/>
          <p:cNvGrpSpPr/>
          <p:nvPr/>
        </p:nvGrpSpPr>
        <p:grpSpPr>
          <a:xfrm>
            <a:off x="4057114" y="1858087"/>
            <a:ext cx="750769" cy="683784"/>
            <a:chOff x="4204684" y="2104422"/>
            <a:chExt cx="699822" cy="637382"/>
          </a:xfrm>
        </p:grpSpPr>
        <p:grpSp>
          <p:nvGrpSpPr>
            <p:cNvPr id="6984" name="Google Shape;6984;p89"/>
            <p:cNvGrpSpPr/>
            <p:nvPr/>
          </p:nvGrpSpPr>
          <p:grpSpPr>
            <a:xfrm>
              <a:off x="4204684" y="2430067"/>
              <a:ext cx="342957" cy="311738"/>
              <a:chOff x="4204684" y="2430067"/>
              <a:chExt cx="342957" cy="311738"/>
            </a:xfrm>
          </p:grpSpPr>
          <p:sp>
            <p:nvSpPr>
              <p:cNvPr id="6985" name="Google Shape;6985;p8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89"/>
            <p:cNvGrpSpPr/>
            <p:nvPr/>
          </p:nvGrpSpPr>
          <p:grpSpPr>
            <a:xfrm>
              <a:off x="4561586" y="2430067"/>
              <a:ext cx="342920" cy="311738"/>
              <a:chOff x="4561586" y="2430067"/>
              <a:chExt cx="342920" cy="311738"/>
            </a:xfrm>
          </p:grpSpPr>
          <p:sp>
            <p:nvSpPr>
              <p:cNvPr id="6988" name="Google Shape;6988;p8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89"/>
            <p:cNvGrpSpPr/>
            <p:nvPr/>
          </p:nvGrpSpPr>
          <p:grpSpPr>
            <a:xfrm>
              <a:off x="4561586" y="2104422"/>
              <a:ext cx="342920" cy="311738"/>
              <a:chOff x="4561586" y="2104422"/>
              <a:chExt cx="342920" cy="311738"/>
            </a:xfrm>
          </p:grpSpPr>
          <p:sp>
            <p:nvSpPr>
              <p:cNvPr id="6991" name="Google Shape;6991;p8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89"/>
            <p:cNvGrpSpPr/>
            <p:nvPr/>
          </p:nvGrpSpPr>
          <p:grpSpPr>
            <a:xfrm>
              <a:off x="4204684" y="2104422"/>
              <a:ext cx="342957" cy="311664"/>
              <a:chOff x="4204684" y="2104422"/>
              <a:chExt cx="342957" cy="311664"/>
            </a:xfrm>
          </p:grpSpPr>
          <p:sp>
            <p:nvSpPr>
              <p:cNvPr id="6994" name="Google Shape;6994;p8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6" name="Google Shape;6996;p89"/>
          <p:cNvGrpSpPr/>
          <p:nvPr/>
        </p:nvGrpSpPr>
        <p:grpSpPr>
          <a:xfrm>
            <a:off x="5521547" y="971301"/>
            <a:ext cx="660591" cy="688867"/>
            <a:chOff x="5830645" y="1267368"/>
            <a:chExt cx="530340" cy="553040"/>
          </a:xfrm>
        </p:grpSpPr>
        <p:sp>
          <p:nvSpPr>
            <p:cNvPr id="6997" name="Google Shape;6997;p8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8" name="Google Shape;6998;p89"/>
            <p:cNvGrpSpPr/>
            <p:nvPr/>
          </p:nvGrpSpPr>
          <p:grpSpPr>
            <a:xfrm>
              <a:off x="5830645" y="1267368"/>
              <a:ext cx="259743" cy="269909"/>
              <a:chOff x="5830645" y="1267368"/>
              <a:chExt cx="259743" cy="269909"/>
            </a:xfrm>
          </p:grpSpPr>
          <p:sp>
            <p:nvSpPr>
              <p:cNvPr id="6999" name="Google Shape;6999;p8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89"/>
            <p:cNvGrpSpPr/>
            <p:nvPr/>
          </p:nvGrpSpPr>
          <p:grpSpPr>
            <a:xfrm>
              <a:off x="6101293" y="1267368"/>
              <a:ext cx="259692" cy="269909"/>
              <a:chOff x="6101293" y="1267368"/>
              <a:chExt cx="259692" cy="269909"/>
            </a:xfrm>
          </p:grpSpPr>
          <p:sp>
            <p:nvSpPr>
              <p:cNvPr id="7002" name="Google Shape;7002;p8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89"/>
            <p:cNvGrpSpPr/>
            <p:nvPr/>
          </p:nvGrpSpPr>
          <p:grpSpPr>
            <a:xfrm>
              <a:off x="5830645" y="1550500"/>
              <a:ext cx="259692" cy="269909"/>
              <a:chOff x="5830645" y="1550500"/>
              <a:chExt cx="259692" cy="269909"/>
            </a:xfrm>
          </p:grpSpPr>
          <p:sp>
            <p:nvSpPr>
              <p:cNvPr id="7005" name="Google Shape;7005;p8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89"/>
            <p:cNvGrpSpPr/>
            <p:nvPr/>
          </p:nvGrpSpPr>
          <p:grpSpPr>
            <a:xfrm>
              <a:off x="6101293" y="1550500"/>
              <a:ext cx="259692" cy="269909"/>
              <a:chOff x="6101293" y="1550500"/>
              <a:chExt cx="259692" cy="269909"/>
            </a:xfrm>
          </p:grpSpPr>
          <p:sp>
            <p:nvSpPr>
              <p:cNvPr id="7008" name="Google Shape;7008;p8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0" name="Google Shape;7010;p89"/>
          <p:cNvGrpSpPr/>
          <p:nvPr/>
        </p:nvGrpSpPr>
        <p:grpSpPr>
          <a:xfrm>
            <a:off x="723700" y="1861760"/>
            <a:ext cx="697154" cy="679574"/>
            <a:chOff x="2679875" y="2361475"/>
            <a:chExt cx="780425" cy="760575"/>
          </a:xfrm>
        </p:grpSpPr>
        <p:sp>
          <p:nvSpPr>
            <p:cNvPr id="7011" name="Google Shape;7011;p8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89"/>
          <p:cNvGrpSpPr/>
          <p:nvPr/>
        </p:nvGrpSpPr>
        <p:grpSpPr>
          <a:xfrm>
            <a:off x="3122859" y="971352"/>
            <a:ext cx="735829" cy="684547"/>
            <a:chOff x="3351965" y="1148808"/>
            <a:chExt cx="750770" cy="698375"/>
          </a:xfrm>
        </p:grpSpPr>
        <p:grpSp>
          <p:nvGrpSpPr>
            <p:cNvPr id="7018" name="Google Shape;7018;p89"/>
            <p:cNvGrpSpPr/>
            <p:nvPr/>
          </p:nvGrpSpPr>
          <p:grpSpPr>
            <a:xfrm>
              <a:off x="3586796" y="1148808"/>
              <a:ext cx="294857" cy="286830"/>
              <a:chOff x="3750225" y="1774000"/>
              <a:chExt cx="149575" cy="145525"/>
            </a:xfrm>
          </p:grpSpPr>
          <p:sp>
            <p:nvSpPr>
              <p:cNvPr id="7019" name="Google Shape;7019;p8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89"/>
            <p:cNvGrpSpPr/>
            <p:nvPr/>
          </p:nvGrpSpPr>
          <p:grpSpPr>
            <a:xfrm>
              <a:off x="3779245" y="1375768"/>
              <a:ext cx="323490" cy="286978"/>
              <a:chOff x="3847850" y="1889150"/>
              <a:chExt cx="164100" cy="145600"/>
            </a:xfrm>
          </p:grpSpPr>
          <p:sp>
            <p:nvSpPr>
              <p:cNvPr id="7022" name="Google Shape;7022;p8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89"/>
            <p:cNvGrpSpPr/>
            <p:nvPr/>
          </p:nvGrpSpPr>
          <p:grpSpPr>
            <a:xfrm>
              <a:off x="3351965" y="1330435"/>
              <a:ext cx="295449" cy="285401"/>
              <a:chOff x="3631100" y="1866150"/>
              <a:chExt cx="149875" cy="144800"/>
            </a:xfrm>
          </p:grpSpPr>
          <p:sp>
            <p:nvSpPr>
              <p:cNvPr id="7025" name="Google Shape;7025;p8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7" name="Google Shape;7027;p89"/>
            <p:cNvGrpSpPr/>
            <p:nvPr/>
          </p:nvGrpSpPr>
          <p:grpSpPr>
            <a:xfrm>
              <a:off x="3548208" y="1560352"/>
              <a:ext cx="294808" cy="286830"/>
              <a:chOff x="3730650" y="1982800"/>
              <a:chExt cx="149550" cy="145525"/>
            </a:xfrm>
          </p:grpSpPr>
          <p:sp>
            <p:nvSpPr>
              <p:cNvPr id="7028" name="Google Shape;7028;p8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0" name="Google Shape;7030;p89"/>
          <p:cNvGrpSpPr/>
          <p:nvPr/>
        </p:nvGrpSpPr>
        <p:grpSpPr>
          <a:xfrm>
            <a:off x="7624512" y="971306"/>
            <a:ext cx="804565" cy="677795"/>
            <a:chOff x="7636443" y="1204988"/>
            <a:chExt cx="804565" cy="677795"/>
          </a:xfrm>
        </p:grpSpPr>
        <p:grpSp>
          <p:nvGrpSpPr>
            <p:cNvPr id="7031" name="Google Shape;7031;p89"/>
            <p:cNvGrpSpPr/>
            <p:nvPr/>
          </p:nvGrpSpPr>
          <p:grpSpPr>
            <a:xfrm>
              <a:off x="7636443" y="1509705"/>
              <a:ext cx="804565" cy="373078"/>
              <a:chOff x="7636443" y="1509705"/>
              <a:chExt cx="804565" cy="373078"/>
            </a:xfrm>
          </p:grpSpPr>
          <p:sp>
            <p:nvSpPr>
              <p:cNvPr id="7032" name="Google Shape;7032;p8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89"/>
            <p:cNvGrpSpPr/>
            <p:nvPr/>
          </p:nvGrpSpPr>
          <p:grpSpPr>
            <a:xfrm>
              <a:off x="7636443" y="1408133"/>
              <a:ext cx="804565" cy="373078"/>
              <a:chOff x="7636443" y="1408133"/>
              <a:chExt cx="804565" cy="373078"/>
            </a:xfrm>
          </p:grpSpPr>
          <p:sp>
            <p:nvSpPr>
              <p:cNvPr id="7035" name="Google Shape;7035;p8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89"/>
            <p:cNvGrpSpPr/>
            <p:nvPr/>
          </p:nvGrpSpPr>
          <p:grpSpPr>
            <a:xfrm>
              <a:off x="7636443" y="1306560"/>
              <a:ext cx="804565" cy="373078"/>
              <a:chOff x="7636443" y="1306560"/>
              <a:chExt cx="804565" cy="373078"/>
            </a:xfrm>
          </p:grpSpPr>
          <p:sp>
            <p:nvSpPr>
              <p:cNvPr id="7038" name="Google Shape;7038;p8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89"/>
            <p:cNvGrpSpPr/>
            <p:nvPr/>
          </p:nvGrpSpPr>
          <p:grpSpPr>
            <a:xfrm>
              <a:off x="7636443" y="1204988"/>
              <a:ext cx="804565" cy="373078"/>
              <a:chOff x="7636443" y="1204988"/>
              <a:chExt cx="804565" cy="373078"/>
            </a:xfrm>
          </p:grpSpPr>
          <p:sp>
            <p:nvSpPr>
              <p:cNvPr id="7041" name="Google Shape;7041;p8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3" name="Google Shape;7043;p89"/>
          <p:cNvGrpSpPr/>
          <p:nvPr/>
        </p:nvGrpSpPr>
        <p:grpSpPr>
          <a:xfrm>
            <a:off x="4963358" y="1878721"/>
            <a:ext cx="661339" cy="661188"/>
            <a:chOff x="3990000" y="975400"/>
            <a:chExt cx="3934200" cy="3933300"/>
          </a:xfrm>
        </p:grpSpPr>
        <p:sp>
          <p:nvSpPr>
            <p:cNvPr id="7044" name="Google Shape;7044;p8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89"/>
          <p:cNvGrpSpPr/>
          <p:nvPr/>
        </p:nvGrpSpPr>
        <p:grpSpPr>
          <a:xfrm>
            <a:off x="6607006" y="1857359"/>
            <a:ext cx="868881" cy="684241"/>
            <a:chOff x="6598259" y="2078634"/>
            <a:chExt cx="868881" cy="684241"/>
          </a:xfrm>
        </p:grpSpPr>
        <p:sp>
          <p:nvSpPr>
            <p:cNvPr id="7049" name="Google Shape;7049;p8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5" name="Google Shape;7055;p89"/>
            <p:cNvGrpSpPr/>
            <p:nvPr/>
          </p:nvGrpSpPr>
          <p:grpSpPr>
            <a:xfrm>
              <a:off x="6808175" y="2078634"/>
              <a:ext cx="452229" cy="684241"/>
              <a:chOff x="6808175" y="2078634"/>
              <a:chExt cx="452229" cy="684241"/>
            </a:xfrm>
          </p:grpSpPr>
          <p:sp>
            <p:nvSpPr>
              <p:cNvPr id="7056" name="Google Shape;7056;p8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2" name="Google Shape;7062;p89"/>
              <p:cNvGrpSpPr/>
              <p:nvPr/>
            </p:nvGrpSpPr>
            <p:grpSpPr>
              <a:xfrm>
                <a:off x="6821586" y="2078634"/>
                <a:ext cx="426871" cy="684241"/>
                <a:chOff x="6821586" y="2078634"/>
                <a:chExt cx="426871" cy="684241"/>
              </a:xfrm>
            </p:grpSpPr>
            <p:grpSp>
              <p:nvGrpSpPr>
                <p:cNvPr id="7063" name="Google Shape;7063;p89"/>
                <p:cNvGrpSpPr/>
                <p:nvPr/>
              </p:nvGrpSpPr>
              <p:grpSpPr>
                <a:xfrm>
                  <a:off x="6821586" y="2078634"/>
                  <a:ext cx="426871" cy="684241"/>
                  <a:chOff x="6821586" y="2078634"/>
                  <a:chExt cx="426871" cy="684241"/>
                </a:xfrm>
              </p:grpSpPr>
              <p:sp>
                <p:nvSpPr>
                  <p:cNvPr id="7064" name="Google Shape;7064;p8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3" name="Google Shape;7083;p8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89" name="Google Shape;7089;p89"/>
          <p:cNvGrpSpPr/>
          <p:nvPr/>
        </p:nvGrpSpPr>
        <p:grpSpPr>
          <a:xfrm>
            <a:off x="5780173" y="1862968"/>
            <a:ext cx="671358" cy="671358"/>
            <a:chOff x="6535625" y="760425"/>
            <a:chExt cx="1665900" cy="1665900"/>
          </a:xfrm>
        </p:grpSpPr>
        <p:sp>
          <p:nvSpPr>
            <p:cNvPr id="7090" name="Google Shape;7090;p89"/>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9"/>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9"/>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9"/>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89"/>
          <p:cNvGrpSpPr/>
          <p:nvPr/>
        </p:nvGrpSpPr>
        <p:grpSpPr>
          <a:xfrm>
            <a:off x="716989" y="3531368"/>
            <a:ext cx="1340789" cy="640830"/>
            <a:chOff x="238125" y="1151100"/>
            <a:chExt cx="7139450" cy="3412300"/>
          </a:xfrm>
        </p:grpSpPr>
        <p:sp>
          <p:nvSpPr>
            <p:cNvPr id="7095" name="Google Shape;7095;p8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89"/>
          <p:cNvGrpSpPr/>
          <p:nvPr/>
        </p:nvGrpSpPr>
        <p:grpSpPr>
          <a:xfrm>
            <a:off x="5584212" y="2734649"/>
            <a:ext cx="985357" cy="585764"/>
            <a:chOff x="5145061" y="2881789"/>
            <a:chExt cx="1107641" cy="658458"/>
          </a:xfrm>
        </p:grpSpPr>
        <p:grpSp>
          <p:nvGrpSpPr>
            <p:cNvPr id="7108" name="Google Shape;7108;p89"/>
            <p:cNvGrpSpPr/>
            <p:nvPr/>
          </p:nvGrpSpPr>
          <p:grpSpPr>
            <a:xfrm>
              <a:off x="5722989" y="3244587"/>
              <a:ext cx="529713" cy="295659"/>
              <a:chOff x="5722989" y="3244587"/>
              <a:chExt cx="529713" cy="295659"/>
            </a:xfrm>
          </p:grpSpPr>
          <p:sp>
            <p:nvSpPr>
              <p:cNvPr id="7109" name="Google Shape;7109;p8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10" name="Google Shape;7110;p8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11" name="Google Shape;7111;p89"/>
            <p:cNvGrpSpPr/>
            <p:nvPr/>
          </p:nvGrpSpPr>
          <p:grpSpPr>
            <a:xfrm>
              <a:off x="5145061" y="3244587"/>
              <a:ext cx="536807" cy="295659"/>
              <a:chOff x="5145061" y="3244587"/>
              <a:chExt cx="536807" cy="295659"/>
            </a:xfrm>
          </p:grpSpPr>
          <p:sp>
            <p:nvSpPr>
              <p:cNvPr id="7112" name="Google Shape;7112;p8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13" name="Google Shape;7113;p8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14" name="Google Shape;7114;p89"/>
            <p:cNvGrpSpPr/>
            <p:nvPr/>
          </p:nvGrpSpPr>
          <p:grpSpPr>
            <a:xfrm>
              <a:off x="5341327" y="2898245"/>
              <a:ext cx="532309" cy="614891"/>
              <a:chOff x="5341327" y="2898245"/>
              <a:chExt cx="532309" cy="614891"/>
            </a:xfrm>
          </p:grpSpPr>
          <p:sp>
            <p:nvSpPr>
              <p:cNvPr id="7115" name="Google Shape;7115;p8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16" name="Google Shape;7116;p8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17" name="Google Shape;7117;p89"/>
            <p:cNvGrpSpPr/>
            <p:nvPr/>
          </p:nvGrpSpPr>
          <p:grpSpPr>
            <a:xfrm>
              <a:off x="5532290" y="2881789"/>
              <a:ext cx="620516" cy="305456"/>
              <a:chOff x="5532290" y="2881789"/>
              <a:chExt cx="620516" cy="305456"/>
            </a:xfrm>
          </p:grpSpPr>
          <p:sp>
            <p:nvSpPr>
              <p:cNvPr id="7118" name="Google Shape;7118;p8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19" name="Google Shape;7119;p8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120" name="Google Shape;7120;p89"/>
          <p:cNvGrpSpPr/>
          <p:nvPr/>
        </p:nvGrpSpPr>
        <p:grpSpPr>
          <a:xfrm>
            <a:off x="8163135" y="3526707"/>
            <a:ext cx="269068" cy="645491"/>
            <a:chOff x="7026852" y="3311869"/>
            <a:chExt cx="434331" cy="1041954"/>
          </a:xfrm>
        </p:grpSpPr>
        <p:sp>
          <p:nvSpPr>
            <p:cNvPr id="7121" name="Google Shape;7121;p8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89"/>
          <p:cNvGrpSpPr/>
          <p:nvPr/>
        </p:nvGrpSpPr>
        <p:grpSpPr>
          <a:xfrm>
            <a:off x="6179716" y="3565945"/>
            <a:ext cx="293882" cy="293836"/>
            <a:chOff x="4873519" y="3311869"/>
            <a:chExt cx="499374" cy="499296"/>
          </a:xfrm>
        </p:grpSpPr>
        <p:sp>
          <p:nvSpPr>
            <p:cNvPr id="7125" name="Google Shape;7125;p8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89"/>
          <p:cNvGrpSpPr/>
          <p:nvPr/>
        </p:nvGrpSpPr>
        <p:grpSpPr>
          <a:xfrm>
            <a:off x="6179716" y="3878316"/>
            <a:ext cx="293882" cy="293882"/>
            <a:chOff x="4873519" y="3875839"/>
            <a:chExt cx="499374" cy="499374"/>
          </a:xfrm>
        </p:grpSpPr>
        <p:sp>
          <p:nvSpPr>
            <p:cNvPr id="7128" name="Google Shape;7128;p8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89"/>
          <p:cNvGrpSpPr/>
          <p:nvPr/>
        </p:nvGrpSpPr>
        <p:grpSpPr>
          <a:xfrm>
            <a:off x="2410244" y="1850269"/>
            <a:ext cx="698104" cy="698208"/>
            <a:chOff x="2565073" y="2075876"/>
            <a:chExt cx="672482" cy="672518"/>
          </a:xfrm>
        </p:grpSpPr>
        <p:sp>
          <p:nvSpPr>
            <p:cNvPr id="7131" name="Google Shape;7131;p8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89"/>
          <p:cNvGrpSpPr/>
          <p:nvPr/>
        </p:nvGrpSpPr>
        <p:grpSpPr>
          <a:xfrm>
            <a:off x="5633655" y="3534869"/>
            <a:ext cx="438354" cy="637329"/>
            <a:chOff x="1697726" y="3244179"/>
            <a:chExt cx="788124" cy="1146069"/>
          </a:xfrm>
        </p:grpSpPr>
        <p:sp>
          <p:nvSpPr>
            <p:cNvPr id="7138" name="Google Shape;7138;p8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0" name="Google Shape;7140;p89"/>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1" name="Google Shape;7141;p89"/>
          <p:cNvGrpSpPr/>
          <p:nvPr/>
        </p:nvGrpSpPr>
        <p:grpSpPr>
          <a:xfrm>
            <a:off x="7634869" y="1863232"/>
            <a:ext cx="799565" cy="670282"/>
            <a:chOff x="7617850" y="2063282"/>
            <a:chExt cx="799565" cy="670282"/>
          </a:xfrm>
        </p:grpSpPr>
        <p:cxnSp>
          <p:nvCxnSpPr>
            <p:cNvPr id="7142" name="Google Shape;7142;p8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43" name="Google Shape;7143;p8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44" name="Google Shape;7144;p8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45" name="Google Shape;7145;p8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46" name="Google Shape;7146;p8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147" name="Google Shape;7147;p8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148" name="Google Shape;7148;p89"/>
            <p:cNvGrpSpPr/>
            <p:nvPr/>
          </p:nvGrpSpPr>
          <p:grpSpPr>
            <a:xfrm>
              <a:off x="7734309" y="2063282"/>
              <a:ext cx="570957" cy="620095"/>
              <a:chOff x="7734309" y="2063282"/>
              <a:chExt cx="570957" cy="620095"/>
            </a:xfrm>
          </p:grpSpPr>
          <p:grpSp>
            <p:nvGrpSpPr>
              <p:cNvPr id="7149" name="Google Shape;7149;p89"/>
              <p:cNvGrpSpPr/>
              <p:nvPr/>
            </p:nvGrpSpPr>
            <p:grpSpPr>
              <a:xfrm>
                <a:off x="8031573" y="2063282"/>
                <a:ext cx="273693" cy="620095"/>
                <a:chOff x="8031573" y="2063282"/>
                <a:chExt cx="273693" cy="620095"/>
              </a:xfrm>
            </p:grpSpPr>
            <p:sp>
              <p:nvSpPr>
                <p:cNvPr id="7150" name="Google Shape;7150;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89"/>
              <p:cNvGrpSpPr/>
              <p:nvPr/>
            </p:nvGrpSpPr>
            <p:grpSpPr>
              <a:xfrm flipH="1">
                <a:off x="7734309" y="2063282"/>
                <a:ext cx="273693" cy="620095"/>
                <a:chOff x="8031573" y="2063282"/>
                <a:chExt cx="273693" cy="620095"/>
              </a:xfrm>
            </p:grpSpPr>
            <p:sp>
              <p:nvSpPr>
                <p:cNvPr id="7155" name="Google Shape;7155;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159" name="Google Shape;7159;p89"/>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9"/>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1" name="Google Shape;7161;p89"/>
          <p:cNvGrpSpPr/>
          <p:nvPr/>
        </p:nvGrpSpPr>
        <p:grpSpPr>
          <a:xfrm>
            <a:off x="7821475" y="2716715"/>
            <a:ext cx="602567" cy="601884"/>
            <a:chOff x="1186975" y="238125"/>
            <a:chExt cx="5244275" cy="5238325"/>
          </a:xfrm>
        </p:grpSpPr>
        <p:sp>
          <p:nvSpPr>
            <p:cNvPr id="7162" name="Google Shape;7162;p8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89"/>
          <p:cNvGrpSpPr/>
          <p:nvPr/>
        </p:nvGrpSpPr>
        <p:grpSpPr>
          <a:xfrm>
            <a:off x="3264213" y="1856199"/>
            <a:ext cx="651848" cy="687338"/>
            <a:chOff x="3400515" y="2056248"/>
            <a:chExt cx="698134" cy="735987"/>
          </a:xfrm>
        </p:grpSpPr>
        <p:grpSp>
          <p:nvGrpSpPr>
            <p:cNvPr id="7167" name="Google Shape;7167;p89"/>
            <p:cNvGrpSpPr/>
            <p:nvPr/>
          </p:nvGrpSpPr>
          <p:grpSpPr>
            <a:xfrm>
              <a:off x="3400515" y="2283913"/>
              <a:ext cx="312919" cy="219900"/>
              <a:chOff x="3400515" y="2283913"/>
              <a:chExt cx="312919" cy="219900"/>
            </a:xfrm>
          </p:grpSpPr>
          <p:sp>
            <p:nvSpPr>
              <p:cNvPr id="7168" name="Google Shape;7168;p8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69" name="Google Shape;7169;p8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170" name="Google Shape;7170;p89"/>
            <p:cNvGrpSpPr/>
            <p:nvPr/>
          </p:nvGrpSpPr>
          <p:grpSpPr>
            <a:xfrm>
              <a:off x="3547823" y="2461089"/>
              <a:ext cx="219900" cy="331146"/>
              <a:chOff x="3547823" y="2461089"/>
              <a:chExt cx="219900" cy="331146"/>
            </a:xfrm>
          </p:grpSpPr>
          <p:sp>
            <p:nvSpPr>
              <p:cNvPr id="7171" name="Google Shape;7171;p8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72" name="Google Shape;7172;p8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173" name="Google Shape;7173;p89"/>
            <p:cNvGrpSpPr/>
            <p:nvPr/>
          </p:nvGrpSpPr>
          <p:grpSpPr>
            <a:xfrm>
              <a:off x="3734138" y="2461089"/>
              <a:ext cx="219900" cy="331146"/>
              <a:chOff x="3734138" y="2461089"/>
              <a:chExt cx="219900" cy="331146"/>
            </a:xfrm>
          </p:grpSpPr>
          <p:sp>
            <p:nvSpPr>
              <p:cNvPr id="7174" name="Google Shape;7174;p8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75" name="Google Shape;7175;p8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176" name="Google Shape;7176;p89"/>
            <p:cNvGrpSpPr/>
            <p:nvPr/>
          </p:nvGrpSpPr>
          <p:grpSpPr>
            <a:xfrm>
              <a:off x="3787560" y="2281742"/>
              <a:ext cx="311089" cy="219900"/>
              <a:chOff x="3787560" y="2281742"/>
              <a:chExt cx="311089" cy="219900"/>
            </a:xfrm>
          </p:grpSpPr>
          <p:sp>
            <p:nvSpPr>
              <p:cNvPr id="7177" name="Google Shape;7177;p8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78" name="Google Shape;7178;p8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179" name="Google Shape;7179;p89"/>
            <p:cNvGrpSpPr/>
            <p:nvPr/>
          </p:nvGrpSpPr>
          <p:grpSpPr>
            <a:xfrm>
              <a:off x="3637290" y="2056248"/>
              <a:ext cx="219900" cy="330736"/>
              <a:chOff x="3637290" y="2056248"/>
              <a:chExt cx="219900" cy="330736"/>
            </a:xfrm>
          </p:grpSpPr>
          <p:sp>
            <p:nvSpPr>
              <p:cNvPr id="7180" name="Google Shape;7180;p8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181" name="Google Shape;7181;p8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182" name="Google Shape;7182;p89"/>
          <p:cNvGrpSpPr/>
          <p:nvPr/>
        </p:nvGrpSpPr>
        <p:grpSpPr>
          <a:xfrm>
            <a:off x="2555919" y="2726205"/>
            <a:ext cx="1268144" cy="592394"/>
            <a:chOff x="238125" y="1188750"/>
            <a:chExt cx="7140450" cy="3335550"/>
          </a:xfrm>
        </p:grpSpPr>
        <p:sp>
          <p:nvSpPr>
            <p:cNvPr id="7183" name="Google Shape;7183;p8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89"/>
          <p:cNvGrpSpPr/>
          <p:nvPr/>
        </p:nvGrpSpPr>
        <p:grpSpPr>
          <a:xfrm>
            <a:off x="6663819" y="2728360"/>
            <a:ext cx="1053944" cy="590147"/>
            <a:chOff x="238125" y="1335475"/>
            <a:chExt cx="5418735" cy="3034175"/>
          </a:xfrm>
        </p:grpSpPr>
        <p:sp>
          <p:nvSpPr>
            <p:cNvPr id="7189" name="Google Shape;7189;p8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89"/>
          <p:cNvGrpSpPr/>
          <p:nvPr/>
        </p:nvGrpSpPr>
        <p:grpSpPr>
          <a:xfrm>
            <a:off x="4094628" y="3533259"/>
            <a:ext cx="1268207" cy="638939"/>
            <a:chOff x="3967651" y="3645904"/>
            <a:chExt cx="1479304" cy="745292"/>
          </a:xfrm>
        </p:grpSpPr>
        <p:grpSp>
          <p:nvGrpSpPr>
            <p:cNvPr id="7193" name="Google Shape;7193;p89"/>
            <p:cNvGrpSpPr/>
            <p:nvPr/>
          </p:nvGrpSpPr>
          <p:grpSpPr>
            <a:xfrm>
              <a:off x="3967651" y="4009026"/>
              <a:ext cx="1479304" cy="382170"/>
              <a:chOff x="3967651" y="4009026"/>
              <a:chExt cx="1479304" cy="382170"/>
            </a:xfrm>
          </p:grpSpPr>
          <p:grpSp>
            <p:nvGrpSpPr>
              <p:cNvPr id="7194" name="Google Shape;7194;p89"/>
              <p:cNvGrpSpPr/>
              <p:nvPr/>
            </p:nvGrpSpPr>
            <p:grpSpPr>
              <a:xfrm>
                <a:off x="4892216" y="4195630"/>
                <a:ext cx="554739" cy="195566"/>
                <a:chOff x="3604375" y="4892160"/>
                <a:chExt cx="1651500" cy="582215"/>
              </a:xfrm>
            </p:grpSpPr>
            <p:sp>
              <p:nvSpPr>
                <p:cNvPr id="7195" name="Google Shape;7195;p8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89"/>
              <p:cNvGrpSpPr/>
              <p:nvPr/>
            </p:nvGrpSpPr>
            <p:grpSpPr>
              <a:xfrm>
                <a:off x="3967651" y="4146303"/>
                <a:ext cx="579402" cy="244893"/>
                <a:chOff x="851875" y="4745310"/>
                <a:chExt cx="1724925" cy="729065"/>
              </a:xfrm>
            </p:grpSpPr>
            <p:sp>
              <p:nvSpPr>
                <p:cNvPr id="7198" name="Google Shape;7198;p8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89"/>
              <p:cNvGrpSpPr/>
              <p:nvPr/>
            </p:nvGrpSpPr>
            <p:grpSpPr>
              <a:xfrm>
                <a:off x="4460753" y="4009026"/>
                <a:ext cx="493110" cy="382170"/>
                <a:chOff x="2319875" y="4336625"/>
                <a:chExt cx="1468025" cy="1137750"/>
              </a:xfrm>
            </p:grpSpPr>
            <p:sp>
              <p:nvSpPr>
                <p:cNvPr id="7201" name="Google Shape;7201;p8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3" name="Google Shape;7203;p89"/>
            <p:cNvGrpSpPr/>
            <p:nvPr/>
          </p:nvGrpSpPr>
          <p:grpSpPr>
            <a:xfrm>
              <a:off x="4479443" y="3645904"/>
              <a:ext cx="455965" cy="388789"/>
              <a:chOff x="2957425" y="238100"/>
              <a:chExt cx="1910200" cy="1628775"/>
            </a:xfrm>
          </p:grpSpPr>
          <p:sp>
            <p:nvSpPr>
              <p:cNvPr id="7204" name="Google Shape;7204;p8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14" name="Google Shape;7214;p89"/>
          <p:cNvGrpSpPr/>
          <p:nvPr/>
        </p:nvGrpSpPr>
        <p:grpSpPr>
          <a:xfrm>
            <a:off x="2480742" y="3534460"/>
            <a:ext cx="1243128" cy="637739"/>
            <a:chOff x="2496310" y="3693351"/>
            <a:chExt cx="1342906" cy="688926"/>
          </a:xfrm>
        </p:grpSpPr>
        <p:grpSp>
          <p:nvGrpSpPr>
            <p:cNvPr id="7215" name="Google Shape;7215;p89"/>
            <p:cNvGrpSpPr/>
            <p:nvPr/>
          </p:nvGrpSpPr>
          <p:grpSpPr>
            <a:xfrm>
              <a:off x="2496310" y="3693351"/>
              <a:ext cx="1342906" cy="688875"/>
              <a:chOff x="2496310" y="3693351"/>
              <a:chExt cx="1342906" cy="688875"/>
            </a:xfrm>
          </p:grpSpPr>
          <p:sp>
            <p:nvSpPr>
              <p:cNvPr id="7216" name="Google Shape;7216;p8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22" name="Google Shape;7222;p89"/>
              <p:cNvCxnSpPr>
                <a:stCxn id="722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223" name="Google Shape;7223;p89"/>
              <p:cNvCxnSpPr>
                <a:stCxn id="721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224" name="Google Shape;7224;p89"/>
              <p:cNvCxnSpPr>
                <a:stCxn id="721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225" name="Google Shape;7225;p89"/>
              <p:cNvCxnSpPr>
                <a:stCxn id="722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226" name="Google Shape;7226;p89"/>
              <p:cNvCxnSpPr>
                <a:stCxn id="721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227" name="Google Shape;7227;p89"/>
            <p:cNvGrpSpPr/>
            <p:nvPr/>
          </p:nvGrpSpPr>
          <p:grpSpPr>
            <a:xfrm>
              <a:off x="2675275" y="3930557"/>
              <a:ext cx="1003306" cy="451719"/>
              <a:chOff x="2675275" y="4174282"/>
              <a:chExt cx="1003306" cy="451719"/>
            </a:xfrm>
          </p:grpSpPr>
          <p:sp>
            <p:nvSpPr>
              <p:cNvPr id="7228" name="Google Shape;7228;p8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1" name="Google Shape;7231;p89"/>
          <p:cNvGrpSpPr/>
          <p:nvPr/>
        </p:nvGrpSpPr>
        <p:grpSpPr>
          <a:xfrm>
            <a:off x="1654412" y="971306"/>
            <a:ext cx="574511" cy="874709"/>
            <a:chOff x="1715404" y="1112080"/>
            <a:chExt cx="642270" cy="977984"/>
          </a:xfrm>
        </p:grpSpPr>
        <p:grpSp>
          <p:nvGrpSpPr>
            <p:cNvPr id="7232" name="Google Shape;7232;p89"/>
            <p:cNvGrpSpPr/>
            <p:nvPr/>
          </p:nvGrpSpPr>
          <p:grpSpPr>
            <a:xfrm>
              <a:off x="1715404" y="1112080"/>
              <a:ext cx="642270" cy="977984"/>
              <a:chOff x="1715404" y="1112080"/>
              <a:chExt cx="642270" cy="977984"/>
            </a:xfrm>
          </p:grpSpPr>
          <p:sp>
            <p:nvSpPr>
              <p:cNvPr id="7233" name="Google Shape;7233;p8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89"/>
            <p:cNvGrpSpPr/>
            <p:nvPr/>
          </p:nvGrpSpPr>
          <p:grpSpPr>
            <a:xfrm>
              <a:off x="1768927" y="1165603"/>
              <a:ext cx="535225" cy="851367"/>
              <a:chOff x="1768927" y="1165603"/>
              <a:chExt cx="535225" cy="851367"/>
            </a:xfrm>
          </p:grpSpPr>
          <p:sp>
            <p:nvSpPr>
              <p:cNvPr id="7236" name="Google Shape;7236;p8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89"/>
            <p:cNvGrpSpPr/>
            <p:nvPr/>
          </p:nvGrpSpPr>
          <p:grpSpPr>
            <a:xfrm>
              <a:off x="1822449" y="1219125"/>
              <a:ext cx="428180" cy="718859"/>
              <a:chOff x="1822449" y="1219125"/>
              <a:chExt cx="428180" cy="718859"/>
            </a:xfrm>
          </p:grpSpPr>
          <p:sp>
            <p:nvSpPr>
              <p:cNvPr id="7239" name="Google Shape;7239;p8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89"/>
            <p:cNvGrpSpPr/>
            <p:nvPr/>
          </p:nvGrpSpPr>
          <p:grpSpPr>
            <a:xfrm>
              <a:off x="1875972" y="1272648"/>
              <a:ext cx="321135" cy="586939"/>
              <a:chOff x="1875972" y="1272648"/>
              <a:chExt cx="321135" cy="586939"/>
            </a:xfrm>
          </p:grpSpPr>
          <p:sp>
            <p:nvSpPr>
              <p:cNvPr id="7242" name="Google Shape;7242;p8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44" name="Google Shape;7244;p89"/>
          <p:cNvGrpSpPr/>
          <p:nvPr/>
        </p:nvGrpSpPr>
        <p:grpSpPr>
          <a:xfrm>
            <a:off x="7761573" y="3528028"/>
            <a:ext cx="293855" cy="644170"/>
            <a:chOff x="241025" y="3151575"/>
            <a:chExt cx="293855" cy="644170"/>
          </a:xfrm>
        </p:grpSpPr>
        <p:sp>
          <p:nvSpPr>
            <p:cNvPr id="7245" name="Google Shape;7245;p8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89"/>
          <p:cNvGrpSpPr/>
          <p:nvPr/>
        </p:nvGrpSpPr>
        <p:grpSpPr>
          <a:xfrm>
            <a:off x="709557" y="2728028"/>
            <a:ext cx="1779649" cy="591620"/>
            <a:chOff x="246070" y="1983375"/>
            <a:chExt cx="1855347" cy="616849"/>
          </a:xfrm>
        </p:grpSpPr>
        <p:sp>
          <p:nvSpPr>
            <p:cNvPr id="7248" name="Google Shape;7248;p8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89"/>
          <p:cNvGrpSpPr/>
          <p:nvPr/>
        </p:nvGrpSpPr>
        <p:grpSpPr>
          <a:xfrm>
            <a:off x="2320424" y="971306"/>
            <a:ext cx="711055" cy="745993"/>
            <a:chOff x="2496269" y="1171698"/>
            <a:chExt cx="761953" cy="799392"/>
          </a:xfrm>
        </p:grpSpPr>
        <p:grpSp>
          <p:nvGrpSpPr>
            <p:cNvPr id="7258" name="Google Shape;7258;p89"/>
            <p:cNvGrpSpPr/>
            <p:nvPr/>
          </p:nvGrpSpPr>
          <p:grpSpPr>
            <a:xfrm>
              <a:off x="2496269" y="1171698"/>
              <a:ext cx="761953" cy="723022"/>
              <a:chOff x="2496269" y="1171698"/>
              <a:chExt cx="761953" cy="723022"/>
            </a:xfrm>
          </p:grpSpPr>
          <p:sp>
            <p:nvSpPr>
              <p:cNvPr id="7259" name="Google Shape;7259;p8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1" name="Google Shape;7261;p89"/>
              <p:cNvGrpSpPr/>
              <p:nvPr/>
            </p:nvGrpSpPr>
            <p:grpSpPr>
              <a:xfrm>
                <a:off x="2496269" y="1171698"/>
                <a:ext cx="761953" cy="723022"/>
                <a:chOff x="2496269" y="1120652"/>
                <a:chExt cx="761953" cy="723022"/>
              </a:xfrm>
            </p:grpSpPr>
            <p:grpSp>
              <p:nvGrpSpPr>
                <p:cNvPr id="7262" name="Google Shape;7262;p89"/>
                <p:cNvGrpSpPr/>
                <p:nvPr/>
              </p:nvGrpSpPr>
              <p:grpSpPr>
                <a:xfrm>
                  <a:off x="2496269" y="1120652"/>
                  <a:ext cx="761953" cy="723022"/>
                  <a:chOff x="2496269" y="1120652"/>
                  <a:chExt cx="761953" cy="723022"/>
                </a:xfrm>
              </p:grpSpPr>
              <p:grpSp>
                <p:nvGrpSpPr>
                  <p:cNvPr id="7263" name="Google Shape;7263;p89"/>
                  <p:cNvGrpSpPr/>
                  <p:nvPr/>
                </p:nvGrpSpPr>
                <p:grpSpPr>
                  <a:xfrm>
                    <a:off x="2496269" y="1304589"/>
                    <a:ext cx="407089" cy="305057"/>
                    <a:chOff x="2496269" y="1304589"/>
                    <a:chExt cx="407089" cy="305057"/>
                  </a:xfrm>
                </p:grpSpPr>
                <p:sp>
                  <p:nvSpPr>
                    <p:cNvPr id="7264" name="Google Shape;7264;p8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89"/>
                  <p:cNvGrpSpPr/>
                  <p:nvPr/>
                </p:nvGrpSpPr>
                <p:grpSpPr>
                  <a:xfrm>
                    <a:off x="2586468" y="1493376"/>
                    <a:ext cx="358850" cy="349656"/>
                    <a:chOff x="2586468" y="1493376"/>
                    <a:chExt cx="358850" cy="349656"/>
                  </a:xfrm>
                </p:grpSpPr>
                <p:sp>
                  <p:nvSpPr>
                    <p:cNvPr id="7267" name="Google Shape;7267;p8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89"/>
                  <p:cNvGrpSpPr/>
                  <p:nvPr/>
                </p:nvGrpSpPr>
                <p:grpSpPr>
                  <a:xfrm>
                    <a:off x="2807939" y="1494024"/>
                    <a:ext cx="358857" cy="349650"/>
                    <a:chOff x="2807939" y="1494024"/>
                    <a:chExt cx="358857" cy="349650"/>
                  </a:xfrm>
                </p:grpSpPr>
                <p:sp>
                  <p:nvSpPr>
                    <p:cNvPr id="7270" name="Google Shape;7270;p8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89"/>
                  <p:cNvGrpSpPr/>
                  <p:nvPr/>
                </p:nvGrpSpPr>
                <p:grpSpPr>
                  <a:xfrm>
                    <a:off x="2851133" y="1305635"/>
                    <a:ext cx="407089" cy="305057"/>
                    <a:chOff x="2851133" y="1305635"/>
                    <a:chExt cx="407089" cy="305057"/>
                  </a:xfrm>
                </p:grpSpPr>
                <p:sp>
                  <p:nvSpPr>
                    <p:cNvPr id="7273" name="Google Shape;7273;p8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89"/>
                  <p:cNvGrpSpPr/>
                  <p:nvPr/>
                </p:nvGrpSpPr>
                <p:grpSpPr>
                  <a:xfrm>
                    <a:off x="2727495" y="1120652"/>
                    <a:ext cx="300271" cy="396358"/>
                    <a:chOff x="2727495" y="1120652"/>
                    <a:chExt cx="300271" cy="396358"/>
                  </a:xfrm>
                </p:grpSpPr>
                <p:sp>
                  <p:nvSpPr>
                    <p:cNvPr id="7276" name="Google Shape;7276;p8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8" name="Google Shape;7278;p89"/>
                <p:cNvGrpSpPr/>
                <p:nvPr/>
              </p:nvGrpSpPr>
              <p:grpSpPr>
                <a:xfrm>
                  <a:off x="2722305" y="1350460"/>
                  <a:ext cx="308357" cy="308344"/>
                  <a:chOff x="2722305" y="1350460"/>
                  <a:chExt cx="308357" cy="308344"/>
                </a:xfrm>
              </p:grpSpPr>
              <p:sp>
                <p:nvSpPr>
                  <p:cNvPr id="7279" name="Google Shape;7279;p8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0" name="Google Shape;7280;p89"/>
                  <p:cNvGrpSpPr/>
                  <p:nvPr/>
                </p:nvGrpSpPr>
                <p:grpSpPr>
                  <a:xfrm>
                    <a:off x="2725064" y="1364529"/>
                    <a:ext cx="297954" cy="280182"/>
                    <a:chOff x="2725064" y="1364529"/>
                    <a:chExt cx="297954" cy="280182"/>
                  </a:xfrm>
                </p:grpSpPr>
                <p:sp>
                  <p:nvSpPr>
                    <p:cNvPr id="7281" name="Google Shape;7281;p8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86" name="Google Shape;7286;p8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89"/>
          <p:cNvGrpSpPr/>
          <p:nvPr/>
        </p:nvGrpSpPr>
        <p:grpSpPr>
          <a:xfrm>
            <a:off x="3909124" y="2727412"/>
            <a:ext cx="1569144" cy="591015"/>
            <a:chOff x="3820100" y="3023049"/>
            <a:chExt cx="1303926" cy="491162"/>
          </a:xfrm>
        </p:grpSpPr>
        <p:grpSp>
          <p:nvGrpSpPr>
            <p:cNvPr id="7292" name="Google Shape;7292;p89"/>
            <p:cNvGrpSpPr/>
            <p:nvPr/>
          </p:nvGrpSpPr>
          <p:grpSpPr>
            <a:xfrm>
              <a:off x="3820100" y="3023072"/>
              <a:ext cx="1303926" cy="491139"/>
              <a:chOff x="3820100" y="3023072"/>
              <a:chExt cx="1303926" cy="491139"/>
            </a:xfrm>
          </p:grpSpPr>
          <p:sp>
            <p:nvSpPr>
              <p:cNvPr id="7293" name="Google Shape;7293;p8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89"/>
            <p:cNvGrpSpPr/>
            <p:nvPr/>
          </p:nvGrpSpPr>
          <p:grpSpPr>
            <a:xfrm>
              <a:off x="4132439" y="3023645"/>
              <a:ext cx="393633" cy="177096"/>
              <a:chOff x="4132439" y="3023645"/>
              <a:chExt cx="393633" cy="177096"/>
            </a:xfrm>
          </p:grpSpPr>
          <p:sp>
            <p:nvSpPr>
              <p:cNvPr id="7296" name="Google Shape;7296;p8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89"/>
            <p:cNvGrpSpPr/>
            <p:nvPr/>
          </p:nvGrpSpPr>
          <p:grpSpPr>
            <a:xfrm>
              <a:off x="3921811" y="3023049"/>
              <a:ext cx="1002397" cy="388943"/>
              <a:chOff x="3921811" y="3023049"/>
              <a:chExt cx="1002397" cy="388943"/>
            </a:xfrm>
          </p:grpSpPr>
          <p:sp>
            <p:nvSpPr>
              <p:cNvPr id="7299" name="Google Shape;7299;p8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89"/>
            <p:cNvGrpSpPr/>
            <p:nvPr/>
          </p:nvGrpSpPr>
          <p:grpSpPr>
            <a:xfrm>
              <a:off x="4023645" y="3023049"/>
              <a:ext cx="683032" cy="286722"/>
              <a:chOff x="4023645" y="3023049"/>
              <a:chExt cx="683032" cy="286722"/>
            </a:xfrm>
          </p:grpSpPr>
          <p:sp>
            <p:nvSpPr>
              <p:cNvPr id="7302" name="Google Shape;7302;p8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4" name="Google Shape;7304;p89"/>
          <p:cNvGrpSpPr/>
          <p:nvPr/>
        </p:nvGrpSpPr>
        <p:grpSpPr>
          <a:xfrm>
            <a:off x="1541246" y="1854257"/>
            <a:ext cx="713522" cy="688025"/>
            <a:chOff x="1706078" y="2092648"/>
            <a:chExt cx="660913" cy="637296"/>
          </a:xfrm>
        </p:grpSpPr>
        <p:sp>
          <p:nvSpPr>
            <p:cNvPr id="7305" name="Google Shape;7305;p8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6" name="Google Shape;7306;p89"/>
            <p:cNvGrpSpPr/>
            <p:nvPr/>
          </p:nvGrpSpPr>
          <p:grpSpPr>
            <a:xfrm>
              <a:off x="1706078" y="2092648"/>
              <a:ext cx="660913" cy="575241"/>
              <a:chOff x="1706078" y="2092648"/>
              <a:chExt cx="660913" cy="575241"/>
            </a:xfrm>
          </p:grpSpPr>
          <p:sp>
            <p:nvSpPr>
              <p:cNvPr id="7307" name="Google Shape;7307;p8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0" name="Google Shape;7310;p89"/>
          <p:cNvGrpSpPr/>
          <p:nvPr/>
        </p:nvGrpSpPr>
        <p:grpSpPr>
          <a:xfrm>
            <a:off x="6303104" y="971806"/>
            <a:ext cx="1317459" cy="684168"/>
            <a:chOff x="238125" y="999450"/>
            <a:chExt cx="7140700" cy="3708225"/>
          </a:xfrm>
        </p:grpSpPr>
        <p:sp>
          <p:nvSpPr>
            <p:cNvPr id="7311" name="Google Shape;7311;p8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7323"/>
        <p:cNvGrpSpPr/>
        <p:nvPr/>
      </p:nvGrpSpPr>
      <p:grpSpPr>
        <a:xfrm>
          <a:off x="0" y="0"/>
          <a:ext cx="0" cy="0"/>
          <a:chOff x="0" y="0"/>
          <a:chExt cx="0" cy="0"/>
        </a:xfrm>
      </p:grpSpPr>
      <p:grpSp>
        <p:nvGrpSpPr>
          <p:cNvPr id="7324" name="Google Shape;7324;p90"/>
          <p:cNvGrpSpPr/>
          <p:nvPr/>
        </p:nvGrpSpPr>
        <p:grpSpPr>
          <a:xfrm>
            <a:off x="717025" y="967615"/>
            <a:ext cx="1636117" cy="1526144"/>
            <a:chOff x="729238" y="1179665"/>
            <a:chExt cx="1636117" cy="1526144"/>
          </a:xfrm>
        </p:grpSpPr>
        <p:grpSp>
          <p:nvGrpSpPr>
            <p:cNvPr id="7325" name="Google Shape;7325;p90"/>
            <p:cNvGrpSpPr/>
            <p:nvPr/>
          </p:nvGrpSpPr>
          <p:grpSpPr>
            <a:xfrm>
              <a:off x="729238" y="1179665"/>
              <a:ext cx="80700" cy="1526144"/>
              <a:chOff x="729238" y="1179665"/>
              <a:chExt cx="80700" cy="1526144"/>
            </a:xfrm>
          </p:grpSpPr>
          <p:sp>
            <p:nvSpPr>
              <p:cNvPr id="7326" name="Google Shape;7326;p9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9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9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90"/>
            <p:cNvGrpSpPr/>
            <p:nvPr/>
          </p:nvGrpSpPr>
          <p:grpSpPr>
            <a:xfrm>
              <a:off x="903098" y="1179665"/>
              <a:ext cx="80700" cy="1526144"/>
              <a:chOff x="903098" y="1179665"/>
              <a:chExt cx="80700" cy="1526144"/>
            </a:xfrm>
          </p:grpSpPr>
          <p:sp>
            <p:nvSpPr>
              <p:cNvPr id="7337" name="Google Shape;7337;p9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90"/>
            <p:cNvGrpSpPr/>
            <p:nvPr/>
          </p:nvGrpSpPr>
          <p:grpSpPr>
            <a:xfrm>
              <a:off x="1076958" y="1179665"/>
              <a:ext cx="80700" cy="1526144"/>
              <a:chOff x="1076958" y="1179665"/>
              <a:chExt cx="80700" cy="1526144"/>
            </a:xfrm>
          </p:grpSpPr>
          <p:sp>
            <p:nvSpPr>
              <p:cNvPr id="7348" name="Google Shape;7348;p9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90"/>
            <p:cNvGrpSpPr/>
            <p:nvPr/>
          </p:nvGrpSpPr>
          <p:grpSpPr>
            <a:xfrm>
              <a:off x="1247707" y="1179665"/>
              <a:ext cx="80700" cy="1526144"/>
              <a:chOff x="1247707" y="1179665"/>
              <a:chExt cx="80700" cy="1526144"/>
            </a:xfrm>
          </p:grpSpPr>
          <p:sp>
            <p:nvSpPr>
              <p:cNvPr id="7359" name="Google Shape;7359;p9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9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90"/>
            <p:cNvGrpSpPr/>
            <p:nvPr/>
          </p:nvGrpSpPr>
          <p:grpSpPr>
            <a:xfrm>
              <a:off x="1421567" y="1179665"/>
              <a:ext cx="80700" cy="1526144"/>
              <a:chOff x="1421567" y="1179665"/>
              <a:chExt cx="80700" cy="1526144"/>
            </a:xfrm>
          </p:grpSpPr>
          <p:sp>
            <p:nvSpPr>
              <p:cNvPr id="7370" name="Google Shape;7370;p9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90"/>
            <p:cNvGrpSpPr/>
            <p:nvPr/>
          </p:nvGrpSpPr>
          <p:grpSpPr>
            <a:xfrm>
              <a:off x="1592327" y="1179665"/>
              <a:ext cx="80700" cy="1526144"/>
              <a:chOff x="1592327" y="1179665"/>
              <a:chExt cx="80700" cy="1526144"/>
            </a:xfrm>
          </p:grpSpPr>
          <p:sp>
            <p:nvSpPr>
              <p:cNvPr id="7381" name="Google Shape;7381;p9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9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9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90"/>
            <p:cNvGrpSpPr/>
            <p:nvPr/>
          </p:nvGrpSpPr>
          <p:grpSpPr>
            <a:xfrm>
              <a:off x="1766187" y="1179665"/>
              <a:ext cx="80700" cy="1526144"/>
              <a:chOff x="1766187" y="1179665"/>
              <a:chExt cx="80700" cy="1526144"/>
            </a:xfrm>
          </p:grpSpPr>
          <p:sp>
            <p:nvSpPr>
              <p:cNvPr id="7392" name="Google Shape;7392;p9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9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90"/>
            <p:cNvGrpSpPr/>
            <p:nvPr/>
          </p:nvGrpSpPr>
          <p:grpSpPr>
            <a:xfrm>
              <a:off x="1936935" y="1179665"/>
              <a:ext cx="80700" cy="1526144"/>
              <a:chOff x="1936935" y="1179665"/>
              <a:chExt cx="80700" cy="1526144"/>
            </a:xfrm>
          </p:grpSpPr>
          <p:sp>
            <p:nvSpPr>
              <p:cNvPr id="7403" name="Google Shape;7403;p9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9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90"/>
            <p:cNvGrpSpPr/>
            <p:nvPr/>
          </p:nvGrpSpPr>
          <p:grpSpPr>
            <a:xfrm>
              <a:off x="2110795" y="1179665"/>
              <a:ext cx="80700" cy="1526144"/>
              <a:chOff x="2110795" y="1179665"/>
              <a:chExt cx="80700" cy="1526144"/>
            </a:xfrm>
          </p:grpSpPr>
          <p:sp>
            <p:nvSpPr>
              <p:cNvPr id="7414" name="Google Shape;7414;p9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9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9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90"/>
            <p:cNvGrpSpPr/>
            <p:nvPr/>
          </p:nvGrpSpPr>
          <p:grpSpPr>
            <a:xfrm>
              <a:off x="2284655" y="1179665"/>
              <a:ext cx="80700" cy="1526144"/>
              <a:chOff x="2284655" y="1179665"/>
              <a:chExt cx="80700" cy="1526144"/>
            </a:xfrm>
          </p:grpSpPr>
          <p:sp>
            <p:nvSpPr>
              <p:cNvPr id="7425" name="Google Shape;7425;p9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5" name="Google Shape;7435;p90"/>
          <p:cNvGrpSpPr/>
          <p:nvPr/>
        </p:nvGrpSpPr>
        <p:grpSpPr>
          <a:xfrm>
            <a:off x="2611692" y="986753"/>
            <a:ext cx="1364248" cy="1102133"/>
            <a:chOff x="2623904" y="1198803"/>
            <a:chExt cx="1364248" cy="1102133"/>
          </a:xfrm>
        </p:grpSpPr>
        <p:grpSp>
          <p:nvGrpSpPr>
            <p:cNvPr id="7436" name="Google Shape;7436;p90"/>
            <p:cNvGrpSpPr/>
            <p:nvPr/>
          </p:nvGrpSpPr>
          <p:grpSpPr>
            <a:xfrm>
              <a:off x="2623907" y="1198803"/>
              <a:ext cx="1364245" cy="273000"/>
              <a:chOff x="2623907" y="1198803"/>
              <a:chExt cx="1364245" cy="273000"/>
            </a:xfrm>
          </p:grpSpPr>
          <p:sp>
            <p:nvSpPr>
              <p:cNvPr id="7437" name="Google Shape;7437;p9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90"/>
            <p:cNvGrpSpPr/>
            <p:nvPr/>
          </p:nvGrpSpPr>
          <p:grpSpPr>
            <a:xfrm>
              <a:off x="2623904" y="1476964"/>
              <a:ext cx="1364245" cy="273000"/>
              <a:chOff x="2623904" y="1476964"/>
              <a:chExt cx="1364245" cy="273000"/>
            </a:xfrm>
          </p:grpSpPr>
          <p:sp>
            <p:nvSpPr>
              <p:cNvPr id="7443" name="Google Shape;7443;p9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9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9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90"/>
            <p:cNvGrpSpPr/>
            <p:nvPr/>
          </p:nvGrpSpPr>
          <p:grpSpPr>
            <a:xfrm>
              <a:off x="2623907" y="1749775"/>
              <a:ext cx="1364245" cy="273000"/>
              <a:chOff x="2623907" y="1749775"/>
              <a:chExt cx="1364245" cy="273000"/>
            </a:xfrm>
          </p:grpSpPr>
          <p:sp>
            <p:nvSpPr>
              <p:cNvPr id="7449" name="Google Shape;7449;p9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90"/>
            <p:cNvGrpSpPr/>
            <p:nvPr/>
          </p:nvGrpSpPr>
          <p:grpSpPr>
            <a:xfrm>
              <a:off x="2623904" y="2027936"/>
              <a:ext cx="1364245" cy="273000"/>
              <a:chOff x="2623904" y="2027936"/>
              <a:chExt cx="1364245" cy="273000"/>
            </a:xfrm>
          </p:grpSpPr>
          <p:sp>
            <p:nvSpPr>
              <p:cNvPr id="7455" name="Google Shape;7455;p9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0" name="Google Shape;7460;p90"/>
          <p:cNvGrpSpPr/>
          <p:nvPr/>
        </p:nvGrpSpPr>
        <p:grpSpPr>
          <a:xfrm>
            <a:off x="2601153" y="2445826"/>
            <a:ext cx="1387541" cy="159124"/>
            <a:chOff x="3200660" y="2180272"/>
            <a:chExt cx="2563824" cy="378237"/>
          </a:xfrm>
        </p:grpSpPr>
        <p:sp>
          <p:nvSpPr>
            <p:cNvPr id="7461" name="Google Shape;7461;p9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9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9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90"/>
          <p:cNvGrpSpPr/>
          <p:nvPr/>
        </p:nvGrpSpPr>
        <p:grpSpPr>
          <a:xfrm>
            <a:off x="2597677" y="2723590"/>
            <a:ext cx="1390502" cy="159625"/>
            <a:chOff x="3530150" y="2790075"/>
            <a:chExt cx="1962600" cy="225300"/>
          </a:xfrm>
        </p:grpSpPr>
        <p:sp>
          <p:nvSpPr>
            <p:cNvPr id="7480" name="Google Shape;7480;p9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90"/>
          <p:cNvGrpSpPr/>
          <p:nvPr/>
        </p:nvGrpSpPr>
        <p:grpSpPr>
          <a:xfrm>
            <a:off x="2597735" y="3001855"/>
            <a:ext cx="1411629" cy="154175"/>
            <a:chOff x="3558802" y="4011244"/>
            <a:chExt cx="1866000" cy="111600"/>
          </a:xfrm>
        </p:grpSpPr>
        <p:sp>
          <p:nvSpPr>
            <p:cNvPr id="7483" name="Google Shape;7483;p9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9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90"/>
          <p:cNvGrpSpPr/>
          <p:nvPr/>
        </p:nvGrpSpPr>
        <p:grpSpPr>
          <a:xfrm>
            <a:off x="2598023" y="2207425"/>
            <a:ext cx="1383503" cy="119761"/>
            <a:chOff x="3465975" y="2270258"/>
            <a:chExt cx="1986364" cy="171947"/>
          </a:xfrm>
        </p:grpSpPr>
        <p:sp>
          <p:nvSpPr>
            <p:cNvPr id="7486" name="Google Shape;7486;p9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90"/>
          <p:cNvGrpSpPr/>
          <p:nvPr/>
        </p:nvGrpSpPr>
        <p:grpSpPr>
          <a:xfrm>
            <a:off x="2609030" y="3571198"/>
            <a:ext cx="1369531" cy="195460"/>
            <a:chOff x="723300" y="4253549"/>
            <a:chExt cx="2276482" cy="324900"/>
          </a:xfrm>
        </p:grpSpPr>
        <p:sp>
          <p:nvSpPr>
            <p:cNvPr id="7495" name="Google Shape;7495;p9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90"/>
          <p:cNvGrpSpPr/>
          <p:nvPr/>
        </p:nvGrpSpPr>
        <p:grpSpPr>
          <a:xfrm>
            <a:off x="2598591" y="3272439"/>
            <a:ext cx="1389066" cy="180119"/>
            <a:chOff x="705948" y="3788465"/>
            <a:chExt cx="2308953" cy="299400"/>
          </a:xfrm>
        </p:grpSpPr>
        <p:sp>
          <p:nvSpPr>
            <p:cNvPr id="7501" name="Google Shape;7501;p9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9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9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90"/>
          <p:cNvGrpSpPr/>
          <p:nvPr/>
        </p:nvGrpSpPr>
        <p:grpSpPr>
          <a:xfrm>
            <a:off x="4195581" y="1876393"/>
            <a:ext cx="1433821" cy="191501"/>
            <a:chOff x="4273350" y="2088443"/>
            <a:chExt cx="1433821" cy="191501"/>
          </a:xfrm>
        </p:grpSpPr>
        <p:grpSp>
          <p:nvGrpSpPr>
            <p:cNvPr id="7507" name="Google Shape;7507;p90"/>
            <p:cNvGrpSpPr/>
            <p:nvPr/>
          </p:nvGrpSpPr>
          <p:grpSpPr>
            <a:xfrm>
              <a:off x="4273350" y="2088443"/>
              <a:ext cx="1433821" cy="0"/>
              <a:chOff x="5224975" y="2962250"/>
              <a:chExt cx="1544400" cy="0"/>
            </a:xfrm>
          </p:grpSpPr>
          <p:cxnSp>
            <p:nvCxnSpPr>
              <p:cNvPr id="7508" name="Google Shape;7508;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509" name="Google Shape;7509;p9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510" name="Google Shape;7510;p90"/>
            <p:cNvGrpSpPr/>
            <p:nvPr/>
          </p:nvGrpSpPr>
          <p:grpSpPr>
            <a:xfrm>
              <a:off x="4273350" y="2279944"/>
              <a:ext cx="1433821" cy="0"/>
              <a:chOff x="5224975" y="2962250"/>
              <a:chExt cx="1544400" cy="0"/>
            </a:xfrm>
          </p:grpSpPr>
          <p:cxnSp>
            <p:nvCxnSpPr>
              <p:cNvPr id="7511" name="Google Shape;7511;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512" name="Google Shape;7512;p9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513" name="Google Shape;7513;p90"/>
          <p:cNvGrpSpPr/>
          <p:nvPr/>
        </p:nvGrpSpPr>
        <p:grpSpPr>
          <a:xfrm>
            <a:off x="2646528" y="3885297"/>
            <a:ext cx="1304609" cy="294074"/>
            <a:chOff x="2658741" y="4097347"/>
            <a:chExt cx="1304609" cy="294074"/>
          </a:xfrm>
        </p:grpSpPr>
        <p:grpSp>
          <p:nvGrpSpPr>
            <p:cNvPr id="7514" name="Google Shape;7514;p90"/>
            <p:cNvGrpSpPr/>
            <p:nvPr/>
          </p:nvGrpSpPr>
          <p:grpSpPr>
            <a:xfrm>
              <a:off x="2658741" y="4097347"/>
              <a:ext cx="118572" cy="294074"/>
              <a:chOff x="3343310" y="4475555"/>
              <a:chExt cx="127717" cy="316753"/>
            </a:xfrm>
          </p:grpSpPr>
          <p:sp>
            <p:nvSpPr>
              <p:cNvPr id="7515" name="Google Shape;7515;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90"/>
            <p:cNvGrpSpPr/>
            <p:nvPr/>
          </p:nvGrpSpPr>
          <p:grpSpPr>
            <a:xfrm>
              <a:off x="3815519" y="4098388"/>
              <a:ext cx="147831" cy="291991"/>
              <a:chOff x="3527539" y="4476677"/>
              <a:chExt cx="159232" cy="314510"/>
            </a:xfrm>
          </p:grpSpPr>
          <p:sp>
            <p:nvSpPr>
              <p:cNvPr id="7518" name="Google Shape;7518;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90"/>
            <p:cNvGrpSpPr/>
            <p:nvPr/>
          </p:nvGrpSpPr>
          <p:grpSpPr>
            <a:xfrm>
              <a:off x="3511696" y="4098388"/>
              <a:ext cx="147831" cy="291991"/>
              <a:chOff x="3527539" y="4476677"/>
              <a:chExt cx="159232" cy="314510"/>
            </a:xfrm>
          </p:grpSpPr>
          <p:sp>
            <p:nvSpPr>
              <p:cNvPr id="7521" name="Google Shape;7521;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90"/>
            <p:cNvGrpSpPr/>
            <p:nvPr/>
          </p:nvGrpSpPr>
          <p:grpSpPr>
            <a:xfrm>
              <a:off x="3207874" y="4098388"/>
              <a:ext cx="147831" cy="291991"/>
              <a:chOff x="3527539" y="4476677"/>
              <a:chExt cx="159232" cy="314510"/>
            </a:xfrm>
          </p:grpSpPr>
          <p:sp>
            <p:nvSpPr>
              <p:cNvPr id="7524" name="Google Shape;7524;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90"/>
            <p:cNvGrpSpPr/>
            <p:nvPr/>
          </p:nvGrpSpPr>
          <p:grpSpPr>
            <a:xfrm>
              <a:off x="2933305" y="4097347"/>
              <a:ext cx="118572" cy="294074"/>
              <a:chOff x="3343310" y="4475555"/>
              <a:chExt cx="127717" cy="316753"/>
            </a:xfrm>
          </p:grpSpPr>
          <p:sp>
            <p:nvSpPr>
              <p:cNvPr id="7527" name="Google Shape;7527;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9" name="Google Shape;7529;p90"/>
          <p:cNvGrpSpPr/>
          <p:nvPr/>
        </p:nvGrpSpPr>
        <p:grpSpPr>
          <a:xfrm>
            <a:off x="4197136" y="963991"/>
            <a:ext cx="1430711" cy="751237"/>
            <a:chOff x="5159450" y="1919950"/>
            <a:chExt cx="1541050" cy="862500"/>
          </a:xfrm>
        </p:grpSpPr>
        <p:sp>
          <p:nvSpPr>
            <p:cNvPr id="7530" name="Google Shape;7530;p9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531" name="Google Shape;7531;p90"/>
            <p:cNvGrpSpPr/>
            <p:nvPr/>
          </p:nvGrpSpPr>
          <p:grpSpPr>
            <a:xfrm>
              <a:off x="5159450" y="1919950"/>
              <a:ext cx="1541050" cy="862500"/>
              <a:chOff x="5159450" y="1919950"/>
              <a:chExt cx="1541050" cy="862500"/>
            </a:xfrm>
          </p:grpSpPr>
          <p:cxnSp>
            <p:nvCxnSpPr>
              <p:cNvPr id="7532" name="Google Shape;7532;p9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533" name="Google Shape;7533;p9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534" name="Google Shape;7534;p90"/>
          <p:cNvGrpSpPr/>
          <p:nvPr/>
        </p:nvGrpSpPr>
        <p:grpSpPr>
          <a:xfrm>
            <a:off x="4245274" y="2227761"/>
            <a:ext cx="1334436" cy="967914"/>
            <a:chOff x="4294923" y="2439811"/>
            <a:chExt cx="1334436" cy="967914"/>
          </a:xfrm>
        </p:grpSpPr>
        <p:grpSp>
          <p:nvGrpSpPr>
            <p:cNvPr id="7535" name="Google Shape;7535;p90"/>
            <p:cNvGrpSpPr/>
            <p:nvPr/>
          </p:nvGrpSpPr>
          <p:grpSpPr>
            <a:xfrm>
              <a:off x="4960455" y="2469658"/>
              <a:ext cx="668904" cy="885524"/>
              <a:chOff x="4960455" y="2469658"/>
              <a:chExt cx="668904" cy="885524"/>
            </a:xfrm>
          </p:grpSpPr>
          <p:sp>
            <p:nvSpPr>
              <p:cNvPr id="7536" name="Google Shape;7536;p9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90"/>
            <p:cNvGrpSpPr/>
            <p:nvPr/>
          </p:nvGrpSpPr>
          <p:grpSpPr>
            <a:xfrm>
              <a:off x="4294923" y="2469658"/>
              <a:ext cx="668951" cy="885524"/>
              <a:chOff x="4294923" y="2469658"/>
              <a:chExt cx="668951" cy="885524"/>
            </a:xfrm>
          </p:grpSpPr>
          <p:sp>
            <p:nvSpPr>
              <p:cNvPr id="7543" name="Google Shape;7543;p9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9" name="Google Shape;7549;p9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90"/>
          <p:cNvGrpSpPr/>
          <p:nvPr/>
        </p:nvGrpSpPr>
        <p:grpSpPr>
          <a:xfrm>
            <a:off x="4231477" y="3282206"/>
            <a:ext cx="1430949" cy="897289"/>
            <a:chOff x="4351371" y="3547942"/>
            <a:chExt cx="1345130" cy="843475"/>
          </a:xfrm>
        </p:grpSpPr>
        <p:grpSp>
          <p:nvGrpSpPr>
            <p:cNvPr id="7551" name="Google Shape;7551;p90"/>
            <p:cNvGrpSpPr/>
            <p:nvPr/>
          </p:nvGrpSpPr>
          <p:grpSpPr>
            <a:xfrm>
              <a:off x="4351371" y="4209917"/>
              <a:ext cx="1345130" cy="181500"/>
              <a:chOff x="4351371" y="4209917"/>
              <a:chExt cx="1345130" cy="181500"/>
            </a:xfrm>
          </p:grpSpPr>
          <p:sp>
            <p:nvSpPr>
              <p:cNvPr id="7552" name="Google Shape;7552;p9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3" name="Google Shape;7553;p9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554" name="Google Shape;7554;p90"/>
            <p:cNvGrpSpPr/>
            <p:nvPr/>
          </p:nvGrpSpPr>
          <p:grpSpPr>
            <a:xfrm>
              <a:off x="4403010" y="3985221"/>
              <a:ext cx="1109518" cy="181500"/>
              <a:chOff x="4403010" y="3985221"/>
              <a:chExt cx="1109518" cy="181500"/>
            </a:xfrm>
          </p:grpSpPr>
          <p:sp>
            <p:nvSpPr>
              <p:cNvPr id="7555" name="Google Shape;7555;p9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6" name="Google Shape;7556;p9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557" name="Google Shape;7557;p90"/>
            <p:cNvGrpSpPr/>
            <p:nvPr/>
          </p:nvGrpSpPr>
          <p:grpSpPr>
            <a:xfrm>
              <a:off x="4618704" y="3766582"/>
              <a:ext cx="807858" cy="181500"/>
              <a:chOff x="4618704" y="3766582"/>
              <a:chExt cx="807858" cy="181500"/>
            </a:xfrm>
          </p:grpSpPr>
          <p:sp>
            <p:nvSpPr>
              <p:cNvPr id="7558" name="Google Shape;7558;p9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9" name="Google Shape;7559;p9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560" name="Google Shape;7560;p90"/>
            <p:cNvGrpSpPr/>
            <p:nvPr/>
          </p:nvGrpSpPr>
          <p:grpSpPr>
            <a:xfrm>
              <a:off x="4735238" y="3547942"/>
              <a:ext cx="462839" cy="181500"/>
              <a:chOff x="4735238" y="3547942"/>
              <a:chExt cx="462839" cy="181500"/>
            </a:xfrm>
          </p:grpSpPr>
          <p:sp>
            <p:nvSpPr>
              <p:cNvPr id="7561" name="Google Shape;7561;p9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9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563" name="Google Shape;7563;p90"/>
          <p:cNvGrpSpPr/>
          <p:nvPr/>
        </p:nvGrpSpPr>
        <p:grpSpPr>
          <a:xfrm>
            <a:off x="7407835" y="2217530"/>
            <a:ext cx="1020955" cy="928853"/>
            <a:chOff x="926675" y="238125"/>
            <a:chExt cx="5755100" cy="5232975"/>
          </a:xfrm>
        </p:grpSpPr>
        <p:sp>
          <p:nvSpPr>
            <p:cNvPr id="7564" name="Google Shape;7564;p9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90"/>
          <p:cNvGrpSpPr/>
          <p:nvPr/>
        </p:nvGrpSpPr>
        <p:grpSpPr>
          <a:xfrm>
            <a:off x="715208" y="2616265"/>
            <a:ext cx="1695374" cy="1560837"/>
            <a:chOff x="727421" y="2828315"/>
            <a:chExt cx="1695374" cy="1560837"/>
          </a:xfrm>
        </p:grpSpPr>
        <p:grpSp>
          <p:nvGrpSpPr>
            <p:cNvPr id="7569" name="Google Shape;7569;p90"/>
            <p:cNvGrpSpPr/>
            <p:nvPr/>
          </p:nvGrpSpPr>
          <p:grpSpPr>
            <a:xfrm>
              <a:off x="727421" y="2828315"/>
              <a:ext cx="1695374" cy="1560837"/>
              <a:chOff x="734799" y="2782450"/>
              <a:chExt cx="1571100" cy="1577400"/>
            </a:xfrm>
          </p:grpSpPr>
          <p:cxnSp>
            <p:nvCxnSpPr>
              <p:cNvPr id="7570" name="Google Shape;7570;p9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571" name="Google Shape;7571;p9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572" name="Google Shape;7572;p90"/>
            <p:cNvGrpSpPr/>
            <p:nvPr/>
          </p:nvGrpSpPr>
          <p:grpSpPr>
            <a:xfrm>
              <a:off x="819108" y="2882501"/>
              <a:ext cx="1556791" cy="1426186"/>
              <a:chOff x="819108" y="2882501"/>
              <a:chExt cx="1556791" cy="1426186"/>
            </a:xfrm>
          </p:grpSpPr>
          <p:grpSp>
            <p:nvGrpSpPr>
              <p:cNvPr id="7573" name="Google Shape;7573;p90"/>
              <p:cNvGrpSpPr/>
              <p:nvPr/>
            </p:nvGrpSpPr>
            <p:grpSpPr>
              <a:xfrm>
                <a:off x="819108" y="2882501"/>
                <a:ext cx="103104" cy="1426186"/>
                <a:chOff x="4674013" y="3100904"/>
                <a:chExt cx="122758" cy="1698043"/>
              </a:xfrm>
            </p:grpSpPr>
            <p:sp>
              <p:nvSpPr>
                <p:cNvPr id="7574" name="Google Shape;7574;p9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90"/>
              <p:cNvGrpSpPr/>
              <p:nvPr/>
            </p:nvGrpSpPr>
            <p:grpSpPr>
              <a:xfrm>
                <a:off x="1062475" y="2882501"/>
                <a:ext cx="103104" cy="1426186"/>
                <a:chOff x="4940438" y="3100904"/>
                <a:chExt cx="122758" cy="1698043"/>
              </a:xfrm>
            </p:grpSpPr>
            <p:sp>
              <p:nvSpPr>
                <p:cNvPr id="7582" name="Google Shape;7582;p9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90"/>
              <p:cNvGrpSpPr/>
              <p:nvPr/>
            </p:nvGrpSpPr>
            <p:grpSpPr>
              <a:xfrm>
                <a:off x="1299324" y="2882501"/>
                <a:ext cx="103104" cy="1426186"/>
                <a:chOff x="5206863" y="3100904"/>
                <a:chExt cx="122758" cy="1698043"/>
              </a:xfrm>
            </p:grpSpPr>
            <p:sp>
              <p:nvSpPr>
                <p:cNvPr id="7590" name="Google Shape;7590;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90"/>
              <p:cNvGrpSpPr/>
              <p:nvPr/>
            </p:nvGrpSpPr>
            <p:grpSpPr>
              <a:xfrm>
                <a:off x="1786057" y="2882501"/>
                <a:ext cx="103104" cy="1426186"/>
                <a:chOff x="6006138" y="3143629"/>
                <a:chExt cx="122758" cy="1698043"/>
              </a:xfrm>
            </p:grpSpPr>
            <p:sp>
              <p:nvSpPr>
                <p:cNvPr id="7598" name="Google Shape;7598;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90"/>
              <p:cNvGrpSpPr/>
              <p:nvPr/>
            </p:nvGrpSpPr>
            <p:grpSpPr>
              <a:xfrm>
                <a:off x="2029422" y="2882501"/>
                <a:ext cx="103104" cy="1426186"/>
                <a:chOff x="6805413" y="3100904"/>
                <a:chExt cx="122758" cy="1698043"/>
              </a:xfrm>
            </p:grpSpPr>
            <p:sp>
              <p:nvSpPr>
                <p:cNvPr id="7606" name="Google Shape;7606;p9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90"/>
              <p:cNvGrpSpPr/>
              <p:nvPr/>
            </p:nvGrpSpPr>
            <p:grpSpPr>
              <a:xfrm>
                <a:off x="2272795" y="2882501"/>
                <a:ext cx="103104" cy="1426186"/>
                <a:chOff x="5206863" y="3100904"/>
                <a:chExt cx="122758" cy="1698043"/>
              </a:xfrm>
            </p:grpSpPr>
            <p:sp>
              <p:nvSpPr>
                <p:cNvPr id="7614" name="Google Shape;7614;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90"/>
              <p:cNvGrpSpPr/>
              <p:nvPr/>
            </p:nvGrpSpPr>
            <p:grpSpPr>
              <a:xfrm>
                <a:off x="1542694" y="2882501"/>
                <a:ext cx="103104" cy="1426186"/>
                <a:chOff x="6006138" y="3143629"/>
                <a:chExt cx="122758" cy="1698043"/>
              </a:xfrm>
            </p:grpSpPr>
            <p:sp>
              <p:nvSpPr>
                <p:cNvPr id="7622" name="Google Shape;7622;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29" name="Google Shape;7629;p90"/>
          <p:cNvGrpSpPr/>
          <p:nvPr/>
        </p:nvGrpSpPr>
        <p:grpSpPr>
          <a:xfrm>
            <a:off x="5671259" y="3305987"/>
            <a:ext cx="2749952" cy="870677"/>
            <a:chOff x="238125" y="1725700"/>
            <a:chExt cx="7139025" cy="2260325"/>
          </a:xfrm>
        </p:grpSpPr>
        <p:sp>
          <p:nvSpPr>
            <p:cNvPr id="7630" name="Google Shape;7630;p9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90"/>
          <p:cNvGrpSpPr/>
          <p:nvPr/>
        </p:nvGrpSpPr>
        <p:grpSpPr>
          <a:xfrm>
            <a:off x="5941423" y="2247733"/>
            <a:ext cx="1105452" cy="916747"/>
            <a:chOff x="5249100" y="1210600"/>
            <a:chExt cx="3502700" cy="2904775"/>
          </a:xfrm>
        </p:grpSpPr>
        <p:sp>
          <p:nvSpPr>
            <p:cNvPr id="7641" name="Google Shape;7641;p9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5" name="Google Shape;7645;p9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646" name="Google Shape;7646;p9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647" name="Google Shape;7647;p9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648" name="Google Shape;7648;p9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649" name="Google Shape;7649;p9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90"/>
          <p:cNvGrpSpPr/>
          <p:nvPr/>
        </p:nvGrpSpPr>
        <p:grpSpPr>
          <a:xfrm>
            <a:off x="7123971" y="967151"/>
            <a:ext cx="1304650" cy="1124856"/>
            <a:chOff x="7287122" y="1165658"/>
            <a:chExt cx="1219413" cy="1051365"/>
          </a:xfrm>
        </p:grpSpPr>
        <p:grpSp>
          <p:nvGrpSpPr>
            <p:cNvPr id="7651" name="Google Shape;7651;p90"/>
            <p:cNvGrpSpPr/>
            <p:nvPr/>
          </p:nvGrpSpPr>
          <p:grpSpPr>
            <a:xfrm>
              <a:off x="7287122" y="1969723"/>
              <a:ext cx="1219413" cy="247300"/>
              <a:chOff x="7287122" y="1969723"/>
              <a:chExt cx="1219413" cy="247300"/>
            </a:xfrm>
          </p:grpSpPr>
          <p:sp>
            <p:nvSpPr>
              <p:cNvPr id="7652" name="Google Shape;7652;p9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3" name="Google Shape;7653;p90"/>
              <p:cNvGrpSpPr/>
              <p:nvPr/>
            </p:nvGrpSpPr>
            <p:grpSpPr>
              <a:xfrm>
                <a:off x="7287122" y="2063892"/>
                <a:ext cx="1151753" cy="73428"/>
                <a:chOff x="7287122" y="2063892"/>
                <a:chExt cx="1151753" cy="73428"/>
              </a:xfrm>
            </p:grpSpPr>
            <p:sp>
              <p:nvSpPr>
                <p:cNvPr id="7654" name="Google Shape;7654;p9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55" name="Google Shape;7655;p9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656" name="Google Shape;7656;p90"/>
            <p:cNvGrpSpPr/>
            <p:nvPr/>
          </p:nvGrpSpPr>
          <p:grpSpPr>
            <a:xfrm>
              <a:off x="7287122" y="1712201"/>
              <a:ext cx="1219403" cy="246767"/>
              <a:chOff x="7287122" y="1712201"/>
              <a:chExt cx="1219403" cy="246767"/>
            </a:xfrm>
          </p:grpSpPr>
          <p:sp>
            <p:nvSpPr>
              <p:cNvPr id="7657" name="Google Shape;7657;p9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8" name="Google Shape;7658;p90"/>
              <p:cNvGrpSpPr/>
              <p:nvPr/>
            </p:nvGrpSpPr>
            <p:grpSpPr>
              <a:xfrm>
                <a:off x="7287122" y="1842861"/>
                <a:ext cx="1005303" cy="73419"/>
                <a:chOff x="7287122" y="1842861"/>
                <a:chExt cx="1005303" cy="73419"/>
              </a:xfrm>
            </p:grpSpPr>
            <p:sp>
              <p:nvSpPr>
                <p:cNvPr id="7659" name="Google Shape;7659;p9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60" name="Google Shape;7660;p9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661" name="Google Shape;7661;p90"/>
            <p:cNvGrpSpPr/>
            <p:nvPr/>
          </p:nvGrpSpPr>
          <p:grpSpPr>
            <a:xfrm>
              <a:off x="7287122" y="1447520"/>
              <a:ext cx="1219403" cy="286667"/>
              <a:chOff x="7287122" y="1447520"/>
              <a:chExt cx="1219403" cy="286667"/>
            </a:xfrm>
          </p:grpSpPr>
          <p:sp>
            <p:nvSpPr>
              <p:cNvPr id="7662" name="Google Shape;7662;p9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3" name="Google Shape;7663;p90"/>
              <p:cNvGrpSpPr/>
              <p:nvPr/>
            </p:nvGrpSpPr>
            <p:grpSpPr>
              <a:xfrm>
                <a:off x="7287122" y="1581977"/>
                <a:ext cx="852803" cy="73428"/>
                <a:chOff x="7287122" y="1581977"/>
                <a:chExt cx="852803" cy="73428"/>
              </a:xfrm>
            </p:grpSpPr>
            <p:sp>
              <p:nvSpPr>
                <p:cNvPr id="7664" name="Google Shape;7664;p9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65" name="Google Shape;7665;p9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666" name="Google Shape;7666;p90"/>
            <p:cNvGrpSpPr/>
            <p:nvPr/>
          </p:nvGrpSpPr>
          <p:grpSpPr>
            <a:xfrm>
              <a:off x="7287122" y="1165658"/>
              <a:ext cx="1219403" cy="344253"/>
              <a:chOff x="7287122" y="1165658"/>
              <a:chExt cx="1219403" cy="344253"/>
            </a:xfrm>
          </p:grpSpPr>
          <p:sp>
            <p:nvSpPr>
              <p:cNvPr id="7667" name="Google Shape;7667;p9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8" name="Google Shape;7668;p90"/>
              <p:cNvGrpSpPr/>
              <p:nvPr/>
            </p:nvGrpSpPr>
            <p:grpSpPr>
              <a:xfrm>
                <a:off x="7287122" y="1341025"/>
                <a:ext cx="695703" cy="73419"/>
                <a:chOff x="7287122" y="1341025"/>
                <a:chExt cx="695703" cy="73419"/>
              </a:xfrm>
            </p:grpSpPr>
            <p:sp>
              <p:nvSpPr>
                <p:cNvPr id="7669" name="Google Shape;7669;p9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70" name="Google Shape;7670;p9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671" name="Google Shape;7671;p90"/>
          <p:cNvGrpSpPr/>
          <p:nvPr/>
        </p:nvGrpSpPr>
        <p:grpSpPr>
          <a:xfrm>
            <a:off x="5790463" y="973174"/>
            <a:ext cx="1397729" cy="1098540"/>
            <a:chOff x="5900602" y="1193063"/>
            <a:chExt cx="1299851" cy="1021707"/>
          </a:xfrm>
        </p:grpSpPr>
        <p:grpSp>
          <p:nvGrpSpPr>
            <p:cNvPr id="7672" name="Google Shape;7672;p90"/>
            <p:cNvGrpSpPr/>
            <p:nvPr/>
          </p:nvGrpSpPr>
          <p:grpSpPr>
            <a:xfrm>
              <a:off x="6520337" y="1193063"/>
              <a:ext cx="341815" cy="799959"/>
              <a:chOff x="6520337" y="1193063"/>
              <a:chExt cx="341815" cy="799959"/>
            </a:xfrm>
          </p:grpSpPr>
          <p:grpSp>
            <p:nvGrpSpPr>
              <p:cNvPr id="7673" name="Google Shape;7673;p90"/>
              <p:cNvGrpSpPr/>
              <p:nvPr/>
            </p:nvGrpSpPr>
            <p:grpSpPr>
              <a:xfrm>
                <a:off x="6520337" y="1589527"/>
                <a:ext cx="213950" cy="403494"/>
                <a:chOff x="6520337" y="1589527"/>
                <a:chExt cx="213950" cy="403494"/>
              </a:xfrm>
            </p:grpSpPr>
            <p:sp>
              <p:nvSpPr>
                <p:cNvPr id="7674" name="Google Shape;7674;p9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90"/>
              <p:cNvGrpSpPr/>
              <p:nvPr/>
            </p:nvGrpSpPr>
            <p:grpSpPr>
              <a:xfrm>
                <a:off x="6577204" y="1193063"/>
                <a:ext cx="284947" cy="464512"/>
                <a:chOff x="6577204" y="1193063"/>
                <a:chExt cx="284947" cy="464512"/>
              </a:xfrm>
            </p:grpSpPr>
            <p:sp>
              <p:nvSpPr>
                <p:cNvPr id="7677" name="Google Shape;7677;p9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78" name="Google Shape;7678;p9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679" name="Google Shape;7679;p90"/>
            <p:cNvGrpSpPr/>
            <p:nvPr/>
          </p:nvGrpSpPr>
          <p:grpSpPr>
            <a:xfrm>
              <a:off x="6238903" y="1193063"/>
              <a:ext cx="300475" cy="900152"/>
              <a:chOff x="6238903" y="1193063"/>
              <a:chExt cx="300475" cy="900152"/>
            </a:xfrm>
          </p:grpSpPr>
          <p:grpSp>
            <p:nvGrpSpPr>
              <p:cNvPr id="7680" name="Google Shape;7680;p90"/>
              <p:cNvGrpSpPr/>
              <p:nvPr/>
            </p:nvGrpSpPr>
            <p:grpSpPr>
              <a:xfrm>
                <a:off x="6290865" y="1489315"/>
                <a:ext cx="248514" cy="603900"/>
                <a:chOff x="6290865" y="1489315"/>
                <a:chExt cx="248514" cy="603900"/>
              </a:xfrm>
            </p:grpSpPr>
            <p:sp>
              <p:nvSpPr>
                <p:cNvPr id="7681" name="Google Shape;7681;p9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90"/>
              <p:cNvGrpSpPr/>
              <p:nvPr/>
            </p:nvGrpSpPr>
            <p:grpSpPr>
              <a:xfrm>
                <a:off x="6238903" y="1193063"/>
                <a:ext cx="284947" cy="333087"/>
                <a:chOff x="6238903" y="1193063"/>
                <a:chExt cx="284947" cy="333087"/>
              </a:xfrm>
            </p:grpSpPr>
            <p:sp>
              <p:nvSpPr>
                <p:cNvPr id="7684" name="Google Shape;7684;p9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85" name="Google Shape;7685;p9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686" name="Google Shape;7686;p90"/>
            <p:cNvGrpSpPr/>
            <p:nvPr/>
          </p:nvGrpSpPr>
          <p:grpSpPr>
            <a:xfrm>
              <a:off x="5900602" y="1193063"/>
              <a:ext cx="444345" cy="1021707"/>
              <a:chOff x="5900602" y="1193063"/>
              <a:chExt cx="444345" cy="1021707"/>
            </a:xfrm>
          </p:grpSpPr>
          <p:grpSp>
            <p:nvGrpSpPr>
              <p:cNvPr id="7687" name="Google Shape;7687;p90"/>
              <p:cNvGrpSpPr/>
              <p:nvPr/>
            </p:nvGrpSpPr>
            <p:grpSpPr>
              <a:xfrm>
                <a:off x="6046501" y="1367785"/>
                <a:ext cx="298446" cy="846986"/>
                <a:chOff x="6046501" y="1367785"/>
                <a:chExt cx="298446" cy="846986"/>
              </a:xfrm>
            </p:grpSpPr>
            <p:sp>
              <p:nvSpPr>
                <p:cNvPr id="7688" name="Google Shape;7688;p9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90"/>
              <p:cNvGrpSpPr/>
              <p:nvPr/>
            </p:nvGrpSpPr>
            <p:grpSpPr>
              <a:xfrm>
                <a:off x="5900602" y="1193063"/>
                <a:ext cx="284947" cy="182312"/>
                <a:chOff x="5900602" y="1193063"/>
                <a:chExt cx="284947" cy="182312"/>
              </a:xfrm>
            </p:grpSpPr>
            <p:sp>
              <p:nvSpPr>
                <p:cNvPr id="7691" name="Google Shape;7691;p9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92" name="Google Shape;7692;p9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693" name="Google Shape;7693;p90"/>
            <p:cNvGrpSpPr/>
            <p:nvPr/>
          </p:nvGrpSpPr>
          <p:grpSpPr>
            <a:xfrm>
              <a:off x="6738300" y="1193063"/>
              <a:ext cx="462153" cy="707634"/>
              <a:chOff x="6738300" y="1193063"/>
              <a:chExt cx="462153" cy="707634"/>
            </a:xfrm>
          </p:grpSpPr>
          <p:grpSp>
            <p:nvGrpSpPr>
              <p:cNvPr id="7694" name="Google Shape;7694;p90"/>
              <p:cNvGrpSpPr/>
              <p:nvPr/>
            </p:nvGrpSpPr>
            <p:grpSpPr>
              <a:xfrm>
                <a:off x="6915505" y="1193063"/>
                <a:ext cx="284947" cy="597387"/>
                <a:chOff x="6915505" y="1193063"/>
                <a:chExt cx="284947" cy="597387"/>
              </a:xfrm>
            </p:grpSpPr>
            <p:sp>
              <p:nvSpPr>
                <p:cNvPr id="7695" name="Google Shape;7695;p9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96" name="Google Shape;7696;p9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697" name="Google Shape;7697;p90"/>
              <p:cNvGrpSpPr/>
              <p:nvPr/>
            </p:nvGrpSpPr>
            <p:grpSpPr>
              <a:xfrm>
                <a:off x="6738300" y="1684725"/>
                <a:ext cx="230066" cy="215971"/>
                <a:chOff x="6738300" y="1684725"/>
                <a:chExt cx="230066" cy="215971"/>
              </a:xfrm>
            </p:grpSpPr>
            <p:sp>
              <p:nvSpPr>
                <p:cNvPr id="7698" name="Google Shape;7698;p9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03"/>
        <p:cNvGrpSpPr/>
        <p:nvPr/>
      </p:nvGrpSpPr>
      <p:grpSpPr>
        <a:xfrm>
          <a:off x="0" y="0"/>
          <a:ext cx="0" cy="0"/>
          <a:chOff x="0" y="0"/>
          <a:chExt cx="0" cy="0"/>
        </a:xfrm>
      </p:grpSpPr>
      <p:grpSp>
        <p:nvGrpSpPr>
          <p:cNvPr id="7704" name="Google Shape;7704;p91"/>
          <p:cNvGrpSpPr/>
          <p:nvPr/>
        </p:nvGrpSpPr>
        <p:grpSpPr>
          <a:xfrm>
            <a:off x="829359" y="2307635"/>
            <a:ext cx="339235" cy="298186"/>
            <a:chOff x="898875" y="244725"/>
            <a:chExt cx="481800" cy="423500"/>
          </a:xfrm>
        </p:grpSpPr>
        <p:sp>
          <p:nvSpPr>
            <p:cNvPr id="7705" name="Google Shape;7705;p9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6" name="Google Shape;7706;p9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7" name="Google Shape;7707;p9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8" name="Google Shape;7708;p9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9" name="Google Shape;7709;p9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0" name="Google Shape;7710;p9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1" name="Google Shape;7711;p91"/>
          <p:cNvGrpSpPr/>
          <p:nvPr/>
        </p:nvGrpSpPr>
        <p:grpSpPr>
          <a:xfrm>
            <a:off x="1267741" y="2287103"/>
            <a:ext cx="298169" cy="339253"/>
            <a:chOff x="1529350" y="258825"/>
            <a:chExt cx="423475" cy="481825"/>
          </a:xfrm>
        </p:grpSpPr>
        <p:sp>
          <p:nvSpPr>
            <p:cNvPr id="7712" name="Google Shape;7712;p9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3" name="Google Shape;7713;p9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4" name="Google Shape;7714;p91"/>
          <p:cNvGrpSpPr/>
          <p:nvPr/>
        </p:nvGrpSpPr>
        <p:grpSpPr>
          <a:xfrm>
            <a:off x="1660716" y="2367273"/>
            <a:ext cx="340890" cy="178912"/>
            <a:chOff x="2084325" y="363300"/>
            <a:chExt cx="484150" cy="254100"/>
          </a:xfrm>
        </p:grpSpPr>
        <p:sp>
          <p:nvSpPr>
            <p:cNvPr id="7715" name="Google Shape;7715;p9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6" name="Google Shape;7716;p9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7" name="Google Shape;7717;p91"/>
          <p:cNvGrpSpPr/>
          <p:nvPr/>
        </p:nvGrpSpPr>
        <p:grpSpPr>
          <a:xfrm>
            <a:off x="2110011" y="2287102"/>
            <a:ext cx="298169" cy="339253"/>
            <a:chOff x="2707500" y="249400"/>
            <a:chExt cx="423475" cy="481825"/>
          </a:xfrm>
        </p:grpSpPr>
        <p:sp>
          <p:nvSpPr>
            <p:cNvPr id="7718" name="Google Shape;7718;p9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9" name="Google Shape;7719;p9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20" name="Google Shape;7720;p91"/>
          <p:cNvGrpSpPr/>
          <p:nvPr/>
        </p:nvGrpSpPr>
        <p:grpSpPr>
          <a:xfrm>
            <a:off x="2523626" y="2287428"/>
            <a:ext cx="305386" cy="338602"/>
            <a:chOff x="3300325" y="249875"/>
            <a:chExt cx="433725" cy="480900"/>
          </a:xfrm>
        </p:grpSpPr>
        <p:sp>
          <p:nvSpPr>
            <p:cNvPr id="7721" name="Google Shape;7721;p9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2" name="Google Shape;7722;p9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3" name="Google Shape;7723;p9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4" name="Google Shape;7724;p9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5" name="Google Shape;7725;p9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6" name="Google Shape;7726;p9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27" name="Google Shape;7727;p91"/>
          <p:cNvGrpSpPr/>
          <p:nvPr/>
        </p:nvGrpSpPr>
        <p:grpSpPr>
          <a:xfrm>
            <a:off x="2912712" y="2287349"/>
            <a:ext cx="352349" cy="338760"/>
            <a:chOff x="3854700" y="249750"/>
            <a:chExt cx="500425" cy="481125"/>
          </a:xfrm>
        </p:grpSpPr>
        <p:sp>
          <p:nvSpPr>
            <p:cNvPr id="7728" name="Google Shape;7728;p9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9" name="Google Shape;7729;p9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0" name="Google Shape;7730;p9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1" name="Google Shape;7731;p9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2" name="Google Shape;7732;p9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3" name="Google Shape;7733;p9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4" name="Google Shape;7734;p9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5" name="Google Shape;7735;p9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36" name="Google Shape;7736;p91"/>
          <p:cNvGrpSpPr/>
          <p:nvPr/>
        </p:nvGrpSpPr>
        <p:grpSpPr>
          <a:xfrm>
            <a:off x="3330701" y="2287349"/>
            <a:ext cx="352349" cy="338760"/>
            <a:chOff x="4447550" y="249750"/>
            <a:chExt cx="500425" cy="481125"/>
          </a:xfrm>
        </p:grpSpPr>
        <p:sp>
          <p:nvSpPr>
            <p:cNvPr id="7737" name="Google Shape;7737;p9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8" name="Google Shape;7738;p9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39" name="Google Shape;7739;p91"/>
          <p:cNvGrpSpPr/>
          <p:nvPr/>
        </p:nvGrpSpPr>
        <p:grpSpPr>
          <a:xfrm>
            <a:off x="3759902" y="2287102"/>
            <a:ext cx="339253" cy="339253"/>
            <a:chOff x="5049725" y="249400"/>
            <a:chExt cx="481825" cy="481825"/>
          </a:xfrm>
        </p:grpSpPr>
        <p:sp>
          <p:nvSpPr>
            <p:cNvPr id="7740" name="Google Shape;7740;p9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1" name="Google Shape;7741;p9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42" name="Google Shape;7742;p91"/>
          <p:cNvGrpSpPr/>
          <p:nvPr/>
        </p:nvGrpSpPr>
        <p:grpSpPr>
          <a:xfrm>
            <a:off x="4173843" y="2287102"/>
            <a:ext cx="339253" cy="339253"/>
            <a:chOff x="5660400" y="238125"/>
            <a:chExt cx="481825" cy="481825"/>
          </a:xfrm>
        </p:grpSpPr>
        <p:sp>
          <p:nvSpPr>
            <p:cNvPr id="7743" name="Google Shape;7743;p9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4" name="Google Shape;7744;p9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45" name="Google Shape;7745;p91"/>
          <p:cNvGrpSpPr/>
          <p:nvPr/>
        </p:nvGrpSpPr>
        <p:grpSpPr>
          <a:xfrm>
            <a:off x="4590529" y="2287102"/>
            <a:ext cx="339253" cy="339253"/>
            <a:chOff x="6235400" y="249400"/>
            <a:chExt cx="481825" cy="481825"/>
          </a:xfrm>
        </p:grpSpPr>
        <p:sp>
          <p:nvSpPr>
            <p:cNvPr id="7746" name="Google Shape;7746;p9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7" name="Google Shape;7747;p9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8" name="Google Shape;7748;p9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9" name="Google Shape;7749;p9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0" name="Google Shape;7750;p9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51" name="Google Shape;7751;p91"/>
          <p:cNvGrpSpPr/>
          <p:nvPr/>
        </p:nvGrpSpPr>
        <p:grpSpPr>
          <a:xfrm>
            <a:off x="828875" y="2731810"/>
            <a:ext cx="340204" cy="298116"/>
            <a:chOff x="899850" y="871450"/>
            <a:chExt cx="483175" cy="423400"/>
          </a:xfrm>
        </p:grpSpPr>
        <p:sp>
          <p:nvSpPr>
            <p:cNvPr id="7752" name="Google Shape;7752;p9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3" name="Google Shape;7753;p9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4" name="Google Shape;7754;p9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5" name="Google Shape;7755;p9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756" name="Google Shape;7756;p91"/>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757" name="Google Shape;7757;p91"/>
          <p:cNvGrpSpPr/>
          <p:nvPr/>
        </p:nvGrpSpPr>
        <p:grpSpPr>
          <a:xfrm>
            <a:off x="1660875" y="2711232"/>
            <a:ext cx="340573" cy="339271"/>
            <a:chOff x="2085450" y="842250"/>
            <a:chExt cx="483700" cy="481850"/>
          </a:xfrm>
        </p:grpSpPr>
        <p:sp>
          <p:nvSpPr>
            <p:cNvPr id="7758" name="Google Shape;7758;p9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9" name="Google Shape;7759;p9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0" name="Google Shape;7760;p9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61" name="Google Shape;7761;p91"/>
          <p:cNvGrpSpPr/>
          <p:nvPr/>
        </p:nvGrpSpPr>
        <p:grpSpPr>
          <a:xfrm>
            <a:off x="2089443" y="2711241"/>
            <a:ext cx="339306" cy="339253"/>
            <a:chOff x="2685825" y="840375"/>
            <a:chExt cx="481900" cy="481825"/>
          </a:xfrm>
        </p:grpSpPr>
        <p:sp>
          <p:nvSpPr>
            <p:cNvPr id="7762" name="Google Shape;7762;p9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3" name="Google Shape;7763;p9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64" name="Google Shape;7764;p91"/>
          <p:cNvGrpSpPr/>
          <p:nvPr/>
        </p:nvGrpSpPr>
        <p:grpSpPr>
          <a:xfrm>
            <a:off x="2501104" y="2710924"/>
            <a:ext cx="350431" cy="339887"/>
            <a:chOff x="3270675" y="841800"/>
            <a:chExt cx="497700" cy="482725"/>
          </a:xfrm>
        </p:grpSpPr>
        <p:sp>
          <p:nvSpPr>
            <p:cNvPr id="7765" name="Google Shape;7765;p9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6" name="Google Shape;7766;p9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7" name="Google Shape;7767;p9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768" name="Google Shape;7768;p91"/>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769" name="Google Shape;7769;p91"/>
          <p:cNvGrpSpPr/>
          <p:nvPr/>
        </p:nvGrpSpPr>
        <p:grpSpPr>
          <a:xfrm>
            <a:off x="3337249" y="2731783"/>
            <a:ext cx="339253" cy="298169"/>
            <a:chOff x="4467200" y="877100"/>
            <a:chExt cx="481825" cy="423475"/>
          </a:xfrm>
        </p:grpSpPr>
        <p:sp>
          <p:nvSpPr>
            <p:cNvPr id="7770" name="Google Shape;7770;p9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1" name="Google Shape;7771;p9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2" name="Google Shape;7772;p9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3" name="Google Shape;7773;p9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74" name="Google Shape;7774;p91"/>
          <p:cNvGrpSpPr/>
          <p:nvPr/>
        </p:nvGrpSpPr>
        <p:grpSpPr>
          <a:xfrm>
            <a:off x="3752140" y="2711232"/>
            <a:ext cx="354778" cy="339271"/>
            <a:chOff x="5045500" y="842250"/>
            <a:chExt cx="503875" cy="481850"/>
          </a:xfrm>
        </p:grpSpPr>
        <p:sp>
          <p:nvSpPr>
            <p:cNvPr id="7775" name="Google Shape;7775;p9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6" name="Google Shape;7776;p9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77" name="Google Shape;7777;p91"/>
          <p:cNvGrpSpPr/>
          <p:nvPr/>
        </p:nvGrpSpPr>
        <p:grpSpPr>
          <a:xfrm>
            <a:off x="4174987" y="2737451"/>
            <a:ext cx="336965" cy="286833"/>
            <a:chOff x="5645200" y="879425"/>
            <a:chExt cx="478575" cy="407375"/>
          </a:xfrm>
        </p:grpSpPr>
        <p:sp>
          <p:nvSpPr>
            <p:cNvPr id="7778" name="Google Shape;7778;p9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9" name="Google Shape;7779;p9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0" name="Google Shape;7780;p9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1" name="Google Shape;7781;p9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2" name="Google Shape;7782;p9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3" name="Google Shape;7783;p9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84" name="Google Shape;7784;p91"/>
          <p:cNvGrpSpPr/>
          <p:nvPr/>
        </p:nvGrpSpPr>
        <p:grpSpPr>
          <a:xfrm>
            <a:off x="4611062" y="2711241"/>
            <a:ext cx="298186" cy="339253"/>
            <a:chOff x="6264525" y="842250"/>
            <a:chExt cx="423500" cy="481825"/>
          </a:xfrm>
        </p:grpSpPr>
        <p:sp>
          <p:nvSpPr>
            <p:cNvPr id="7785" name="Google Shape;7785;p9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6" name="Google Shape;7786;p9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7" name="Google Shape;7787;p9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8" name="Google Shape;7788;p9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9" name="Google Shape;7789;p9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0" name="Google Shape;7790;p9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1" name="Google Shape;7791;p9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92" name="Google Shape;7792;p91"/>
          <p:cNvGrpSpPr/>
          <p:nvPr/>
        </p:nvGrpSpPr>
        <p:grpSpPr>
          <a:xfrm>
            <a:off x="829350" y="3125895"/>
            <a:ext cx="339253" cy="339253"/>
            <a:chOff x="900750" y="1436075"/>
            <a:chExt cx="481825" cy="481825"/>
          </a:xfrm>
        </p:grpSpPr>
        <p:sp>
          <p:nvSpPr>
            <p:cNvPr id="7793" name="Google Shape;7793;p9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4" name="Google Shape;7794;p9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5" name="Google Shape;7795;p9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6" name="Google Shape;7796;p9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97" name="Google Shape;7797;p91"/>
          <p:cNvGrpSpPr/>
          <p:nvPr/>
        </p:nvGrpSpPr>
        <p:grpSpPr>
          <a:xfrm>
            <a:off x="1247198" y="3186183"/>
            <a:ext cx="339253" cy="218676"/>
            <a:chOff x="1492675" y="1520750"/>
            <a:chExt cx="481825" cy="310575"/>
          </a:xfrm>
        </p:grpSpPr>
        <p:sp>
          <p:nvSpPr>
            <p:cNvPr id="7798" name="Google Shape;7798;p9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9" name="Google Shape;7799;p9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0" name="Google Shape;7800;p91"/>
          <p:cNvGrpSpPr/>
          <p:nvPr/>
        </p:nvGrpSpPr>
        <p:grpSpPr>
          <a:xfrm>
            <a:off x="1654995" y="3125877"/>
            <a:ext cx="352332" cy="339288"/>
            <a:chOff x="2071000" y="1435025"/>
            <a:chExt cx="500400" cy="481875"/>
          </a:xfrm>
        </p:grpSpPr>
        <p:sp>
          <p:nvSpPr>
            <p:cNvPr id="7801" name="Google Shape;7801;p9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2" name="Google Shape;7802;p9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3" name="Google Shape;7803;p9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4" name="Google Shape;7804;p91"/>
          <p:cNvGrpSpPr/>
          <p:nvPr/>
        </p:nvGrpSpPr>
        <p:grpSpPr>
          <a:xfrm>
            <a:off x="2083159" y="3146709"/>
            <a:ext cx="351874" cy="297623"/>
            <a:chOff x="2678350" y="1464650"/>
            <a:chExt cx="499750" cy="422700"/>
          </a:xfrm>
        </p:grpSpPr>
        <p:sp>
          <p:nvSpPr>
            <p:cNvPr id="7805" name="Google Shape;7805;p9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6" name="Google Shape;7806;p9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7" name="Google Shape;7807;p9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8" name="Google Shape;7808;p91"/>
          <p:cNvGrpSpPr/>
          <p:nvPr/>
        </p:nvGrpSpPr>
        <p:grpSpPr>
          <a:xfrm>
            <a:off x="2506692" y="3125895"/>
            <a:ext cx="339253" cy="339253"/>
            <a:chOff x="3271200" y="1435075"/>
            <a:chExt cx="481825" cy="481825"/>
          </a:xfrm>
        </p:grpSpPr>
        <p:sp>
          <p:nvSpPr>
            <p:cNvPr id="7809" name="Google Shape;7809;p9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0" name="Google Shape;7810;p9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11" name="Google Shape;7811;p91"/>
          <p:cNvGrpSpPr/>
          <p:nvPr/>
        </p:nvGrpSpPr>
        <p:grpSpPr>
          <a:xfrm>
            <a:off x="2917165" y="3125877"/>
            <a:ext cx="343442" cy="339288"/>
            <a:chOff x="3858100" y="1435075"/>
            <a:chExt cx="487775" cy="481875"/>
          </a:xfrm>
        </p:grpSpPr>
        <p:sp>
          <p:nvSpPr>
            <p:cNvPr id="7812" name="Google Shape;7812;p9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3" name="Google Shape;7813;p9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4" name="Google Shape;7814;p9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5" name="Google Shape;7815;p9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6" name="Google Shape;7816;p9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17" name="Google Shape;7817;p91"/>
          <p:cNvGrpSpPr/>
          <p:nvPr/>
        </p:nvGrpSpPr>
        <p:grpSpPr>
          <a:xfrm>
            <a:off x="3337249" y="3125895"/>
            <a:ext cx="339253" cy="339253"/>
            <a:chOff x="4456875" y="1435075"/>
            <a:chExt cx="481825" cy="481825"/>
          </a:xfrm>
        </p:grpSpPr>
        <p:sp>
          <p:nvSpPr>
            <p:cNvPr id="7818" name="Google Shape;7818;p9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9" name="Google Shape;7819;p9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0" name="Google Shape;7820;p9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1" name="Google Shape;7821;p9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2" name="Google Shape;7822;p9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3" name="Google Shape;7823;p9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4" name="Google Shape;7824;p9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5" name="Google Shape;7825;p9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6" name="Google Shape;7826;p9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7" name="Google Shape;7827;p9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8" name="Google Shape;7828;p9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9" name="Google Shape;7829;p9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0" name="Google Shape;7830;p9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1" name="Google Shape;7831;p9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2" name="Google Shape;7832;p9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3" name="Google Shape;7833;p9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4" name="Google Shape;7834;p9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5" name="Google Shape;7835;p9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6" name="Google Shape;7836;p9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37" name="Google Shape;7837;p91"/>
          <p:cNvGrpSpPr/>
          <p:nvPr/>
        </p:nvGrpSpPr>
        <p:grpSpPr>
          <a:xfrm>
            <a:off x="3758239" y="3125886"/>
            <a:ext cx="342580" cy="339271"/>
            <a:chOff x="5049725" y="1435050"/>
            <a:chExt cx="486550" cy="481850"/>
          </a:xfrm>
        </p:grpSpPr>
        <p:sp>
          <p:nvSpPr>
            <p:cNvPr id="7838" name="Google Shape;7838;p9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9" name="Google Shape;7839;p9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0" name="Google Shape;7840;p9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1" name="Google Shape;7841;p9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42" name="Google Shape;7842;p91"/>
          <p:cNvGrpSpPr/>
          <p:nvPr/>
        </p:nvGrpSpPr>
        <p:grpSpPr>
          <a:xfrm>
            <a:off x="4173790" y="3125895"/>
            <a:ext cx="339359" cy="339253"/>
            <a:chOff x="5642475" y="1435075"/>
            <a:chExt cx="481975" cy="481825"/>
          </a:xfrm>
        </p:grpSpPr>
        <p:sp>
          <p:nvSpPr>
            <p:cNvPr id="7843" name="Google Shape;7843;p9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4" name="Google Shape;7844;p9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5" name="Google Shape;7845;p9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46" name="Google Shape;7846;p91"/>
          <p:cNvGrpSpPr/>
          <p:nvPr/>
        </p:nvGrpSpPr>
        <p:grpSpPr>
          <a:xfrm>
            <a:off x="4588276" y="3125886"/>
            <a:ext cx="343759" cy="339271"/>
            <a:chOff x="6232000" y="1435050"/>
            <a:chExt cx="488225" cy="481850"/>
          </a:xfrm>
        </p:grpSpPr>
        <p:sp>
          <p:nvSpPr>
            <p:cNvPr id="7847" name="Google Shape;7847;p9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8" name="Google Shape;7848;p9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9" name="Google Shape;7849;p9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0" name="Google Shape;7850;p9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1" name="Google Shape;7851;p9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52" name="Google Shape;7852;p91"/>
          <p:cNvGrpSpPr/>
          <p:nvPr/>
        </p:nvGrpSpPr>
        <p:grpSpPr>
          <a:xfrm>
            <a:off x="849012" y="3539545"/>
            <a:ext cx="299929" cy="337792"/>
            <a:chOff x="924450" y="2028975"/>
            <a:chExt cx="425975" cy="479750"/>
          </a:xfrm>
        </p:grpSpPr>
        <p:sp>
          <p:nvSpPr>
            <p:cNvPr id="7853" name="Google Shape;7853;p9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4" name="Google Shape;7854;p9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5" name="Google Shape;7855;p9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56" name="Google Shape;7856;p91"/>
          <p:cNvGrpSpPr/>
          <p:nvPr/>
        </p:nvGrpSpPr>
        <p:grpSpPr>
          <a:xfrm>
            <a:off x="1661509" y="3559347"/>
            <a:ext cx="339306" cy="298186"/>
            <a:chOff x="2085450" y="2057100"/>
            <a:chExt cx="481900" cy="423500"/>
          </a:xfrm>
        </p:grpSpPr>
        <p:sp>
          <p:nvSpPr>
            <p:cNvPr id="7857" name="Google Shape;7857;p9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8" name="Google Shape;7858;p9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9" name="Google Shape;7859;p9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60" name="Google Shape;7860;p91"/>
          <p:cNvGrpSpPr/>
          <p:nvPr/>
        </p:nvGrpSpPr>
        <p:grpSpPr>
          <a:xfrm>
            <a:off x="2089442" y="3582592"/>
            <a:ext cx="339306" cy="251698"/>
            <a:chOff x="2678275" y="2090100"/>
            <a:chExt cx="481900" cy="357475"/>
          </a:xfrm>
        </p:grpSpPr>
        <p:sp>
          <p:nvSpPr>
            <p:cNvPr id="7861" name="Google Shape;7861;p9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2" name="Google Shape;7862;p9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3" name="Google Shape;7863;p9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4" name="Google Shape;7864;p9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5" name="Google Shape;7865;p9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66" name="Google Shape;7866;p91"/>
          <p:cNvGrpSpPr/>
          <p:nvPr/>
        </p:nvGrpSpPr>
        <p:grpSpPr>
          <a:xfrm>
            <a:off x="2566646" y="3594790"/>
            <a:ext cx="219345" cy="227301"/>
            <a:chOff x="3357325" y="2093500"/>
            <a:chExt cx="311525" cy="322825"/>
          </a:xfrm>
        </p:grpSpPr>
        <p:sp>
          <p:nvSpPr>
            <p:cNvPr id="7867" name="Google Shape;7867;p9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8" name="Google Shape;7868;p9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9" name="Google Shape;7869;p9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870" name="Google Shape;7870;p91"/>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871" name="Google Shape;7871;p91"/>
          <p:cNvGrpSpPr/>
          <p:nvPr/>
        </p:nvGrpSpPr>
        <p:grpSpPr>
          <a:xfrm>
            <a:off x="3360836" y="3538814"/>
            <a:ext cx="292078" cy="339253"/>
            <a:chOff x="4492800" y="2027925"/>
            <a:chExt cx="414825" cy="481825"/>
          </a:xfrm>
        </p:grpSpPr>
        <p:sp>
          <p:nvSpPr>
            <p:cNvPr id="7872" name="Google Shape;7872;p9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3" name="Google Shape;7873;p9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74" name="Google Shape;7874;p91"/>
          <p:cNvGrpSpPr/>
          <p:nvPr/>
        </p:nvGrpSpPr>
        <p:grpSpPr>
          <a:xfrm>
            <a:off x="3759928" y="3538805"/>
            <a:ext cx="339200" cy="339271"/>
            <a:chOff x="5049725" y="2027900"/>
            <a:chExt cx="481750" cy="481850"/>
          </a:xfrm>
        </p:grpSpPr>
        <p:sp>
          <p:nvSpPr>
            <p:cNvPr id="7875" name="Google Shape;7875;p9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6" name="Google Shape;7876;p9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7" name="Google Shape;7877;p9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8" name="Google Shape;7878;p9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9" name="Google Shape;7879;p9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0" name="Google Shape;7880;p9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1" name="Google Shape;7881;p9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2" name="Google Shape;7882;p9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83" name="Google Shape;7883;p91"/>
          <p:cNvGrpSpPr/>
          <p:nvPr/>
        </p:nvGrpSpPr>
        <p:grpSpPr>
          <a:xfrm>
            <a:off x="4233524" y="3538893"/>
            <a:ext cx="219890" cy="339095"/>
            <a:chOff x="5726350" y="2028150"/>
            <a:chExt cx="312300" cy="481600"/>
          </a:xfrm>
        </p:grpSpPr>
        <p:sp>
          <p:nvSpPr>
            <p:cNvPr id="7884" name="Google Shape;7884;p9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5" name="Google Shape;7885;p9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6" name="Google Shape;7886;p9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87" name="Google Shape;7887;p91"/>
          <p:cNvGrpSpPr/>
          <p:nvPr/>
        </p:nvGrpSpPr>
        <p:grpSpPr>
          <a:xfrm>
            <a:off x="4593715" y="3542000"/>
            <a:ext cx="332881" cy="332881"/>
            <a:chOff x="6239925" y="2032450"/>
            <a:chExt cx="472775" cy="472775"/>
          </a:xfrm>
        </p:grpSpPr>
        <p:sp>
          <p:nvSpPr>
            <p:cNvPr id="7888" name="Google Shape;7888;p9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9" name="Google Shape;7889;p9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90" name="Google Shape;7890;p91"/>
          <p:cNvGrpSpPr/>
          <p:nvPr/>
        </p:nvGrpSpPr>
        <p:grpSpPr>
          <a:xfrm>
            <a:off x="5042807" y="2364092"/>
            <a:ext cx="334641" cy="185425"/>
            <a:chOff x="903075" y="2730000"/>
            <a:chExt cx="475275" cy="263350"/>
          </a:xfrm>
        </p:grpSpPr>
        <p:sp>
          <p:nvSpPr>
            <p:cNvPr id="7891" name="Google Shape;7891;p9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2" name="Google Shape;7892;p9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3" name="Google Shape;7893;p9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94" name="Google Shape;7894;p91"/>
          <p:cNvGrpSpPr/>
          <p:nvPr/>
        </p:nvGrpSpPr>
        <p:grpSpPr>
          <a:xfrm>
            <a:off x="1247198" y="3538814"/>
            <a:ext cx="339253" cy="339253"/>
            <a:chOff x="1492675" y="2027925"/>
            <a:chExt cx="481825" cy="481825"/>
          </a:xfrm>
        </p:grpSpPr>
        <p:sp>
          <p:nvSpPr>
            <p:cNvPr id="7895" name="Google Shape;7895;p9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6" name="Google Shape;7896;p9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7" name="Google Shape;7897;p9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8" name="Google Shape;7898;p9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9" name="Google Shape;7899;p9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00" name="Google Shape;7900;p91"/>
          <p:cNvGrpSpPr/>
          <p:nvPr/>
        </p:nvGrpSpPr>
        <p:grpSpPr>
          <a:xfrm>
            <a:off x="5473575" y="2287178"/>
            <a:ext cx="339253" cy="339253"/>
            <a:chOff x="1492675" y="2620775"/>
            <a:chExt cx="481825" cy="481825"/>
          </a:xfrm>
        </p:grpSpPr>
        <p:sp>
          <p:nvSpPr>
            <p:cNvPr id="7901" name="Google Shape;7901;p9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2" name="Google Shape;7902;p9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03" name="Google Shape;7903;p91"/>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904" name="Google Shape;7904;p91"/>
          <p:cNvGrpSpPr/>
          <p:nvPr/>
        </p:nvGrpSpPr>
        <p:grpSpPr>
          <a:xfrm>
            <a:off x="6297328" y="2303161"/>
            <a:ext cx="333585" cy="307287"/>
            <a:chOff x="2682350" y="2643425"/>
            <a:chExt cx="473775" cy="436425"/>
          </a:xfrm>
        </p:grpSpPr>
        <p:sp>
          <p:nvSpPr>
            <p:cNvPr id="7905" name="Google Shape;7905;p9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6" name="Google Shape;7906;p9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7" name="Google Shape;7907;p9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8" name="Google Shape;7908;p9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9" name="Google Shape;7909;p9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0" name="Google Shape;7910;p9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1" name="Google Shape;7911;p9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12" name="Google Shape;7912;p91"/>
          <p:cNvGrpSpPr/>
          <p:nvPr/>
        </p:nvGrpSpPr>
        <p:grpSpPr>
          <a:xfrm>
            <a:off x="6762818" y="2287178"/>
            <a:ext cx="238531" cy="339253"/>
            <a:chOff x="3342725" y="2620775"/>
            <a:chExt cx="338775" cy="481825"/>
          </a:xfrm>
        </p:grpSpPr>
        <p:sp>
          <p:nvSpPr>
            <p:cNvPr id="7913" name="Google Shape;7913;p9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4" name="Google Shape;7914;p9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5" name="Google Shape;7915;p9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16" name="Google Shape;7916;p91"/>
          <p:cNvGrpSpPr/>
          <p:nvPr/>
        </p:nvGrpSpPr>
        <p:grpSpPr>
          <a:xfrm>
            <a:off x="7156568" y="2287178"/>
            <a:ext cx="278296" cy="339253"/>
            <a:chOff x="3907325" y="2620775"/>
            <a:chExt cx="395250" cy="481825"/>
          </a:xfrm>
        </p:grpSpPr>
        <p:sp>
          <p:nvSpPr>
            <p:cNvPr id="7917" name="Google Shape;7917;p9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8" name="Google Shape;7918;p9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9" name="Google Shape;7919;p9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0" name="Google Shape;7920;p9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21" name="Google Shape;7921;p91"/>
          <p:cNvGrpSpPr/>
          <p:nvPr/>
        </p:nvGrpSpPr>
        <p:grpSpPr>
          <a:xfrm>
            <a:off x="7549755" y="2297783"/>
            <a:ext cx="339253" cy="318042"/>
            <a:chOff x="4456875" y="2635825"/>
            <a:chExt cx="481825" cy="451700"/>
          </a:xfrm>
        </p:grpSpPr>
        <p:sp>
          <p:nvSpPr>
            <p:cNvPr id="7922" name="Google Shape;7922;p9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3" name="Google Shape;7923;p9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4" name="Google Shape;7924;p9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5" name="Google Shape;7925;p9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6" name="Google Shape;7926;p9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7" name="Google Shape;7927;p9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28" name="Google Shape;7928;p91"/>
          <p:cNvGrpSpPr/>
          <p:nvPr/>
        </p:nvGrpSpPr>
        <p:grpSpPr>
          <a:xfrm>
            <a:off x="7974679" y="2297783"/>
            <a:ext cx="339253" cy="318042"/>
            <a:chOff x="5049725" y="2635825"/>
            <a:chExt cx="481825" cy="451700"/>
          </a:xfrm>
        </p:grpSpPr>
        <p:sp>
          <p:nvSpPr>
            <p:cNvPr id="7929" name="Google Shape;7929;p9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0" name="Google Shape;7930;p9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1" name="Google Shape;7931;p9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32" name="Google Shape;7932;p91"/>
          <p:cNvGrpSpPr/>
          <p:nvPr/>
        </p:nvGrpSpPr>
        <p:grpSpPr>
          <a:xfrm>
            <a:off x="2375386" y="3952243"/>
            <a:ext cx="338566" cy="338373"/>
            <a:chOff x="5643000" y="2621375"/>
            <a:chExt cx="480850" cy="480575"/>
          </a:xfrm>
        </p:grpSpPr>
        <p:sp>
          <p:nvSpPr>
            <p:cNvPr id="7933" name="Google Shape;7933;p9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4" name="Google Shape;7934;p9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5" name="Google Shape;7935;p9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6" name="Google Shape;7936;p9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7" name="Google Shape;7937;p9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8" name="Google Shape;7938;p9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9" name="Google Shape;7939;p9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40" name="Google Shape;7940;p91"/>
          <p:cNvGrpSpPr/>
          <p:nvPr/>
        </p:nvGrpSpPr>
        <p:grpSpPr>
          <a:xfrm>
            <a:off x="4192782" y="3951803"/>
            <a:ext cx="339359" cy="339253"/>
            <a:chOff x="6235250" y="2620775"/>
            <a:chExt cx="481975" cy="481825"/>
          </a:xfrm>
        </p:grpSpPr>
        <p:sp>
          <p:nvSpPr>
            <p:cNvPr id="7941" name="Google Shape;7941;p9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2" name="Google Shape;7942;p9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3" name="Google Shape;7943;p9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4" name="Google Shape;7944;p9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5" name="Google Shape;7945;p9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46" name="Google Shape;7946;p91"/>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947" name="Google Shape;7947;p91"/>
          <p:cNvGrpSpPr/>
          <p:nvPr/>
        </p:nvGrpSpPr>
        <p:grpSpPr>
          <a:xfrm>
            <a:off x="5472652" y="2711317"/>
            <a:ext cx="341101" cy="339253"/>
            <a:chOff x="1535000" y="3223325"/>
            <a:chExt cx="484450" cy="481825"/>
          </a:xfrm>
        </p:grpSpPr>
        <p:sp>
          <p:nvSpPr>
            <p:cNvPr id="7948" name="Google Shape;7948;p9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9" name="Google Shape;7949;p9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50" name="Google Shape;7950;p9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51" name="Google Shape;7951;p91"/>
          <p:cNvGrpSpPr/>
          <p:nvPr/>
        </p:nvGrpSpPr>
        <p:grpSpPr>
          <a:xfrm>
            <a:off x="5880219" y="2746618"/>
            <a:ext cx="339253" cy="268649"/>
            <a:chOff x="2085525" y="3263750"/>
            <a:chExt cx="481825" cy="381550"/>
          </a:xfrm>
        </p:grpSpPr>
        <p:sp>
          <p:nvSpPr>
            <p:cNvPr id="7952" name="Google Shape;7952;p9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53" name="Google Shape;7953;p9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54" name="Google Shape;7954;p91"/>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955" name="Google Shape;7955;p91"/>
          <p:cNvGrpSpPr/>
          <p:nvPr/>
        </p:nvGrpSpPr>
        <p:grpSpPr>
          <a:xfrm>
            <a:off x="6711982" y="2711308"/>
            <a:ext cx="340204" cy="339271"/>
            <a:chOff x="3270450" y="3213625"/>
            <a:chExt cx="483175" cy="481850"/>
          </a:xfrm>
        </p:grpSpPr>
        <p:sp>
          <p:nvSpPr>
            <p:cNvPr id="7956" name="Google Shape;7956;p9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57" name="Google Shape;7957;p9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58" name="Google Shape;7958;p91"/>
          <p:cNvGrpSpPr/>
          <p:nvPr/>
        </p:nvGrpSpPr>
        <p:grpSpPr>
          <a:xfrm>
            <a:off x="7211250" y="2711317"/>
            <a:ext cx="168931" cy="339253"/>
            <a:chOff x="3984950" y="3213600"/>
            <a:chExt cx="239925" cy="481825"/>
          </a:xfrm>
        </p:grpSpPr>
        <p:sp>
          <p:nvSpPr>
            <p:cNvPr id="7959" name="Google Shape;7959;p9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0" name="Google Shape;7960;p9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61" name="Google Shape;7961;p91"/>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2" name="Google Shape;7962;p91"/>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963" name="Google Shape;7963;p91"/>
          <p:cNvGrpSpPr/>
          <p:nvPr/>
        </p:nvGrpSpPr>
        <p:grpSpPr>
          <a:xfrm>
            <a:off x="1874281" y="3981487"/>
            <a:ext cx="355218" cy="279880"/>
            <a:chOff x="5629975" y="3255775"/>
            <a:chExt cx="504500" cy="397500"/>
          </a:xfrm>
        </p:grpSpPr>
        <p:sp>
          <p:nvSpPr>
            <p:cNvPr id="7964" name="Google Shape;7964;p9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5" name="Google Shape;7965;p9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6" name="Google Shape;7966;p9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7" name="Google Shape;7967;p9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8" name="Google Shape;7968;p9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69" name="Google Shape;7969;p91"/>
          <p:cNvGrpSpPr/>
          <p:nvPr/>
        </p:nvGrpSpPr>
        <p:grpSpPr>
          <a:xfrm>
            <a:off x="3755839" y="3981593"/>
            <a:ext cx="340256" cy="279669"/>
            <a:chOff x="6234950" y="3255925"/>
            <a:chExt cx="483250" cy="397200"/>
          </a:xfrm>
        </p:grpSpPr>
        <p:sp>
          <p:nvSpPr>
            <p:cNvPr id="7970" name="Google Shape;7970;p9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1" name="Google Shape;7971;p9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2" name="Google Shape;7972;p9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3" name="Google Shape;7973;p9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4" name="Google Shape;7974;p9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5" name="Google Shape;7975;p9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76" name="Google Shape;7976;p91"/>
          <p:cNvGrpSpPr/>
          <p:nvPr/>
        </p:nvGrpSpPr>
        <p:grpSpPr>
          <a:xfrm>
            <a:off x="5051107" y="3125970"/>
            <a:ext cx="318042" cy="339253"/>
            <a:chOff x="914900" y="3806450"/>
            <a:chExt cx="451700" cy="481825"/>
          </a:xfrm>
        </p:grpSpPr>
        <p:sp>
          <p:nvSpPr>
            <p:cNvPr id="7977" name="Google Shape;7977;p9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8" name="Google Shape;7978;p9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9" name="Google Shape;7979;p9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0" name="Google Shape;7980;p9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1" name="Google Shape;7981;p9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82" name="Google Shape;7982;p91"/>
          <p:cNvGrpSpPr/>
          <p:nvPr/>
        </p:nvGrpSpPr>
        <p:grpSpPr>
          <a:xfrm>
            <a:off x="5470028" y="3125785"/>
            <a:ext cx="346347" cy="339623"/>
            <a:chOff x="1490050" y="3805975"/>
            <a:chExt cx="491900" cy="482350"/>
          </a:xfrm>
        </p:grpSpPr>
        <p:sp>
          <p:nvSpPr>
            <p:cNvPr id="7983" name="Google Shape;7983;p9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4" name="Google Shape;7984;p9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5" name="Google Shape;7985;p9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6" name="Google Shape;7986;p9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87" name="Google Shape;7987;p91"/>
          <p:cNvGrpSpPr/>
          <p:nvPr/>
        </p:nvGrpSpPr>
        <p:grpSpPr>
          <a:xfrm>
            <a:off x="5893896" y="3125970"/>
            <a:ext cx="311899" cy="339253"/>
            <a:chOff x="2104275" y="3806450"/>
            <a:chExt cx="442975" cy="481825"/>
          </a:xfrm>
        </p:grpSpPr>
        <p:sp>
          <p:nvSpPr>
            <p:cNvPr id="7988" name="Google Shape;7988;p9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9" name="Google Shape;7989;p9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0" name="Google Shape;7990;p91"/>
          <p:cNvGrpSpPr/>
          <p:nvPr/>
        </p:nvGrpSpPr>
        <p:grpSpPr>
          <a:xfrm>
            <a:off x="6317413" y="3125970"/>
            <a:ext cx="293416" cy="339253"/>
            <a:chOff x="2710875" y="3806450"/>
            <a:chExt cx="416725" cy="481825"/>
          </a:xfrm>
        </p:grpSpPr>
        <p:sp>
          <p:nvSpPr>
            <p:cNvPr id="7991" name="Google Shape;7991;p9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2" name="Google Shape;7992;p9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3" name="Google Shape;7993;p91"/>
          <p:cNvGrpSpPr/>
          <p:nvPr/>
        </p:nvGrpSpPr>
        <p:grpSpPr>
          <a:xfrm>
            <a:off x="6712457" y="3166412"/>
            <a:ext cx="339253" cy="258369"/>
            <a:chOff x="3271200" y="3863875"/>
            <a:chExt cx="481825" cy="366950"/>
          </a:xfrm>
        </p:grpSpPr>
        <p:sp>
          <p:nvSpPr>
            <p:cNvPr id="7994" name="Google Shape;7994;p9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5" name="Google Shape;7995;p9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6" name="Google Shape;7996;p91"/>
          <p:cNvGrpSpPr/>
          <p:nvPr/>
        </p:nvGrpSpPr>
        <p:grpSpPr>
          <a:xfrm>
            <a:off x="7147952" y="3126199"/>
            <a:ext cx="295528" cy="338795"/>
            <a:chOff x="3895050" y="3806775"/>
            <a:chExt cx="419725" cy="481175"/>
          </a:xfrm>
        </p:grpSpPr>
        <p:sp>
          <p:nvSpPr>
            <p:cNvPr id="7997" name="Google Shape;7997;p9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8" name="Google Shape;7998;p9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9" name="Google Shape;7999;p91"/>
          <p:cNvGrpSpPr/>
          <p:nvPr/>
        </p:nvGrpSpPr>
        <p:grpSpPr>
          <a:xfrm>
            <a:off x="7551234" y="3125979"/>
            <a:ext cx="336296" cy="339235"/>
            <a:chOff x="4464775" y="3806475"/>
            <a:chExt cx="477625" cy="481800"/>
          </a:xfrm>
        </p:grpSpPr>
        <p:sp>
          <p:nvSpPr>
            <p:cNvPr id="8000" name="Google Shape;8000;p9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1" name="Google Shape;8001;p9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2" name="Google Shape;8002;p9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3" name="Google Shape;8003;p9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4" name="Google Shape;8004;p9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5" name="Google Shape;8005;p9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06" name="Google Shape;8006;p91"/>
          <p:cNvGrpSpPr/>
          <p:nvPr/>
        </p:nvGrpSpPr>
        <p:grpSpPr>
          <a:xfrm>
            <a:off x="7974679" y="3125970"/>
            <a:ext cx="339253" cy="339253"/>
            <a:chOff x="5049725" y="3806450"/>
            <a:chExt cx="481825" cy="481825"/>
          </a:xfrm>
        </p:grpSpPr>
        <p:sp>
          <p:nvSpPr>
            <p:cNvPr id="8007" name="Google Shape;8007;p9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8" name="Google Shape;8008;p9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9" name="Google Shape;8009;p9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10" name="Google Shape;8010;p91"/>
          <p:cNvGrpSpPr/>
          <p:nvPr/>
        </p:nvGrpSpPr>
        <p:grpSpPr>
          <a:xfrm>
            <a:off x="1461983" y="3951798"/>
            <a:ext cx="339253" cy="339253"/>
            <a:chOff x="5651375" y="3806450"/>
            <a:chExt cx="481825" cy="481825"/>
          </a:xfrm>
        </p:grpSpPr>
        <p:sp>
          <p:nvSpPr>
            <p:cNvPr id="8011" name="Google Shape;8011;p9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2" name="Google Shape;8012;p9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3" name="Google Shape;8013;p9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4" name="Google Shape;8014;p9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15" name="Google Shape;8015;p91"/>
          <p:cNvGrpSpPr/>
          <p:nvPr/>
        </p:nvGrpSpPr>
        <p:grpSpPr>
          <a:xfrm>
            <a:off x="3360663" y="3953787"/>
            <a:ext cx="298503" cy="335275"/>
            <a:chOff x="6264300" y="3809300"/>
            <a:chExt cx="423950" cy="476175"/>
          </a:xfrm>
        </p:grpSpPr>
        <p:sp>
          <p:nvSpPr>
            <p:cNvPr id="8016" name="Google Shape;8016;p9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7" name="Google Shape;8017;p9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8" name="Google Shape;8018;p9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19" name="Google Shape;8019;p91"/>
          <p:cNvGrpSpPr/>
          <p:nvPr/>
        </p:nvGrpSpPr>
        <p:grpSpPr>
          <a:xfrm>
            <a:off x="5039841" y="3538881"/>
            <a:ext cx="340573" cy="339271"/>
            <a:chOff x="898875" y="4399275"/>
            <a:chExt cx="483700" cy="481850"/>
          </a:xfrm>
        </p:grpSpPr>
        <p:sp>
          <p:nvSpPr>
            <p:cNvPr id="8020" name="Google Shape;8020;p9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1" name="Google Shape;8021;p91"/>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2" name="Google Shape;8022;p9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3" name="Google Shape;8023;p9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4" name="Google Shape;8024;p9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5" name="Google Shape;8025;p9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6" name="Google Shape;8026;p9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7" name="Google Shape;8027;p9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28" name="Google Shape;8028;p91"/>
          <p:cNvGrpSpPr/>
          <p:nvPr/>
        </p:nvGrpSpPr>
        <p:grpSpPr>
          <a:xfrm>
            <a:off x="5473575" y="3554133"/>
            <a:ext cx="339253" cy="308765"/>
            <a:chOff x="1492675" y="4420975"/>
            <a:chExt cx="481825" cy="438525"/>
          </a:xfrm>
        </p:grpSpPr>
        <p:sp>
          <p:nvSpPr>
            <p:cNvPr id="8029" name="Google Shape;8029;p9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0" name="Google Shape;8030;p9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1" name="Google Shape;8031;p9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2" name="Google Shape;8032;p9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3" name="Google Shape;8033;p9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34" name="Google Shape;8034;p91"/>
          <p:cNvGrpSpPr/>
          <p:nvPr/>
        </p:nvGrpSpPr>
        <p:grpSpPr>
          <a:xfrm>
            <a:off x="5878556" y="3539558"/>
            <a:ext cx="342580" cy="337915"/>
            <a:chOff x="2084100" y="4400250"/>
            <a:chExt cx="486550" cy="479925"/>
          </a:xfrm>
        </p:grpSpPr>
        <p:sp>
          <p:nvSpPr>
            <p:cNvPr id="8035" name="Google Shape;8035;p9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6" name="Google Shape;8036;p9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7" name="Google Shape;8037;p9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8" name="Google Shape;8038;p9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9" name="Google Shape;8039;p9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0" name="Google Shape;8040;p9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41" name="Google Shape;8041;p91"/>
          <p:cNvGrpSpPr/>
          <p:nvPr/>
        </p:nvGrpSpPr>
        <p:grpSpPr>
          <a:xfrm>
            <a:off x="6315036" y="3538907"/>
            <a:ext cx="298169" cy="339218"/>
            <a:chOff x="2707950" y="4399325"/>
            <a:chExt cx="423475" cy="481775"/>
          </a:xfrm>
        </p:grpSpPr>
        <p:sp>
          <p:nvSpPr>
            <p:cNvPr id="8042" name="Google Shape;8042;p9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3" name="Google Shape;8043;p9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4" name="Google Shape;8044;p9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5" name="Google Shape;8045;p9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6" name="Google Shape;8046;p9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7" name="Google Shape;8047;p9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8" name="Google Shape;8048;p9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9" name="Google Shape;8049;p9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0" name="Google Shape;8050;p9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1" name="Google Shape;8051;p9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2" name="Google Shape;8052;p9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3" name="Google Shape;8053;p9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54" name="Google Shape;8054;p91"/>
          <p:cNvGrpSpPr/>
          <p:nvPr/>
        </p:nvGrpSpPr>
        <p:grpSpPr>
          <a:xfrm>
            <a:off x="6744555" y="3538881"/>
            <a:ext cx="275057" cy="339271"/>
            <a:chOff x="3330525" y="4399275"/>
            <a:chExt cx="390650" cy="481850"/>
          </a:xfrm>
        </p:grpSpPr>
        <p:sp>
          <p:nvSpPr>
            <p:cNvPr id="8055" name="Google Shape;8055;p9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6" name="Google Shape;8056;p9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7" name="Google Shape;8057;p9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8" name="Google Shape;8058;p9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9" name="Google Shape;8059;p9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0" name="Google Shape;8060;p9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1" name="Google Shape;8061;p9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62" name="Google Shape;8062;p91"/>
          <p:cNvGrpSpPr/>
          <p:nvPr/>
        </p:nvGrpSpPr>
        <p:grpSpPr>
          <a:xfrm>
            <a:off x="7169084" y="3538890"/>
            <a:ext cx="253265" cy="339253"/>
            <a:chOff x="3938800" y="4399275"/>
            <a:chExt cx="359700" cy="481825"/>
          </a:xfrm>
        </p:grpSpPr>
        <p:sp>
          <p:nvSpPr>
            <p:cNvPr id="8063" name="Google Shape;8063;p9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4" name="Google Shape;8064;p9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5" name="Google Shape;8065;p9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6" name="Google Shape;8066;p9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7" name="Google Shape;8067;p9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68" name="Google Shape;8068;p91"/>
          <p:cNvGrpSpPr/>
          <p:nvPr/>
        </p:nvGrpSpPr>
        <p:grpSpPr>
          <a:xfrm>
            <a:off x="7639862" y="3538890"/>
            <a:ext cx="159039" cy="339253"/>
            <a:chOff x="4584850" y="4399275"/>
            <a:chExt cx="225875" cy="481825"/>
          </a:xfrm>
        </p:grpSpPr>
        <p:sp>
          <p:nvSpPr>
            <p:cNvPr id="8069" name="Google Shape;8069;p9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0" name="Google Shape;8070;p9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071" name="Google Shape;8071;p91"/>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072" name="Google Shape;8072;p91"/>
          <p:cNvGrpSpPr/>
          <p:nvPr/>
        </p:nvGrpSpPr>
        <p:grpSpPr>
          <a:xfrm>
            <a:off x="1049680" y="3951795"/>
            <a:ext cx="339253" cy="339253"/>
            <a:chOff x="5642550" y="4399275"/>
            <a:chExt cx="481825" cy="481825"/>
          </a:xfrm>
        </p:grpSpPr>
        <p:sp>
          <p:nvSpPr>
            <p:cNvPr id="8073" name="Google Shape;8073;p9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4" name="Google Shape;8074;p9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75" name="Google Shape;8075;p91"/>
          <p:cNvGrpSpPr/>
          <p:nvPr/>
        </p:nvGrpSpPr>
        <p:grpSpPr>
          <a:xfrm>
            <a:off x="2859815" y="3963703"/>
            <a:ext cx="363316" cy="315437"/>
            <a:chOff x="6218300" y="4416175"/>
            <a:chExt cx="516000" cy="448000"/>
          </a:xfrm>
        </p:grpSpPr>
        <p:sp>
          <p:nvSpPr>
            <p:cNvPr id="8076" name="Google Shape;8076;p9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7" name="Google Shape;8077;p9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8" name="Google Shape;8078;p9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79" name="Google Shape;8079;p91"/>
          <p:cNvGrpSpPr/>
          <p:nvPr/>
        </p:nvGrpSpPr>
        <p:grpSpPr>
          <a:xfrm>
            <a:off x="5918879" y="3951792"/>
            <a:ext cx="339253" cy="339253"/>
            <a:chOff x="899850" y="4992125"/>
            <a:chExt cx="481825" cy="481825"/>
          </a:xfrm>
        </p:grpSpPr>
        <p:sp>
          <p:nvSpPr>
            <p:cNvPr id="8080" name="Google Shape;8080;p9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1" name="Google Shape;8081;p9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2" name="Google Shape;8082;p9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3" name="Google Shape;8083;p91"/>
          <p:cNvGrpSpPr/>
          <p:nvPr/>
        </p:nvGrpSpPr>
        <p:grpSpPr>
          <a:xfrm>
            <a:off x="5461708" y="3951792"/>
            <a:ext cx="339253" cy="339253"/>
            <a:chOff x="1492675" y="4992125"/>
            <a:chExt cx="481825" cy="481825"/>
          </a:xfrm>
        </p:grpSpPr>
        <p:sp>
          <p:nvSpPr>
            <p:cNvPr id="8084" name="Google Shape;8084;p9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5" name="Google Shape;8085;p9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6" name="Google Shape;8086;p91"/>
          <p:cNvGrpSpPr/>
          <p:nvPr/>
        </p:nvGrpSpPr>
        <p:grpSpPr>
          <a:xfrm>
            <a:off x="5004462" y="3951792"/>
            <a:ext cx="339253" cy="339253"/>
            <a:chOff x="2085525" y="4992125"/>
            <a:chExt cx="481825" cy="481825"/>
          </a:xfrm>
        </p:grpSpPr>
        <p:sp>
          <p:nvSpPr>
            <p:cNvPr id="8087" name="Google Shape;8087;p9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8" name="Google Shape;8088;p9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9" name="Google Shape;8089;p91"/>
          <p:cNvGrpSpPr/>
          <p:nvPr/>
        </p:nvGrpSpPr>
        <p:grpSpPr>
          <a:xfrm>
            <a:off x="6833221" y="3951792"/>
            <a:ext cx="339253" cy="339253"/>
            <a:chOff x="2678350" y="4992125"/>
            <a:chExt cx="481825" cy="481825"/>
          </a:xfrm>
        </p:grpSpPr>
        <p:sp>
          <p:nvSpPr>
            <p:cNvPr id="8090" name="Google Shape;8090;p9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1" name="Google Shape;8091;p9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2" name="Google Shape;8092;p9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93" name="Google Shape;8093;p91"/>
          <p:cNvGrpSpPr/>
          <p:nvPr/>
        </p:nvGrpSpPr>
        <p:grpSpPr>
          <a:xfrm>
            <a:off x="4628816" y="3951792"/>
            <a:ext cx="339253" cy="339253"/>
            <a:chOff x="3271200" y="4992125"/>
            <a:chExt cx="481825" cy="481825"/>
          </a:xfrm>
        </p:grpSpPr>
        <p:sp>
          <p:nvSpPr>
            <p:cNvPr id="8094" name="Google Shape;8094;p9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5" name="Google Shape;8095;p9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6" name="Google Shape;8096;p9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97" name="Google Shape;8097;p91"/>
          <p:cNvGrpSpPr/>
          <p:nvPr/>
        </p:nvGrpSpPr>
        <p:grpSpPr>
          <a:xfrm>
            <a:off x="7290263" y="3952822"/>
            <a:ext cx="339411" cy="337193"/>
            <a:chOff x="3863900" y="4993625"/>
            <a:chExt cx="482050" cy="478900"/>
          </a:xfrm>
        </p:grpSpPr>
        <p:sp>
          <p:nvSpPr>
            <p:cNvPr id="8098" name="Google Shape;8098;p91"/>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9" name="Google Shape;8099;p91"/>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0" name="Google Shape;8100;p91"/>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1" name="Google Shape;8101;p91"/>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02" name="Google Shape;8102;p91"/>
          <p:cNvGrpSpPr/>
          <p:nvPr/>
        </p:nvGrpSpPr>
        <p:grpSpPr>
          <a:xfrm>
            <a:off x="7747437" y="3952822"/>
            <a:ext cx="339411" cy="337193"/>
            <a:chOff x="4456725" y="4993625"/>
            <a:chExt cx="482050" cy="478900"/>
          </a:xfrm>
        </p:grpSpPr>
        <p:sp>
          <p:nvSpPr>
            <p:cNvPr id="8103" name="Google Shape;8103;p91"/>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4" name="Google Shape;8104;p91"/>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5" name="Google Shape;8105;p91"/>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6" name="Google Shape;8106;p91"/>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07" name="Google Shape;8107;p91"/>
          <p:cNvGrpSpPr/>
          <p:nvPr/>
        </p:nvGrpSpPr>
        <p:grpSpPr>
          <a:xfrm>
            <a:off x="6376030" y="3952813"/>
            <a:ext cx="339411" cy="337211"/>
            <a:chOff x="5049575" y="4993600"/>
            <a:chExt cx="482050" cy="478925"/>
          </a:xfrm>
        </p:grpSpPr>
        <p:sp>
          <p:nvSpPr>
            <p:cNvPr id="8108" name="Google Shape;8108;p9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9" name="Google Shape;8109;p9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0" name="Google Shape;8110;p9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1" name="Google Shape;8111;p9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112" name="Google Shape;8112;p91"/>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8113" name="Google Shape;8113;p9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17"/>
        <p:cNvGrpSpPr/>
        <p:nvPr/>
      </p:nvGrpSpPr>
      <p:grpSpPr>
        <a:xfrm>
          <a:off x="0" y="0"/>
          <a:ext cx="0" cy="0"/>
          <a:chOff x="0" y="0"/>
          <a:chExt cx="0" cy="0"/>
        </a:xfrm>
      </p:grpSpPr>
      <p:grpSp>
        <p:nvGrpSpPr>
          <p:cNvPr id="8118" name="Google Shape;8118;p92"/>
          <p:cNvGrpSpPr/>
          <p:nvPr/>
        </p:nvGrpSpPr>
        <p:grpSpPr>
          <a:xfrm>
            <a:off x="876361" y="1308054"/>
            <a:ext cx="322099" cy="370529"/>
            <a:chOff x="-42971725" y="3217825"/>
            <a:chExt cx="275675" cy="317125"/>
          </a:xfrm>
        </p:grpSpPr>
        <p:sp>
          <p:nvSpPr>
            <p:cNvPr id="8119" name="Google Shape;8119;p9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92"/>
          <p:cNvGrpSpPr/>
          <p:nvPr/>
        </p:nvGrpSpPr>
        <p:grpSpPr>
          <a:xfrm>
            <a:off x="848276" y="1776710"/>
            <a:ext cx="378270" cy="337551"/>
            <a:chOff x="-42996150" y="3612600"/>
            <a:chExt cx="323750" cy="288900"/>
          </a:xfrm>
        </p:grpSpPr>
        <p:sp>
          <p:nvSpPr>
            <p:cNvPr id="8123" name="Google Shape;8123;p9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92"/>
          <p:cNvGrpSpPr/>
          <p:nvPr/>
        </p:nvGrpSpPr>
        <p:grpSpPr>
          <a:xfrm>
            <a:off x="851036" y="2186080"/>
            <a:ext cx="372749" cy="370909"/>
            <a:chOff x="-42994575" y="3950300"/>
            <a:chExt cx="319025" cy="317450"/>
          </a:xfrm>
        </p:grpSpPr>
        <p:sp>
          <p:nvSpPr>
            <p:cNvPr id="8127" name="Google Shape;8127;p9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92"/>
          <p:cNvGrpSpPr/>
          <p:nvPr/>
        </p:nvGrpSpPr>
        <p:grpSpPr>
          <a:xfrm>
            <a:off x="3004431" y="1332912"/>
            <a:ext cx="371785" cy="370879"/>
            <a:chOff x="-41111350" y="3239100"/>
            <a:chExt cx="318200" cy="317425"/>
          </a:xfrm>
        </p:grpSpPr>
        <p:sp>
          <p:nvSpPr>
            <p:cNvPr id="8131" name="Google Shape;8131;p9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92"/>
          <p:cNvGrpSpPr/>
          <p:nvPr/>
        </p:nvGrpSpPr>
        <p:grpSpPr>
          <a:xfrm>
            <a:off x="3000751" y="1768444"/>
            <a:ext cx="379146" cy="370967"/>
            <a:chOff x="-41117650" y="3605525"/>
            <a:chExt cx="324500" cy="317500"/>
          </a:xfrm>
        </p:grpSpPr>
        <p:sp>
          <p:nvSpPr>
            <p:cNvPr id="8136" name="Google Shape;8136;p9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9" name="Google Shape;8139;p92"/>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0" name="Google Shape;8140;p92"/>
          <p:cNvGrpSpPr/>
          <p:nvPr/>
        </p:nvGrpSpPr>
        <p:grpSpPr>
          <a:xfrm>
            <a:off x="1827005" y="2659967"/>
            <a:ext cx="216271" cy="371814"/>
            <a:chOff x="-39205300" y="3220175"/>
            <a:chExt cx="185100" cy="318225"/>
          </a:xfrm>
        </p:grpSpPr>
        <p:sp>
          <p:nvSpPr>
            <p:cNvPr id="8141" name="Google Shape;8141;p9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92"/>
          <p:cNvGrpSpPr/>
          <p:nvPr/>
        </p:nvGrpSpPr>
        <p:grpSpPr>
          <a:xfrm>
            <a:off x="1792533" y="3120038"/>
            <a:ext cx="300016" cy="369273"/>
            <a:chOff x="-39248625" y="3588600"/>
            <a:chExt cx="256775" cy="316050"/>
          </a:xfrm>
        </p:grpSpPr>
        <p:sp>
          <p:nvSpPr>
            <p:cNvPr id="8144" name="Google Shape;8144;p9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6" name="Google Shape;8146;p92"/>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2"/>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8" name="Google Shape;8148;p92"/>
          <p:cNvGrpSpPr/>
          <p:nvPr/>
        </p:nvGrpSpPr>
        <p:grpSpPr>
          <a:xfrm>
            <a:off x="1243246" y="1308054"/>
            <a:ext cx="429504" cy="370879"/>
            <a:chOff x="-42651700" y="3217825"/>
            <a:chExt cx="367600" cy="317425"/>
          </a:xfrm>
        </p:grpSpPr>
        <p:sp>
          <p:nvSpPr>
            <p:cNvPr id="8149" name="Google Shape;8149;p9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92"/>
          <p:cNvGrpSpPr/>
          <p:nvPr/>
        </p:nvGrpSpPr>
        <p:grpSpPr>
          <a:xfrm>
            <a:off x="1278678" y="1747704"/>
            <a:ext cx="358640" cy="363226"/>
            <a:chOff x="-42617300" y="3587775"/>
            <a:chExt cx="306950" cy="310875"/>
          </a:xfrm>
        </p:grpSpPr>
        <p:sp>
          <p:nvSpPr>
            <p:cNvPr id="8154" name="Google Shape;8154;p9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6" name="Google Shape;8156;p92"/>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7" name="Google Shape;8157;p92"/>
          <p:cNvGrpSpPr/>
          <p:nvPr/>
        </p:nvGrpSpPr>
        <p:grpSpPr>
          <a:xfrm>
            <a:off x="3450506" y="1332445"/>
            <a:ext cx="376926" cy="370324"/>
            <a:chOff x="-40748275" y="3238700"/>
            <a:chExt cx="322600" cy="316950"/>
          </a:xfrm>
        </p:grpSpPr>
        <p:sp>
          <p:nvSpPr>
            <p:cNvPr id="8158" name="Google Shape;8158;p9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92"/>
          <p:cNvGrpSpPr/>
          <p:nvPr/>
        </p:nvGrpSpPr>
        <p:grpSpPr>
          <a:xfrm>
            <a:off x="3453062" y="1800429"/>
            <a:ext cx="371814" cy="338690"/>
            <a:chOff x="-40745125" y="3632900"/>
            <a:chExt cx="318225" cy="289875"/>
          </a:xfrm>
        </p:grpSpPr>
        <p:sp>
          <p:nvSpPr>
            <p:cNvPr id="8165" name="Google Shape;8165;p9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92"/>
          <p:cNvGrpSpPr/>
          <p:nvPr/>
        </p:nvGrpSpPr>
        <p:grpSpPr>
          <a:xfrm>
            <a:off x="3457209" y="2211639"/>
            <a:ext cx="363518" cy="370178"/>
            <a:chOff x="-40742750" y="3972175"/>
            <a:chExt cx="311125" cy="316825"/>
          </a:xfrm>
        </p:grpSpPr>
        <p:sp>
          <p:nvSpPr>
            <p:cNvPr id="8173" name="Google Shape;8173;p9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92"/>
          <p:cNvGrpSpPr/>
          <p:nvPr/>
        </p:nvGrpSpPr>
        <p:grpSpPr>
          <a:xfrm>
            <a:off x="2239871" y="2661807"/>
            <a:ext cx="266892" cy="369974"/>
            <a:chOff x="-38860325" y="3221750"/>
            <a:chExt cx="228425" cy="316650"/>
          </a:xfrm>
        </p:grpSpPr>
        <p:sp>
          <p:nvSpPr>
            <p:cNvPr id="8176" name="Google Shape;8176;p9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92"/>
          <p:cNvGrpSpPr/>
          <p:nvPr/>
        </p:nvGrpSpPr>
        <p:grpSpPr>
          <a:xfrm>
            <a:off x="2190678" y="3123864"/>
            <a:ext cx="380081" cy="367111"/>
            <a:chOff x="-38905225" y="3591875"/>
            <a:chExt cx="325300" cy="314200"/>
          </a:xfrm>
        </p:grpSpPr>
        <p:sp>
          <p:nvSpPr>
            <p:cNvPr id="8181" name="Google Shape;8181;p9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4" name="Google Shape;8184;p92"/>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5" name="Google Shape;8185;p92"/>
          <p:cNvGrpSpPr/>
          <p:nvPr/>
        </p:nvGrpSpPr>
        <p:grpSpPr>
          <a:xfrm>
            <a:off x="3997427" y="3108944"/>
            <a:ext cx="290815" cy="369740"/>
            <a:chOff x="-37370925" y="3579105"/>
            <a:chExt cx="248900" cy="316450"/>
          </a:xfrm>
        </p:grpSpPr>
        <p:sp>
          <p:nvSpPr>
            <p:cNvPr id="8186" name="Google Shape;8186;p9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8" name="Google Shape;8188;p92"/>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2"/>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0" name="Google Shape;8190;p92"/>
          <p:cNvGrpSpPr/>
          <p:nvPr/>
        </p:nvGrpSpPr>
        <p:grpSpPr>
          <a:xfrm>
            <a:off x="1690803" y="2187015"/>
            <a:ext cx="371814" cy="369974"/>
            <a:chOff x="-42259725" y="3951100"/>
            <a:chExt cx="318225" cy="316650"/>
          </a:xfrm>
        </p:grpSpPr>
        <p:sp>
          <p:nvSpPr>
            <p:cNvPr id="8191" name="Google Shape;8191;p9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92"/>
          <p:cNvGrpSpPr/>
          <p:nvPr/>
        </p:nvGrpSpPr>
        <p:grpSpPr>
          <a:xfrm>
            <a:off x="3889164" y="1366036"/>
            <a:ext cx="370879" cy="337755"/>
            <a:chOff x="-40378075" y="3267450"/>
            <a:chExt cx="317425" cy="289075"/>
          </a:xfrm>
        </p:grpSpPr>
        <p:sp>
          <p:nvSpPr>
            <p:cNvPr id="8194" name="Google Shape;8194;p9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92"/>
          <p:cNvGrpSpPr/>
          <p:nvPr/>
        </p:nvGrpSpPr>
        <p:grpSpPr>
          <a:xfrm>
            <a:off x="3892830" y="1767304"/>
            <a:ext cx="363548" cy="369974"/>
            <a:chOff x="-40372575" y="3604550"/>
            <a:chExt cx="311150" cy="316650"/>
          </a:xfrm>
        </p:grpSpPr>
        <p:sp>
          <p:nvSpPr>
            <p:cNvPr id="8199" name="Google Shape;8199;p9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2" name="Google Shape;8202;p92"/>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3" name="Google Shape;8203;p92"/>
          <p:cNvGrpSpPr/>
          <p:nvPr/>
        </p:nvGrpSpPr>
        <p:grpSpPr>
          <a:xfrm>
            <a:off x="2616780" y="2659967"/>
            <a:ext cx="399038" cy="372165"/>
            <a:chOff x="-38542250" y="3220175"/>
            <a:chExt cx="341525" cy="318525"/>
          </a:xfrm>
        </p:grpSpPr>
        <p:sp>
          <p:nvSpPr>
            <p:cNvPr id="8204" name="Google Shape;8204;p9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92"/>
          <p:cNvGrpSpPr/>
          <p:nvPr/>
        </p:nvGrpSpPr>
        <p:grpSpPr>
          <a:xfrm>
            <a:off x="2638712" y="3119337"/>
            <a:ext cx="369974" cy="369068"/>
            <a:chOff x="-38537400" y="3588000"/>
            <a:chExt cx="316650" cy="315875"/>
          </a:xfrm>
        </p:grpSpPr>
        <p:sp>
          <p:nvSpPr>
            <p:cNvPr id="8208" name="Google Shape;8208;p9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92"/>
          <p:cNvGrpSpPr/>
          <p:nvPr/>
        </p:nvGrpSpPr>
        <p:grpSpPr>
          <a:xfrm>
            <a:off x="2637792" y="3576866"/>
            <a:ext cx="371814" cy="369974"/>
            <a:chOff x="-38538975" y="3954250"/>
            <a:chExt cx="318225" cy="316650"/>
          </a:xfrm>
        </p:grpSpPr>
        <p:sp>
          <p:nvSpPr>
            <p:cNvPr id="8213" name="Google Shape;8213;p9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92"/>
          <p:cNvGrpSpPr/>
          <p:nvPr/>
        </p:nvGrpSpPr>
        <p:grpSpPr>
          <a:xfrm>
            <a:off x="3955104" y="3571793"/>
            <a:ext cx="375465" cy="371814"/>
            <a:chOff x="-37385100" y="3949908"/>
            <a:chExt cx="321350" cy="318225"/>
          </a:xfrm>
        </p:grpSpPr>
        <p:sp>
          <p:nvSpPr>
            <p:cNvPr id="8216" name="Google Shape;8216;p9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92"/>
          <p:cNvGrpSpPr/>
          <p:nvPr/>
        </p:nvGrpSpPr>
        <p:grpSpPr>
          <a:xfrm>
            <a:off x="2130763" y="1307353"/>
            <a:ext cx="370909" cy="370675"/>
            <a:chOff x="-41895050" y="3217225"/>
            <a:chExt cx="317450" cy="317250"/>
          </a:xfrm>
        </p:grpSpPr>
        <p:sp>
          <p:nvSpPr>
            <p:cNvPr id="8219" name="Google Shape;8219;p9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9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92"/>
          <p:cNvGrpSpPr/>
          <p:nvPr/>
        </p:nvGrpSpPr>
        <p:grpSpPr>
          <a:xfrm>
            <a:off x="2130310" y="1744287"/>
            <a:ext cx="371814" cy="369974"/>
            <a:chOff x="-41893475" y="3584850"/>
            <a:chExt cx="318225" cy="316650"/>
          </a:xfrm>
        </p:grpSpPr>
        <p:sp>
          <p:nvSpPr>
            <p:cNvPr id="8225" name="Google Shape;8225;p9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9" name="Google Shape;8229;p92"/>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2"/>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1" name="Google Shape;8231;p92"/>
          <p:cNvGrpSpPr/>
          <p:nvPr/>
        </p:nvGrpSpPr>
        <p:grpSpPr>
          <a:xfrm>
            <a:off x="900338" y="3139579"/>
            <a:ext cx="337522" cy="370909"/>
            <a:chOff x="-39998250" y="3605325"/>
            <a:chExt cx="288875" cy="317450"/>
          </a:xfrm>
        </p:grpSpPr>
        <p:sp>
          <p:nvSpPr>
            <p:cNvPr id="8232" name="Google Shape;8232;p9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92"/>
          <p:cNvGrpSpPr/>
          <p:nvPr/>
        </p:nvGrpSpPr>
        <p:grpSpPr>
          <a:xfrm>
            <a:off x="884112" y="3598043"/>
            <a:ext cx="369974" cy="369945"/>
            <a:chOff x="-40011050" y="3972375"/>
            <a:chExt cx="316650" cy="316625"/>
          </a:xfrm>
        </p:grpSpPr>
        <p:sp>
          <p:nvSpPr>
            <p:cNvPr id="8235" name="Google Shape;8235;p9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92"/>
          <p:cNvGrpSpPr/>
          <p:nvPr/>
        </p:nvGrpSpPr>
        <p:grpSpPr>
          <a:xfrm>
            <a:off x="3116043" y="2662742"/>
            <a:ext cx="266921" cy="369039"/>
            <a:chOff x="-38129425" y="3222550"/>
            <a:chExt cx="228450" cy="315850"/>
          </a:xfrm>
        </p:grpSpPr>
        <p:sp>
          <p:nvSpPr>
            <p:cNvPr id="8238" name="Google Shape;8238;p9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92"/>
          <p:cNvGrpSpPr/>
          <p:nvPr/>
        </p:nvGrpSpPr>
        <p:grpSpPr>
          <a:xfrm>
            <a:off x="3071012" y="3119337"/>
            <a:ext cx="371785" cy="369974"/>
            <a:chOff x="-38172725" y="3588000"/>
            <a:chExt cx="318200" cy="316650"/>
          </a:xfrm>
        </p:grpSpPr>
        <p:sp>
          <p:nvSpPr>
            <p:cNvPr id="8241" name="Google Shape;8241;p9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92"/>
          <p:cNvGrpSpPr/>
          <p:nvPr/>
        </p:nvGrpSpPr>
        <p:grpSpPr>
          <a:xfrm>
            <a:off x="3146914" y="3577772"/>
            <a:ext cx="219981" cy="369974"/>
            <a:chOff x="-38109725" y="3955025"/>
            <a:chExt cx="188275" cy="316650"/>
          </a:xfrm>
        </p:grpSpPr>
        <p:sp>
          <p:nvSpPr>
            <p:cNvPr id="8250" name="Google Shape;8250;p9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2" name="Google Shape;8252;p92"/>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3" name="Google Shape;8253;p92"/>
          <p:cNvGrpSpPr/>
          <p:nvPr/>
        </p:nvGrpSpPr>
        <p:grpSpPr>
          <a:xfrm>
            <a:off x="2562313" y="1309193"/>
            <a:ext cx="373654" cy="369068"/>
            <a:chOff x="-41530375" y="3218800"/>
            <a:chExt cx="319800" cy="315875"/>
          </a:xfrm>
        </p:grpSpPr>
        <p:sp>
          <p:nvSpPr>
            <p:cNvPr id="8254" name="Google Shape;8254;p9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92"/>
          <p:cNvGrpSpPr/>
          <p:nvPr/>
        </p:nvGrpSpPr>
        <p:grpSpPr>
          <a:xfrm>
            <a:off x="2564607" y="1824351"/>
            <a:ext cx="369068" cy="289004"/>
            <a:chOff x="-41526450" y="3653375"/>
            <a:chExt cx="315875" cy="247350"/>
          </a:xfrm>
        </p:grpSpPr>
        <p:sp>
          <p:nvSpPr>
            <p:cNvPr id="8257" name="Google Shape;8257;p9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92"/>
          <p:cNvGrpSpPr/>
          <p:nvPr/>
        </p:nvGrpSpPr>
        <p:grpSpPr>
          <a:xfrm>
            <a:off x="2565994" y="2187015"/>
            <a:ext cx="366293" cy="369974"/>
            <a:chOff x="-41526450" y="3951100"/>
            <a:chExt cx="313500" cy="316650"/>
          </a:xfrm>
        </p:grpSpPr>
        <p:sp>
          <p:nvSpPr>
            <p:cNvPr id="8260" name="Google Shape;8260;p9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92"/>
          <p:cNvGrpSpPr/>
          <p:nvPr/>
        </p:nvGrpSpPr>
        <p:grpSpPr>
          <a:xfrm>
            <a:off x="1331249" y="2681144"/>
            <a:ext cx="339595" cy="371814"/>
            <a:chOff x="-39625900" y="3238300"/>
            <a:chExt cx="290650" cy="318225"/>
          </a:xfrm>
        </p:grpSpPr>
        <p:sp>
          <p:nvSpPr>
            <p:cNvPr id="8264" name="Google Shape;8264;p9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6" name="Google Shape;8266;p92"/>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7" name="Google Shape;8267;p92"/>
          <p:cNvGrpSpPr/>
          <p:nvPr/>
        </p:nvGrpSpPr>
        <p:grpSpPr>
          <a:xfrm>
            <a:off x="1325300" y="3597605"/>
            <a:ext cx="366293" cy="370441"/>
            <a:chOff x="-39647175" y="3972000"/>
            <a:chExt cx="313500" cy="317050"/>
          </a:xfrm>
        </p:grpSpPr>
        <p:sp>
          <p:nvSpPr>
            <p:cNvPr id="8268" name="Google Shape;8268;p9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92"/>
          <p:cNvGrpSpPr/>
          <p:nvPr/>
        </p:nvGrpSpPr>
        <p:grpSpPr>
          <a:xfrm>
            <a:off x="3494427" y="2661603"/>
            <a:ext cx="375495" cy="370879"/>
            <a:chOff x="-37808850" y="3221575"/>
            <a:chExt cx="321375" cy="317425"/>
          </a:xfrm>
        </p:grpSpPr>
        <p:sp>
          <p:nvSpPr>
            <p:cNvPr id="8272" name="Google Shape;8272;p9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92"/>
          <p:cNvGrpSpPr/>
          <p:nvPr/>
        </p:nvGrpSpPr>
        <p:grpSpPr>
          <a:xfrm>
            <a:off x="3503201" y="3183634"/>
            <a:ext cx="372749" cy="241158"/>
            <a:chOff x="-37806500" y="3643030"/>
            <a:chExt cx="319025" cy="206400"/>
          </a:xfrm>
        </p:grpSpPr>
        <p:sp>
          <p:nvSpPr>
            <p:cNvPr id="8275" name="Google Shape;8275;p9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92"/>
          <p:cNvGrpSpPr/>
          <p:nvPr/>
        </p:nvGrpSpPr>
        <p:grpSpPr>
          <a:xfrm>
            <a:off x="3505508" y="3575931"/>
            <a:ext cx="368134" cy="371814"/>
            <a:chOff x="-37804925" y="3953450"/>
            <a:chExt cx="315075" cy="318225"/>
          </a:xfrm>
        </p:grpSpPr>
        <p:sp>
          <p:nvSpPr>
            <p:cNvPr id="8278" name="Google Shape;8278;p9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1" name="Google Shape;8281;p92"/>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2" name="Google Shape;8282;p92"/>
          <p:cNvGrpSpPr/>
          <p:nvPr/>
        </p:nvGrpSpPr>
        <p:grpSpPr>
          <a:xfrm>
            <a:off x="4860977" y="1328538"/>
            <a:ext cx="355663" cy="308725"/>
            <a:chOff x="-28462125" y="3199700"/>
            <a:chExt cx="298550" cy="259150"/>
          </a:xfrm>
        </p:grpSpPr>
        <p:sp>
          <p:nvSpPr>
            <p:cNvPr id="8283" name="Google Shape;8283;p9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92"/>
          <p:cNvGrpSpPr/>
          <p:nvPr/>
        </p:nvGrpSpPr>
        <p:grpSpPr>
          <a:xfrm>
            <a:off x="4861930" y="1763228"/>
            <a:ext cx="353757" cy="352833"/>
            <a:chOff x="-28461325" y="3545475"/>
            <a:chExt cx="296950" cy="296175"/>
          </a:xfrm>
        </p:grpSpPr>
        <p:sp>
          <p:nvSpPr>
            <p:cNvPr id="8287" name="Google Shape;8287;p9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92"/>
          <p:cNvGrpSpPr/>
          <p:nvPr/>
        </p:nvGrpSpPr>
        <p:grpSpPr>
          <a:xfrm>
            <a:off x="4858162" y="2213272"/>
            <a:ext cx="361292" cy="352803"/>
            <a:chOff x="-28463700" y="3914875"/>
            <a:chExt cx="303275" cy="296150"/>
          </a:xfrm>
        </p:grpSpPr>
        <p:sp>
          <p:nvSpPr>
            <p:cNvPr id="8294" name="Google Shape;8294;p9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92"/>
          <p:cNvGrpSpPr/>
          <p:nvPr/>
        </p:nvGrpSpPr>
        <p:grpSpPr>
          <a:xfrm>
            <a:off x="7092947" y="1369355"/>
            <a:ext cx="351880" cy="227092"/>
            <a:chOff x="-26573400" y="3224125"/>
            <a:chExt cx="295375" cy="190625"/>
          </a:xfrm>
        </p:grpSpPr>
        <p:sp>
          <p:nvSpPr>
            <p:cNvPr id="8297" name="Google Shape;8297;p9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92"/>
          <p:cNvGrpSpPr/>
          <p:nvPr/>
        </p:nvGrpSpPr>
        <p:grpSpPr>
          <a:xfrm>
            <a:off x="7092947" y="1763690"/>
            <a:ext cx="351880" cy="351910"/>
            <a:chOff x="-26573400" y="3546250"/>
            <a:chExt cx="295375" cy="295400"/>
          </a:xfrm>
        </p:grpSpPr>
        <p:sp>
          <p:nvSpPr>
            <p:cNvPr id="8300" name="Google Shape;8300;p9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92"/>
          <p:cNvGrpSpPr/>
          <p:nvPr/>
        </p:nvGrpSpPr>
        <p:grpSpPr>
          <a:xfrm>
            <a:off x="7081228" y="2213599"/>
            <a:ext cx="375319" cy="352148"/>
            <a:chOff x="-26583625" y="3917025"/>
            <a:chExt cx="315050" cy="295600"/>
          </a:xfrm>
        </p:grpSpPr>
        <p:sp>
          <p:nvSpPr>
            <p:cNvPr id="8306" name="Google Shape;8306;p9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0" name="Google Shape;8310;p92"/>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1" name="Google Shape;8311;p92"/>
          <p:cNvGrpSpPr/>
          <p:nvPr/>
        </p:nvGrpSpPr>
        <p:grpSpPr>
          <a:xfrm>
            <a:off x="5779742" y="3172629"/>
            <a:ext cx="289039" cy="352833"/>
            <a:chOff x="-24694925" y="3518700"/>
            <a:chExt cx="242625" cy="296175"/>
          </a:xfrm>
        </p:grpSpPr>
        <p:sp>
          <p:nvSpPr>
            <p:cNvPr id="8312" name="Google Shape;8312;p9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92"/>
          <p:cNvGrpSpPr/>
          <p:nvPr/>
        </p:nvGrpSpPr>
        <p:grpSpPr>
          <a:xfrm>
            <a:off x="5779280" y="3622657"/>
            <a:ext cx="289962" cy="352833"/>
            <a:chOff x="-24709100" y="3888875"/>
            <a:chExt cx="243400" cy="296175"/>
          </a:xfrm>
        </p:grpSpPr>
        <p:sp>
          <p:nvSpPr>
            <p:cNvPr id="8317" name="Google Shape;8317;p9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92"/>
          <p:cNvGrpSpPr/>
          <p:nvPr/>
        </p:nvGrpSpPr>
        <p:grpSpPr>
          <a:xfrm>
            <a:off x="7979280" y="2695320"/>
            <a:ext cx="356556" cy="349557"/>
            <a:chOff x="-22863675" y="3131775"/>
            <a:chExt cx="299300" cy="293425"/>
          </a:xfrm>
        </p:grpSpPr>
        <p:sp>
          <p:nvSpPr>
            <p:cNvPr id="8321" name="Google Shape;8321;p9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92"/>
          <p:cNvGrpSpPr/>
          <p:nvPr/>
        </p:nvGrpSpPr>
        <p:grpSpPr>
          <a:xfrm>
            <a:off x="5322144" y="1306499"/>
            <a:ext cx="310602" cy="352803"/>
            <a:chOff x="-28069875" y="3175300"/>
            <a:chExt cx="260725" cy="296150"/>
          </a:xfrm>
        </p:grpSpPr>
        <p:sp>
          <p:nvSpPr>
            <p:cNvPr id="8325" name="Google Shape;8325;p9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4" name="Google Shape;8334;p92"/>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5" name="Google Shape;8335;p92"/>
          <p:cNvGrpSpPr/>
          <p:nvPr/>
        </p:nvGrpSpPr>
        <p:grpSpPr>
          <a:xfrm>
            <a:off x="5363423" y="2213733"/>
            <a:ext cx="228045" cy="351880"/>
            <a:chOff x="-28032075" y="3916450"/>
            <a:chExt cx="191425" cy="295375"/>
          </a:xfrm>
        </p:grpSpPr>
        <p:sp>
          <p:nvSpPr>
            <p:cNvPr id="8336" name="Google Shape;8336;p9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92"/>
          <p:cNvGrpSpPr/>
          <p:nvPr/>
        </p:nvGrpSpPr>
        <p:grpSpPr>
          <a:xfrm>
            <a:off x="7528769" y="1306484"/>
            <a:ext cx="352833" cy="352833"/>
            <a:chOff x="-26201650" y="3176075"/>
            <a:chExt cx="296175" cy="296175"/>
          </a:xfrm>
        </p:grpSpPr>
        <p:sp>
          <p:nvSpPr>
            <p:cNvPr id="8340" name="Google Shape;8340;p9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92"/>
          <p:cNvGrpSpPr/>
          <p:nvPr/>
        </p:nvGrpSpPr>
        <p:grpSpPr>
          <a:xfrm>
            <a:off x="7528293" y="1763705"/>
            <a:ext cx="353786" cy="351880"/>
            <a:chOff x="-26204800" y="3547050"/>
            <a:chExt cx="296975" cy="295375"/>
          </a:xfrm>
        </p:grpSpPr>
        <p:sp>
          <p:nvSpPr>
            <p:cNvPr id="8343" name="Google Shape;8343;p9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5" name="Google Shape;8345;p92"/>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6" name="Google Shape;8346;p92"/>
          <p:cNvGrpSpPr/>
          <p:nvPr/>
        </p:nvGrpSpPr>
        <p:grpSpPr>
          <a:xfrm>
            <a:off x="6199548" y="2693683"/>
            <a:ext cx="345328" cy="352833"/>
            <a:chOff x="-24353875" y="3147725"/>
            <a:chExt cx="289875" cy="296175"/>
          </a:xfrm>
        </p:grpSpPr>
        <p:sp>
          <p:nvSpPr>
            <p:cNvPr id="8347" name="Google Shape;8347;p9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92"/>
          <p:cNvGrpSpPr/>
          <p:nvPr/>
        </p:nvGrpSpPr>
        <p:grpSpPr>
          <a:xfrm>
            <a:off x="6207530" y="3173090"/>
            <a:ext cx="329365" cy="351910"/>
            <a:chOff x="-24344425" y="3519475"/>
            <a:chExt cx="276475" cy="295400"/>
          </a:xfrm>
        </p:grpSpPr>
        <p:sp>
          <p:nvSpPr>
            <p:cNvPr id="8350" name="Google Shape;8350;p9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92"/>
          <p:cNvGrpSpPr/>
          <p:nvPr/>
        </p:nvGrpSpPr>
        <p:grpSpPr>
          <a:xfrm>
            <a:off x="6197210" y="3625010"/>
            <a:ext cx="350004" cy="348128"/>
            <a:chOff x="-24353075" y="3891250"/>
            <a:chExt cx="293800" cy="292225"/>
          </a:xfrm>
        </p:grpSpPr>
        <p:sp>
          <p:nvSpPr>
            <p:cNvPr id="8353" name="Google Shape;8353;p9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92"/>
          <p:cNvGrpSpPr/>
          <p:nvPr/>
        </p:nvGrpSpPr>
        <p:grpSpPr>
          <a:xfrm>
            <a:off x="7980681" y="3173313"/>
            <a:ext cx="353757" cy="351463"/>
            <a:chOff x="-22845575" y="3504075"/>
            <a:chExt cx="296950" cy="295025"/>
          </a:xfrm>
        </p:grpSpPr>
        <p:sp>
          <p:nvSpPr>
            <p:cNvPr id="8356" name="Google Shape;8356;p9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92"/>
          <p:cNvGrpSpPr/>
          <p:nvPr/>
        </p:nvGrpSpPr>
        <p:grpSpPr>
          <a:xfrm>
            <a:off x="5773862" y="1306961"/>
            <a:ext cx="299344" cy="351880"/>
            <a:chOff x="-27691025" y="3175300"/>
            <a:chExt cx="251275" cy="295375"/>
          </a:xfrm>
        </p:grpSpPr>
        <p:sp>
          <p:nvSpPr>
            <p:cNvPr id="8359" name="Google Shape;8359;p9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92"/>
          <p:cNvGrpSpPr/>
          <p:nvPr/>
        </p:nvGrpSpPr>
        <p:grpSpPr>
          <a:xfrm>
            <a:off x="5746179" y="1825637"/>
            <a:ext cx="354710" cy="228015"/>
            <a:chOff x="-27721750" y="3598250"/>
            <a:chExt cx="297750" cy="191400"/>
          </a:xfrm>
        </p:grpSpPr>
        <p:sp>
          <p:nvSpPr>
            <p:cNvPr id="8364" name="Google Shape;8364;p9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92"/>
          <p:cNvGrpSpPr/>
          <p:nvPr/>
        </p:nvGrpSpPr>
        <p:grpSpPr>
          <a:xfrm>
            <a:off x="5747579" y="2219183"/>
            <a:ext cx="351910" cy="340980"/>
            <a:chOff x="-27719400" y="3925600"/>
            <a:chExt cx="295400" cy="286225"/>
          </a:xfrm>
        </p:grpSpPr>
        <p:sp>
          <p:nvSpPr>
            <p:cNvPr id="8367" name="Google Shape;8367;p9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92"/>
          <p:cNvGrpSpPr/>
          <p:nvPr/>
        </p:nvGrpSpPr>
        <p:grpSpPr>
          <a:xfrm>
            <a:off x="7968851" y="1306023"/>
            <a:ext cx="353757" cy="353757"/>
            <a:chOff x="-25834600" y="3176875"/>
            <a:chExt cx="296950" cy="296950"/>
          </a:xfrm>
        </p:grpSpPr>
        <p:sp>
          <p:nvSpPr>
            <p:cNvPr id="8370" name="Google Shape;8370;p9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92"/>
          <p:cNvGrpSpPr/>
          <p:nvPr/>
        </p:nvGrpSpPr>
        <p:grpSpPr>
          <a:xfrm>
            <a:off x="7968851" y="1774024"/>
            <a:ext cx="353757" cy="331241"/>
            <a:chOff x="-25834600" y="3564375"/>
            <a:chExt cx="296950" cy="278050"/>
          </a:xfrm>
        </p:grpSpPr>
        <p:sp>
          <p:nvSpPr>
            <p:cNvPr id="8376" name="Google Shape;8376;p9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92"/>
          <p:cNvGrpSpPr/>
          <p:nvPr/>
        </p:nvGrpSpPr>
        <p:grpSpPr>
          <a:xfrm>
            <a:off x="7966974" y="2213376"/>
            <a:ext cx="357509" cy="352595"/>
            <a:chOff x="-25834600" y="3915850"/>
            <a:chExt cx="300100" cy="295975"/>
          </a:xfrm>
        </p:grpSpPr>
        <p:sp>
          <p:nvSpPr>
            <p:cNvPr id="8385" name="Google Shape;8385;p9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92"/>
          <p:cNvGrpSpPr/>
          <p:nvPr/>
        </p:nvGrpSpPr>
        <p:grpSpPr>
          <a:xfrm>
            <a:off x="6702402" y="2694606"/>
            <a:ext cx="228968" cy="350987"/>
            <a:chOff x="-23930925" y="3149300"/>
            <a:chExt cx="192200" cy="294625"/>
          </a:xfrm>
        </p:grpSpPr>
        <p:sp>
          <p:nvSpPr>
            <p:cNvPr id="8389" name="Google Shape;8389;p9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92"/>
          <p:cNvGrpSpPr/>
          <p:nvPr/>
        </p:nvGrpSpPr>
        <p:grpSpPr>
          <a:xfrm>
            <a:off x="6659232" y="3173090"/>
            <a:ext cx="315307" cy="351910"/>
            <a:chOff x="-23962425" y="3519475"/>
            <a:chExt cx="264675" cy="295400"/>
          </a:xfrm>
        </p:grpSpPr>
        <p:sp>
          <p:nvSpPr>
            <p:cNvPr id="8394" name="Google Shape;8394;p9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6" name="Google Shape;8396;p92"/>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7" name="Google Shape;8397;p92"/>
          <p:cNvGrpSpPr/>
          <p:nvPr/>
        </p:nvGrpSpPr>
        <p:grpSpPr>
          <a:xfrm>
            <a:off x="8037908" y="3623134"/>
            <a:ext cx="239302" cy="351880"/>
            <a:chOff x="-22788075" y="3904625"/>
            <a:chExt cx="200875" cy="295375"/>
          </a:xfrm>
        </p:grpSpPr>
        <p:sp>
          <p:nvSpPr>
            <p:cNvPr id="8398" name="Google Shape;8398;p9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92"/>
          <p:cNvGrpSpPr/>
          <p:nvPr/>
        </p:nvGrpSpPr>
        <p:grpSpPr>
          <a:xfrm>
            <a:off x="6193206" y="1306499"/>
            <a:ext cx="354710" cy="352803"/>
            <a:chOff x="-27351575" y="3175300"/>
            <a:chExt cx="297750" cy="296150"/>
          </a:xfrm>
        </p:grpSpPr>
        <p:sp>
          <p:nvSpPr>
            <p:cNvPr id="8403" name="Google Shape;8403;p9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92"/>
          <p:cNvGrpSpPr/>
          <p:nvPr/>
        </p:nvGrpSpPr>
        <p:grpSpPr>
          <a:xfrm>
            <a:off x="6235914" y="1763109"/>
            <a:ext cx="269293" cy="353072"/>
            <a:chOff x="-27313750" y="3545275"/>
            <a:chExt cx="226050" cy="296375"/>
          </a:xfrm>
        </p:grpSpPr>
        <p:sp>
          <p:nvSpPr>
            <p:cNvPr id="8408" name="Google Shape;8408;p9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92"/>
          <p:cNvGrpSpPr/>
          <p:nvPr/>
        </p:nvGrpSpPr>
        <p:grpSpPr>
          <a:xfrm>
            <a:off x="6193206" y="2211380"/>
            <a:ext cx="354710" cy="356586"/>
            <a:chOff x="-27351575" y="3915650"/>
            <a:chExt cx="297750" cy="299325"/>
          </a:xfrm>
        </p:grpSpPr>
        <p:sp>
          <p:nvSpPr>
            <p:cNvPr id="8412" name="Google Shape;8412;p9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92"/>
          <p:cNvGrpSpPr/>
          <p:nvPr/>
        </p:nvGrpSpPr>
        <p:grpSpPr>
          <a:xfrm>
            <a:off x="4880696" y="2693579"/>
            <a:ext cx="319060" cy="353042"/>
            <a:chOff x="-25445525" y="3175900"/>
            <a:chExt cx="267825" cy="296350"/>
          </a:xfrm>
        </p:grpSpPr>
        <p:sp>
          <p:nvSpPr>
            <p:cNvPr id="8415" name="Google Shape;8415;p9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92"/>
          <p:cNvGrpSpPr/>
          <p:nvPr/>
        </p:nvGrpSpPr>
        <p:grpSpPr>
          <a:xfrm>
            <a:off x="4862410" y="3183902"/>
            <a:ext cx="355633" cy="330288"/>
            <a:chOff x="-25465200" y="3565175"/>
            <a:chExt cx="298525" cy="277250"/>
          </a:xfrm>
        </p:grpSpPr>
        <p:sp>
          <p:nvSpPr>
            <p:cNvPr id="8419" name="Google Shape;8419;p9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92"/>
          <p:cNvGrpSpPr/>
          <p:nvPr/>
        </p:nvGrpSpPr>
        <p:grpSpPr>
          <a:xfrm>
            <a:off x="4861948" y="3623432"/>
            <a:ext cx="356556" cy="351285"/>
            <a:chOff x="-25465200" y="3916150"/>
            <a:chExt cx="299300" cy="294875"/>
          </a:xfrm>
        </p:grpSpPr>
        <p:sp>
          <p:nvSpPr>
            <p:cNvPr id="8422" name="Google Shape;8422;p9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92"/>
          <p:cNvGrpSpPr/>
          <p:nvPr/>
        </p:nvGrpSpPr>
        <p:grpSpPr>
          <a:xfrm>
            <a:off x="7089388" y="2693698"/>
            <a:ext cx="351880" cy="352803"/>
            <a:chOff x="-23615075" y="3148525"/>
            <a:chExt cx="295375" cy="296150"/>
          </a:xfrm>
        </p:grpSpPr>
        <p:sp>
          <p:nvSpPr>
            <p:cNvPr id="8425" name="Google Shape;8425;p9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9" name="Google Shape;8429;p92"/>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0" name="Google Shape;8430;p92"/>
          <p:cNvGrpSpPr/>
          <p:nvPr/>
        </p:nvGrpSpPr>
        <p:grpSpPr>
          <a:xfrm>
            <a:off x="7088911" y="3632977"/>
            <a:ext cx="352833" cy="332194"/>
            <a:chOff x="-23615075" y="3906200"/>
            <a:chExt cx="296175" cy="278850"/>
          </a:xfrm>
        </p:grpSpPr>
        <p:sp>
          <p:nvSpPr>
            <p:cNvPr id="8431" name="Google Shape;8431;p9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4" name="Google Shape;8434;p92"/>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5" name="Google Shape;8435;p92"/>
          <p:cNvGrpSpPr/>
          <p:nvPr/>
        </p:nvGrpSpPr>
        <p:grpSpPr>
          <a:xfrm>
            <a:off x="6637880" y="1306618"/>
            <a:ext cx="353757" cy="352565"/>
            <a:chOff x="-26980600" y="3175500"/>
            <a:chExt cx="296950" cy="295950"/>
          </a:xfrm>
        </p:grpSpPr>
        <p:sp>
          <p:nvSpPr>
            <p:cNvPr id="8436" name="Google Shape;8436;p9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9" name="Google Shape;8439;p92"/>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0" name="Google Shape;8440;p92"/>
          <p:cNvGrpSpPr/>
          <p:nvPr/>
        </p:nvGrpSpPr>
        <p:grpSpPr>
          <a:xfrm>
            <a:off x="6638357" y="2245154"/>
            <a:ext cx="352803" cy="289039"/>
            <a:chOff x="-26981375" y="3951875"/>
            <a:chExt cx="296150" cy="242625"/>
          </a:xfrm>
        </p:grpSpPr>
        <p:sp>
          <p:nvSpPr>
            <p:cNvPr id="8441" name="Google Shape;8441;p9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92"/>
          <p:cNvGrpSpPr/>
          <p:nvPr/>
        </p:nvGrpSpPr>
        <p:grpSpPr>
          <a:xfrm>
            <a:off x="5303399" y="2692745"/>
            <a:ext cx="351910" cy="354710"/>
            <a:chOff x="-25094250" y="3176075"/>
            <a:chExt cx="295400" cy="297750"/>
          </a:xfrm>
        </p:grpSpPr>
        <p:sp>
          <p:nvSpPr>
            <p:cNvPr id="8445" name="Google Shape;8445;p9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92"/>
          <p:cNvGrpSpPr/>
          <p:nvPr/>
        </p:nvGrpSpPr>
        <p:grpSpPr>
          <a:xfrm>
            <a:off x="5303399" y="3173106"/>
            <a:ext cx="351910" cy="351880"/>
            <a:chOff x="-25094250" y="3547050"/>
            <a:chExt cx="295400" cy="295375"/>
          </a:xfrm>
        </p:grpSpPr>
        <p:sp>
          <p:nvSpPr>
            <p:cNvPr id="8449" name="Google Shape;8449;p9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4" name="Google Shape;8454;p92"/>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5" name="Google Shape;8455;p92"/>
          <p:cNvGrpSpPr/>
          <p:nvPr/>
        </p:nvGrpSpPr>
        <p:grpSpPr>
          <a:xfrm>
            <a:off x="7535476" y="2693698"/>
            <a:ext cx="352803" cy="352803"/>
            <a:chOff x="-23245675" y="3148525"/>
            <a:chExt cx="296150" cy="296150"/>
          </a:xfrm>
        </p:grpSpPr>
        <p:sp>
          <p:nvSpPr>
            <p:cNvPr id="8456" name="Google Shape;8456;p9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9" name="Google Shape;8459;p92"/>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0" name="Google Shape;8460;p92"/>
          <p:cNvGrpSpPr/>
          <p:nvPr/>
        </p:nvGrpSpPr>
        <p:grpSpPr>
          <a:xfrm>
            <a:off x="7535938" y="3622672"/>
            <a:ext cx="351880" cy="352803"/>
            <a:chOff x="-23244900" y="3888100"/>
            <a:chExt cx="295375" cy="296150"/>
          </a:xfrm>
        </p:grpSpPr>
        <p:sp>
          <p:nvSpPr>
            <p:cNvPr id="8461" name="Google Shape;8461;p9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9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9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9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2" name="Google Shape;8472;p92"/>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2"/>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8474" name="Google Shape;8474;p92"/>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78"/>
        <p:cNvGrpSpPr/>
        <p:nvPr/>
      </p:nvGrpSpPr>
      <p:grpSpPr>
        <a:xfrm>
          <a:off x="0" y="0"/>
          <a:ext cx="0" cy="0"/>
          <a:chOff x="0" y="0"/>
          <a:chExt cx="0" cy="0"/>
        </a:xfrm>
      </p:grpSpPr>
      <p:sp>
        <p:nvSpPr>
          <p:cNvPr id="8479" name="Google Shape;8479;p93"/>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0" name="Google Shape;8480;p93"/>
          <p:cNvGrpSpPr/>
          <p:nvPr/>
        </p:nvGrpSpPr>
        <p:grpSpPr>
          <a:xfrm>
            <a:off x="850004" y="1823018"/>
            <a:ext cx="367261" cy="367261"/>
            <a:chOff x="-65145700" y="3727425"/>
            <a:chExt cx="317425" cy="317425"/>
          </a:xfrm>
        </p:grpSpPr>
        <p:sp>
          <p:nvSpPr>
            <p:cNvPr id="8481" name="Google Shape;8481;p9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93"/>
          <p:cNvGrpSpPr/>
          <p:nvPr/>
        </p:nvGrpSpPr>
        <p:grpSpPr>
          <a:xfrm>
            <a:off x="853201" y="2251933"/>
            <a:ext cx="360868" cy="367261"/>
            <a:chOff x="-65144125" y="4094450"/>
            <a:chExt cx="311900" cy="317425"/>
          </a:xfrm>
        </p:grpSpPr>
        <p:sp>
          <p:nvSpPr>
            <p:cNvPr id="8484" name="Google Shape;8484;p9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7" name="Google Shape;8487;p93"/>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8" name="Google Shape;8488;p93"/>
          <p:cNvGrpSpPr/>
          <p:nvPr/>
        </p:nvGrpSpPr>
        <p:grpSpPr>
          <a:xfrm>
            <a:off x="3056770" y="1822628"/>
            <a:ext cx="370645" cy="368042"/>
            <a:chOff x="-63250675" y="3744075"/>
            <a:chExt cx="320350" cy="318100"/>
          </a:xfrm>
        </p:grpSpPr>
        <p:sp>
          <p:nvSpPr>
            <p:cNvPr id="8489" name="Google Shape;8489;p9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9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93"/>
          <p:cNvGrpSpPr/>
          <p:nvPr/>
        </p:nvGrpSpPr>
        <p:grpSpPr>
          <a:xfrm>
            <a:off x="3058462" y="2251933"/>
            <a:ext cx="367261" cy="367261"/>
            <a:chOff x="-63250675" y="4110200"/>
            <a:chExt cx="317425" cy="317425"/>
          </a:xfrm>
        </p:grpSpPr>
        <p:sp>
          <p:nvSpPr>
            <p:cNvPr id="8493" name="Google Shape;8493;p9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93"/>
          <p:cNvGrpSpPr/>
          <p:nvPr/>
        </p:nvGrpSpPr>
        <p:grpSpPr>
          <a:xfrm>
            <a:off x="1737509" y="2749028"/>
            <a:ext cx="359075" cy="358844"/>
            <a:chOff x="-61351725" y="3372400"/>
            <a:chExt cx="310350" cy="310150"/>
          </a:xfrm>
        </p:grpSpPr>
        <p:sp>
          <p:nvSpPr>
            <p:cNvPr id="8503" name="Google Shape;8503;p9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93"/>
          <p:cNvGrpSpPr/>
          <p:nvPr/>
        </p:nvGrpSpPr>
        <p:grpSpPr>
          <a:xfrm>
            <a:off x="1733864" y="3212084"/>
            <a:ext cx="366364" cy="333534"/>
            <a:chOff x="-61354875" y="3751050"/>
            <a:chExt cx="316650" cy="288275"/>
          </a:xfrm>
        </p:grpSpPr>
        <p:sp>
          <p:nvSpPr>
            <p:cNvPr id="8507" name="Google Shape;8507;p9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93"/>
          <p:cNvGrpSpPr/>
          <p:nvPr/>
        </p:nvGrpSpPr>
        <p:grpSpPr>
          <a:xfrm>
            <a:off x="1733864" y="3653724"/>
            <a:ext cx="366364" cy="367290"/>
            <a:chOff x="-61354875" y="4101525"/>
            <a:chExt cx="316650" cy="317450"/>
          </a:xfrm>
        </p:grpSpPr>
        <p:sp>
          <p:nvSpPr>
            <p:cNvPr id="8511" name="Google Shape;8511;p9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93"/>
          <p:cNvGrpSpPr/>
          <p:nvPr/>
        </p:nvGrpSpPr>
        <p:grpSpPr>
          <a:xfrm>
            <a:off x="3950299" y="2745600"/>
            <a:ext cx="368157" cy="365699"/>
            <a:chOff x="-59470075" y="3308975"/>
            <a:chExt cx="318200" cy="316075"/>
          </a:xfrm>
        </p:grpSpPr>
        <p:sp>
          <p:nvSpPr>
            <p:cNvPr id="8514" name="Google Shape;8514;p9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93"/>
          <p:cNvGrpSpPr/>
          <p:nvPr/>
        </p:nvGrpSpPr>
        <p:grpSpPr>
          <a:xfrm>
            <a:off x="1295729" y="1381305"/>
            <a:ext cx="367261" cy="364686"/>
            <a:chOff x="-64781025" y="3361050"/>
            <a:chExt cx="317425" cy="315200"/>
          </a:xfrm>
        </p:grpSpPr>
        <p:sp>
          <p:nvSpPr>
            <p:cNvPr id="8524" name="Google Shape;8524;p9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8" name="Google Shape;8528;p93"/>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3"/>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3"/>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1" name="Google Shape;8531;p93"/>
          <p:cNvGrpSpPr/>
          <p:nvPr/>
        </p:nvGrpSpPr>
        <p:grpSpPr>
          <a:xfrm>
            <a:off x="3500129" y="1822744"/>
            <a:ext cx="382765" cy="367810"/>
            <a:chOff x="-62890750" y="3747425"/>
            <a:chExt cx="330825" cy="317900"/>
          </a:xfrm>
        </p:grpSpPr>
        <p:sp>
          <p:nvSpPr>
            <p:cNvPr id="8532" name="Google Shape;8532;p9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93"/>
          <p:cNvGrpSpPr/>
          <p:nvPr/>
        </p:nvGrpSpPr>
        <p:grpSpPr>
          <a:xfrm>
            <a:off x="3507881" y="2252381"/>
            <a:ext cx="367261" cy="366364"/>
            <a:chOff x="-62884425" y="4111775"/>
            <a:chExt cx="317425" cy="316650"/>
          </a:xfrm>
        </p:grpSpPr>
        <p:sp>
          <p:nvSpPr>
            <p:cNvPr id="8547" name="Google Shape;8547;p9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93"/>
          <p:cNvGrpSpPr/>
          <p:nvPr/>
        </p:nvGrpSpPr>
        <p:grpSpPr>
          <a:xfrm>
            <a:off x="2180515" y="2748450"/>
            <a:ext cx="365438" cy="360001"/>
            <a:chOff x="-60991775" y="3376900"/>
            <a:chExt cx="315850" cy="311150"/>
          </a:xfrm>
        </p:grpSpPr>
        <p:sp>
          <p:nvSpPr>
            <p:cNvPr id="8550" name="Google Shape;8550;p9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93"/>
          <p:cNvGrpSpPr/>
          <p:nvPr/>
        </p:nvGrpSpPr>
        <p:grpSpPr>
          <a:xfrm>
            <a:off x="2180052" y="3199314"/>
            <a:ext cx="366364" cy="359075"/>
            <a:chOff x="-60988625" y="3740800"/>
            <a:chExt cx="316650" cy="310350"/>
          </a:xfrm>
        </p:grpSpPr>
        <p:sp>
          <p:nvSpPr>
            <p:cNvPr id="8554" name="Google Shape;8554;p9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93"/>
          <p:cNvGrpSpPr/>
          <p:nvPr/>
        </p:nvGrpSpPr>
        <p:grpSpPr>
          <a:xfrm>
            <a:off x="2180052" y="3654765"/>
            <a:ext cx="366364" cy="365207"/>
            <a:chOff x="-60987850" y="4100950"/>
            <a:chExt cx="316650" cy="315650"/>
          </a:xfrm>
        </p:grpSpPr>
        <p:sp>
          <p:nvSpPr>
            <p:cNvPr id="8558" name="Google Shape;8558;p9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93"/>
          <p:cNvGrpSpPr/>
          <p:nvPr/>
        </p:nvGrpSpPr>
        <p:grpSpPr>
          <a:xfrm>
            <a:off x="3949836" y="3200225"/>
            <a:ext cx="369083" cy="357253"/>
            <a:chOff x="-59447250" y="3706150"/>
            <a:chExt cx="319000" cy="308775"/>
          </a:xfrm>
        </p:grpSpPr>
        <p:sp>
          <p:nvSpPr>
            <p:cNvPr id="8564" name="Google Shape;8564;p9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9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8" name="Google Shape;8568;p93"/>
          <p:cNvGrpSpPr/>
          <p:nvPr/>
        </p:nvGrpSpPr>
        <p:grpSpPr>
          <a:xfrm>
            <a:off x="1738564" y="1381536"/>
            <a:ext cx="368186" cy="364224"/>
            <a:chOff x="-64406125" y="3362225"/>
            <a:chExt cx="318225" cy="314800"/>
          </a:xfrm>
        </p:grpSpPr>
        <p:sp>
          <p:nvSpPr>
            <p:cNvPr id="8569" name="Google Shape;8569;p9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1" name="Google Shape;8571;p93"/>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2" name="Google Shape;8572;p93"/>
          <p:cNvGrpSpPr/>
          <p:nvPr/>
        </p:nvGrpSpPr>
        <p:grpSpPr>
          <a:xfrm>
            <a:off x="1739027" y="2252381"/>
            <a:ext cx="367261" cy="366364"/>
            <a:chOff x="-64410850" y="4094450"/>
            <a:chExt cx="317425" cy="316650"/>
          </a:xfrm>
        </p:grpSpPr>
        <p:sp>
          <p:nvSpPr>
            <p:cNvPr id="8573" name="Google Shape;8573;p9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9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6" name="Google Shape;8576;p93"/>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7" name="Google Shape;8577;p93"/>
          <p:cNvGrpSpPr/>
          <p:nvPr/>
        </p:nvGrpSpPr>
        <p:grpSpPr>
          <a:xfrm>
            <a:off x="3960575" y="1822454"/>
            <a:ext cx="365467" cy="368389"/>
            <a:chOff x="-62516625" y="3743175"/>
            <a:chExt cx="315875" cy="318400"/>
          </a:xfrm>
        </p:grpSpPr>
        <p:sp>
          <p:nvSpPr>
            <p:cNvPr id="8578" name="Google Shape;8578;p9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93"/>
          <p:cNvGrpSpPr/>
          <p:nvPr/>
        </p:nvGrpSpPr>
        <p:grpSpPr>
          <a:xfrm>
            <a:off x="3967415" y="2272426"/>
            <a:ext cx="351786" cy="326274"/>
            <a:chOff x="-62511900" y="4129100"/>
            <a:chExt cx="304050" cy="282000"/>
          </a:xfrm>
        </p:grpSpPr>
        <p:sp>
          <p:nvSpPr>
            <p:cNvPr id="8581" name="Google Shape;8581;p9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93"/>
          <p:cNvGrpSpPr/>
          <p:nvPr/>
        </p:nvGrpSpPr>
        <p:grpSpPr>
          <a:xfrm>
            <a:off x="2645537" y="2744820"/>
            <a:ext cx="310770" cy="367261"/>
            <a:chOff x="-60597975" y="3367475"/>
            <a:chExt cx="268600" cy="317425"/>
          </a:xfrm>
        </p:grpSpPr>
        <p:sp>
          <p:nvSpPr>
            <p:cNvPr id="8587" name="Google Shape;8587;p9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2" name="Google Shape;8592;p93"/>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3" name="Google Shape;8593;p93"/>
          <p:cNvGrpSpPr/>
          <p:nvPr/>
        </p:nvGrpSpPr>
        <p:grpSpPr>
          <a:xfrm>
            <a:off x="2617740" y="3706136"/>
            <a:ext cx="366364" cy="262465"/>
            <a:chOff x="-60621600" y="4145650"/>
            <a:chExt cx="316650" cy="226850"/>
          </a:xfrm>
        </p:grpSpPr>
        <p:sp>
          <p:nvSpPr>
            <p:cNvPr id="8594" name="Google Shape;8594;p9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93"/>
          <p:cNvGrpSpPr/>
          <p:nvPr/>
        </p:nvGrpSpPr>
        <p:grpSpPr>
          <a:xfrm>
            <a:off x="3954392" y="3654635"/>
            <a:ext cx="359972" cy="365467"/>
            <a:chOff x="-59400775" y="4084200"/>
            <a:chExt cx="311125" cy="315875"/>
          </a:xfrm>
        </p:grpSpPr>
        <p:sp>
          <p:nvSpPr>
            <p:cNvPr id="8598" name="Google Shape;8598;p9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9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93"/>
          <p:cNvGrpSpPr/>
          <p:nvPr/>
        </p:nvGrpSpPr>
        <p:grpSpPr>
          <a:xfrm>
            <a:off x="2178486" y="1380466"/>
            <a:ext cx="365438" cy="366364"/>
            <a:chOff x="-64044600" y="3360375"/>
            <a:chExt cx="315850" cy="316650"/>
          </a:xfrm>
        </p:grpSpPr>
        <p:sp>
          <p:nvSpPr>
            <p:cNvPr id="8605" name="Google Shape;8605;p9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93"/>
          <p:cNvGrpSpPr/>
          <p:nvPr/>
        </p:nvGrpSpPr>
        <p:grpSpPr>
          <a:xfrm>
            <a:off x="2204909" y="1823018"/>
            <a:ext cx="312592" cy="367261"/>
            <a:chOff x="-64022550" y="3727425"/>
            <a:chExt cx="270175" cy="317425"/>
          </a:xfrm>
        </p:grpSpPr>
        <p:sp>
          <p:nvSpPr>
            <p:cNvPr id="8609" name="Google Shape;8609;p9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93"/>
          <p:cNvGrpSpPr/>
          <p:nvPr/>
        </p:nvGrpSpPr>
        <p:grpSpPr>
          <a:xfrm>
            <a:off x="2229047" y="2251918"/>
            <a:ext cx="264317" cy="367290"/>
            <a:chOff x="-64001300" y="4093650"/>
            <a:chExt cx="228450" cy="317450"/>
          </a:xfrm>
        </p:grpSpPr>
        <p:sp>
          <p:nvSpPr>
            <p:cNvPr id="8613" name="Google Shape;8613;p9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93"/>
          <p:cNvGrpSpPr/>
          <p:nvPr/>
        </p:nvGrpSpPr>
        <p:grpSpPr>
          <a:xfrm>
            <a:off x="848051" y="2745210"/>
            <a:ext cx="359972" cy="366480"/>
            <a:chOff x="-62148800" y="3377700"/>
            <a:chExt cx="311125" cy="316750"/>
          </a:xfrm>
        </p:grpSpPr>
        <p:sp>
          <p:nvSpPr>
            <p:cNvPr id="8618" name="Google Shape;8618;p9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93"/>
          <p:cNvGrpSpPr/>
          <p:nvPr/>
        </p:nvGrpSpPr>
        <p:grpSpPr>
          <a:xfrm>
            <a:off x="843958" y="3195207"/>
            <a:ext cx="368157" cy="367290"/>
            <a:chOff x="-62154300" y="3743950"/>
            <a:chExt cx="318200" cy="317450"/>
          </a:xfrm>
        </p:grpSpPr>
        <p:sp>
          <p:nvSpPr>
            <p:cNvPr id="8621" name="Google Shape;8621;p9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93"/>
          <p:cNvGrpSpPr/>
          <p:nvPr/>
        </p:nvGrpSpPr>
        <p:grpSpPr>
          <a:xfrm>
            <a:off x="843944" y="3654187"/>
            <a:ext cx="368186" cy="366364"/>
            <a:chOff x="-62151950" y="4111775"/>
            <a:chExt cx="318225" cy="316650"/>
          </a:xfrm>
        </p:grpSpPr>
        <p:sp>
          <p:nvSpPr>
            <p:cNvPr id="8624" name="Google Shape;8624;p9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93"/>
          <p:cNvGrpSpPr/>
          <p:nvPr/>
        </p:nvGrpSpPr>
        <p:grpSpPr>
          <a:xfrm>
            <a:off x="3062568" y="2744733"/>
            <a:ext cx="368157" cy="367434"/>
            <a:chOff x="-60254550" y="3367325"/>
            <a:chExt cx="318200" cy="317575"/>
          </a:xfrm>
        </p:grpSpPr>
        <p:sp>
          <p:nvSpPr>
            <p:cNvPr id="8629" name="Google Shape;8629;p9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93"/>
          <p:cNvGrpSpPr/>
          <p:nvPr/>
        </p:nvGrpSpPr>
        <p:grpSpPr>
          <a:xfrm>
            <a:off x="3063465" y="3195727"/>
            <a:ext cx="366364" cy="366248"/>
            <a:chOff x="-60255350" y="3733825"/>
            <a:chExt cx="316650" cy="316550"/>
          </a:xfrm>
        </p:grpSpPr>
        <p:sp>
          <p:nvSpPr>
            <p:cNvPr id="8634" name="Google Shape;8634;p9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93"/>
          <p:cNvGrpSpPr/>
          <p:nvPr/>
        </p:nvGrpSpPr>
        <p:grpSpPr>
          <a:xfrm>
            <a:off x="3091262" y="3654635"/>
            <a:ext cx="310770" cy="365467"/>
            <a:chOff x="-60232500" y="4101525"/>
            <a:chExt cx="268600" cy="315875"/>
          </a:xfrm>
        </p:grpSpPr>
        <p:sp>
          <p:nvSpPr>
            <p:cNvPr id="8642" name="Google Shape;8642;p9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4" name="Google Shape;8644;p93"/>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5" name="Google Shape;8645;p93"/>
          <p:cNvGrpSpPr/>
          <p:nvPr/>
        </p:nvGrpSpPr>
        <p:grpSpPr>
          <a:xfrm>
            <a:off x="2624262" y="1380466"/>
            <a:ext cx="368186" cy="366364"/>
            <a:chOff x="-63679950" y="3360375"/>
            <a:chExt cx="318225" cy="316650"/>
          </a:xfrm>
        </p:grpSpPr>
        <p:sp>
          <p:nvSpPr>
            <p:cNvPr id="8646" name="Google Shape;8646;p9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0" name="Google Shape;8650;p93"/>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1" name="Google Shape;8651;p93"/>
          <p:cNvGrpSpPr/>
          <p:nvPr/>
        </p:nvGrpSpPr>
        <p:grpSpPr>
          <a:xfrm>
            <a:off x="2622889" y="2251803"/>
            <a:ext cx="370934" cy="367521"/>
            <a:chOff x="-63679950" y="4093450"/>
            <a:chExt cx="320600" cy="317650"/>
          </a:xfrm>
        </p:grpSpPr>
        <p:sp>
          <p:nvSpPr>
            <p:cNvPr id="8652" name="Google Shape;8652;p9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93"/>
          <p:cNvGrpSpPr/>
          <p:nvPr/>
        </p:nvGrpSpPr>
        <p:grpSpPr>
          <a:xfrm>
            <a:off x="1283006" y="2744805"/>
            <a:ext cx="366364" cy="367290"/>
            <a:chOff x="-61784125" y="3377700"/>
            <a:chExt cx="316650" cy="317450"/>
          </a:xfrm>
        </p:grpSpPr>
        <p:sp>
          <p:nvSpPr>
            <p:cNvPr id="8656" name="Google Shape;8656;p9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93"/>
          <p:cNvGrpSpPr/>
          <p:nvPr/>
        </p:nvGrpSpPr>
        <p:grpSpPr>
          <a:xfrm>
            <a:off x="1283006" y="3195207"/>
            <a:ext cx="366364" cy="367290"/>
            <a:chOff x="-61783350" y="3743950"/>
            <a:chExt cx="316650" cy="317450"/>
          </a:xfrm>
        </p:grpSpPr>
        <p:sp>
          <p:nvSpPr>
            <p:cNvPr id="8664" name="Google Shape;8664;p9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6" name="Google Shape;8666;p93"/>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3"/>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3"/>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9" name="Google Shape;8669;p93"/>
          <p:cNvGrpSpPr/>
          <p:nvPr/>
        </p:nvGrpSpPr>
        <p:grpSpPr>
          <a:xfrm>
            <a:off x="3504430" y="3655040"/>
            <a:ext cx="369112" cy="364657"/>
            <a:chOff x="-59869425" y="4102225"/>
            <a:chExt cx="319025" cy="315175"/>
          </a:xfrm>
        </p:grpSpPr>
        <p:sp>
          <p:nvSpPr>
            <p:cNvPr id="8670" name="Google Shape;8670;p9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93"/>
          <p:cNvGrpSpPr/>
          <p:nvPr/>
        </p:nvGrpSpPr>
        <p:grpSpPr>
          <a:xfrm>
            <a:off x="2623233" y="4123862"/>
            <a:ext cx="366364" cy="365467"/>
            <a:chOff x="-59029025" y="3711650"/>
            <a:chExt cx="316650" cy="315875"/>
          </a:xfrm>
        </p:grpSpPr>
        <p:sp>
          <p:nvSpPr>
            <p:cNvPr id="8675" name="Google Shape;8675;p9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93"/>
          <p:cNvGrpSpPr/>
          <p:nvPr/>
        </p:nvGrpSpPr>
        <p:grpSpPr>
          <a:xfrm>
            <a:off x="4859311" y="1379917"/>
            <a:ext cx="351940" cy="348188"/>
            <a:chOff x="581525" y="3254850"/>
            <a:chExt cx="297750" cy="294575"/>
          </a:xfrm>
        </p:grpSpPr>
        <p:sp>
          <p:nvSpPr>
            <p:cNvPr id="8683" name="Google Shape;8683;p9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93"/>
          <p:cNvGrpSpPr/>
          <p:nvPr/>
        </p:nvGrpSpPr>
        <p:grpSpPr>
          <a:xfrm>
            <a:off x="4858380" y="1818853"/>
            <a:ext cx="353802" cy="351497"/>
            <a:chOff x="580725" y="3617925"/>
            <a:chExt cx="299325" cy="297375"/>
          </a:xfrm>
        </p:grpSpPr>
        <p:sp>
          <p:nvSpPr>
            <p:cNvPr id="8687" name="Google Shape;8687;p9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93"/>
          <p:cNvGrpSpPr/>
          <p:nvPr/>
        </p:nvGrpSpPr>
        <p:grpSpPr>
          <a:xfrm>
            <a:off x="4860242" y="2266043"/>
            <a:ext cx="350079" cy="350079"/>
            <a:chOff x="583100" y="3982600"/>
            <a:chExt cx="296175" cy="296175"/>
          </a:xfrm>
        </p:grpSpPr>
        <p:sp>
          <p:nvSpPr>
            <p:cNvPr id="8693" name="Google Shape;8693;p9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9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9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93"/>
          <p:cNvGrpSpPr/>
          <p:nvPr/>
        </p:nvGrpSpPr>
        <p:grpSpPr>
          <a:xfrm>
            <a:off x="7092856" y="1379667"/>
            <a:ext cx="307231" cy="348690"/>
            <a:chOff x="2423775" y="3226875"/>
            <a:chExt cx="259925" cy="295000"/>
          </a:xfrm>
        </p:grpSpPr>
        <p:sp>
          <p:nvSpPr>
            <p:cNvPr id="8701" name="Google Shape;8701;p9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93"/>
          <p:cNvGrpSpPr/>
          <p:nvPr/>
        </p:nvGrpSpPr>
        <p:grpSpPr>
          <a:xfrm>
            <a:off x="7070043" y="1820952"/>
            <a:ext cx="352857" cy="347301"/>
            <a:chOff x="2404875" y="3592725"/>
            <a:chExt cx="298525" cy="293825"/>
          </a:xfrm>
        </p:grpSpPr>
        <p:sp>
          <p:nvSpPr>
            <p:cNvPr id="8705" name="Google Shape;8705;p9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93"/>
          <p:cNvGrpSpPr/>
          <p:nvPr/>
        </p:nvGrpSpPr>
        <p:grpSpPr>
          <a:xfrm>
            <a:off x="7070974" y="2266517"/>
            <a:ext cx="350995" cy="349133"/>
            <a:chOff x="2404875" y="3955825"/>
            <a:chExt cx="296950" cy="295375"/>
          </a:xfrm>
        </p:grpSpPr>
        <p:sp>
          <p:nvSpPr>
            <p:cNvPr id="8709" name="Google Shape;8709;p9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93"/>
          <p:cNvGrpSpPr/>
          <p:nvPr/>
        </p:nvGrpSpPr>
        <p:grpSpPr>
          <a:xfrm>
            <a:off x="5764954" y="2730711"/>
            <a:ext cx="349163" cy="350079"/>
            <a:chOff x="4263650" y="3235150"/>
            <a:chExt cx="295400" cy="296175"/>
          </a:xfrm>
        </p:grpSpPr>
        <p:sp>
          <p:nvSpPr>
            <p:cNvPr id="8714" name="Google Shape;8714;p9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93"/>
          <p:cNvGrpSpPr/>
          <p:nvPr/>
        </p:nvGrpSpPr>
        <p:grpSpPr>
          <a:xfrm>
            <a:off x="5762634" y="3189872"/>
            <a:ext cx="353802" cy="327739"/>
            <a:chOff x="4266025" y="3609275"/>
            <a:chExt cx="299325" cy="277275"/>
          </a:xfrm>
        </p:grpSpPr>
        <p:sp>
          <p:nvSpPr>
            <p:cNvPr id="8720" name="Google Shape;8720;p9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93"/>
          <p:cNvGrpSpPr/>
          <p:nvPr/>
        </p:nvGrpSpPr>
        <p:grpSpPr>
          <a:xfrm>
            <a:off x="5763092" y="3655259"/>
            <a:ext cx="352886" cy="349133"/>
            <a:chOff x="4263650" y="3963700"/>
            <a:chExt cx="298550" cy="295375"/>
          </a:xfrm>
        </p:grpSpPr>
        <p:sp>
          <p:nvSpPr>
            <p:cNvPr id="8723" name="Google Shape;8723;p9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9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93"/>
          <p:cNvGrpSpPr/>
          <p:nvPr/>
        </p:nvGrpSpPr>
        <p:grpSpPr>
          <a:xfrm>
            <a:off x="8041429" y="2730711"/>
            <a:ext cx="226264" cy="350079"/>
            <a:chOff x="6164975" y="3211525"/>
            <a:chExt cx="191425" cy="296175"/>
          </a:xfrm>
        </p:grpSpPr>
        <p:sp>
          <p:nvSpPr>
            <p:cNvPr id="8731" name="Google Shape;8731;p9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93"/>
          <p:cNvGrpSpPr/>
          <p:nvPr/>
        </p:nvGrpSpPr>
        <p:grpSpPr>
          <a:xfrm>
            <a:off x="5303466" y="1378987"/>
            <a:ext cx="352886" cy="350049"/>
            <a:chOff x="946175" y="3253275"/>
            <a:chExt cx="298550" cy="296150"/>
          </a:xfrm>
        </p:grpSpPr>
        <p:sp>
          <p:nvSpPr>
            <p:cNvPr id="8739" name="Google Shape;8739;p9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93"/>
          <p:cNvGrpSpPr/>
          <p:nvPr/>
        </p:nvGrpSpPr>
        <p:grpSpPr>
          <a:xfrm>
            <a:off x="5304397" y="1820951"/>
            <a:ext cx="351024" cy="347301"/>
            <a:chOff x="946175" y="3619500"/>
            <a:chExt cx="296975" cy="293825"/>
          </a:xfrm>
        </p:grpSpPr>
        <p:sp>
          <p:nvSpPr>
            <p:cNvPr id="8745" name="Google Shape;8745;p9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93"/>
          <p:cNvGrpSpPr/>
          <p:nvPr/>
        </p:nvGrpSpPr>
        <p:grpSpPr>
          <a:xfrm>
            <a:off x="5303939" y="2265585"/>
            <a:ext cx="351940" cy="350995"/>
            <a:chOff x="944600" y="3981825"/>
            <a:chExt cx="297750" cy="296950"/>
          </a:xfrm>
        </p:grpSpPr>
        <p:sp>
          <p:nvSpPr>
            <p:cNvPr id="8752" name="Google Shape;8752;p9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9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93"/>
          <p:cNvGrpSpPr/>
          <p:nvPr/>
        </p:nvGrpSpPr>
        <p:grpSpPr>
          <a:xfrm>
            <a:off x="7520875" y="1379445"/>
            <a:ext cx="350079" cy="349133"/>
            <a:chOff x="2768750" y="3227275"/>
            <a:chExt cx="296175" cy="295375"/>
          </a:xfrm>
        </p:grpSpPr>
        <p:sp>
          <p:nvSpPr>
            <p:cNvPr id="8757" name="Google Shape;8757;p9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9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9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93"/>
          <p:cNvGrpSpPr/>
          <p:nvPr/>
        </p:nvGrpSpPr>
        <p:grpSpPr>
          <a:xfrm>
            <a:off x="7541826" y="1820317"/>
            <a:ext cx="308177" cy="348572"/>
            <a:chOff x="2786075" y="3591800"/>
            <a:chExt cx="260725" cy="294900"/>
          </a:xfrm>
        </p:grpSpPr>
        <p:sp>
          <p:nvSpPr>
            <p:cNvPr id="8766" name="Google Shape;8766;p9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9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93"/>
          <p:cNvGrpSpPr/>
          <p:nvPr/>
        </p:nvGrpSpPr>
        <p:grpSpPr>
          <a:xfrm>
            <a:off x="7582324" y="2266044"/>
            <a:ext cx="227180" cy="350079"/>
            <a:chOff x="2819150" y="3955025"/>
            <a:chExt cx="192200" cy="296175"/>
          </a:xfrm>
        </p:grpSpPr>
        <p:sp>
          <p:nvSpPr>
            <p:cNvPr id="8772" name="Google Shape;8772;p9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93"/>
          <p:cNvGrpSpPr/>
          <p:nvPr/>
        </p:nvGrpSpPr>
        <p:grpSpPr>
          <a:xfrm>
            <a:off x="6206097" y="2731642"/>
            <a:ext cx="349133" cy="348217"/>
            <a:chOff x="4629125" y="3235150"/>
            <a:chExt cx="295375" cy="294600"/>
          </a:xfrm>
        </p:grpSpPr>
        <p:sp>
          <p:nvSpPr>
            <p:cNvPr id="8777" name="Google Shape;8777;p9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9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93"/>
          <p:cNvGrpSpPr/>
          <p:nvPr/>
        </p:nvGrpSpPr>
        <p:grpSpPr>
          <a:xfrm>
            <a:off x="6206082" y="3179175"/>
            <a:ext cx="349163" cy="349133"/>
            <a:chOff x="4628325" y="3599825"/>
            <a:chExt cx="295400" cy="295375"/>
          </a:xfrm>
        </p:grpSpPr>
        <p:sp>
          <p:nvSpPr>
            <p:cNvPr id="8783" name="Google Shape;8783;p9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9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9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93"/>
          <p:cNvGrpSpPr/>
          <p:nvPr/>
        </p:nvGrpSpPr>
        <p:grpSpPr>
          <a:xfrm>
            <a:off x="6227033" y="3654786"/>
            <a:ext cx="307261" cy="350079"/>
            <a:chOff x="4645650" y="3962900"/>
            <a:chExt cx="259950" cy="296175"/>
          </a:xfrm>
        </p:grpSpPr>
        <p:sp>
          <p:nvSpPr>
            <p:cNvPr id="8796" name="Google Shape;8796;p9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93"/>
          <p:cNvGrpSpPr/>
          <p:nvPr/>
        </p:nvGrpSpPr>
        <p:grpSpPr>
          <a:xfrm>
            <a:off x="7979994" y="3179648"/>
            <a:ext cx="349133" cy="348188"/>
            <a:chOff x="6143725" y="3582500"/>
            <a:chExt cx="295375" cy="294575"/>
          </a:xfrm>
        </p:grpSpPr>
        <p:sp>
          <p:nvSpPr>
            <p:cNvPr id="8803" name="Google Shape;8803;p9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93"/>
          <p:cNvGrpSpPr/>
          <p:nvPr/>
        </p:nvGrpSpPr>
        <p:grpSpPr>
          <a:xfrm>
            <a:off x="5748820" y="1378987"/>
            <a:ext cx="350995" cy="350049"/>
            <a:chOff x="1310075" y="3253275"/>
            <a:chExt cx="296950" cy="296150"/>
          </a:xfrm>
        </p:grpSpPr>
        <p:sp>
          <p:nvSpPr>
            <p:cNvPr id="8811" name="Google Shape;8811;p9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9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9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4" name="Google Shape;8814;p93"/>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5" name="Google Shape;8815;p93"/>
          <p:cNvGrpSpPr/>
          <p:nvPr/>
        </p:nvGrpSpPr>
        <p:grpSpPr>
          <a:xfrm>
            <a:off x="5748347" y="2265246"/>
            <a:ext cx="351941" cy="351675"/>
            <a:chOff x="1310075" y="3980250"/>
            <a:chExt cx="297750" cy="297525"/>
          </a:xfrm>
        </p:grpSpPr>
        <p:sp>
          <p:nvSpPr>
            <p:cNvPr id="8816" name="Google Shape;8816;p9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93"/>
          <p:cNvGrpSpPr/>
          <p:nvPr/>
        </p:nvGrpSpPr>
        <p:grpSpPr>
          <a:xfrm>
            <a:off x="8013136" y="1379445"/>
            <a:ext cx="266305" cy="349133"/>
            <a:chOff x="3167275" y="3227275"/>
            <a:chExt cx="225300" cy="295375"/>
          </a:xfrm>
        </p:grpSpPr>
        <p:sp>
          <p:nvSpPr>
            <p:cNvPr id="8821" name="Google Shape;8821;p9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6" name="Google Shape;8826;p93"/>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7" name="Google Shape;8827;p93"/>
          <p:cNvGrpSpPr/>
          <p:nvPr/>
        </p:nvGrpSpPr>
        <p:grpSpPr>
          <a:xfrm>
            <a:off x="7970318" y="2266502"/>
            <a:ext cx="351940" cy="349163"/>
            <a:chOff x="3133425" y="3955025"/>
            <a:chExt cx="297750" cy="295400"/>
          </a:xfrm>
        </p:grpSpPr>
        <p:sp>
          <p:nvSpPr>
            <p:cNvPr id="8828" name="Google Shape;8828;p9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93"/>
          <p:cNvGrpSpPr/>
          <p:nvPr/>
        </p:nvGrpSpPr>
        <p:grpSpPr>
          <a:xfrm>
            <a:off x="6650491" y="2730090"/>
            <a:ext cx="350079" cy="351320"/>
            <a:chOff x="4991425" y="3234750"/>
            <a:chExt cx="296175" cy="297225"/>
          </a:xfrm>
        </p:grpSpPr>
        <p:sp>
          <p:nvSpPr>
            <p:cNvPr id="8832" name="Google Shape;8832;p9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93"/>
          <p:cNvGrpSpPr/>
          <p:nvPr/>
        </p:nvGrpSpPr>
        <p:grpSpPr>
          <a:xfrm>
            <a:off x="6650491" y="3199653"/>
            <a:ext cx="350079" cy="308177"/>
            <a:chOff x="4991425" y="3617150"/>
            <a:chExt cx="296175" cy="260725"/>
          </a:xfrm>
        </p:grpSpPr>
        <p:sp>
          <p:nvSpPr>
            <p:cNvPr id="8839" name="Google Shape;8839;p9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93"/>
          <p:cNvGrpSpPr/>
          <p:nvPr/>
        </p:nvGrpSpPr>
        <p:grpSpPr>
          <a:xfrm>
            <a:off x="6727764" y="3655244"/>
            <a:ext cx="195532" cy="349163"/>
            <a:chOff x="5056800" y="3962900"/>
            <a:chExt cx="165425" cy="295400"/>
          </a:xfrm>
        </p:grpSpPr>
        <p:sp>
          <p:nvSpPr>
            <p:cNvPr id="8847" name="Google Shape;8847;p9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93"/>
          <p:cNvGrpSpPr/>
          <p:nvPr/>
        </p:nvGrpSpPr>
        <p:grpSpPr>
          <a:xfrm>
            <a:off x="7979062" y="3655260"/>
            <a:ext cx="350995" cy="349133"/>
            <a:chOff x="6168925" y="3936925"/>
            <a:chExt cx="296950" cy="295375"/>
          </a:xfrm>
        </p:grpSpPr>
        <p:sp>
          <p:nvSpPr>
            <p:cNvPr id="8851" name="Google Shape;8851;p9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93"/>
          <p:cNvGrpSpPr/>
          <p:nvPr/>
        </p:nvGrpSpPr>
        <p:grpSpPr>
          <a:xfrm>
            <a:off x="6192781" y="1372332"/>
            <a:ext cx="348188" cy="349133"/>
            <a:chOff x="1674750" y="3254050"/>
            <a:chExt cx="294575" cy="295375"/>
          </a:xfrm>
        </p:grpSpPr>
        <p:sp>
          <p:nvSpPr>
            <p:cNvPr id="8858" name="Google Shape;8858;p9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93"/>
          <p:cNvGrpSpPr/>
          <p:nvPr/>
        </p:nvGrpSpPr>
        <p:grpSpPr>
          <a:xfrm>
            <a:off x="6207177" y="1820035"/>
            <a:ext cx="319347" cy="349133"/>
            <a:chOff x="1687350" y="3618725"/>
            <a:chExt cx="270175" cy="295375"/>
          </a:xfrm>
        </p:grpSpPr>
        <p:sp>
          <p:nvSpPr>
            <p:cNvPr id="8862" name="Google Shape;8862;p9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93"/>
          <p:cNvGrpSpPr/>
          <p:nvPr/>
        </p:nvGrpSpPr>
        <p:grpSpPr>
          <a:xfrm>
            <a:off x="6190880" y="2266516"/>
            <a:ext cx="351940" cy="349133"/>
            <a:chOff x="1672375" y="3982600"/>
            <a:chExt cx="297750" cy="295375"/>
          </a:xfrm>
        </p:grpSpPr>
        <p:sp>
          <p:nvSpPr>
            <p:cNvPr id="8866" name="Google Shape;8866;p9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93"/>
          <p:cNvGrpSpPr/>
          <p:nvPr/>
        </p:nvGrpSpPr>
        <p:grpSpPr>
          <a:xfrm>
            <a:off x="4882872" y="2730711"/>
            <a:ext cx="350079" cy="350079"/>
            <a:chOff x="3497300" y="3227275"/>
            <a:chExt cx="296175" cy="296175"/>
          </a:xfrm>
        </p:grpSpPr>
        <p:sp>
          <p:nvSpPr>
            <p:cNvPr id="8870" name="Google Shape;8870;p9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9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93"/>
          <p:cNvGrpSpPr/>
          <p:nvPr/>
        </p:nvGrpSpPr>
        <p:grpSpPr>
          <a:xfrm>
            <a:off x="4883345" y="3180106"/>
            <a:ext cx="349133" cy="347272"/>
            <a:chOff x="3497300" y="3591950"/>
            <a:chExt cx="295375" cy="293800"/>
          </a:xfrm>
        </p:grpSpPr>
        <p:sp>
          <p:nvSpPr>
            <p:cNvPr id="8879" name="Google Shape;8879;p9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93"/>
          <p:cNvGrpSpPr/>
          <p:nvPr/>
        </p:nvGrpSpPr>
        <p:grpSpPr>
          <a:xfrm>
            <a:off x="4883345" y="3655244"/>
            <a:ext cx="349133" cy="349163"/>
            <a:chOff x="3497300" y="3955025"/>
            <a:chExt cx="295375" cy="295400"/>
          </a:xfrm>
        </p:grpSpPr>
        <p:sp>
          <p:nvSpPr>
            <p:cNvPr id="8888" name="Google Shape;8888;p9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93"/>
          <p:cNvGrpSpPr/>
          <p:nvPr/>
        </p:nvGrpSpPr>
        <p:grpSpPr>
          <a:xfrm>
            <a:off x="7107917" y="2731435"/>
            <a:ext cx="327739" cy="348631"/>
            <a:chOff x="5364750" y="3235150"/>
            <a:chExt cx="277275" cy="294950"/>
          </a:xfrm>
        </p:grpSpPr>
        <p:sp>
          <p:nvSpPr>
            <p:cNvPr id="8892" name="Google Shape;8892;p9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93"/>
          <p:cNvGrpSpPr/>
          <p:nvPr/>
        </p:nvGrpSpPr>
        <p:grpSpPr>
          <a:xfrm>
            <a:off x="7096274" y="3177771"/>
            <a:ext cx="351024" cy="351941"/>
            <a:chOff x="5355300" y="3598250"/>
            <a:chExt cx="296975" cy="297750"/>
          </a:xfrm>
        </p:grpSpPr>
        <p:sp>
          <p:nvSpPr>
            <p:cNvPr id="8901" name="Google Shape;8901;p9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9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93"/>
          <p:cNvGrpSpPr/>
          <p:nvPr/>
        </p:nvGrpSpPr>
        <p:grpSpPr>
          <a:xfrm>
            <a:off x="7100470" y="3716693"/>
            <a:ext cx="342632" cy="226264"/>
            <a:chOff x="5358450" y="4015675"/>
            <a:chExt cx="289875" cy="191425"/>
          </a:xfrm>
        </p:grpSpPr>
        <p:sp>
          <p:nvSpPr>
            <p:cNvPr id="8910" name="Google Shape;8910;p9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93"/>
          <p:cNvGrpSpPr/>
          <p:nvPr/>
        </p:nvGrpSpPr>
        <p:grpSpPr>
          <a:xfrm>
            <a:off x="6226953" y="4099224"/>
            <a:ext cx="351024" cy="325464"/>
            <a:chOff x="6543825" y="3202075"/>
            <a:chExt cx="296975" cy="275350"/>
          </a:xfrm>
        </p:grpSpPr>
        <p:sp>
          <p:nvSpPr>
            <p:cNvPr id="8915" name="Google Shape;8915;p9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93"/>
          <p:cNvGrpSpPr/>
          <p:nvPr/>
        </p:nvGrpSpPr>
        <p:grpSpPr>
          <a:xfrm>
            <a:off x="6633934" y="1378972"/>
            <a:ext cx="350079" cy="350079"/>
            <a:chOff x="2037825" y="3254050"/>
            <a:chExt cx="296175" cy="296175"/>
          </a:xfrm>
        </p:grpSpPr>
        <p:sp>
          <p:nvSpPr>
            <p:cNvPr id="8923" name="Google Shape;8923;p9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93"/>
          <p:cNvGrpSpPr/>
          <p:nvPr/>
        </p:nvGrpSpPr>
        <p:grpSpPr>
          <a:xfrm>
            <a:off x="6632072" y="1820139"/>
            <a:ext cx="353802" cy="348926"/>
            <a:chOff x="2034675" y="3617925"/>
            <a:chExt cx="299325" cy="295200"/>
          </a:xfrm>
        </p:grpSpPr>
        <p:sp>
          <p:nvSpPr>
            <p:cNvPr id="8930" name="Google Shape;8930;p9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93"/>
          <p:cNvGrpSpPr/>
          <p:nvPr/>
        </p:nvGrpSpPr>
        <p:grpSpPr>
          <a:xfrm>
            <a:off x="6633934" y="2266516"/>
            <a:ext cx="350079" cy="349133"/>
            <a:chOff x="2037825" y="3981825"/>
            <a:chExt cx="296175" cy="295375"/>
          </a:xfrm>
        </p:grpSpPr>
        <p:sp>
          <p:nvSpPr>
            <p:cNvPr id="8936" name="Google Shape;8936;p9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93"/>
          <p:cNvGrpSpPr/>
          <p:nvPr/>
        </p:nvGrpSpPr>
        <p:grpSpPr>
          <a:xfrm>
            <a:off x="5318952" y="2762832"/>
            <a:ext cx="350079" cy="285837"/>
            <a:chOff x="3860400" y="3254050"/>
            <a:chExt cx="296175" cy="241825"/>
          </a:xfrm>
        </p:grpSpPr>
        <p:sp>
          <p:nvSpPr>
            <p:cNvPr id="8940" name="Google Shape;8940;p9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93"/>
          <p:cNvGrpSpPr/>
          <p:nvPr/>
        </p:nvGrpSpPr>
        <p:grpSpPr>
          <a:xfrm>
            <a:off x="5318479" y="3178702"/>
            <a:ext cx="351024" cy="350079"/>
            <a:chOff x="3859600" y="3591950"/>
            <a:chExt cx="296975" cy="296175"/>
          </a:xfrm>
        </p:grpSpPr>
        <p:sp>
          <p:nvSpPr>
            <p:cNvPr id="8948" name="Google Shape;8948;p9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93"/>
          <p:cNvGrpSpPr/>
          <p:nvPr/>
        </p:nvGrpSpPr>
        <p:grpSpPr>
          <a:xfrm>
            <a:off x="5318952" y="3654786"/>
            <a:ext cx="350079" cy="350079"/>
            <a:chOff x="3860400" y="3955025"/>
            <a:chExt cx="296175" cy="296175"/>
          </a:xfrm>
        </p:grpSpPr>
        <p:sp>
          <p:nvSpPr>
            <p:cNvPr id="8952" name="Google Shape;8952;p9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93"/>
          <p:cNvGrpSpPr/>
          <p:nvPr/>
        </p:nvGrpSpPr>
        <p:grpSpPr>
          <a:xfrm>
            <a:off x="7534167" y="2731184"/>
            <a:ext cx="355664" cy="349133"/>
            <a:chOff x="5716825" y="3235950"/>
            <a:chExt cx="300900" cy="295375"/>
          </a:xfrm>
        </p:grpSpPr>
        <p:sp>
          <p:nvSpPr>
            <p:cNvPr id="8958" name="Google Shape;8958;p9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9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93"/>
          <p:cNvGrpSpPr/>
          <p:nvPr/>
        </p:nvGrpSpPr>
        <p:grpSpPr>
          <a:xfrm>
            <a:off x="7547199" y="3189872"/>
            <a:ext cx="329601" cy="327739"/>
            <a:chOff x="5727850" y="3609275"/>
            <a:chExt cx="278850" cy="277275"/>
          </a:xfrm>
        </p:grpSpPr>
        <p:sp>
          <p:nvSpPr>
            <p:cNvPr id="8963" name="Google Shape;8963;p9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93"/>
          <p:cNvGrpSpPr/>
          <p:nvPr/>
        </p:nvGrpSpPr>
        <p:grpSpPr>
          <a:xfrm>
            <a:off x="7558383" y="3655259"/>
            <a:ext cx="307231" cy="349133"/>
            <a:chOff x="5736525" y="3963700"/>
            <a:chExt cx="259925" cy="295375"/>
          </a:xfrm>
        </p:grpSpPr>
        <p:sp>
          <p:nvSpPr>
            <p:cNvPr id="8969" name="Google Shape;8969;p9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93"/>
          <p:cNvGrpSpPr/>
          <p:nvPr/>
        </p:nvGrpSpPr>
        <p:grpSpPr>
          <a:xfrm>
            <a:off x="6649963" y="4104585"/>
            <a:ext cx="351024" cy="350079"/>
            <a:chOff x="6553275" y="3604550"/>
            <a:chExt cx="296975" cy="296175"/>
          </a:xfrm>
        </p:grpSpPr>
        <p:sp>
          <p:nvSpPr>
            <p:cNvPr id="8977" name="Google Shape;8977;p9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3" name="Google Shape;8983;p93"/>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8984" name="Google Shape;8984;p93"/>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88"/>
        <p:cNvGrpSpPr/>
        <p:nvPr/>
      </p:nvGrpSpPr>
      <p:grpSpPr>
        <a:xfrm>
          <a:off x="0" y="0"/>
          <a:ext cx="0" cy="0"/>
          <a:chOff x="0" y="0"/>
          <a:chExt cx="0" cy="0"/>
        </a:xfrm>
      </p:grpSpPr>
      <p:grpSp>
        <p:nvGrpSpPr>
          <p:cNvPr id="8989" name="Google Shape;8989;p94"/>
          <p:cNvGrpSpPr/>
          <p:nvPr/>
        </p:nvGrpSpPr>
        <p:grpSpPr>
          <a:xfrm>
            <a:off x="877057" y="1380546"/>
            <a:ext cx="294401" cy="353645"/>
            <a:chOff x="-35814600" y="3202075"/>
            <a:chExt cx="242625" cy="291450"/>
          </a:xfrm>
        </p:grpSpPr>
        <p:sp>
          <p:nvSpPr>
            <p:cNvPr id="8990" name="Google Shape;8990;p9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9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94"/>
          <p:cNvGrpSpPr/>
          <p:nvPr/>
        </p:nvGrpSpPr>
        <p:grpSpPr>
          <a:xfrm>
            <a:off x="847435" y="1821466"/>
            <a:ext cx="353645" cy="353888"/>
            <a:chOff x="-35839800" y="3561025"/>
            <a:chExt cx="291450" cy="291650"/>
          </a:xfrm>
        </p:grpSpPr>
        <p:sp>
          <p:nvSpPr>
            <p:cNvPr id="8998" name="Google Shape;8998;p9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5" name="Google Shape;9005;p94"/>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6" name="Google Shape;9006;p94"/>
          <p:cNvGrpSpPr/>
          <p:nvPr/>
        </p:nvGrpSpPr>
        <p:grpSpPr>
          <a:xfrm>
            <a:off x="3084980" y="1380546"/>
            <a:ext cx="353645" cy="353645"/>
            <a:chOff x="-34003850" y="3227275"/>
            <a:chExt cx="291450" cy="291450"/>
          </a:xfrm>
        </p:grpSpPr>
        <p:sp>
          <p:nvSpPr>
            <p:cNvPr id="9007" name="Google Shape;9007;p9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94"/>
          <p:cNvGrpSpPr/>
          <p:nvPr/>
        </p:nvGrpSpPr>
        <p:grpSpPr>
          <a:xfrm>
            <a:off x="3084510" y="1821238"/>
            <a:ext cx="354586" cy="354343"/>
            <a:chOff x="-34004625" y="3585850"/>
            <a:chExt cx="292225" cy="292025"/>
          </a:xfrm>
        </p:grpSpPr>
        <p:sp>
          <p:nvSpPr>
            <p:cNvPr id="9013" name="Google Shape;9013;p9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94"/>
          <p:cNvGrpSpPr/>
          <p:nvPr/>
        </p:nvGrpSpPr>
        <p:grpSpPr>
          <a:xfrm>
            <a:off x="3084025" y="2256439"/>
            <a:ext cx="355557" cy="354616"/>
            <a:chOff x="-34005425" y="3945575"/>
            <a:chExt cx="293025" cy="292250"/>
          </a:xfrm>
        </p:grpSpPr>
        <p:sp>
          <p:nvSpPr>
            <p:cNvPr id="9019" name="Google Shape;9019;p9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94"/>
          <p:cNvGrpSpPr/>
          <p:nvPr/>
        </p:nvGrpSpPr>
        <p:grpSpPr>
          <a:xfrm>
            <a:off x="1731124" y="2729615"/>
            <a:ext cx="358408" cy="355557"/>
            <a:chOff x="-32174975" y="3192625"/>
            <a:chExt cx="295375" cy="293025"/>
          </a:xfrm>
        </p:grpSpPr>
        <p:sp>
          <p:nvSpPr>
            <p:cNvPr id="9023" name="Google Shape;9023;p9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7" name="Google Shape;9027;p94"/>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4"/>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9" name="Google Shape;9029;p94"/>
          <p:cNvGrpSpPr/>
          <p:nvPr/>
        </p:nvGrpSpPr>
        <p:grpSpPr>
          <a:xfrm>
            <a:off x="3970274" y="2730570"/>
            <a:ext cx="354586" cy="353645"/>
            <a:chOff x="-30345325" y="3184750"/>
            <a:chExt cx="292225" cy="291450"/>
          </a:xfrm>
        </p:grpSpPr>
        <p:sp>
          <p:nvSpPr>
            <p:cNvPr id="9030" name="Google Shape;9030;p9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94"/>
          <p:cNvGrpSpPr/>
          <p:nvPr/>
        </p:nvGrpSpPr>
        <p:grpSpPr>
          <a:xfrm>
            <a:off x="1295026" y="1380546"/>
            <a:ext cx="353645" cy="353645"/>
            <a:chOff x="-35481425" y="3202075"/>
            <a:chExt cx="291450" cy="291450"/>
          </a:xfrm>
        </p:grpSpPr>
        <p:sp>
          <p:nvSpPr>
            <p:cNvPr id="9036" name="Google Shape;9036;p9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94"/>
          <p:cNvGrpSpPr/>
          <p:nvPr/>
        </p:nvGrpSpPr>
        <p:grpSpPr>
          <a:xfrm>
            <a:off x="1294556" y="1822072"/>
            <a:ext cx="354586" cy="352675"/>
            <a:chOff x="-35482200" y="3561225"/>
            <a:chExt cx="292225" cy="290650"/>
          </a:xfrm>
        </p:grpSpPr>
        <p:sp>
          <p:nvSpPr>
            <p:cNvPr id="9044" name="Google Shape;9044;p9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94"/>
          <p:cNvGrpSpPr/>
          <p:nvPr/>
        </p:nvGrpSpPr>
        <p:grpSpPr>
          <a:xfrm>
            <a:off x="1295026" y="2256940"/>
            <a:ext cx="353645" cy="353615"/>
            <a:chOff x="-35481425" y="3919600"/>
            <a:chExt cx="291450" cy="291425"/>
          </a:xfrm>
        </p:grpSpPr>
        <p:sp>
          <p:nvSpPr>
            <p:cNvPr id="9048" name="Google Shape;9048;p9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94"/>
          <p:cNvGrpSpPr/>
          <p:nvPr/>
        </p:nvGrpSpPr>
        <p:grpSpPr>
          <a:xfrm>
            <a:off x="3530661" y="1381031"/>
            <a:ext cx="357468" cy="352675"/>
            <a:chOff x="-33645475" y="3228075"/>
            <a:chExt cx="294600" cy="290650"/>
          </a:xfrm>
        </p:grpSpPr>
        <p:sp>
          <p:nvSpPr>
            <p:cNvPr id="9057" name="Google Shape;9057;p9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9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94"/>
          <p:cNvGrpSpPr/>
          <p:nvPr/>
        </p:nvGrpSpPr>
        <p:grpSpPr>
          <a:xfrm>
            <a:off x="3531631" y="1821116"/>
            <a:ext cx="355526" cy="354586"/>
            <a:chOff x="-33646250" y="3586425"/>
            <a:chExt cx="293000" cy="292225"/>
          </a:xfrm>
        </p:grpSpPr>
        <p:sp>
          <p:nvSpPr>
            <p:cNvPr id="9065" name="Google Shape;9065;p9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94"/>
          <p:cNvGrpSpPr/>
          <p:nvPr/>
        </p:nvGrpSpPr>
        <p:grpSpPr>
          <a:xfrm>
            <a:off x="3532101" y="2255969"/>
            <a:ext cx="354586" cy="355557"/>
            <a:chOff x="-33645475" y="3944800"/>
            <a:chExt cx="292225" cy="293025"/>
          </a:xfrm>
        </p:grpSpPr>
        <p:sp>
          <p:nvSpPr>
            <p:cNvPr id="9068" name="Google Shape;9068;p9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9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9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94"/>
          <p:cNvGrpSpPr/>
          <p:nvPr/>
        </p:nvGrpSpPr>
        <p:grpSpPr>
          <a:xfrm>
            <a:off x="2185320" y="2729706"/>
            <a:ext cx="352675" cy="355375"/>
            <a:chOff x="-31809525" y="3192625"/>
            <a:chExt cx="290650" cy="292875"/>
          </a:xfrm>
        </p:grpSpPr>
        <p:sp>
          <p:nvSpPr>
            <p:cNvPr id="9079" name="Google Shape;9079;p9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94"/>
          <p:cNvGrpSpPr/>
          <p:nvPr/>
        </p:nvGrpSpPr>
        <p:grpSpPr>
          <a:xfrm>
            <a:off x="2184835" y="3200258"/>
            <a:ext cx="353645" cy="355557"/>
            <a:chOff x="-31811100" y="3550975"/>
            <a:chExt cx="291450" cy="293025"/>
          </a:xfrm>
        </p:grpSpPr>
        <p:sp>
          <p:nvSpPr>
            <p:cNvPr id="9084" name="Google Shape;9084;p9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9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9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94"/>
          <p:cNvGrpSpPr/>
          <p:nvPr/>
        </p:nvGrpSpPr>
        <p:grpSpPr>
          <a:xfrm>
            <a:off x="2178631" y="3664562"/>
            <a:ext cx="366052" cy="356831"/>
            <a:chOff x="-31817400" y="3910025"/>
            <a:chExt cx="301675" cy="294075"/>
          </a:xfrm>
        </p:grpSpPr>
        <p:sp>
          <p:nvSpPr>
            <p:cNvPr id="9092" name="Google Shape;9092;p9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9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94"/>
          <p:cNvGrpSpPr/>
          <p:nvPr/>
        </p:nvGrpSpPr>
        <p:grpSpPr>
          <a:xfrm>
            <a:off x="3970259" y="3200743"/>
            <a:ext cx="354616" cy="354586"/>
            <a:chOff x="-30354000" y="3569100"/>
            <a:chExt cx="292250" cy="292225"/>
          </a:xfrm>
        </p:grpSpPr>
        <p:sp>
          <p:nvSpPr>
            <p:cNvPr id="9096" name="Google Shape;9096;p9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9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94"/>
          <p:cNvGrpSpPr/>
          <p:nvPr/>
        </p:nvGrpSpPr>
        <p:grpSpPr>
          <a:xfrm>
            <a:off x="1748837" y="1380546"/>
            <a:ext cx="342148" cy="353645"/>
            <a:chOff x="-35118325" y="3202075"/>
            <a:chExt cx="281975" cy="291450"/>
          </a:xfrm>
        </p:grpSpPr>
        <p:sp>
          <p:nvSpPr>
            <p:cNvPr id="9103" name="Google Shape;9103;p9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9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94"/>
          <p:cNvGrpSpPr/>
          <p:nvPr/>
        </p:nvGrpSpPr>
        <p:grpSpPr>
          <a:xfrm>
            <a:off x="1742618" y="1821799"/>
            <a:ext cx="354586" cy="353221"/>
            <a:chOff x="-35123050" y="3561225"/>
            <a:chExt cx="292225" cy="291100"/>
          </a:xfrm>
        </p:grpSpPr>
        <p:sp>
          <p:nvSpPr>
            <p:cNvPr id="9108" name="Google Shape;9108;p9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94"/>
          <p:cNvGrpSpPr/>
          <p:nvPr/>
        </p:nvGrpSpPr>
        <p:grpSpPr>
          <a:xfrm>
            <a:off x="1784677" y="2256940"/>
            <a:ext cx="270467" cy="353615"/>
            <a:chOff x="-35089175" y="3919600"/>
            <a:chExt cx="222900" cy="291425"/>
          </a:xfrm>
        </p:grpSpPr>
        <p:sp>
          <p:nvSpPr>
            <p:cNvPr id="9111" name="Google Shape;9111;p9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94"/>
          <p:cNvGrpSpPr/>
          <p:nvPr/>
        </p:nvGrpSpPr>
        <p:grpSpPr>
          <a:xfrm>
            <a:off x="3981673" y="1380303"/>
            <a:ext cx="336445" cy="354131"/>
            <a:chOff x="-33277650" y="3226875"/>
            <a:chExt cx="277275" cy="291850"/>
          </a:xfrm>
        </p:grpSpPr>
        <p:sp>
          <p:nvSpPr>
            <p:cNvPr id="9114" name="Google Shape;9114;p9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9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94"/>
          <p:cNvGrpSpPr/>
          <p:nvPr/>
        </p:nvGrpSpPr>
        <p:grpSpPr>
          <a:xfrm>
            <a:off x="3973073" y="1821587"/>
            <a:ext cx="353645" cy="353645"/>
            <a:chOff x="-33286325" y="3586425"/>
            <a:chExt cx="291450" cy="291450"/>
          </a:xfrm>
        </p:grpSpPr>
        <p:sp>
          <p:nvSpPr>
            <p:cNvPr id="9122" name="Google Shape;9122;p9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7" name="Google Shape;9127;p94"/>
          <p:cNvGrpSpPr/>
          <p:nvPr/>
        </p:nvGrpSpPr>
        <p:grpSpPr>
          <a:xfrm>
            <a:off x="3973073" y="2255969"/>
            <a:ext cx="353645" cy="355557"/>
            <a:chOff x="-33286325" y="3944800"/>
            <a:chExt cx="291450" cy="293025"/>
          </a:xfrm>
        </p:grpSpPr>
        <p:sp>
          <p:nvSpPr>
            <p:cNvPr id="9128" name="Google Shape;9128;p9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9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94"/>
          <p:cNvGrpSpPr/>
          <p:nvPr/>
        </p:nvGrpSpPr>
        <p:grpSpPr>
          <a:xfrm>
            <a:off x="2631470" y="2729129"/>
            <a:ext cx="353645" cy="356527"/>
            <a:chOff x="-31452725" y="3191825"/>
            <a:chExt cx="291450" cy="293825"/>
          </a:xfrm>
        </p:grpSpPr>
        <p:sp>
          <p:nvSpPr>
            <p:cNvPr id="9133" name="Google Shape;9133;p9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94"/>
          <p:cNvGrpSpPr/>
          <p:nvPr/>
        </p:nvGrpSpPr>
        <p:grpSpPr>
          <a:xfrm>
            <a:off x="2631000" y="3200744"/>
            <a:ext cx="354586" cy="354586"/>
            <a:chOff x="-31452725" y="3551775"/>
            <a:chExt cx="292225" cy="292225"/>
          </a:xfrm>
        </p:grpSpPr>
        <p:sp>
          <p:nvSpPr>
            <p:cNvPr id="9138" name="Google Shape;9138;p9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94"/>
          <p:cNvGrpSpPr/>
          <p:nvPr/>
        </p:nvGrpSpPr>
        <p:grpSpPr>
          <a:xfrm>
            <a:off x="2629559" y="3664729"/>
            <a:ext cx="357468" cy="356497"/>
            <a:chOff x="-31455100" y="3909350"/>
            <a:chExt cx="294600" cy="293800"/>
          </a:xfrm>
        </p:grpSpPr>
        <p:sp>
          <p:nvSpPr>
            <p:cNvPr id="9143" name="Google Shape;9143;p9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94"/>
          <p:cNvGrpSpPr/>
          <p:nvPr/>
        </p:nvGrpSpPr>
        <p:grpSpPr>
          <a:xfrm>
            <a:off x="3970744" y="3665684"/>
            <a:ext cx="353645" cy="354586"/>
            <a:chOff x="-30345325" y="3918800"/>
            <a:chExt cx="291450" cy="292225"/>
          </a:xfrm>
        </p:grpSpPr>
        <p:sp>
          <p:nvSpPr>
            <p:cNvPr id="9146" name="Google Shape;9146;p9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94"/>
          <p:cNvGrpSpPr/>
          <p:nvPr/>
        </p:nvGrpSpPr>
        <p:grpSpPr>
          <a:xfrm>
            <a:off x="2200736" y="1380546"/>
            <a:ext cx="332593" cy="353645"/>
            <a:chOff x="-34755225" y="3202075"/>
            <a:chExt cx="274100" cy="291450"/>
          </a:xfrm>
        </p:grpSpPr>
        <p:sp>
          <p:nvSpPr>
            <p:cNvPr id="9152" name="Google Shape;9152;p9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94"/>
          <p:cNvGrpSpPr/>
          <p:nvPr/>
        </p:nvGrpSpPr>
        <p:grpSpPr>
          <a:xfrm>
            <a:off x="2190209" y="1821587"/>
            <a:ext cx="353645" cy="353645"/>
            <a:chOff x="-34763900" y="3561225"/>
            <a:chExt cx="291450" cy="291450"/>
          </a:xfrm>
        </p:grpSpPr>
        <p:sp>
          <p:nvSpPr>
            <p:cNvPr id="9160" name="Google Shape;9160;p9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3" name="Google Shape;9163;p94"/>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4" name="Google Shape;9164;p94"/>
          <p:cNvGrpSpPr/>
          <p:nvPr/>
        </p:nvGrpSpPr>
        <p:grpSpPr>
          <a:xfrm>
            <a:off x="845106" y="2730099"/>
            <a:ext cx="354586" cy="354586"/>
            <a:chOff x="-32927950" y="3227275"/>
            <a:chExt cx="292225" cy="292225"/>
          </a:xfrm>
        </p:grpSpPr>
        <p:sp>
          <p:nvSpPr>
            <p:cNvPr id="9165" name="Google Shape;9165;p9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94"/>
          <p:cNvGrpSpPr/>
          <p:nvPr/>
        </p:nvGrpSpPr>
        <p:grpSpPr>
          <a:xfrm>
            <a:off x="844621" y="3201213"/>
            <a:ext cx="355557" cy="353645"/>
            <a:chOff x="-32927950" y="3586425"/>
            <a:chExt cx="293025" cy="291450"/>
          </a:xfrm>
        </p:grpSpPr>
        <p:sp>
          <p:nvSpPr>
            <p:cNvPr id="9171" name="Google Shape;9171;p9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94"/>
          <p:cNvGrpSpPr/>
          <p:nvPr/>
        </p:nvGrpSpPr>
        <p:grpSpPr>
          <a:xfrm>
            <a:off x="845106" y="3665198"/>
            <a:ext cx="354586" cy="355557"/>
            <a:chOff x="-32927950" y="3944800"/>
            <a:chExt cx="292225" cy="293025"/>
          </a:xfrm>
        </p:grpSpPr>
        <p:sp>
          <p:nvSpPr>
            <p:cNvPr id="9177" name="Google Shape;9177;p9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94"/>
          <p:cNvGrpSpPr/>
          <p:nvPr/>
        </p:nvGrpSpPr>
        <p:grpSpPr>
          <a:xfrm>
            <a:off x="3073898" y="2730449"/>
            <a:ext cx="354586" cy="353888"/>
            <a:chOff x="-31094350" y="3194000"/>
            <a:chExt cx="292225" cy="291650"/>
          </a:xfrm>
        </p:grpSpPr>
        <p:sp>
          <p:nvSpPr>
            <p:cNvPr id="9187" name="Google Shape;9187;p9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94"/>
          <p:cNvGrpSpPr/>
          <p:nvPr/>
        </p:nvGrpSpPr>
        <p:grpSpPr>
          <a:xfrm>
            <a:off x="3074368" y="3200941"/>
            <a:ext cx="353645" cy="354191"/>
            <a:chOff x="-31093575" y="3552550"/>
            <a:chExt cx="291450" cy="291900"/>
          </a:xfrm>
        </p:grpSpPr>
        <p:sp>
          <p:nvSpPr>
            <p:cNvPr id="9196" name="Google Shape;9196;p9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94"/>
          <p:cNvGrpSpPr/>
          <p:nvPr/>
        </p:nvGrpSpPr>
        <p:grpSpPr>
          <a:xfrm>
            <a:off x="3074368" y="3666169"/>
            <a:ext cx="353645" cy="353615"/>
            <a:chOff x="-31093575" y="3911725"/>
            <a:chExt cx="291450" cy="291425"/>
          </a:xfrm>
        </p:grpSpPr>
        <p:sp>
          <p:nvSpPr>
            <p:cNvPr id="9201" name="Google Shape;9201;p9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94"/>
          <p:cNvGrpSpPr/>
          <p:nvPr/>
        </p:nvGrpSpPr>
        <p:grpSpPr>
          <a:xfrm>
            <a:off x="2183798" y="4123136"/>
            <a:ext cx="356497" cy="354586"/>
            <a:chOff x="-29946000" y="3183175"/>
            <a:chExt cx="293800" cy="292225"/>
          </a:xfrm>
        </p:grpSpPr>
        <p:sp>
          <p:nvSpPr>
            <p:cNvPr id="9204" name="Google Shape;9204;p9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94"/>
          <p:cNvGrpSpPr/>
          <p:nvPr/>
        </p:nvGrpSpPr>
        <p:grpSpPr>
          <a:xfrm>
            <a:off x="2628330" y="1380289"/>
            <a:ext cx="358408" cy="354161"/>
            <a:chOff x="-34408675" y="3202075"/>
            <a:chExt cx="295375" cy="291875"/>
          </a:xfrm>
        </p:grpSpPr>
        <p:sp>
          <p:nvSpPr>
            <p:cNvPr id="9211" name="Google Shape;9211;p9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94"/>
          <p:cNvGrpSpPr/>
          <p:nvPr/>
        </p:nvGrpSpPr>
        <p:grpSpPr>
          <a:xfrm>
            <a:off x="2630241" y="1820283"/>
            <a:ext cx="354586" cy="356254"/>
            <a:chOff x="-34405525" y="3558075"/>
            <a:chExt cx="292225" cy="293600"/>
          </a:xfrm>
        </p:grpSpPr>
        <p:sp>
          <p:nvSpPr>
            <p:cNvPr id="9216" name="Google Shape;9216;p9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94"/>
          <p:cNvGrpSpPr/>
          <p:nvPr/>
        </p:nvGrpSpPr>
        <p:grpSpPr>
          <a:xfrm>
            <a:off x="2629755" y="2256940"/>
            <a:ext cx="355557" cy="353615"/>
            <a:chOff x="-34406325" y="3919600"/>
            <a:chExt cx="293025" cy="291425"/>
          </a:xfrm>
        </p:grpSpPr>
        <p:sp>
          <p:nvSpPr>
            <p:cNvPr id="9220" name="Google Shape;9220;p9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9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94"/>
          <p:cNvGrpSpPr/>
          <p:nvPr/>
        </p:nvGrpSpPr>
        <p:grpSpPr>
          <a:xfrm>
            <a:off x="1293653" y="2736303"/>
            <a:ext cx="353645" cy="342179"/>
            <a:chOff x="-32568800" y="3232000"/>
            <a:chExt cx="291450" cy="282000"/>
          </a:xfrm>
        </p:grpSpPr>
        <p:sp>
          <p:nvSpPr>
            <p:cNvPr id="9228" name="Google Shape;9228;p9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94"/>
          <p:cNvGrpSpPr/>
          <p:nvPr/>
        </p:nvGrpSpPr>
        <p:grpSpPr>
          <a:xfrm>
            <a:off x="1293183" y="3201213"/>
            <a:ext cx="354586" cy="353645"/>
            <a:chOff x="-32569575" y="3586425"/>
            <a:chExt cx="292225" cy="291450"/>
          </a:xfrm>
        </p:grpSpPr>
        <p:sp>
          <p:nvSpPr>
            <p:cNvPr id="9231" name="Google Shape;9231;p9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94"/>
          <p:cNvGrpSpPr/>
          <p:nvPr/>
        </p:nvGrpSpPr>
        <p:grpSpPr>
          <a:xfrm>
            <a:off x="1284098" y="3665805"/>
            <a:ext cx="372756" cy="354343"/>
            <a:chOff x="-32576675" y="3944600"/>
            <a:chExt cx="307200" cy="292025"/>
          </a:xfrm>
        </p:grpSpPr>
        <p:sp>
          <p:nvSpPr>
            <p:cNvPr id="9234" name="Google Shape;9234;p9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94"/>
          <p:cNvGrpSpPr/>
          <p:nvPr/>
        </p:nvGrpSpPr>
        <p:grpSpPr>
          <a:xfrm>
            <a:off x="3529065" y="2730100"/>
            <a:ext cx="354586" cy="354586"/>
            <a:chOff x="-30735200" y="3192625"/>
            <a:chExt cx="292225" cy="292225"/>
          </a:xfrm>
        </p:grpSpPr>
        <p:sp>
          <p:nvSpPr>
            <p:cNvPr id="9237" name="Google Shape;9237;p9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9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94"/>
          <p:cNvGrpSpPr/>
          <p:nvPr/>
        </p:nvGrpSpPr>
        <p:grpSpPr>
          <a:xfrm>
            <a:off x="3529065" y="3201532"/>
            <a:ext cx="354586" cy="353008"/>
            <a:chOff x="-30735200" y="3552550"/>
            <a:chExt cx="292225" cy="290925"/>
          </a:xfrm>
        </p:grpSpPr>
        <p:sp>
          <p:nvSpPr>
            <p:cNvPr id="9245" name="Google Shape;9245;p9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94"/>
          <p:cNvGrpSpPr/>
          <p:nvPr/>
        </p:nvGrpSpPr>
        <p:grpSpPr>
          <a:xfrm>
            <a:off x="3529065" y="3666154"/>
            <a:ext cx="354586" cy="353645"/>
            <a:chOff x="-30735200" y="3910925"/>
            <a:chExt cx="292225" cy="291450"/>
          </a:xfrm>
        </p:grpSpPr>
        <p:sp>
          <p:nvSpPr>
            <p:cNvPr id="9248" name="Google Shape;9248;p9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0" name="Google Shape;9250;p94"/>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1" name="Google Shape;9251;p94"/>
          <p:cNvGrpSpPr/>
          <p:nvPr/>
        </p:nvGrpSpPr>
        <p:grpSpPr>
          <a:xfrm>
            <a:off x="4882910" y="1379021"/>
            <a:ext cx="358971" cy="359224"/>
            <a:chOff x="-57956275" y="3197925"/>
            <a:chExt cx="319000" cy="319225"/>
          </a:xfrm>
        </p:grpSpPr>
        <p:sp>
          <p:nvSpPr>
            <p:cNvPr id="9252" name="Google Shape;9252;p9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94"/>
          <p:cNvGrpSpPr/>
          <p:nvPr/>
        </p:nvGrpSpPr>
        <p:grpSpPr>
          <a:xfrm>
            <a:off x="4905064" y="1835446"/>
            <a:ext cx="314662" cy="358971"/>
            <a:chOff x="-57940525" y="3590375"/>
            <a:chExt cx="279625" cy="319000"/>
          </a:xfrm>
        </p:grpSpPr>
        <p:sp>
          <p:nvSpPr>
            <p:cNvPr id="9260" name="Google Shape;9260;p9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94"/>
          <p:cNvGrpSpPr/>
          <p:nvPr/>
        </p:nvGrpSpPr>
        <p:grpSpPr>
          <a:xfrm>
            <a:off x="4875945" y="2276817"/>
            <a:ext cx="358099" cy="358999"/>
            <a:chOff x="-57959425" y="3982600"/>
            <a:chExt cx="318225" cy="319025"/>
          </a:xfrm>
        </p:grpSpPr>
        <p:sp>
          <p:nvSpPr>
            <p:cNvPr id="9266" name="Google Shape;9266;p9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94"/>
          <p:cNvGrpSpPr/>
          <p:nvPr/>
        </p:nvGrpSpPr>
        <p:grpSpPr>
          <a:xfrm>
            <a:off x="7076112" y="1380146"/>
            <a:ext cx="357226" cy="357226"/>
            <a:chOff x="-55987225" y="3198925"/>
            <a:chExt cx="317450" cy="317450"/>
          </a:xfrm>
        </p:grpSpPr>
        <p:sp>
          <p:nvSpPr>
            <p:cNvPr id="9271" name="Google Shape;9271;p9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9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94"/>
          <p:cNvGrpSpPr/>
          <p:nvPr/>
        </p:nvGrpSpPr>
        <p:grpSpPr>
          <a:xfrm>
            <a:off x="7076112" y="1836178"/>
            <a:ext cx="357226" cy="357367"/>
            <a:chOff x="-55987225" y="3591025"/>
            <a:chExt cx="317450" cy="317575"/>
          </a:xfrm>
        </p:grpSpPr>
        <p:sp>
          <p:nvSpPr>
            <p:cNvPr id="9276" name="Google Shape;9276;p9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9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94"/>
          <p:cNvGrpSpPr/>
          <p:nvPr/>
        </p:nvGrpSpPr>
        <p:grpSpPr>
          <a:xfrm>
            <a:off x="7090027" y="2276817"/>
            <a:ext cx="358999" cy="358999"/>
            <a:chOff x="-55988800" y="3982600"/>
            <a:chExt cx="319025" cy="319025"/>
          </a:xfrm>
        </p:grpSpPr>
        <p:sp>
          <p:nvSpPr>
            <p:cNvPr id="9282" name="Google Shape;9282;p9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9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94"/>
          <p:cNvGrpSpPr/>
          <p:nvPr/>
        </p:nvGrpSpPr>
        <p:grpSpPr>
          <a:xfrm>
            <a:off x="5748546" y="2734774"/>
            <a:ext cx="356326" cy="358971"/>
            <a:chOff x="-54026025" y="3192625"/>
            <a:chExt cx="316650" cy="319000"/>
          </a:xfrm>
        </p:grpSpPr>
        <p:sp>
          <p:nvSpPr>
            <p:cNvPr id="9288" name="Google Shape;9288;p9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94"/>
          <p:cNvGrpSpPr/>
          <p:nvPr/>
        </p:nvGrpSpPr>
        <p:grpSpPr>
          <a:xfrm>
            <a:off x="5768492" y="3205748"/>
            <a:ext cx="316434" cy="358099"/>
            <a:chOff x="-54007925" y="3584850"/>
            <a:chExt cx="281200" cy="318225"/>
          </a:xfrm>
        </p:grpSpPr>
        <p:sp>
          <p:nvSpPr>
            <p:cNvPr id="9297" name="Google Shape;9297;p9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9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9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94"/>
          <p:cNvGrpSpPr/>
          <p:nvPr/>
        </p:nvGrpSpPr>
        <p:grpSpPr>
          <a:xfrm>
            <a:off x="5768492" y="3667633"/>
            <a:ext cx="316434" cy="358914"/>
            <a:chOff x="-54007925" y="3975575"/>
            <a:chExt cx="281200" cy="318950"/>
          </a:xfrm>
        </p:grpSpPr>
        <p:sp>
          <p:nvSpPr>
            <p:cNvPr id="9304" name="Google Shape;9304;p9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94"/>
          <p:cNvGrpSpPr/>
          <p:nvPr/>
        </p:nvGrpSpPr>
        <p:grpSpPr>
          <a:xfrm>
            <a:off x="8003359" y="2752104"/>
            <a:ext cx="274770" cy="358492"/>
            <a:chOff x="-52005775" y="3208025"/>
            <a:chExt cx="244175" cy="318575"/>
          </a:xfrm>
        </p:grpSpPr>
        <p:sp>
          <p:nvSpPr>
            <p:cNvPr id="9309" name="Google Shape;9309;p9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94"/>
          <p:cNvGrpSpPr/>
          <p:nvPr/>
        </p:nvGrpSpPr>
        <p:grpSpPr>
          <a:xfrm>
            <a:off x="5309825" y="1380146"/>
            <a:ext cx="358099" cy="358099"/>
            <a:chOff x="-57568775" y="3198925"/>
            <a:chExt cx="318225" cy="318225"/>
          </a:xfrm>
        </p:grpSpPr>
        <p:sp>
          <p:nvSpPr>
            <p:cNvPr id="9321" name="Google Shape;9321;p9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94"/>
          <p:cNvGrpSpPr/>
          <p:nvPr/>
        </p:nvGrpSpPr>
        <p:grpSpPr>
          <a:xfrm>
            <a:off x="5331543" y="1835446"/>
            <a:ext cx="314662" cy="358099"/>
            <a:chOff x="-57549075" y="3590375"/>
            <a:chExt cx="279625" cy="318225"/>
          </a:xfrm>
        </p:grpSpPr>
        <p:sp>
          <p:nvSpPr>
            <p:cNvPr id="9328" name="Google Shape;9328;p9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94"/>
          <p:cNvGrpSpPr/>
          <p:nvPr/>
        </p:nvGrpSpPr>
        <p:grpSpPr>
          <a:xfrm>
            <a:off x="5323740" y="2276817"/>
            <a:ext cx="359871" cy="359871"/>
            <a:chOff x="-57570350" y="3982600"/>
            <a:chExt cx="319800" cy="319800"/>
          </a:xfrm>
        </p:grpSpPr>
        <p:sp>
          <p:nvSpPr>
            <p:cNvPr id="9333" name="Google Shape;9333;p9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94"/>
          <p:cNvGrpSpPr/>
          <p:nvPr/>
        </p:nvGrpSpPr>
        <p:grpSpPr>
          <a:xfrm>
            <a:off x="7538779" y="1379246"/>
            <a:ext cx="314662" cy="358999"/>
            <a:chOff x="-55576850" y="3198125"/>
            <a:chExt cx="279625" cy="319025"/>
          </a:xfrm>
        </p:grpSpPr>
        <p:sp>
          <p:nvSpPr>
            <p:cNvPr id="9338" name="Google Shape;9338;p9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94"/>
          <p:cNvGrpSpPr/>
          <p:nvPr/>
        </p:nvGrpSpPr>
        <p:grpSpPr>
          <a:xfrm>
            <a:off x="7516174" y="1835221"/>
            <a:ext cx="359871" cy="358324"/>
            <a:chOff x="-55596550" y="3590175"/>
            <a:chExt cx="319800" cy="318425"/>
          </a:xfrm>
        </p:grpSpPr>
        <p:sp>
          <p:nvSpPr>
            <p:cNvPr id="9343" name="Google Shape;9343;p9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94"/>
          <p:cNvGrpSpPr/>
          <p:nvPr/>
        </p:nvGrpSpPr>
        <p:grpSpPr>
          <a:xfrm>
            <a:off x="7531412" y="2276564"/>
            <a:ext cx="358999" cy="359252"/>
            <a:chOff x="-55595775" y="3982375"/>
            <a:chExt cx="319025" cy="319250"/>
          </a:xfrm>
        </p:grpSpPr>
        <p:sp>
          <p:nvSpPr>
            <p:cNvPr id="9348" name="Google Shape;9348;p9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94"/>
          <p:cNvGrpSpPr/>
          <p:nvPr/>
        </p:nvGrpSpPr>
        <p:grpSpPr>
          <a:xfrm>
            <a:off x="6188595" y="2734774"/>
            <a:ext cx="358999" cy="358099"/>
            <a:chOff x="-53635375" y="3192625"/>
            <a:chExt cx="319025" cy="318225"/>
          </a:xfrm>
        </p:grpSpPr>
        <p:sp>
          <p:nvSpPr>
            <p:cNvPr id="9355" name="Google Shape;9355;p9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94"/>
          <p:cNvGrpSpPr/>
          <p:nvPr/>
        </p:nvGrpSpPr>
        <p:grpSpPr>
          <a:xfrm>
            <a:off x="6210763" y="3205748"/>
            <a:ext cx="314662" cy="358999"/>
            <a:chOff x="-53615675" y="3584850"/>
            <a:chExt cx="279625" cy="319025"/>
          </a:xfrm>
        </p:grpSpPr>
        <p:sp>
          <p:nvSpPr>
            <p:cNvPr id="9359" name="Google Shape;9359;p9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94"/>
          <p:cNvGrpSpPr/>
          <p:nvPr/>
        </p:nvGrpSpPr>
        <p:grpSpPr>
          <a:xfrm>
            <a:off x="6188609" y="3668674"/>
            <a:ext cx="358971" cy="357874"/>
            <a:chOff x="-53634575" y="3976500"/>
            <a:chExt cx="319000" cy="318025"/>
          </a:xfrm>
        </p:grpSpPr>
        <p:sp>
          <p:nvSpPr>
            <p:cNvPr id="9363" name="Google Shape;9363;p9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94"/>
          <p:cNvGrpSpPr/>
          <p:nvPr/>
        </p:nvGrpSpPr>
        <p:grpSpPr>
          <a:xfrm>
            <a:off x="7983413" y="3211628"/>
            <a:ext cx="314662" cy="358436"/>
            <a:chOff x="-52023900" y="3590075"/>
            <a:chExt cx="279625" cy="318525"/>
          </a:xfrm>
        </p:grpSpPr>
        <p:sp>
          <p:nvSpPr>
            <p:cNvPr id="9372" name="Google Shape;9372;p9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94"/>
          <p:cNvGrpSpPr/>
          <p:nvPr/>
        </p:nvGrpSpPr>
        <p:grpSpPr>
          <a:xfrm>
            <a:off x="5746654" y="1380146"/>
            <a:ext cx="358971" cy="358971"/>
            <a:chOff x="-57173375" y="3198925"/>
            <a:chExt cx="319000" cy="319000"/>
          </a:xfrm>
        </p:grpSpPr>
        <p:sp>
          <p:nvSpPr>
            <p:cNvPr id="9380" name="Google Shape;9380;p9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94"/>
          <p:cNvGrpSpPr/>
          <p:nvPr/>
        </p:nvGrpSpPr>
        <p:grpSpPr>
          <a:xfrm>
            <a:off x="5747541" y="1857587"/>
            <a:ext cx="357198" cy="314690"/>
            <a:chOff x="-57176525" y="3610050"/>
            <a:chExt cx="317425" cy="279650"/>
          </a:xfrm>
        </p:grpSpPr>
        <p:sp>
          <p:nvSpPr>
            <p:cNvPr id="9385" name="Google Shape;9385;p9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94"/>
          <p:cNvGrpSpPr/>
          <p:nvPr/>
        </p:nvGrpSpPr>
        <p:grpSpPr>
          <a:xfrm>
            <a:off x="7957995" y="1380146"/>
            <a:ext cx="358099" cy="356326"/>
            <a:chOff x="-55202750" y="3198925"/>
            <a:chExt cx="318225" cy="316650"/>
          </a:xfrm>
        </p:grpSpPr>
        <p:sp>
          <p:nvSpPr>
            <p:cNvPr id="9391" name="Google Shape;9391;p9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94"/>
          <p:cNvGrpSpPr/>
          <p:nvPr/>
        </p:nvGrpSpPr>
        <p:grpSpPr>
          <a:xfrm>
            <a:off x="7968629" y="1835446"/>
            <a:ext cx="336830" cy="358099"/>
            <a:chOff x="-55194875" y="3590375"/>
            <a:chExt cx="299325" cy="318225"/>
          </a:xfrm>
        </p:grpSpPr>
        <p:sp>
          <p:nvSpPr>
            <p:cNvPr id="9394" name="Google Shape;9394;p9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4"/>
          <p:cNvGrpSpPr/>
          <p:nvPr/>
        </p:nvGrpSpPr>
        <p:grpSpPr>
          <a:xfrm>
            <a:off x="7973247" y="2277717"/>
            <a:ext cx="357198" cy="357198"/>
            <a:chOff x="-55203525" y="3983400"/>
            <a:chExt cx="317425" cy="317425"/>
          </a:xfrm>
        </p:grpSpPr>
        <p:sp>
          <p:nvSpPr>
            <p:cNvPr id="9400" name="Google Shape;9400;p9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94"/>
          <p:cNvGrpSpPr/>
          <p:nvPr/>
        </p:nvGrpSpPr>
        <p:grpSpPr>
          <a:xfrm>
            <a:off x="6639727" y="2734774"/>
            <a:ext cx="335930" cy="358971"/>
            <a:chOff x="-53232900" y="3192625"/>
            <a:chExt cx="298525" cy="319000"/>
          </a:xfrm>
        </p:grpSpPr>
        <p:sp>
          <p:nvSpPr>
            <p:cNvPr id="9404" name="Google Shape;9404;p9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94"/>
          <p:cNvGrpSpPr/>
          <p:nvPr/>
        </p:nvGrpSpPr>
        <p:grpSpPr>
          <a:xfrm>
            <a:off x="6629093" y="3205748"/>
            <a:ext cx="357198" cy="356326"/>
            <a:chOff x="-53242350" y="3584850"/>
            <a:chExt cx="317425" cy="316650"/>
          </a:xfrm>
        </p:grpSpPr>
        <p:sp>
          <p:nvSpPr>
            <p:cNvPr id="9413" name="Google Shape;9413;p9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94"/>
          <p:cNvGrpSpPr/>
          <p:nvPr/>
        </p:nvGrpSpPr>
        <p:grpSpPr>
          <a:xfrm>
            <a:off x="6650362" y="3668449"/>
            <a:ext cx="314662" cy="358999"/>
            <a:chOff x="-53224225" y="3976300"/>
            <a:chExt cx="279625" cy="319025"/>
          </a:xfrm>
        </p:grpSpPr>
        <p:sp>
          <p:nvSpPr>
            <p:cNvPr id="9419" name="Google Shape;9419;p9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94"/>
          <p:cNvGrpSpPr/>
          <p:nvPr/>
        </p:nvGrpSpPr>
        <p:grpSpPr>
          <a:xfrm>
            <a:off x="7961258" y="3676129"/>
            <a:ext cx="358971" cy="358408"/>
            <a:chOff x="-52043575" y="3983125"/>
            <a:chExt cx="319000" cy="318500"/>
          </a:xfrm>
        </p:grpSpPr>
        <p:sp>
          <p:nvSpPr>
            <p:cNvPr id="9427" name="Google Shape;9427;p9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94"/>
          <p:cNvGrpSpPr/>
          <p:nvPr/>
        </p:nvGrpSpPr>
        <p:grpSpPr>
          <a:xfrm>
            <a:off x="6215199" y="1380146"/>
            <a:ext cx="314662" cy="358971"/>
            <a:chOff x="-56766175" y="3198925"/>
            <a:chExt cx="279625" cy="319000"/>
          </a:xfrm>
        </p:grpSpPr>
        <p:sp>
          <p:nvSpPr>
            <p:cNvPr id="9437" name="Google Shape;9437;p9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94"/>
          <p:cNvGrpSpPr/>
          <p:nvPr/>
        </p:nvGrpSpPr>
        <p:grpSpPr>
          <a:xfrm>
            <a:off x="6214313" y="1835446"/>
            <a:ext cx="316434" cy="358099"/>
            <a:chOff x="-56766175" y="3590375"/>
            <a:chExt cx="281200" cy="318225"/>
          </a:xfrm>
        </p:grpSpPr>
        <p:sp>
          <p:nvSpPr>
            <p:cNvPr id="9445" name="Google Shape;9445;p9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94"/>
          <p:cNvGrpSpPr/>
          <p:nvPr/>
        </p:nvGrpSpPr>
        <p:grpSpPr>
          <a:xfrm>
            <a:off x="6251269" y="2276817"/>
            <a:ext cx="272126" cy="358099"/>
            <a:chOff x="-56747275" y="3982600"/>
            <a:chExt cx="241825" cy="318225"/>
          </a:xfrm>
        </p:grpSpPr>
        <p:sp>
          <p:nvSpPr>
            <p:cNvPr id="9450" name="Google Shape;9450;p9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94"/>
          <p:cNvGrpSpPr/>
          <p:nvPr/>
        </p:nvGrpSpPr>
        <p:grpSpPr>
          <a:xfrm>
            <a:off x="4859020" y="3219055"/>
            <a:ext cx="358999" cy="342991"/>
            <a:chOff x="-54812875" y="3596675"/>
            <a:chExt cx="319025" cy="304800"/>
          </a:xfrm>
        </p:grpSpPr>
        <p:sp>
          <p:nvSpPr>
            <p:cNvPr id="9458" name="Google Shape;9458;p9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5" name="Google Shape;9465;p94"/>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4"/>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7" name="Google Shape;9467;p94"/>
          <p:cNvGrpSpPr/>
          <p:nvPr/>
        </p:nvGrpSpPr>
        <p:grpSpPr>
          <a:xfrm>
            <a:off x="4881188" y="3675538"/>
            <a:ext cx="314662" cy="358099"/>
            <a:chOff x="-54793175" y="3982600"/>
            <a:chExt cx="279625" cy="318225"/>
          </a:xfrm>
        </p:grpSpPr>
        <p:sp>
          <p:nvSpPr>
            <p:cNvPr id="9468" name="Google Shape;9468;p9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94"/>
          <p:cNvGrpSpPr/>
          <p:nvPr/>
        </p:nvGrpSpPr>
        <p:grpSpPr>
          <a:xfrm>
            <a:off x="7092647" y="2734774"/>
            <a:ext cx="314662" cy="358099"/>
            <a:chOff x="-52832000" y="3192625"/>
            <a:chExt cx="279625" cy="318225"/>
          </a:xfrm>
        </p:grpSpPr>
        <p:sp>
          <p:nvSpPr>
            <p:cNvPr id="9476" name="Google Shape;9476;p9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94"/>
          <p:cNvGrpSpPr/>
          <p:nvPr/>
        </p:nvGrpSpPr>
        <p:grpSpPr>
          <a:xfrm>
            <a:off x="5779179" y="2276142"/>
            <a:ext cx="323524" cy="358774"/>
            <a:chOff x="-57162350" y="3982000"/>
            <a:chExt cx="287500" cy="318825"/>
          </a:xfrm>
        </p:grpSpPr>
        <p:sp>
          <p:nvSpPr>
            <p:cNvPr id="9485" name="Google Shape;9485;p9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94"/>
          <p:cNvGrpSpPr/>
          <p:nvPr/>
        </p:nvGrpSpPr>
        <p:grpSpPr>
          <a:xfrm>
            <a:off x="7070492" y="3206648"/>
            <a:ext cx="358971" cy="357198"/>
            <a:chOff x="-52851675" y="3585650"/>
            <a:chExt cx="319000" cy="317425"/>
          </a:xfrm>
        </p:grpSpPr>
        <p:sp>
          <p:nvSpPr>
            <p:cNvPr id="9494" name="Google Shape;9494;p9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94"/>
          <p:cNvGrpSpPr/>
          <p:nvPr/>
        </p:nvGrpSpPr>
        <p:grpSpPr>
          <a:xfrm>
            <a:off x="7092647" y="3668449"/>
            <a:ext cx="314662" cy="358999"/>
            <a:chOff x="-52832000" y="3976300"/>
            <a:chExt cx="279625" cy="319025"/>
          </a:xfrm>
        </p:grpSpPr>
        <p:sp>
          <p:nvSpPr>
            <p:cNvPr id="9501" name="Google Shape;9501;p9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94"/>
          <p:cNvGrpSpPr/>
          <p:nvPr/>
        </p:nvGrpSpPr>
        <p:grpSpPr>
          <a:xfrm>
            <a:off x="6209853" y="4123097"/>
            <a:ext cx="316434" cy="358099"/>
            <a:chOff x="-51633225" y="3198925"/>
            <a:chExt cx="281200" cy="318225"/>
          </a:xfrm>
        </p:grpSpPr>
        <p:sp>
          <p:nvSpPr>
            <p:cNvPr id="9507" name="Google Shape;9507;p9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94"/>
          <p:cNvGrpSpPr/>
          <p:nvPr/>
        </p:nvGrpSpPr>
        <p:grpSpPr>
          <a:xfrm>
            <a:off x="6628676" y="1381018"/>
            <a:ext cx="365188" cy="357226"/>
            <a:chOff x="-56396775" y="3199700"/>
            <a:chExt cx="324525" cy="317450"/>
          </a:xfrm>
        </p:grpSpPr>
        <p:sp>
          <p:nvSpPr>
            <p:cNvPr id="9515" name="Google Shape;9515;p9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9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94"/>
          <p:cNvGrpSpPr/>
          <p:nvPr/>
        </p:nvGrpSpPr>
        <p:grpSpPr>
          <a:xfrm>
            <a:off x="6631771" y="1846953"/>
            <a:ext cx="358999" cy="335958"/>
            <a:chOff x="-56394425" y="3600600"/>
            <a:chExt cx="319025" cy="298550"/>
          </a:xfrm>
        </p:grpSpPr>
        <p:sp>
          <p:nvSpPr>
            <p:cNvPr id="9522" name="Google Shape;9522;p9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94"/>
          <p:cNvGrpSpPr/>
          <p:nvPr/>
        </p:nvGrpSpPr>
        <p:grpSpPr>
          <a:xfrm>
            <a:off x="6662538" y="2277717"/>
            <a:ext cx="327068" cy="357198"/>
            <a:chOff x="-56379450" y="3983400"/>
            <a:chExt cx="290650" cy="317425"/>
          </a:xfrm>
        </p:grpSpPr>
        <p:sp>
          <p:nvSpPr>
            <p:cNvPr id="9526" name="Google Shape;9526;p9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9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4"/>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4"/>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94"/>
          <p:cNvGrpSpPr/>
          <p:nvPr/>
        </p:nvGrpSpPr>
        <p:grpSpPr>
          <a:xfrm>
            <a:off x="5326242" y="2741864"/>
            <a:ext cx="316434" cy="358971"/>
            <a:chOff x="-54401725" y="3198925"/>
            <a:chExt cx="281200" cy="319000"/>
          </a:xfrm>
        </p:grpSpPr>
        <p:sp>
          <p:nvSpPr>
            <p:cNvPr id="9535" name="Google Shape;9535;p9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94"/>
          <p:cNvGrpSpPr/>
          <p:nvPr/>
        </p:nvGrpSpPr>
        <p:grpSpPr>
          <a:xfrm>
            <a:off x="5327128" y="3211965"/>
            <a:ext cx="314662" cy="358099"/>
            <a:chOff x="-54401725" y="3590375"/>
            <a:chExt cx="279625" cy="318225"/>
          </a:xfrm>
        </p:grpSpPr>
        <p:sp>
          <p:nvSpPr>
            <p:cNvPr id="9547" name="Google Shape;9547;p9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94"/>
          <p:cNvGrpSpPr/>
          <p:nvPr/>
        </p:nvGrpSpPr>
        <p:grpSpPr>
          <a:xfrm>
            <a:off x="5324920" y="3675538"/>
            <a:ext cx="319079" cy="358099"/>
            <a:chOff x="-54403300" y="3982600"/>
            <a:chExt cx="283550" cy="318225"/>
          </a:xfrm>
        </p:grpSpPr>
        <p:sp>
          <p:nvSpPr>
            <p:cNvPr id="9554" name="Google Shape;9554;p9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94"/>
          <p:cNvGrpSpPr/>
          <p:nvPr/>
        </p:nvGrpSpPr>
        <p:grpSpPr>
          <a:xfrm>
            <a:off x="7512313" y="2736772"/>
            <a:ext cx="356298" cy="356973"/>
            <a:chOff x="-52458650" y="3194400"/>
            <a:chExt cx="316625" cy="317225"/>
          </a:xfrm>
        </p:grpSpPr>
        <p:sp>
          <p:nvSpPr>
            <p:cNvPr id="9560" name="Google Shape;9560;p9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94"/>
          <p:cNvGrpSpPr/>
          <p:nvPr/>
        </p:nvGrpSpPr>
        <p:grpSpPr>
          <a:xfrm>
            <a:off x="4881188" y="2741864"/>
            <a:ext cx="314662" cy="358971"/>
            <a:chOff x="-54793175" y="3198925"/>
            <a:chExt cx="279625" cy="319000"/>
          </a:xfrm>
        </p:grpSpPr>
        <p:sp>
          <p:nvSpPr>
            <p:cNvPr id="9569" name="Google Shape;9569;p9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94"/>
          <p:cNvGrpSpPr/>
          <p:nvPr/>
        </p:nvGrpSpPr>
        <p:grpSpPr>
          <a:xfrm>
            <a:off x="7521611" y="3205748"/>
            <a:ext cx="337703" cy="357845"/>
            <a:chOff x="-52450000" y="3584850"/>
            <a:chExt cx="300100" cy="318000"/>
          </a:xfrm>
        </p:grpSpPr>
        <p:sp>
          <p:nvSpPr>
            <p:cNvPr id="9577" name="Google Shape;9577;p9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94"/>
          <p:cNvGrpSpPr/>
          <p:nvPr/>
        </p:nvGrpSpPr>
        <p:grpSpPr>
          <a:xfrm>
            <a:off x="7533131" y="3670221"/>
            <a:ext cx="314662" cy="357226"/>
            <a:chOff x="-52440550" y="3977875"/>
            <a:chExt cx="279625" cy="317450"/>
          </a:xfrm>
        </p:grpSpPr>
        <p:sp>
          <p:nvSpPr>
            <p:cNvPr id="9585" name="Google Shape;9585;p9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94"/>
          <p:cNvGrpSpPr/>
          <p:nvPr/>
        </p:nvGrpSpPr>
        <p:grpSpPr>
          <a:xfrm>
            <a:off x="6645066" y="4126427"/>
            <a:ext cx="314662" cy="358999"/>
            <a:chOff x="-51623775" y="3584850"/>
            <a:chExt cx="279625" cy="319025"/>
          </a:xfrm>
        </p:grpSpPr>
        <p:sp>
          <p:nvSpPr>
            <p:cNvPr id="9594" name="Google Shape;9594;p9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3" name="Google Shape;9603;p94"/>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9604" name="Google Shape;9604;p94"/>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08"/>
        <p:cNvGrpSpPr/>
        <p:nvPr/>
      </p:nvGrpSpPr>
      <p:grpSpPr>
        <a:xfrm>
          <a:off x="0" y="0"/>
          <a:ext cx="0" cy="0"/>
          <a:chOff x="0" y="0"/>
          <a:chExt cx="0" cy="0"/>
        </a:xfrm>
      </p:grpSpPr>
      <p:grpSp>
        <p:nvGrpSpPr>
          <p:cNvPr id="9609" name="Google Shape;9609;p95"/>
          <p:cNvGrpSpPr/>
          <p:nvPr/>
        </p:nvGrpSpPr>
        <p:grpSpPr>
          <a:xfrm>
            <a:off x="885675" y="1386849"/>
            <a:ext cx="276003" cy="357300"/>
            <a:chOff x="-50469125" y="3183175"/>
            <a:chExt cx="233150" cy="301825"/>
          </a:xfrm>
        </p:grpSpPr>
        <p:sp>
          <p:nvSpPr>
            <p:cNvPr id="9610" name="Google Shape;9610;p9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95"/>
          <p:cNvGrpSpPr/>
          <p:nvPr/>
        </p:nvGrpSpPr>
        <p:grpSpPr>
          <a:xfrm>
            <a:off x="845574" y="1822251"/>
            <a:ext cx="356205" cy="355288"/>
            <a:chOff x="-50504575" y="3550975"/>
            <a:chExt cx="300900" cy="300125"/>
          </a:xfrm>
        </p:grpSpPr>
        <p:sp>
          <p:nvSpPr>
            <p:cNvPr id="9614" name="Google Shape;9614;p9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95"/>
          <p:cNvGrpSpPr/>
          <p:nvPr/>
        </p:nvGrpSpPr>
        <p:grpSpPr>
          <a:xfrm>
            <a:off x="845574" y="2260493"/>
            <a:ext cx="356205" cy="354341"/>
            <a:chOff x="-50503000" y="3921175"/>
            <a:chExt cx="300900" cy="299325"/>
          </a:xfrm>
        </p:grpSpPr>
        <p:sp>
          <p:nvSpPr>
            <p:cNvPr id="9619" name="Google Shape;9619;p9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95"/>
          <p:cNvGrpSpPr/>
          <p:nvPr/>
        </p:nvGrpSpPr>
        <p:grpSpPr>
          <a:xfrm>
            <a:off x="3049627" y="1406411"/>
            <a:ext cx="355258" cy="356205"/>
            <a:chOff x="-48630025" y="3199700"/>
            <a:chExt cx="300100" cy="300900"/>
          </a:xfrm>
        </p:grpSpPr>
        <p:sp>
          <p:nvSpPr>
            <p:cNvPr id="9625" name="Google Shape;9625;p9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95"/>
          <p:cNvGrpSpPr/>
          <p:nvPr/>
        </p:nvGrpSpPr>
        <p:grpSpPr>
          <a:xfrm>
            <a:off x="3049627" y="1843707"/>
            <a:ext cx="355258" cy="355258"/>
            <a:chOff x="-48630025" y="3569100"/>
            <a:chExt cx="300100" cy="300100"/>
          </a:xfrm>
        </p:grpSpPr>
        <p:sp>
          <p:nvSpPr>
            <p:cNvPr id="9629" name="Google Shape;9629;p9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95"/>
          <p:cNvGrpSpPr/>
          <p:nvPr/>
        </p:nvGrpSpPr>
        <p:grpSpPr>
          <a:xfrm>
            <a:off x="3050101" y="2281003"/>
            <a:ext cx="354311" cy="353394"/>
            <a:chOff x="-48629225" y="3938500"/>
            <a:chExt cx="299300" cy="298525"/>
          </a:xfrm>
        </p:grpSpPr>
        <p:sp>
          <p:nvSpPr>
            <p:cNvPr id="9640" name="Google Shape;9640;p9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95"/>
          <p:cNvGrpSpPr/>
          <p:nvPr/>
        </p:nvGrpSpPr>
        <p:grpSpPr>
          <a:xfrm>
            <a:off x="1785504" y="2752344"/>
            <a:ext cx="311458" cy="354341"/>
            <a:chOff x="-46762575" y="3200500"/>
            <a:chExt cx="263100" cy="299325"/>
          </a:xfrm>
        </p:grpSpPr>
        <p:sp>
          <p:nvSpPr>
            <p:cNvPr id="9645" name="Google Shape;9645;p9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95"/>
          <p:cNvGrpSpPr/>
          <p:nvPr/>
        </p:nvGrpSpPr>
        <p:grpSpPr>
          <a:xfrm>
            <a:off x="1763589" y="3211066"/>
            <a:ext cx="355288" cy="312375"/>
            <a:chOff x="-46779900" y="3588000"/>
            <a:chExt cx="300125" cy="263875"/>
          </a:xfrm>
        </p:grpSpPr>
        <p:sp>
          <p:nvSpPr>
            <p:cNvPr id="9651" name="Google Shape;9651;p9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95"/>
          <p:cNvGrpSpPr/>
          <p:nvPr/>
        </p:nvGrpSpPr>
        <p:grpSpPr>
          <a:xfrm>
            <a:off x="1764062" y="3625988"/>
            <a:ext cx="354341" cy="353394"/>
            <a:chOff x="-46779100" y="3938500"/>
            <a:chExt cx="299325" cy="298525"/>
          </a:xfrm>
        </p:grpSpPr>
        <p:sp>
          <p:nvSpPr>
            <p:cNvPr id="9656" name="Google Shape;9656;p9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95"/>
          <p:cNvGrpSpPr/>
          <p:nvPr/>
        </p:nvGrpSpPr>
        <p:grpSpPr>
          <a:xfrm>
            <a:off x="3971800" y="2758855"/>
            <a:ext cx="355258" cy="355288"/>
            <a:chOff x="-44924250" y="3206000"/>
            <a:chExt cx="300100" cy="300125"/>
          </a:xfrm>
        </p:grpSpPr>
        <p:sp>
          <p:nvSpPr>
            <p:cNvPr id="9659" name="Google Shape;9659;p9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95"/>
          <p:cNvGrpSpPr/>
          <p:nvPr/>
        </p:nvGrpSpPr>
        <p:grpSpPr>
          <a:xfrm>
            <a:off x="1286286" y="1386849"/>
            <a:ext cx="355258" cy="355258"/>
            <a:chOff x="-50134375" y="3183175"/>
            <a:chExt cx="300100" cy="300100"/>
          </a:xfrm>
        </p:grpSpPr>
        <p:sp>
          <p:nvSpPr>
            <p:cNvPr id="9665" name="Google Shape;9665;p9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95"/>
          <p:cNvGrpSpPr/>
          <p:nvPr/>
        </p:nvGrpSpPr>
        <p:grpSpPr>
          <a:xfrm>
            <a:off x="1286286" y="1822251"/>
            <a:ext cx="355258" cy="355288"/>
            <a:chOff x="-50134375" y="3550975"/>
            <a:chExt cx="300100" cy="300125"/>
          </a:xfrm>
        </p:grpSpPr>
        <p:sp>
          <p:nvSpPr>
            <p:cNvPr id="9676" name="Google Shape;9676;p9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95"/>
          <p:cNvGrpSpPr/>
          <p:nvPr/>
        </p:nvGrpSpPr>
        <p:grpSpPr>
          <a:xfrm>
            <a:off x="1286286" y="2259783"/>
            <a:ext cx="355258" cy="355051"/>
            <a:chOff x="-50134375" y="3920575"/>
            <a:chExt cx="300100" cy="299925"/>
          </a:xfrm>
        </p:grpSpPr>
        <p:sp>
          <p:nvSpPr>
            <p:cNvPr id="9679" name="Google Shape;9679;p9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95"/>
          <p:cNvGrpSpPr/>
          <p:nvPr/>
        </p:nvGrpSpPr>
        <p:grpSpPr>
          <a:xfrm>
            <a:off x="3497010" y="1407358"/>
            <a:ext cx="357123" cy="355258"/>
            <a:chOff x="-48262200" y="3200500"/>
            <a:chExt cx="301675" cy="300100"/>
          </a:xfrm>
        </p:grpSpPr>
        <p:sp>
          <p:nvSpPr>
            <p:cNvPr id="9683" name="Google Shape;9683;p9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95"/>
          <p:cNvGrpSpPr/>
          <p:nvPr/>
        </p:nvGrpSpPr>
        <p:grpSpPr>
          <a:xfrm>
            <a:off x="3526383" y="1844447"/>
            <a:ext cx="298377" cy="354519"/>
            <a:chOff x="-48233050" y="3569725"/>
            <a:chExt cx="252050" cy="299475"/>
          </a:xfrm>
        </p:grpSpPr>
        <p:sp>
          <p:nvSpPr>
            <p:cNvPr id="9693" name="Google Shape;9693;p9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95"/>
          <p:cNvGrpSpPr/>
          <p:nvPr/>
        </p:nvGrpSpPr>
        <p:grpSpPr>
          <a:xfrm>
            <a:off x="3550148" y="2278191"/>
            <a:ext cx="250847" cy="358070"/>
            <a:chOff x="-48216525" y="3936125"/>
            <a:chExt cx="211900" cy="302475"/>
          </a:xfrm>
        </p:grpSpPr>
        <p:sp>
          <p:nvSpPr>
            <p:cNvPr id="9697" name="Google Shape;9697;p9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95"/>
          <p:cNvGrpSpPr/>
          <p:nvPr/>
        </p:nvGrpSpPr>
        <p:grpSpPr>
          <a:xfrm>
            <a:off x="2205866" y="2753261"/>
            <a:ext cx="355258" cy="355288"/>
            <a:chOff x="-46410500" y="3201275"/>
            <a:chExt cx="300100" cy="300125"/>
          </a:xfrm>
        </p:grpSpPr>
        <p:sp>
          <p:nvSpPr>
            <p:cNvPr id="9702" name="Google Shape;9702;p9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95"/>
          <p:cNvGrpSpPr/>
          <p:nvPr/>
        </p:nvGrpSpPr>
        <p:grpSpPr>
          <a:xfrm>
            <a:off x="2205866" y="3188692"/>
            <a:ext cx="355258" cy="356205"/>
            <a:chOff x="-46409700" y="3569100"/>
            <a:chExt cx="300100" cy="300900"/>
          </a:xfrm>
        </p:grpSpPr>
        <p:sp>
          <p:nvSpPr>
            <p:cNvPr id="9708" name="Google Shape;9708;p9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95"/>
          <p:cNvGrpSpPr/>
          <p:nvPr/>
        </p:nvGrpSpPr>
        <p:grpSpPr>
          <a:xfrm>
            <a:off x="2193747" y="3624124"/>
            <a:ext cx="379497" cy="358070"/>
            <a:chOff x="-46422300" y="3936925"/>
            <a:chExt cx="320575" cy="302475"/>
          </a:xfrm>
        </p:grpSpPr>
        <p:sp>
          <p:nvSpPr>
            <p:cNvPr id="9714" name="Google Shape;9714;p9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95"/>
          <p:cNvGrpSpPr/>
          <p:nvPr/>
        </p:nvGrpSpPr>
        <p:grpSpPr>
          <a:xfrm>
            <a:off x="3971326" y="3178452"/>
            <a:ext cx="356205" cy="355258"/>
            <a:chOff x="-44914800" y="3560450"/>
            <a:chExt cx="300900" cy="300100"/>
          </a:xfrm>
        </p:grpSpPr>
        <p:sp>
          <p:nvSpPr>
            <p:cNvPr id="9717" name="Google Shape;9717;p9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95"/>
          <p:cNvGrpSpPr/>
          <p:nvPr/>
        </p:nvGrpSpPr>
        <p:grpSpPr>
          <a:xfrm>
            <a:off x="1726378" y="1387086"/>
            <a:ext cx="354311" cy="354104"/>
            <a:chOff x="-49764975" y="3183375"/>
            <a:chExt cx="299300" cy="299125"/>
          </a:xfrm>
        </p:grpSpPr>
        <p:sp>
          <p:nvSpPr>
            <p:cNvPr id="9723" name="Google Shape;9723;p9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95"/>
          <p:cNvGrpSpPr/>
          <p:nvPr/>
        </p:nvGrpSpPr>
        <p:grpSpPr>
          <a:xfrm>
            <a:off x="1726378" y="1822547"/>
            <a:ext cx="354311" cy="355909"/>
            <a:chOff x="-49764975" y="3551225"/>
            <a:chExt cx="299300" cy="300650"/>
          </a:xfrm>
        </p:grpSpPr>
        <p:sp>
          <p:nvSpPr>
            <p:cNvPr id="9733" name="Google Shape;9733;p9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95"/>
          <p:cNvGrpSpPr/>
          <p:nvPr/>
        </p:nvGrpSpPr>
        <p:grpSpPr>
          <a:xfrm>
            <a:off x="1724040" y="2259310"/>
            <a:ext cx="358987" cy="355525"/>
            <a:chOff x="-49766550" y="3920175"/>
            <a:chExt cx="303250" cy="300325"/>
          </a:xfrm>
        </p:grpSpPr>
        <p:sp>
          <p:nvSpPr>
            <p:cNvPr id="9745" name="Google Shape;9745;p9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95"/>
          <p:cNvGrpSpPr/>
          <p:nvPr/>
        </p:nvGrpSpPr>
        <p:grpSpPr>
          <a:xfrm>
            <a:off x="3939571" y="1407358"/>
            <a:ext cx="357123" cy="354341"/>
            <a:chOff x="-47892800" y="3200500"/>
            <a:chExt cx="301675" cy="299325"/>
          </a:xfrm>
        </p:grpSpPr>
        <p:sp>
          <p:nvSpPr>
            <p:cNvPr id="9750" name="Google Shape;9750;p9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95"/>
          <p:cNvGrpSpPr/>
          <p:nvPr/>
        </p:nvGrpSpPr>
        <p:grpSpPr>
          <a:xfrm>
            <a:off x="4003437" y="1843707"/>
            <a:ext cx="229391" cy="355258"/>
            <a:chOff x="-47839250" y="3569100"/>
            <a:chExt cx="193775" cy="300100"/>
          </a:xfrm>
        </p:grpSpPr>
        <p:sp>
          <p:nvSpPr>
            <p:cNvPr id="9757" name="Google Shape;9757;p9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95"/>
          <p:cNvGrpSpPr/>
          <p:nvPr/>
        </p:nvGrpSpPr>
        <p:grpSpPr>
          <a:xfrm>
            <a:off x="3940503" y="2280056"/>
            <a:ext cx="355258" cy="356205"/>
            <a:chOff x="-47892800" y="3937700"/>
            <a:chExt cx="300100" cy="300900"/>
          </a:xfrm>
        </p:grpSpPr>
        <p:sp>
          <p:nvSpPr>
            <p:cNvPr id="9764" name="Google Shape;9764;p9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95"/>
          <p:cNvGrpSpPr/>
          <p:nvPr/>
        </p:nvGrpSpPr>
        <p:grpSpPr>
          <a:xfrm>
            <a:off x="2645798" y="2773770"/>
            <a:ext cx="355258" cy="311458"/>
            <a:chOff x="-46042675" y="3218600"/>
            <a:chExt cx="300100" cy="263100"/>
          </a:xfrm>
        </p:grpSpPr>
        <p:sp>
          <p:nvSpPr>
            <p:cNvPr id="9773" name="Google Shape;9773;p9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95"/>
          <p:cNvGrpSpPr/>
          <p:nvPr/>
        </p:nvGrpSpPr>
        <p:grpSpPr>
          <a:xfrm>
            <a:off x="2645798" y="3188219"/>
            <a:ext cx="355258" cy="323118"/>
            <a:chOff x="-46042675" y="3568700"/>
            <a:chExt cx="300100" cy="272950"/>
          </a:xfrm>
        </p:grpSpPr>
        <p:sp>
          <p:nvSpPr>
            <p:cNvPr id="9780" name="Google Shape;9780;p9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95"/>
          <p:cNvGrpSpPr/>
          <p:nvPr/>
        </p:nvGrpSpPr>
        <p:grpSpPr>
          <a:xfrm>
            <a:off x="2687749" y="3625189"/>
            <a:ext cx="271357" cy="356057"/>
            <a:chOff x="-46007225" y="3937825"/>
            <a:chExt cx="229225" cy="300775"/>
          </a:xfrm>
        </p:grpSpPr>
        <p:sp>
          <p:nvSpPr>
            <p:cNvPr id="9785" name="Google Shape;9785;p9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95"/>
          <p:cNvGrpSpPr/>
          <p:nvPr/>
        </p:nvGrpSpPr>
        <p:grpSpPr>
          <a:xfrm>
            <a:off x="3993241" y="3615275"/>
            <a:ext cx="312375" cy="357596"/>
            <a:chOff x="-44895900" y="3929450"/>
            <a:chExt cx="263875" cy="302075"/>
          </a:xfrm>
        </p:grpSpPr>
        <p:sp>
          <p:nvSpPr>
            <p:cNvPr id="9796" name="Google Shape;9796;p9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95"/>
          <p:cNvGrpSpPr/>
          <p:nvPr/>
        </p:nvGrpSpPr>
        <p:grpSpPr>
          <a:xfrm>
            <a:off x="2167060" y="1398036"/>
            <a:ext cx="356205" cy="332885"/>
            <a:chOff x="-49397175" y="3192625"/>
            <a:chExt cx="300900" cy="281200"/>
          </a:xfrm>
        </p:grpSpPr>
        <p:sp>
          <p:nvSpPr>
            <p:cNvPr id="9803" name="Google Shape;9803;p9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9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95"/>
          <p:cNvGrpSpPr/>
          <p:nvPr/>
        </p:nvGrpSpPr>
        <p:grpSpPr>
          <a:xfrm>
            <a:off x="2193163" y="1822251"/>
            <a:ext cx="304000" cy="356205"/>
            <a:chOff x="-49375900" y="3550975"/>
            <a:chExt cx="256800" cy="300900"/>
          </a:xfrm>
        </p:grpSpPr>
        <p:sp>
          <p:nvSpPr>
            <p:cNvPr id="9811" name="Google Shape;9811;p9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95"/>
          <p:cNvGrpSpPr/>
          <p:nvPr/>
        </p:nvGrpSpPr>
        <p:grpSpPr>
          <a:xfrm>
            <a:off x="2188516" y="2259546"/>
            <a:ext cx="313293" cy="356205"/>
            <a:chOff x="-49378250" y="3920375"/>
            <a:chExt cx="264650" cy="300900"/>
          </a:xfrm>
        </p:grpSpPr>
        <p:sp>
          <p:nvSpPr>
            <p:cNvPr id="9823" name="Google Shape;9823;p9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95"/>
          <p:cNvGrpSpPr/>
          <p:nvPr/>
        </p:nvGrpSpPr>
        <p:grpSpPr>
          <a:xfrm>
            <a:off x="907504" y="2752344"/>
            <a:ext cx="312375" cy="357123"/>
            <a:chOff x="-47505300" y="3200500"/>
            <a:chExt cx="263875" cy="301675"/>
          </a:xfrm>
        </p:grpSpPr>
        <p:sp>
          <p:nvSpPr>
            <p:cNvPr id="9831" name="Google Shape;9831;p9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95"/>
          <p:cNvGrpSpPr/>
          <p:nvPr/>
        </p:nvGrpSpPr>
        <p:grpSpPr>
          <a:xfrm>
            <a:off x="885604" y="3188692"/>
            <a:ext cx="356176" cy="355051"/>
            <a:chOff x="-47524975" y="3569100"/>
            <a:chExt cx="300875" cy="299925"/>
          </a:xfrm>
        </p:grpSpPr>
        <p:sp>
          <p:nvSpPr>
            <p:cNvPr id="9845" name="Google Shape;9845;p9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95"/>
          <p:cNvGrpSpPr/>
          <p:nvPr/>
        </p:nvGrpSpPr>
        <p:grpSpPr>
          <a:xfrm>
            <a:off x="886062" y="3667954"/>
            <a:ext cx="355258" cy="270410"/>
            <a:chOff x="-47523400" y="3973950"/>
            <a:chExt cx="300100" cy="228425"/>
          </a:xfrm>
        </p:grpSpPr>
        <p:sp>
          <p:nvSpPr>
            <p:cNvPr id="9851" name="Google Shape;9851;p9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95"/>
          <p:cNvGrpSpPr/>
          <p:nvPr/>
        </p:nvGrpSpPr>
        <p:grpSpPr>
          <a:xfrm>
            <a:off x="3091183" y="2750953"/>
            <a:ext cx="354341" cy="357596"/>
            <a:chOff x="-45673275" y="3199325"/>
            <a:chExt cx="299325" cy="302075"/>
          </a:xfrm>
        </p:grpSpPr>
        <p:sp>
          <p:nvSpPr>
            <p:cNvPr id="9857" name="Google Shape;9857;p9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95"/>
          <p:cNvGrpSpPr/>
          <p:nvPr/>
        </p:nvGrpSpPr>
        <p:grpSpPr>
          <a:xfrm>
            <a:off x="3090251" y="3209202"/>
            <a:ext cx="356205" cy="314240"/>
            <a:chOff x="-45674075" y="3586425"/>
            <a:chExt cx="300900" cy="265450"/>
          </a:xfrm>
        </p:grpSpPr>
        <p:sp>
          <p:nvSpPr>
            <p:cNvPr id="9861" name="Google Shape;9861;p9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95"/>
          <p:cNvGrpSpPr/>
          <p:nvPr/>
        </p:nvGrpSpPr>
        <p:grpSpPr>
          <a:xfrm>
            <a:off x="3091183" y="3625041"/>
            <a:ext cx="354341" cy="356205"/>
            <a:chOff x="-45673275" y="3937700"/>
            <a:chExt cx="299325" cy="300900"/>
          </a:xfrm>
        </p:grpSpPr>
        <p:sp>
          <p:nvSpPr>
            <p:cNvPr id="9864" name="Google Shape;9864;p9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95"/>
          <p:cNvGrpSpPr/>
          <p:nvPr/>
        </p:nvGrpSpPr>
        <p:grpSpPr>
          <a:xfrm>
            <a:off x="2205349" y="4117825"/>
            <a:ext cx="356205" cy="356205"/>
            <a:chOff x="-44512325" y="3176075"/>
            <a:chExt cx="300900" cy="300900"/>
          </a:xfrm>
        </p:grpSpPr>
        <p:sp>
          <p:nvSpPr>
            <p:cNvPr id="9871" name="Google Shape;9871;p9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95"/>
          <p:cNvGrpSpPr/>
          <p:nvPr/>
        </p:nvGrpSpPr>
        <p:grpSpPr>
          <a:xfrm>
            <a:off x="2608689" y="1386849"/>
            <a:ext cx="354341" cy="354341"/>
            <a:chOff x="-49027775" y="3183175"/>
            <a:chExt cx="299325" cy="299325"/>
          </a:xfrm>
        </p:grpSpPr>
        <p:sp>
          <p:nvSpPr>
            <p:cNvPr id="9875" name="Google Shape;9875;p9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95"/>
          <p:cNvGrpSpPr/>
          <p:nvPr/>
        </p:nvGrpSpPr>
        <p:grpSpPr>
          <a:xfrm>
            <a:off x="2608230" y="1822251"/>
            <a:ext cx="355258" cy="357152"/>
            <a:chOff x="-49027775" y="3550975"/>
            <a:chExt cx="300100" cy="301700"/>
          </a:xfrm>
        </p:grpSpPr>
        <p:sp>
          <p:nvSpPr>
            <p:cNvPr id="9880" name="Google Shape;9880;p9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9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0" name="Google Shape;9890;p95"/>
          <p:cNvGrpSpPr/>
          <p:nvPr/>
        </p:nvGrpSpPr>
        <p:grpSpPr>
          <a:xfrm>
            <a:off x="2606306" y="2259310"/>
            <a:ext cx="359106" cy="355525"/>
            <a:chOff x="-49031025" y="3920175"/>
            <a:chExt cx="303350" cy="300325"/>
          </a:xfrm>
        </p:grpSpPr>
        <p:sp>
          <p:nvSpPr>
            <p:cNvPr id="9891" name="Google Shape;9891;p9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95"/>
          <p:cNvGrpSpPr/>
          <p:nvPr/>
        </p:nvGrpSpPr>
        <p:grpSpPr>
          <a:xfrm>
            <a:off x="1322411" y="2752344"/>
            <a:ext cx="356176" cy="354341"/>
            <a:chOff x="-47155575" y="3200500"/>
            <a:chExt cx="300875" cy="299325"/>
          </a:xfrm>
        </p:grpSpPr>
        <p:sp>
          <p:nvSpPr>
            <p:cNvPr id="9898" name="Google Shape;9898;p9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95"/>
          <p:cNvGrpSpPr/>
          <p:nvPr/>
        </p:nvGrpSpPr>
        <p:grpSpPr>
          <a:xfrm>
            <a:off x="1322870" y="3188692"/>
            <a:ext cx="355258" cy="355258"/>
            <a:chOff x="-47154800" y="3569100"/>
            <a:chExt cx="300100" cy="300100"/>
          </a:xfrm>
        </p:grpSpPr>
        <p:sp>
          <p:nvSpPr>
            <p:cNvPr id="9905" name="Google Shape;9905;p9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95"/>
          <p:cNvGrpSpPr/>
          <p:nvPr/>
        </p:nvGrpSpPr>
        <p:grpSpPr>
          <a:xfrm>
            <a:off x="1323343" y="3626905"/>
            <a:ext cx="354311" cy="353423"/>
            <a:chOff x="-47154000" y="3939275"/>
            <a:chExt cx="299300" cy="298550"/>
          </a:xfrm>
        </p:grpSpPr>
        <p:sp>
          <p:nvSpPr>
            <p:cNvPr id="9912" name="Google Shape;9912;p9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95"/>
          <p:cNvGrpSpPr/>
          <p:nvPr/>
        </p:nvGrpSpPr>
        <p:grpSpPr>
          <a:xfrm>
            <a:off x="3548633" y="2752344"/>
            <a:ext cx="312375" cy="354341"/>
            <a:chOff x="-45286550" y="3200500"/>
            <a:chExt cx="263875" cy="299325"/>
          </a:xfrm>
        </p:grpSpPr>
        <p:sp>
          <p:nvSpPr>
            <p:cNvPr id="9917" name="Google Shape;9917;p9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95"/>
          <p:cNvGrpSpPr/>
          <p:nvPr/>
        </p:nvGrpSpPr>
        <p:grpSpPr>
          <a:xfrm>
            <a:off x="3548633" y="3189639"/>
            <a:ext cx="312375" cy="354311"/>
            <a:chOff x="-45286550" y="3569900"/>
            <a:chExt cx="263875" cy="299300"/>
          </a:xfrm>
        </p:grpSpPr>
        <p:sp>
          <p:nvSpPr>
            <p:cNvPr id="9921" name="Google Shape;9921;p9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95"/>
          <p:cNvGrpSpPr/>
          <p:nvPr/>
        </p:nvGrpSpPr>
        <p:grpSpPr>
          <a:xfrm>
            <a:off x="3559820" y="3625988"/>
            <a:ext cx="290001" cy="355258"/>
            <a:chOff x="-45277900" y="3938500"/>
            <a:chExt cx="244975" cy="300100"/>
          </a:xfrm>
        </p:grpSpPr>
        <p:sp>
          <p:nvSpPr>
            <p:cNvPr id="9928" name="Google Shape;9928;p9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95"/>
          <p:cNvGrpSpPr/>
          <p:nvPr/>
        </p:nvGrpSpPr>
        <p:grpSpPr>
          <a:xfrm>
            <a:off x="2645769" y="4095090"/>
            <a:ext cx="355258" cy="355258"/>
            <a:chOff x="-44502875" y="3576975"/>
            <a:chExt cx="300100" cy="300100"/>
          </a:xfrm>
        </p:grpSpPr>
        <p:sp>
          <p:nvSpPr>
            <p:cNvPr id="9933" name="Google Shape;9933;p9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95"/>
          <p:cNvGrpSpPr/>
          <p:nvPr/>
        </p:nvGrpSpPr>
        <p:grpSpPr>
          <a:xfrm>
            <a:off x="4858981" y="1820745"/>
            <a:ext cx="356196" cy="354670"/>
            <a:chOff x="-13946200" y="3647075"/>
            <a:chExt cx="353650" cy="352100"/>
          </a:xfrm>
        </p:grpSpPr>
        <p:sp>
          <p:nvSpPr>
            <p:cNvPr id="9937" name="Google Shape;9937;p9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95"/>
          <p:cNvGrpSpPr/>
          <p:nvPr/>
        </p:nvGrpSpPr>
        <p:grpSpPr>
          <a:xfrm>
            <a:off x="6642374" y="1380228"/>
            <a:ext cx="357002" cy="354267"/>
            <a:chOff x="-12163025" y="3214275"/>
            <a:chExt cx="354450" cy="351700"/>
          </a:xfrm>
        </p:grpSpPr>
        <p:sp>
          <p:nvSpPr>
            <p:cNvPr id="9944" name="Google Shape;9944;p9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95"/>
          <p:cNvGrpSpPr/>
          <p:nvPr/>
        </p:nvGrpSpPr>
        <p:grpSpPr>
          <a:xfrm>
            <a:off x="6643154" y="1819965"/>
            <a:ext cx="355441" cy="356232"/>
            <a:chOff x="-12160675" y="3647875"/>
            <a:chExt cx="352900" cy="353650"/>
          </a:xfrm>
        </p:grpSpPr>
        <p:sp>
          <p:nvSpPr>
            <p:cNvPr id="9948" name="Google Shape;9948;p9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95"/>
          <p:cNvGrpSpPr/>
          <p:nvPr/>
        </p:nvGrpSpPr>
        <p:grpSpPr>
          <a:xfrm>
            <a:off x="6653870" y="2264421"/>
            <a:ext cx="354635" cy="356232"/>
            <a:chOff x="-12160675" y="4081850"/>
            <a:chExt cx="352100" cy="353650"/>
          </a:xfrm>
        </p:grpSpPr>
        <p:sp>
          <p:nvSpPr>
            <p:cNvPr id="9956" name="Google Shape;9956;p9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95"/>
          <p:cNvGrpSpPr/>
          <p:nvPr/>
        </p:nvGrpSpPr>
        <p:grpSpPr>
          <a:xfrm>
            <a:off x="4858836" y="2738864"/>
            <a:ext cx="355416" cy="355652"/>
            <a:chOff x="-10391650" y="3180600"/>
            <a:chExt cx="352875" cy="353075"/>
          </a:xfrm>
        </p:grpSpPr>
        <p:sp>
          <p:nvSpPr>
            <p:cNvPr id="9963" name="Google Shape;9963;p9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95"/>
          <p:cNvGrpSpPr/>
          <p:nvPr/>
        </p:nvGrpSpPr>
        <p:grpSpPr>
          <a:xfrm>
            <a:off x="4858835" y="3215662"/>
            <a:ext cx="354635" cy="353890"/>
            <a:chOff x="-10390875" y="3616350"/>
            <a:chExt cx="352100" cy="351325"/>
          </a:xfrm>
        </p:grpSpPr>
        <p:sp>
          <p:nvSpPr>
            <p:cNvPr id="9970" name="Google Shape;9970;p9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95"/>
          <p:cNvGrpSpPr/>
          <p:nvPr/>
        </p:nvGrpSpPr>
        <p:grpSpPr>
          <a:xfrm>
            <a:off x="7525810" y="2740327"/>
            <a:ext cx="312585" cy="354670"/>
            <a:chOff x="-10370400" y="4049550"/>
            <a:chExt cx="310350" cy="352100"/>
          </a:xfrm>
        </p:grpSpPr>
        <p:sp>
          <p:nvSpPr>
            <p:cNvPr id="9974" name="Google Shape;9974;p9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95"/>
          <p:cNvGrpSpPr/>
          <p:nvPr/>
        </p:nvGrpSpPr>
        <p:grpSpPr>
          <a:xfrm>
            <a:off x="6630066" y="2739268"/>
            <a:ext cx="379236" cy="354847"/>
            <a:chOff x="-8674650" y="3210975"/>
            <a:chExt cx="376525" cy="352275"/>
          </a:xfrm>
        </p:grpSpPr>
        <p:sp>
          <p:nvSpPr>
            <p:cNvPr id="9980" name="Google Shape;9980;p9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95"/>
          <p:cNvGrpSpPr/>
          <p:nvPr/>
        </p:nvGrpSpPr>
        <p:grpSpPr>
          <a:xfrm>
            <a:off x="5301563" y="1820745"/>
            <a:ext cx="356221" cy="354670"/>
            <a:chOff x="-13512225" y="3647075"/>
            <a:chExt cx="353675" cy="352100"/>
          </a:xfrm>
        </p:grpSpPr>
        <p:sp>
          <p:nvSpPr>
            <p:cNvPr id="9987" name="Google Shape;9987;p9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95"/>
          <p:cNvGrpSpPr/>
          <p:nvPr/>
        </p:nvGrpSpPr>
        <p:grpSpPr>
          <a:xfrm>
            <a:off x="5311876" y="2264811"/>
            <a:ext cx="356221" cy="355451"/>
            <a:chOff x="-13512225" y="4080275"/>
            <a:chExt cx="353675" cy="352875"/>
          </a:xfrm>
        </p:grpSpPr>
        <p:sp>
          <p:nvSpPr>
            <p:cNvPr id="9998" name="Google Shape;9998;p9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95"/>
          <p:cNvGrpSpPr/>
          <p:nvPr/>
        </p:nvGrpSpPr>
        <p:grpSpPr>
          <a:xfrm>
            <a:off x="7084956" y="1412172"/>
            <a:ext cx="356196" cy="290379"/>
            <a:chOff x="-11728250" y="3245400"/>
            <a:chExt cx="353650" cy="288275"/>
          </a:xfrm>
        </p:grpSpPr>
        <p:sp>
          <p:nvSpPr>
            <p:cNvPr id="10010" name="Google Shape;10010;p9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95"/>
          <p:cNvGrpSpPr/>
          <p:nvPr/>
        </p:nvGrpSpPr>
        <p:grpSpPr>
          <a:xfrm>
            <a:off x="7117464" y="2264811"/>
            <a:ext cx="311804" cy="355451"/>
            <a:chOff x="-11703850" y="4081850"/>
            <a:chExt cx="309575" cy="352875"/>
          </a:xfrm>
        </p:grpSpPr>
        <p:sp>
          <p:nvSpPr>
            <p:cNvPr id="10016" name="Google Shape;10016;p9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95"/>
          <p:cNvGrpSpPr/>
          <p:nvPr/>
        </p:nvGrpSpPr>
        <p:grpSpPr>
          <a:xfrm>
            <a:off x="5306120" y="2738964"/>
            <a:ext cx="357002" cy="355451"/>
            <a:chOff x="-9958475" y="3180025"/>
            <a:chExt cx="354450" cy="352875"/>
          </a:xfrm>
        </p:grpSpPr>
        <p:sp>
          <p:nvSpPr>
            <p:cNvPr id="10025" name="Google Shape;10025;p9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95"/>
          <p:cNvGrpSpPr/>
          <p:nvPr/>
        </p:nvGrpSpPr>
        <p:grpSpPr>
          <a:xfrm>
            <a:off x="5315247" y="3214945"/>
            <a:ext cx="337966" cy="355325"/>
            <a:chOff x="-9949025" y="3615575"/>
            <a:chExt cx="335550" cy="352750"/>
          </a:xfrm>
        </p:grpSpPr>
        <p:sp>
          <p:nvSpPr>
            <p:cNvPr id="10029" name="Google Shape;10029;p9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9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95"/>
          <p:cNvGrpSpPr/>
          <p:nvPr/>
        </p:nvGrpSpPr>
        <p:grpSpPr>
          <a:xfrm>
            <a:off x="7950093" y="2738451"/>
            <a:ext cx="360175" cy="358423"/>
            <a:chOff x="-9961625" y="4048175"/>
            <a:chExt cx="357600" cy="355825"/>
          </a:xfrm>
        </p:grpSpPr>
        <p:sp>
          <p:nvSpPr>
            <p:cNvPr id="10033" name="Google Shape;10033;p9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95"/>
          <p:cNvGrpSpPr/>
          <p:nvPr/>
        </p:nvGrpSpPr>
        <p:grpSpPr>
          <a:xfrm>
            <a:off x="6636814" y="3213963"/>
            <a:ext cx="364959" cy="357289"/>
            <a:chOff x="-8680950" y="3624225"/>
            <a:chExt cx="362350" cy="354700"/>
          </a:xfrm>
        </p:grpSpPr>
        <p:sp>
          <p:nvSpPr>
            <p:cNvPr id="10040" name="Google Shape;10040;p9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95"/>
          <p:cNvGrpSpPr/>
          <p:nvPr/>
        </p:nvGrpSpPr>
        <p:grpSpPr>
          <a:xfrm>
            <a:off x="5773058" y="1379624"/>
            <a:ext cx="313365" cy="355476"/>
            <a:chOff x="-13056975" y="3212300"/>
            <a:chExt cx="311125" cy="352900"/>
          </a:xfrm>
        </p:grpSpPr>
        <p:sp>
          <p:nvSpPr>
            <p:cNvPr id="10047" name="Google Shape;10047;p9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95"/>
          <p:cNvGrpSpPr/>
          <p:nvPr/>
        </p:nvGrpSpPr>
        <p:grpSpPr>
          <a:xfrm>
            <a:off x="5750446" y="1820418"/>
            <a:ext cx="358588" cy="355325"/>
            <a:chOff x="-13077450" y="3647075"/>
            <a:chExt cx="356025" cy="352750"/>
          </a:xfrm>
        </p:grpSpPr>
        <p:sp>
          <p:nvSpPr>
            <p:cNvPr id="10052" name="Google Shape;10052;p9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95"/>
          <p:cNvGrpSpPr/>
          <p:nvPr/>
        </p:nvGrpSpPr>
        <p:grpSpPr>
          <a:xfrm>
            <a:off x="5761552" y="2264018"/>
            <a:ext cx="357002" cy="357037"/>
            <a:chOff x="-13079025" y="4079475"/>
            <a:chExt cx="354450" cy="354450"/>
          </a:xfrm>
        </p:grpSpPr>
        <p:sp>
          <p:nvSpPr>
            <p:cNvPr id="10056" name="Google Shape;10056;p9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95"/>
          <p:cNvGrpSpPr/>
          <p:nvPr/>
        </p:nvGrpSpPr>
        <p:grpSpPr>
          <a:xfrm>
            <a:off x="7534619" y="1380027"/>
            <a:ext cx="356221" cy="354670"/>
            <a:chOff x="-11292700" y="3213875"/>
            <a:chExt cx="353675" cy="352100"/>
          </a:xfrm>
        </p:grpSpPr>
        <p:sp>
          <p:nvSpPr>
            <p:cNvPr id="10061" name="Google Shape;10061;p9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95"/>
          <p:cNvGrpSpPr/>
          <p:nvPr/>
        </p:nvGrpSpPr>
        <p:grpSpPr>
          <a:xfrm>
            <a:off x="7528677" y="1819965"/>
            <a:ext cx="368106" cy="356232"/>
            <a:chOff x="-11299000" y="3647875"/>
            <a:chExt cx="365475" cy="353650"/>
          </a:xfrm>
        </p:grpSpPr>
        <p:sp>
          <p:nvSpPr>
            <p:cNvPr id="10069" name="Google Shape;10069;p9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95"/>
          <p:cNvGrpSpPr/>
          <p:nvPr/>
        </p:nvGrpSpPr>
        <p:grpSpPr>
          <a:xfrm>
            <a:off x="7544139" y="2275916"/>
            <a:ext cx="357808" cy="333240"/>
            <a:chOff x="-11295075" y="4092875"/>
            <a:chExt cx="355250" cy="330825"/>
          </a:xfrm>
        </p:grpSpPr>
        <p:sp>
          <p:nvSpPr>
            <p:cNvPr id="10076" name="Google Shape;10076;p9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95"/>
          <p:cNvGrpSpPr/>
          <p:nvPr/>
        </p:nvGrpSpPr>
        <p:grpSpPr>
          <a:xfrm>
            <a:off x="5769739" y="2738964"/>
            <a:ext cx="312585" cy="355451"/>
            <a:chOff x="-9500075" y="3180800"/>
            <a:chExt cx="310350" cy="352875"/>
          </a:xfrm>
        </p:grpSpPr>
        <p:sp>
          <p:nvSpPr>
            <p:cNvPr id="10082" name="Google Shape;10082;p9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95"/>
          <p:cNvGrpSpPr/>
          <p:nvPr/>
        </p:nvGrpSpPr>
        <p:grpSpPr>
          <a:xfrm>
            <a:off x="5747530" y="3214479"/>
            <a:ext cx="356221" cy="356257"/>
            <a:chOff x="-9523700" y="3614000"/>
            <a:chExt cx="353675" cy="353675"/>
          </a:xfrm>
        </p:grpSpPr>
        <p:sp>
          <p:nvSpPr>
            <p:cNvPr id="10092" name="Google Shape;10092;p9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95"/>
          <p:cNvGrpSpPr/>
          <p:nvPr/>
        </p:nvGrpSpPr>
        <p:grpSpPr>
          <a:xfrm>
            <a:off x="7532481" y="3237121"/>
            <a:ext cx="356221" cy="354670"/>
            <a:chOff x="-9523700" y="4049550"/>
            <a:chExt cx="353675" cy="352100"/>
          </a:xfrm>
        </p:grpSpPr>
        <p:sp>
          <p:nvSpPr>
            <p:cNvPr id="10102" name="Google Shape;10102;p9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95"/>
          <p:cNvGrpSpPr/>
          <p:nvPr/>
        </p:nvGrpSpPr>
        <p:grpSpPr>
          <a:xfrm>
            <a:off x="7088596" y="3237094"/>
            <a:ext cx="357002" cy="311029"/>
            <a:chOff x="-8209150" y="3659675"/>
            <a:chExt cx="354450" cy="308775"/>
          </a:xfrm>
        </p:grpSpPr>
        <p:sp>
          <p:nvSpPr>
            <p:cNvPr id="10110" name="Google Shape;10110;p9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95"/>
          <p:cNvGrpSpPr/>
          <p:nvPr/>
        </p:nvGrpSpPr>
        <p:grpSpPr>
          <a:xfrm>
            <a:off x="6202157" y="2266007"/>
            <a:ext cx="356221" cy="353059"/>
            <a:chOff x="-12643475" y="4081850"/>
            <a:chExt cx="353675" cy="350500"/>
          </a:xfrm>
        </p:grpSpPr>
        <p:sp>
          <p:nvSpPr>
            <p:cNvPr id="10117" name="Google Shape;10117;p9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1" name="Google Shape;10121;p95"/>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2" name="Google Shape;10122;p95"/>
          <p:cNvGrpSpPr/>
          <p:nvPr/>
        </p:nvGrpSpPr>
        <p:grpSpPr>
          <a:xfrm>
            <a:off x="7984757" y="2275916"/>
            <a:ext cx="356221" cy="333240"/>
            <a:chOff x="-10858725" y="4092875"/>
            <a:chExt cx="353675" cy="330825"/>
          </a:xfrm>
        </p:grpSpPr>
        <p:sp>
          <p:nvSpPr>
            <p:cNvPr id="10123" name="Google Shape;10123;p9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95"/>
          <p:cNvGrpSpPr/>
          <p:nvPr/>
        </p:nvGrpSpPr>
        <p:grpSpPr>
          <a:xfrm>
            <a:off x="6243280" y="3214882"/>
            <a:ext cx="252278" cy="355451"/>
            <a:chOff x="-9039300" y="3614000"/>
            <a:chExt cx="250475" cy="352875"/>
          </a:xfrm>
        </p:grpSpPr>
        <p:sp>
          <p:nvSpPr>
            <p:cNvPr id="10130" name="Google Shape;10130;p9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95"/>
          <p:cNvGrpSpPr/>
          <p:nvPr/>
        </p:nvGrpSpPr>
        <p:grpSpPr>
          <a:xfrm>
            <a:off x="7975246" y="3237121"/>
            <a:ext cx="354635" cy="354670"/>
            <a:chOff x="-9088150" y="4049550"/>
            <a:chExt cx="352100" cy="352100"/>
          </a:xfrm>
        </p:grpSpPr>
        <p:sp>
          <p:nvSpPr>
            <p:cNvPr id="10133" name="Google Shape;10133;p9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9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95"/>
          <p:cNvGrpSpPr/>
          <p:nvPr/>
        </p:nvGrpSpPr>
        <p:grpSpPr>
          <a:xfrm>
            <a:off x="7109610" y="2739354"/>
            <a:ext cx="315757" cy="354670"/>
            <a:chOff x="-8191825" y="3174500"/>
            <a:chExt cx="313500" cy="352100"/>
          </a:xfrm>
        </p:grpSpPr>
        <p:sp>
          <p:nvSpPr>
            <p:cNvPr id="10140" name="Google Shape;10140;p9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95"/>
          <p:cNvGrpSpPr/>
          <p:nvPr/>
        </p:nvGrpSpPr>
        <p:grpSpPr>
          <a:xfrm>
            <a:off x="4858968" y="1379875"/>
            <a:ext cx="356221" cy="354973"/>
            <a:chOff x="-13947000" y="3212800"/>
            <a:chExt cx="353675" cy="352400"/>
          </a:xfrm>
        </p:grpSpPr>
        <p:sp>
          <p:nvSpPr>
            <p:cNvPr id="10144" name="Google Shape;10144;p9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6" name="Google Shape;10146;p95"/>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7" name="Google Shape;10147;p95"/>
          <p:cNvGrpSpPr/>
          <p:nvPr/>
        </p:nvGrpSpPr>
        <p:grpSpPr>
          <a:xfrm>
            <a:off x="5301563" y="1379233"/>
            <a:ext cx="356221" cy="356257"/>
            <a:chOff x="-13512225" y="3211525"/>
            <a:chExt cx="353675" cy="353675"/>
          </a:xfrm>
        </p:grpSpPr>
        <p:sp>
          <p:nvSpPr>
            <p:cNvPr id="10148" name="Google Shape;10148;p9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95"/>
          <p:cNvGrpSpPr/>
          <p:nvPr/>
        </p:nvGrpSpPr>
        <p:grpSpPr>
          <a:xfrm>
            <a:off x="6191845" y="1379624"/>
            <a:ext cx="356221" cy="355476"/>
            <a:chOff x="-12643475" y="3212300"/>
            <a:chExt cx="353675" cy="352900"/>
          </a:xfrm>
        </p:grpSpPr>
        <p:sp>
          <p:nvSpPr>
            <p:cNvPr id="10154" name="Google Shape;10154;p9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95"/>
          <p:cNvGrpSpPr/>
          <p:nvPr/>
        </p:nvGrpSpPr>
        <p:grpSpPr>
          <a:xfrm>
            <a:off x="6191845" y="1831398"/>
            <a:ext cx="356221" cy="333366"/>
            <a:chOff x="-12643475" y="3657325"/>
            <a:chExt cx="353675" cy="330950"/>
          </a:xfrm>
        </p:grpSpPr>
        <p:sp>
          <p:nvSpPr>
            <p:cNvPr id="10164" name="Google Shape;10164;p9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95"/>
          <p:cNvGrpSpPr/>
          <p:nvPr/>
        </p:nvGrpSpPr>
        <p:grpSpPr>
          <a:xfrm>
            <a:off x="7974847" y="1380027"/>
            <a:ext cx="355416" cy="354670"/>
            <a:chOff x="-10857925" y="3213875"/>
            <a:chExt cx="352875" cy="352100"/>
          </a:xfrm>
        </p:grpSpPr>
        <p:sp>
          <p:nvSpPr>
            <p:cNvPr id="10171" name="Google Shape;10171;p9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95"/>
          <p:cNvGrpSpPr/>
          <p:nvPr/>
        </p:nvGrpSpPr>
        <p:grpSpPr>
          <a:xfrm>
            <a:off x="6191762" y="2739455"/>
            <a:ext cx="356096" cy="354469"/>
            <a:chOff x="-9089725" y="3180200"/>
            <a:chExt cx="353550" cy="351900"/>
          </a:xfrm>
        </p:grpSpPr>
        <p:sp>
          <p:nvSpPr>
            <p:cNvPr id="10182" name="Google Shape;10182;p9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95"/>
          <p:cNvGrpSpPr/>
          <p:nvPr/>
        </p:nvGrpSpPr>
        <p:grpSpPr>
          <a:xfrm>
            <a:off x="7083760" y="1819260"/>
            <a:ext cx="358588" cy="357642"/>
            <a:chOff x="7083760" y="1971660"/>
            <a:chExt cx="358588" cy="357642"/>
          </a:xfrm>
        </p:grpSpPr>
        <p:sp>
          <p:nvSpPr>
            <p:cNvPr id="10185" name="Google Shape;10185;p9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7" name="Google Shape;10197;p95"/>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0198" name="Google Shape;10198;p95"/>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02"/>
        <p:cNvGrpSpPr/>
        <p:nvPr/>
      </p:nvGrpSpPr>
      <p:grpSpPr>
        <a:xfrm>
          <a:off x="0" y="0"/>
          <a:ext cx="0" cy="0"/>
          <a:chOff x="0" y="0"/>
          <a:chExt cx="0" cy="0"/>
        </a:xfrm>
      </p:grpSpPr>
      <p:sp>
        <p:nvSpPr>
          <p:cNvPr id="10203" name="Google Shape;10203;p96"/>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4" name="Google Shape;10204;p96"/>
          <p:cNvGrpSpPr/>
          <p:nvPr/>
        </p:nvGrpSpPr>
        <p:grpSpPr>
          <a:xfrm>
            <a:off x="748855" y="2243507"/>
            <a:ext cx="452798" cy="449473"/>
            <a:chOff x="-21322300" y="3693325"/>
            <a:chExt cx="306400" cy="304150"/>
          </a:xfrm>
        </p:grpSpPr>
        <p:sp>
          <p:nvSpPr>
            <p:cNvPr id="10205" name="Google Shape;10205;p9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96"/>
          <p:cNvGrpSpPr/>
          <p:nvPr/>
        </p:nvGrpSpPr>
        <p:grpSpPr>
          <a:xfrm>
            <a:off x="748263" y="2810244"/>
            <a:ext cx="453980" cy="422540"/>
            <a:chOff x="-21322300" y="4077125"/>
            <a:chExt cx="307200" cy="285925"/>
          </a:xfrm>
        </p:grpSpPr>
        <p:sp>
          <p:nvSpPr>
            <p:cNvPr id="10210" name="Google Shape;10210;p9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96"/>
          <p:cNvGrpSpPr/>
          <p:nvPr/>
        </p:nvGrpSpPr>
        <p:grpSpPr>
          <a:xfrm>
            <a:off x="3525440" y="1689128"/>
            <a:ext cx="451653" cy="450212"/>
            <a:chOff x="-19394200" y="3333800"/>
            <a:chExt cx="305625" cy="304650"/>
          </a:xfrm>
        </p:grpSpPr>
        <p:sp>
          <p:nvSpPr>
            <p:cNvPr id="10223" name="Google Shape;10223;p9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96"/>
          <p:cNvGrpSpPr/>
          <p:nvPr/>
        </p:nvGrpSpPr>
        <p:grpSpPr>
          <a:xfrm>
            <a:off x="3524276" y="2243580"/>
            <a:ext cx="453980" cy="449325"/>
            <a:chOff x="-19396575" y="3708500"/>
            <a:chExt cx="307200" cy="304050"/>
          </a:xfrm>
        </p:grpSpPr>
        <p:sp>
          <p:nvSpPr>
            <p:cNvPr id="10233" name="Google Shape;10233;p9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96"/>
          <p:cNvGrpSpPr/>
          <p:nvPr/>
        </p:nvGrpSpPr>
        <p:grpSpPr>
          <a:xfrm>
            <a:off x="3518457" y="2796461"/>
            <a:ext cx="465618" cy="450101"/>
            <a:chOff x="-19394200" y="4084200"/>
            <a:chExt cx="315075" cy="304575"/>
          </a:xfrm>
        </p:grpSpPr>
        <p:sp>
          <p:nvSpPr>
            <p:cNvPr id="10237" name="Google Shape;10237;p9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96"/>
          <p:cNvGrpSpPr/>
          <p:nvPr/>
        </p:nvGrpSpPr>
        <p:grpSpPr>
          <a:xfrm>
            <a:off x="6324167" y="1689001"/>
            <a:ext cx="400447" cy="450470"/>
            <a:chOff x="-17526750" y="3309200"/>
            <a:chExt cx="270975" cy="304825"/>
          </a:xfrm>
        </p:grpSpPr>
        <p:sp>
          <p:nvSpPr>
            <p:cNvPr id="10244" name="Google Shape;10244;p9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96"/>
          <p:cNvGrpSpPr/>
          <p:nvPr/>
        </p:nvGrpSpPr>
        <p:grpSpPr>
          <a:xfrm>
            <a:off x="6300319" y="2244173"/>
            <a:ext cx="448143" cy="448143"/>
            <a:chOff x="-17542500" y="3684100"/>
            <a:chExt cx="303250" cy="303250"/>
          </a:xfrm>
        </p:grpSpPr>
        <p:sp>
          <p:nvSpPr>
            <p:cNvPr id="10250" name="Google Shape;10250;p9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96"/>
          <p:cNvGrpSpPr/>
          <p:nvPr/>
        </p:nvGrpSpPr>
        <p:grpSpPr>
          <a:xfrm>
            <a:off x="6299728" y="2810817"/>
            <a:ext cx="449325" cy="421395"/>
            <a:chOff x="-17542500" y="4068450"/>
            <a:chExt cx="304050" cy="285150"/>
          </a:xfrm>
        </p:grpSpPr>
        <p:sp>
          <p:nvSpPr>
            <p:cNvPr id="10258" name="Google Shape;10258;p9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4" name="Google Shape;10264;p96"/>
          <p:cNvGrpSpPr/>
          <p:nvPr/>
        </p:nvGrpSpPr>
        <p:grpSpPr>
          <a:xfrm>
            <a:off x="3530150" y="3342211"/>
            <a:ext cx="343404" cy="449325"/>
            <a:chOff x="-15652200" y="3335975"/>
            <a:chExt cx="232375" cy="304050"/>
          </a:xfrm>
        </p:grpSpPr>
        <p:sp>
          <p:nvSpPr>
            <p:cNvPr id="10265" name="Google Shape;10265;p9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96"/>
          <p:cNvGrpSpPr/>
          <p:nvPr/>
        </p:nvGrpSpPr>
        <p:grpSpPr>
          <a:xfrm>
            <a:off x="1303491" y="1689573"/>
            <a:ext cx="450470" cy="449325"/>
            <a:chOff x="-20946600" y="3317850"/>
            <a:chExt cx="304825" cy="304050"/>
          </a:xfrm>
        </p:grpSpPr>
        <p:sp>
          <p:nvSpPr>
            <p:cNvPr id="10275" name="Google Shape;10275;p9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96"/>
          <p:cNvGrpSpPr/>
          <p:nvPr/>
        </p:nvGrpSpPr>
        <p:grpSpPr>
          <a:xfrm>
            <a:off x="1304064" y="2243729"/>
            <a:ext cx="449325" cy="449030"/>
            <a:chOff x="-20945825" y="3692175"/>
            <a:chExt cx="304050" cy="303850"/>
          </a:xfrm>
        </p:grpSpPr>
        <p:sp>
          <p:nvSpPr>
            <p:cNvPr id="10279" name="Google Shape;10279;p9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96"/>
          <p:cNvGrpSpPr/>
          <p:nvPr/>
        </p:nvGrpSpPr>
        <p:grpSpPr>
          <a:xfrm>
            <a:off x="1329667" y="2797442"/>
            <a:ext cx="398119" cy="448143"/>
            <a:chOff x="-20930075" y="4066100"/>
            <a:chExt cx="269400" cy="303250"/>
          </a:xfrm>
        </p:grpSpPr>
        <p:sp>
          <p:nvSpPr>
            <p:cNvPr id="10284" name="Google Shape;10284;p9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96"/>
          <p:cNvGrpSpPr/>
          <p:nvPr/>
        </p:nvGrpSpPr>
        <p:grpSpPr>
          <a:xfrm>
            <a:off x="4110888" y="1689848"/>
            <a:ext cx="372516" cy="448771"/>
            <a:chOff x="-18994100" y="3334775"/>
            <a:chExt cx="252075" cy="303675"/>
          </a:xfrm>
        </p:grpSpPr>
        <p:sp>
          <p:nvSpPr>
            <p:cNvPr id="10287" name="Google Shape;10287;p9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96"/>
          <p:cNvGrpSpPr/>
          <p:nvPr/>
        </p:nvGrpSpPr>
        <p:grpSpPr>
          <a:xfrm>
            <a:off x="4125445" y="2244743"/>
            <a:ext cx="343404" cy="446998"/>
            <a:chOff x="-18983850" y="3710075"/>
            <a:chExt cx="232375" cy="302475"/>
          </a:xfrm>
        </p:grpSpPr>
        <p:sp>
          <p:nvSpPr>
            <p:cNvPr id="10292" name="Google Shape;10292;p9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96"/>
          <p:cNvGrpSpPr/>
          <p:nvPr/>
        </p:nvGrpSpPr>
        <p:grpSpPr>
          <a:xfrm>
            <a:off x="4071911" y="2797422"/>
            <a:ext cx="450470" cy="448180"/>
            <a:chOff x="-19020075" y="4084200"/>
            <a:chExt cx="304825" cy="303275"/>
          </a:xfrm>
        </p:grpSpPr>
        <p:sp>
          <p:nvSpPr>
            <p:cNvPr id="10297" name="Google Shape;10297;p9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96"/>
          <p:cNvGrpSpPr/>
          <p:nvPr/>
        </p:nvGrpSpPr>
        <p:grpSpPr>
          <a:xfrm>
            <a:off x="6889176" y="1689001"/>
            <a:ext cx="396937" cy="450470"/>
            <a:chOff x="-17149475" y="3309200"/>
            <a:chExt cx="268600" cy="304825"/>
          </a:xfrm>
        </p:grpSpPr>
        <p:sp>
          <p:nvSpPr>
            <p:cNvPr id="10307" name="Google Shape;10307;p9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96"/>
          <p:cNvGrpSpPr/>
          <p:nvPr/>
        </p:nvGrpSpPr>
        <p:grpSpPr>
          <a:xfrm>
            <a:off x="6862982" y="2258120"/>
            <a:ext cx="449325" cy="420249"/>
            <a:chOff x="-17168375" y="3692750"/>
            <a:chExt cx="304050" cy="284375"/>
          </a:xfrm>
        </p:grpSpPr>
        <p:sp>
          <p:nvSpPr>
            <p:cNvPr id="10310" name="Google Shape;10310;p9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96"/>
          <p:cNvGrpSpPr/>
          <p:nvPr/>
        </p:nvGrpSpPr>
        <p:grpSpPr>
          <a:xfrm>
            <a:off x="6859491" y="2796852"/>
            <a:ext cx="456308" cy="449325"/>
            <a:chOff x="-17170750" y="4058800"/>
            <a:chExt cx="308775" cy="304050"/>
          </a:xfrm>
        </p:grpSpPr>
        <p:sp>
          <p:nvSpPr>
            <p:cNvPr id="10318" name="Google Shape;10318;p9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96"/>
          <p:cNvGrpSpPr/>
          <p:nvPr/>
        </p:nvGrpSpPr>
        <p:grpSpPr>
          <a:xfrm>
            <a:off x="5721388" y="3343358"/>
            <a:ext cx="450470" cy="446998"/>
            <a:chOff x="-15688425" y="3707725"/>
            <a:chExt cx="304825" cy="302475"/>
          </a:xfrm>
        </p:grpSpPr>
        <p:sp>
          <p:nvSpPr>
            <p:cNvPr id="10336" name="Google Shape;10336;p9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96"/>
          <p:cNvGrpSpPr/>
          <p:nvPr/>
        </p:nvGrpSpPr>
        <p:grpSpPr>
          <a:xfrm>
            <a:off x="1865544" y="1690441"/>
            <a:ext cx="451653" cy="447589"/>
            <a:chOff x="-20572500" y="3319025"/>
            <a:chExt cx="305625" cy="302875"/>
          </a:xfrm>
        </p:grpSpPr>
        <p:sp>
          <p:nvSpPr>
            <p:cNvPr id="10343" name="Google Shape;10343;p9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5" name="Google Shape;10345;p96"/>
          <p:cNvGrpSpPr/>
          <p:nvPr/>
        </p:nvGrpSpPr>
        <p:grpSpPr>
          <a:xfrm>
            <a:off x="1866708" y="2305410"/>
            <a:ext cx="449325" cy="325670"/>
            <a:chOff x="-20571700" y="3722875"/>
            <a:chExt cx="304050" cy="220375"/>
          </a:xfrm>
        </p:grpSpPr>
        <p:sp>
          <p:nvSpPr>
            <p:cNvPr id="10346" name="Google Shape;10346;p9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9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96"/>
          <p:cNvGrpSpPr/>
          <p:nvPr/>
        </p:nvGrpSpPr>
        <p:grpSpPr>
          <a:xfrm>
            <a:off x="1866135" y="2796278"/>
            <a:ext cx="450470" cy="450470"/>
            <a:chOff x="-20571700" y="4066875"/>
            <a:chExt cx="304825" cy="304825"/>
          </a:xfrm>
        </p:grpSpPr>
        <p:sp>
          <p:nvSpPr>
            <p:cNvPr id="10354" name="Google Shape;10354;p9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96"/>
          <p:cNvGrpSpPr/>
          <p:nvPr/>
        </p:nvGrpSpPr>
        <p:grpSpPr>
          <a:xfrm>
            <a:off x="4632837" y="1688259"/>
            <a:ext cx="453980" cy="451948"/>
            <a:chOff x="-18645175" y="3334200"/>
            <a:chExt cx="307200" cy="305825"/>
          </a:xfrm>
        </p:grpSpPr>
        <p:sp>
          <p:nvSpPr>
            <p:cNvPr id="10361" name="Google Shape;10361;p9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96"/>
          <p:cNvGrpSpPr/>
          <p:nvPr/>
        </p:nvGrpSpPr>
        <p:grpSpPr>
          <a:xfrm>
            <a:off x="4633429" y="2242989"/>
            <a:ext cx="452798" cy="450507"/>
            <a:chOff x="-18645175" y="3708500"/>
            <a:chExt cx="306400" cy="304850"/>
          </a:xfrm>
        </p:grpSpPr>
        <p:sp>
          <p:nvSpPr>
            <p:cNvPr id="10367" name="Google Shape;10367;p9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96"/>
          <p:cNvGrpSpPr/>
          <p:nvPr/>
        </p:nvGrpSpPr>
        <p:grpSpPr>
          <a:xfrm>
            <a:off x="4631101" y="2795630"/>
            <a:ext cx="457453" cy="451763"/>
            <a:chOff x="-18647525" y="4082625"/>
            <a:chExt cx="309550" cy="305700"/>
          </a:xfrm>
        </p:grpSpPr>
        <p:sp>
          <p:nvSpPr>
            <p:cNvPr id="10375" name="Google Shape;10375;p9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96"/>
          <p:cNvGrpSpPr/>
          <p:nvPr/>
        </p:nvGrpSpPr>
        <p:grpSpPr>
          <a:xfrm>
            <a:off x="7441485" y="1689592"/>
            <a:ext cx="395755" cy="449288"/>
            <a:chOff x="-16775350" y="3309200"/>
            <a:chExt cx="267800" cy="304025"/>
          </a:xfrm>
        </p:grpSpPr>
        <p:sp>
          <p:nvSpPr>
            <p:cNvPr id="10380" name="Google Shape;10380;p9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96"/>
          <p:cNvGrpSpPr/>
          <p:nvPr/>
        </p:nvGrpSpPr>
        <p:grpSpPr>
          <a:xfrm>
            <a:off x="7441485" y="2241827"/>
            <a:ext cx="395755" cy="452835"/>
            <a:chOff x="-16775350" y="3683300"/>
            <a:chExt cx="267800" cy="306425"/>
          </a:xfrm>
        </p:grpSpPr>
        <p:sp>
          <p:nvSpPr>
            <p:cNvPr id="10384" name="Google Shape;10384;p9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96"/>
          <p:cNvGrpSpPr/>
          <p:nvPr/>
        </p:nvGrpSpPr>
        <p:grpSpPr>
          <a:xfrm>
            <a:off x="7413536" y="2796870"/>
            <a:ext cx="451653" cy="449288"/>
            <a:chOff x="-16794250" y="4058225"/>
            <a:chExt cx="305625" cy="304025"/>
          </a:xfrm>
        </p:grpSpPr>
        <p:sp>
          <p:nvSpPr>
            <p:cNvPr id="10388" name="Google Shape;10388;p9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7" name="Google Shape;10397;p96"/>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8" name="Google Shape;10398;p96"/>
          <p:cNvGrpSpPr/>
          <p:nvPr/>
        </p:nvGrpSpPr>
        <p:grpSpPr>
          <a:xfrm>
            <a:off x="2414953" y="1689573"/>
            <a:ext cx="457453" cy="449325"/>
            <a:chOff x="-20199150" y="3317850"/>
            <a:chExt cx="309550" cy="304050"/>
          </a:xfrm>
        </p:grpSpPr>
        <p:sp>
          <p:nvSpPr>
            <p:cNvPr id="10399" name="Google Shape;10399;p9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9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96"/>
          <p:cNvGrpSpPr/>
          <p:nvPr/>
        </p:nvGrpSpPr>
        <p:grpSpPr>
          <a:xfrm>
            <a:off x="2417281" y="2242861"/>
            <a:ext cx="452798" cy="450766"/>
            <a:chOff x="-20199150" y="3693150"/>
            <a:chExt cx="306400" cy="305025"/>
          </a:xfrm>
        </p:grpSpPr>
        <p:sp>
          <p:nvSpPr>
            <p:cNvPr id="10407" name="Google Shape;10407;p9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96"/>
          <p:cNvGrpSpPr/>
          <p:nvPr/>
        </p:nvGrpSpPr>
        <p:grpSpPr>
          <a:xfrm>
            <a:off x="2417854" y="2795687"/>
            <a:ext cx="451653" cy="451653"/>
            <a:chOff x="-20197575" y="4066875"/>
            <a:chExt cx="305625" cy="305625"/>
          </a:xfrm>
        </p:grpSpPr>
        <p:sp>
          <p:nvSpPr>
            <p:cNvPr id="10414" name="Google Shape;10414;p9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96"/>
          <p:cNvGrpSpPr/>
          <p:nvPr/>
        </p:nvGrpSpPr>
        <p:grpSpPr>
          <a:xfrm>
            <a:off x="5200071" y="1687520"/>
            <a:ext cx="449325" cy="453426"/>
            <a:chOff x="-18271050" y="3333200"/>
            <a:chExt cx="304050" cy="306825"/>
          </a:xfrm>
        </p:grpSpPr>
        <p:sp>
          <p:nvSpPr>
            <p:cNvPr id="10423" name="Google Shape;10423;p9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96"/>
          <p:cNvGrpSpPr/>
          <p:nvPr/>
        </p:nvGrpSpPr>
        <p:grpSpPr>
          <a:xfrm>
            <a:off x="5200644" y="2244171"/>
            <a:ext cx="448180" cy="448143"/>
            <a:chOff x="-18270275" y="3710875"/>
            <a:chExt cx="303275" cy="303250"/>
          </a:xfrm>
        </p:grpSpPr>
        <p:sp>
          <p:nvSpPr>
            <p:cNvPr id="10429" name="Google Shape;10429;p9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96"/>
          <p:cNvGrpSpPr/>
          <p:nvPr/>
        </p:nvGrpSpPr>
        <p:grpSpPr>
          <a:xfrm>
            <a:off x="5254196" y="2797422"/>
            <a:ext cx="341076" cy="448180"/>
            <a:chOff x="-18234025" y="4084200"/>
            <a:chExt cx="230800" cy="303275"/>
          </a:xfrm>
        </p:grpSpPr>
        <p:sp>
          <p:nvSpPr>
            <p:cNvPr id="10436" name="Google Shape;10436;p9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96"/>
          <p:cNvGrpSpPr/>
          <p:nvPr/>
        </p:nvGrpSpPr>
        <p:grpSpPr>
          <a:xfrm>
            <a:off x="2366751" y="3341641"/>
            <a:ext cx="449325" cy="450470"/>
            <a:chOff x="-16419350" y="3308400"/>
            <a:chExt cx="304050" cy="304825"/>
          </a:xfrm>
        </p:grpSpPr>
        <p:sp>
          <p:nvSpPr>
            <p:cNvPr id="10440" name="Google Shape;10440;p9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96"/>
          <p:cNvGrpSpPr/>
          <p:nvPr/>
        </p:nvGrpSpPr>
        <p:grpSpPr>
          <a:xfrm>
            <a:off x="4638306" y="3340423"/>
            <a:ext cx="395755" cy="452872"/>
            <a:chOff x="-16401225" y="3683275"/>
            <a:chExt cx="267800" cy="306450"/>
          </a:xfrm>
        </p:grpSpPr>
        <p:sp>
          <p:nvSpPr>
            <p:cNvPr id="10448" name="Google Shape;10448;p9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96"/>
          <p:cNvGrpSpPr/>
          <p:nvPr/>
        </p:nvGrpSpPr>
        <p:grpSpPr>
          <a:xfrm>
            <a:off x="8003755" y="2797062"/>
            <a:ext cx="450470" cy="448180"/>
            <a:chOff x="-16419350" y="4058200"/>
            <a:chExt cx="304825" cy="303275"/>
          </a:xfrm>
        </p:grpSpPr>
        <p:sp>
          <p:nvSpPr>
            <p:cNvPr id="10456" name="Google Shape;10456;p9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3" name="Google Shape;10463;p96"/>
          <p:cNvGrpSpPr/>
          <p:nvPr/>
        </p:nvGrpSpPr>
        <p:grpSpPr>
          <a:xfrm>
            <a:off x="4030643" y="3343080"/>
            <a:ext cx="450507" cy="447589"/>
            <a:chOff x="-15296200" y="3326900"/>
            <a:chExt cx="304850" cy="302875"/>
          </a:xfrm>
        </p:grpSpPr>
        <p:sp>
          <p:nvSpPr>
            <p:cNvPr id="10464" name="Google Shape;10464;p9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96"/>
          <p:cNvGrpSpPr/>
          <p:nvPr/>
        </p:nvGrpSpPr>
        <p:grpSpPr>
          <a:xfrm>
            <a:off x="2946296" y="1706881"/>
            <a:ext cx="486566" cy="414708"/>
            <a:chOff x="-19835275" y="3330250"/>
            <a:chExt cx="329250" cy="280625"/>
          </a:xfrm>
        </p:grpSpPr>
        <p:sp>
          <p:nvSpPr>
            <p:cNvPr id="10470" name="Google Shape;10470;p9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96"/>
          <p:cNvGrpSpPr/>
          <p:nvPr/>
        </p:nvGrpSpPr>
        <p:grpSpPr>
          <a:xfrm>
            <a:off x="2964325" y="2243470"/>
            <a:ext cx="450507" cy="449547"/>
            <a:chOff x="-19822675" y="3692750"/>
            <a:chExt cx="304850" cy="304200"/>
          </a:xfrm>
        </p:grpSpPr>
        <p:sp>
          <p:nvSpPr>
            <p:cNvPr id="10474" name="Google Shape;10474;p9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9" name="Google Shape;10479;p96"/>
          <p:cNvGrpSpPr/>
          <p:nvPr/>
        </p:nvGrpSpPr>
        <p:grpSpPr>
          <a:xfrm>
            <a:off x="2964916" y="2796278"/>
            <a:ext cx="449325" cy="450470"/>
            <a:chOff x="-19822675" y="4066875"/>
            <a:chExt cx="304050" cy="304825"/>
          </a:xfrm>
        </p:grpSpPr>
        <p:sp>
          <p:nvSpPr>
            <p:cNvPr id="10480" name="Google Shape;10480;p9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96"/>
          <p:cNvGrpSpPr/>
          <p:nvPr/>
        </p:nvGrpSpPr>
        <p:grpSpPr>
          <a:xfrm>
            <a:off x="5773985" y="1689571"/>
            <a:ext cx="399302" cy="449325"/>
            <a:chOff x="-17878825" y="3334400"/>
            <a:chExt cx="270200" cy="304050"/>
          </a:xfrm>
        </p:grpSpPr>
        <p:sp>
          <p:nvSpPr>
            <p:cNvPr id="10487" name="Google Shape;10487;p9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96"/>
          <p:cNvGrpSpPr/>
          <p:nvPr/>
        </p:nvGrpSpPr>
        <p:grpSpPr>
          <a:xfrm>
            <a:off x="5747809" y="2242416"/>
            <a:ext cx="451653" cy="451653"/>
            <a:chOff x="-17896150" y="3709300"/>
            <a:chExt cx="305625" cy="305625"/>
          </a:xfrm>
        </p:grpSpPr>
        <p:sp>
          <p:nvSpPr>
            <p:cNvPr id="10495" name="Google Shape;10495;p9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96"/>
          <p:cNvGrpSpPr/>
          <p:nvPr/>
        </p:nvGrpSpPr>
        <p:grpSpPr>
          <a:xfrm>
            <a:off x="5775740" y="2795686"/>
            <a:ext cx="395792" cy="451653"/>
            <a:chOff x="-17878025" y="4082625"/>
            <a:chExt cx="267825" cy="305625"/>
          </a:xfrm>
        </p:grpSpPr>
        <p:sp>
          <p:nvSpPr>
            <p:cNvPr id="10500" name="Google Shape;10500;p9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96"/>
          <p:cNvGrpSpPr/>
          <p:nvPr/>
        </p:nvGrpSpPr>
        <p:grpSpPr>
          <a:xfrm>
            <a:off x="2919632" y="3355015"/>
            <a:ext cx="450507" cy="423722"/>
            <a:chOff x="-16044450" y="3317850"/>
            <a:chExt cx="304850" cy="286725"/>
          </a:xfrm>
        </p:grpSpPr>
        <p:sp>
          <p:nvSpPr>
            <p:cNvPr id="10508" name="Google Shape;10508;p9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2" name="Google Shape;10512;p96"/>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3" name="Google Shape;10513;p96"/>
          <p:cNvGrpSpPr/>
          <p:nvPr/>
        </p:nvGrpSpPr>
        <p:grpSpPr>
          <a:xfrm>
            <a:off x="8042149" y="2243724"/>
            <a:ext cx="373662" cy="449030"/>
            <a:chOff x="-16018450" y="4058400"/>
            <a:chExt cx="252850" cy="303850"/>
          </a:xfrm>
        </p:grpSpPr>
        <p:sp>
          <p:nvSpPr>
            <p:cNvPr id="10514" name="Google Shape;10514;p9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8" name="Google Shape;10518;p96"/>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6"/>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Subtitle 2"/>
          <p:cNvSpPr>
            <a:spLocks noGrp="1"/>
          </p:cNvSpPr>
          <p:nvPr>
            <p:ph type="subTitle" idx="1"/>
          </p:nvPr>
        </p:nvSpPr>
        <p:spPr>
          <a:xfrm>
            <a:off x="377945" y="1170900"/>
            <a:ext cx="5257800" cy="797700"/>
          </a:xfrm>
        </p:spPr>
        <p:txBody>
          <a:bodyPr/>
          <a:lstStyle/>
          <a:p>
            <a:r>
              <a:rPr lang="en-US" dirty="0" smtClean="0"/>
              <a:t>- </a:t>
            </a:r>
            <a:endParaRPr lang="en-US"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95700" y="1029292"/>
            <a:ext cx="5212080" cy="3626528"/>
          </a:xfrm>
          <a:prstGeom prst="rect">
            <a:avLst/>
          </a:prstGeom>
        </p:spPr>
      </p:pic>
      <p:sp>
        <p:nvSpPr>
          <p:cNvPr id="6" name="Google Shape;1407;p47"/>
          <p:cNvSpPr txBox="1">
            <a:spLocks/>
          </p:cNvSpPr>
          <p:nvPr/>
        </p:nvSpPr>
        <p:spPr>
          <a:xfrm>
            <a:off x="377945" y="306292"/>
            <a:ext cx="7717500" cy="5727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l"/>
            <a:r>
              <a:rPr lang="en-US" sz="3200" dirty="0" err="1" smtClean="0"/>
              <a:t>Thí</a:t>
            </a:r>
            <a:r>
              <a:rPr lang="en-US" sz="3200" dirty="0" smtClean="0"/>
              <a:t> </a:t>
            </a:r>
            <a:r>
              <a:rPr lang="en-US" sz="3200" dirty="0" err="1" smtClean="0"/>
              <a:t>nghiệm</a:t>
            </a:r>
            <a:r>
              <a:rPr lang="en-US" sz="3200" dirty="0" smtClean="0"/>
              <a:t> 1</a:t>
            </a:r>
            <a:endParaRPr lang="en-US" sz="3200" dirty="0"/>
          </a:p>
        </p:txBody>
      </p:sp>
      <p:sp>
        <p:nvSpPr>
          <p:cNvPr id="7" name="Google Shape;1427;p47"/>
          <p:cNvSpPr txBox="1">
            <a:spLocks/>
          </p:cNvSpPr>
          <p:nvPr/>
        </p:nvSpPr>
        <p:spPr>
          <a:xfrm>
            <a:off x="377945" y="1442042"/>
            <a:ext cx="2997745" cy="210379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1"/>
              </a:buClr>
              <a:buSzPts val="1600"/>
              <a:buFont typeface="Libre Franklin"/>
              <a:buNone/>
              <a:defRPr sz="1600" b="0" i="0" u="none" strike="noStrike" cap="none">
                <a:solidFill>
                  <a:schemeClr val="dk1"/>
                </a:solidFill>
                <a:latin typeface="Libre Franklin"/>
                <a:ea typeface="Libre Franklin"/>
                <a:cs typeface="Libre Franklin"/>
                <a:sym typeface="Libre Franklin"/>
              </a:defRPr>
            </a:lvl1pPr>
            <a:lvl2pPr marL="914400" marR="0" lvl="1"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2pPr>
            <a:lvl3pPr marL="1371600" marR="0" lvl="2"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3pPr>
            <a:lvl4pPr marL="1828800" marR="0" lvl="3"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4pPr>
            <a:lvl5pPr marL="2286000" marR="0" lvl="4"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5pPr>
            <a:lvl6pPr marL="2743200" marR="0" lvl="5"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6pPr>
            <a:lvl7pPr marL="3200400" marR="0" lvl="6"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7pPr>
            <a:lvl8pPr marL="3657600" marR="0" lvl="7"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8pPr>
            <a:lvl9pPr marL="4114800" marR="0" lvl="8"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9pPr>
          </a:lstStyle>
          <a:p>
            <a:pPr marL="285750" indent="-285750" algn="l">
              <a:buSzPts val="1100"/>
              <a:buFontTx/>
              <a:buChar char="-"/>
            </a:pPr>
            <a:r>
              <a:rPr lang="en-US" b="1" dirty="0" err="1" smtClean="0">
                <a:latin typeface="Mali" panose="00000500000000000000" pitchFamily="2" charset="-34"/>
                <a:cs typeface="Mali" panose="00000500000000000000" pitchFamily="2" charset="-34"/>
              </a:rPr>
              <a:t>Dụng</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cụ</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smtClean="0">
                <a:latin typeface="Mali" panose="00000500000000000000" pitchFamily="2" charset="-34"/>
                <a:cs typeface="Mali" panose="00000500000000000000" pitchFamily="2" charset="-34"/>
              </a:rPr>
              <a:t>1 </a:t>
            </a:r>
            <a:r>
              <a:rPr lang="en-US" b="1" dirty="0" err="1" smtClean="0">
                <a:latin typeface="Mali" panose="00000500000000000000" pitchFamily="2" charset="-34"/>
                <a:cs typeface="Mali" panose="00000500000000000000" pitchFamily="2" charset="-34"/>
              </a:rPr>
              <a:t>Ampe</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kế</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smtClean="0">
                <a:latin typeface="Mali" panose="00000500000000000000" pitchFamily="2" charset="-34"/>
                <a:cs typeface="Mali" panose="00000500000000000000" pitchFamily="2" charset="-34"/>
              </a:rPr>
              <a:t>1 </a:t>
            </a:r>
            <a:r>
              <a:rPr lang="en-US" b="1" dirty="0" err="1" smtClean="0">
                <a:latin typeface="Mali" panose="00000500000000000000" pitchFamily="2" charset="-34"/>
                <a:cs typeface="Mali" panose="00000500000000000000" pitchFamily="2" charset="-34"/>
              </a:rPr>
              <a:t>biến</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trở</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smtClean="0">
                <a:latin typeface="Mali" panose="00000500000000000000" pitchFamily="2" charset="-34"/>
                <a:cs typeface="Mali" panose="00000500000000000000" pitchFamily="2" charset="-34"/>
              </a:rPr>
              <a:t>1 </a:t>
            </a:r>
            <a:r>
              <a:rPr lang="en-US" b="1" dirty="0" err="1" smtClean="0">
                <a:latin typeface="Mali" panose="00000500000000000000" pitchFamily="2" charset="-34"/>
                <a:cs typeface="Mali" panose="00000500000000000000" pitchFamily="2" charset="-34"/>
              </a:rPr>
              <a:t>bóng</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đèn</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smtClean="0">
                <a:latin typeface="Mali" panose="00000500000000000000" pitchFamily="2" charset="-34"/>
                <a:cs typeface="Mali" panose="00000500000000000000" pitchFamily="2" charset="-34"/>
              </a:rPr>
              <a:t>1 </a:t>
            </a:r>
            <a:r>
              <a:rPr lang="en-US" b="1" dirty="0" err="1" smtClean="0">
                <a:latin typeface="Mali" panose="00000500000000000000" pitchFamily="2" charset="-34"/>
                <a:cs typeface="Mali" panose="00000500000000000000" pitchFamily="2" charset="-34"/>
              </a:rPr>
              <a:t>nguồn</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điện</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err="1" smtClean="0">
                <a:latin typeface="Mali" panose="00000500000000000000" pitchFamily="2" charset="-34"/>
                <a:cs typeface="Mali" panose="00000500000000000000" pitchFamily="2" charset="-34"/>
              </a:rPr>
              <a:t>Dây</a:t>
            </a:r>
            <a:r>
              <a:rPr lang="en-US" b="1" dirty="0" smtClean="0">
                <a:latin typeface="Mali" panose="00000500000000000000" pitchFamily="2" charset="-34"/>
                <a:cs typeface="Mali" panose="00000500000000000000" pitchFamily="2" charset="-34"/>
              </a:rPr>
              <a:t> </a:t>
            </a:r>
            <a:r>
              <a:rPr lang="en-US" b="1" dirty="0" err="1" smtClean="0">
                <a:latin typeface="Mali" panose="00000500000000000000" pitchFamily="2" charset="-34"/>
                <a:cs typeface="Mali" panose="00000500000000000000" pitchFamily="2" charset="-34"/>
              </a:rPr>
              <a:t>nối</a:t>
            </a:r>
            <a:endParaRPr lang="en-US" b="1" dirty="0" smtClean="0">
              <a:latin typeface="Mali" panose="00000500000000000000" pitchFamily="2" charset="-34"/>
              <a:cs typeface="Mali" panose="00000500000000000000" pitchFamily="2" charset="-34"/>
            </a:endParaRPr>
          </a:p>
          <a:p>
            <a:pPr marL="285750" indent="-285750" algn="l">
              <a:buSzPts val="1100"/>
              <a:buFontTx/>
              <a:buChar char="-"/>
            </a:pPr>
            <a:r>
              <a:rPr lang="en-US" b="1" dirty="0" err="1" smtClean="0">
                <a:latin typeface="Mali" panose="00000500000000000000" pitchFamily="2" charset="-34"/>
                <a:cs typeface="Mali" panose="00000500000000000000" pitchFamily="2" charset="-34"/>
              </a:rPr>
              <a:t>Khóa</a:t>
            </a:r>
            <a:r>
              <a:rPr lang="en-US" b="1" dirty="0" smtClean="0">
                <a:latin typeface="Mali" panose="00000500000000000000" pitchFamily="2" charset="-34"/>
                <a:cs typeface="Mali" panose="00000500000000000000" pitchFamily="2" charset="-34"/>
              </a:rPr>
              <a:t> K</a:t>
            </a:r>
          </a:p>
        </p:txBody>
      </p:sp>
    </p:spTree>
    <p:extLst>
      <p:ext uri="{BB962C8B-B14F-4D97-AF65-F5344CB8AC3E}">
        <p14:creationId xmlns:p14="http://schemas.microsoft.com/office/powerpoint/2010/main" val="3105050135"/>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23"/>
        <p:cNvGrpSpPr/>
        <p:nvPr/>
      </p:nvGrpSpPr>
      <p:grpSpPr>
        <a:xfrm>
          <a:off x="0" y="0"/>
          <a:ext cx="0" cy="0"/>
          <a:chOff x="0" y="0"/>
          <a:chExt cx="0" cy="0"/>
        </a:xfrm>
      </p:grpSpPr>
      <p:grpSp>
        <p:nvGrpSpPr>
          <p:cNvPr id="10524" name="Google Shape;10524;p97"/>
          <p:cNvGrpSpPr/>
          <p:nvPr/>
        </p:nvGrpSpPr>
        <p:grpSpPr>
          <a:xfrm>
            <a:off x="845901" y="1689241"/>
            <a:ext cx="442337" cy="419623"/>
            <a:chOff x="-6696925" y="3272575"/>
            <a:chExt cx="307200" cy="291425"/>
          </a:xfrm>
        </p:grpSpPr>
        <p:sp>
          <p:nvSpPr>
            <p:cNvPr id="10525" name="Google Shape;10525;p9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97"/>
          <p:cNvGrpSpPr/>
          <p:nvPr/>
        </p:nvGrpSpPr>
        <p:grpSpPr>
          <a:xfrm>
            <a:off x="845884" y="2204636"/>
            <a:ext cx="442373" cy="420775"/>
            <a:chOff x="-6690625" y="3631325"/>
            <a:chExt cx="307225" cy="292225"/>
          </a:xfrm>
        </p:grpSpPr>
        <p:sp>
          <p:nvSpPr>
            <p:cNvPr id="10528" name="Google Shape;10528;p9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97"/>
          <p:cNvGrpSpPr/>
          <p:nvPr/>
        </p:nvGrpSpPr>
        <p:grpSpPr>
          <a:xfrm>
            <a:off x="868005" y="2756972"/>
            <a:ext cx="421927" cy="419371"/>
            <a:chOff x="-6689825" y="3992050"/>
            <a:chExt cx="293025" cy="291250"/>
          </a:xfrm>
        </p:grpSpPr>
        <p:sp>
          <p:nvSpPr>
            <p:cNvPr id="10534" name="Google Shape;10534;p9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6" name="Google Shape;10546;p97"/>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7" name="Google Shape;10547;p97"/>
          <p:cNvGrpSpPr/>
          <p:nvPr/>
        </p:nvGrpSpPr>
        <p:grpSpPr>
          <a:xfrm>
            <a:off x="3551317" y="2205192"/>
            <a:ext cx="423043" cy="419659"/>
            <a:chOff x="-4837325" y="3612425"/>
            <a:chExt cx="293800" cy="291450"/>
          </a:xfrm>
        </p:grpSpPr>
        <p:sp>
          <p:nvSpPr>
            <p:cNvPr id="10548" name="Google Shape;10548;p9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97"/>
          <p:cNvGrpSpPr/>
          <p:nvPr/>
        </p:nvGrpSpPr>
        <p:grpSpPr>
          <a:xfrm>
            <a:off x="3564349" y="2756826"/>
            <a:ext cx="420775" cy="419659"/>
            <a:chOff x="-4837325" y="3971575"/>
            <a:chExt cx="292225" cy="291450"/>
          </a:xfrm>
        </p:grpSpPr>
        <p:sp>
          <p:nvSpPr>
            <p:cNvPr id="10552" name="Google Shape;10552;p9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97"/>
          <p:cNvGrpSpPr/>
          <p:nvPr/>
        </p:nvGrpSpPr>
        <p:grpSpPr>
          <a:xfrm>
            <a:off x="6256364" y="1714185"/>
            <a:ext cx="430998" cy="369730"/>
            <a:chOff x="-3037625" y="3254850"/>
            <a:chExt cx="299325" cy="256775"/>
          </a:xfrm>
        </p:grpSpPr>
        <p:sp>
          <p:nvSpPr>
            <p:cNvPr id="10559" name="Google Shape;10559;p9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97"/>
          <p:cNvGrpSpPr/>
          <p:nvPr/>
        </p:nvGrpSpPr>
        <p:grpSpPr>
          <a:xfrm>
            <a:off x="6260324" y="2204615"/>
            <a:ext cx="423079" cy="420811"/>
            <a:chOff x="-3031325" y="3597450"/>
            <a:chExt cx="293825" cy="292250"/>
          </a:xfrm>
        </p:grpSpPr>
        <p:sp>
          <p:nvSpPr>
            <p:cNvPr id="10564" name="Google Shape;10564;p9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97"/>
          <p:cNvGrpSpPr/>
          <p:nvPr/>
        </p:nvGrpSpPr>
        <p:grpSpPr>
          <a:xfrm>
            <a:off x="6272798" y="2781214"/>
            <a:ext cx="421927" cy="370882"/>
            <a:chOff x="-3030525" y="3973150"/>
            <a:chExt cx="293025" cy="257575"/>
          </a:xfrm>
        </p:grpSpPr>
        <p:sp>
          <p:nvSpPr>
            <p:cNvPr id="10569" name="Google Shape;10569;p9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97"/>
          <p:cNvGrpSpPr/>
          <p:nvPr/>
        </p:nvGrpSpPr>
        <p:grpSpPr>
          <a:xfrm>
            <a:off x="1374391" y="3369426"/>
            <a:ext cx="421927" cy="297195"/>
            <a:chOff x="-1199300" y="3279250"/>
            <a:chExt cx="293025" cy="206400"/>
          </a:xfrm>
        </p:grpSpPr>
        <p:sp>
          <p:nvSpPr>
            <p:cNvPr id="10572" name="Google Shape;10572;p9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97"/>
          <p:cNvGrpSpPr/>
          <p:nvPr/>
        </p:nvGrpSpPr>
        <p:grpSpPr>
          <a:xfrm>
            <a:off x="1381477" y="1688773"/>
            <a:ext cx="444605" cy="420559"/>
            <a:chOff x="-6338550" y="3272950"/>
            <a:chExt cx="308775" cy="292075"/>
          </a:xfrm>
        </p:grpSpPr>
        <p:sp>
          <p:nvSpPr>
            <p:cNvPr id="10577" name="Google Shape;10577;p9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97"/>
          <p:cNvGrpSpPr/>
          <p:nvPr/>
        </p:nvGrpSpPr>
        <p:grpSpPr>
          <a:xfrm>
            <a:off x="1392817" y="2205194"/>
            <a:ext cx="421927" cy="419659"/>
            <a:chOff x="-6329100" y="3632100"/>
            <a:chExt cx="293025" cy="291450"/>
          </a:xfrm>
        </p:grpSpPr>
        <p:sp>
          <p:nvSpPr>
            <p:cNvPr id="10581" name="Google Shape;10581;p9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97"/>
          <p:cNvGrpSpPr/>
          <p:nvPr/>
        </p:nvGrpSpPr>
        <p:grpSpPr>
          <a:xfrm>
            <a:off x="1405867" y="2756828"/>
            <a:ext cx="419623" cy="419659"/>
            <a:chOff x="-6329875" y="3992050"/>
            <a:chExt cx="291425" cy="291450"/>
          </a:xfrm>
        </p:grpSpPr>
        <p:sp>
          <p:nvSpPr>
            <p:cNvPr id="10585" name="Google Shape;10585;p9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97"/>
          <p:cNvGrpSpPr/>
          <p:nvPr/>
        </p:nvGrpSpPr>
        <p:grpSpPr>
          <a:xfrm>
            <a:off x="4092004" y="1687530"/>
            <a:ext cx="423079" cy="423043"/>
            <a:chOff x="-4478975" y="3251700"/>
            <a:chExt cx="293825" cy="293800"/>
          </a:xfrm>
        </p:grpSpPr>
        <p:sp>
          <p:nvSpPr>
            <p:cNvPr id="10590" name="Google Shape;10590;p9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97"/>
          <p:cNvGrpSpPr/>
          <p:nvPr/>
        </p:nvGrpSpPr>
        <p:grpSpPr>
          <a:xfrm>
            <a:off x="4092004" y="2205192"/>
            <a:ext cx="423079" cy="419659"/>
            <a:chOff x="-4475825" y="3612425"/>
            <a:chExt cx="293825" cy="291450"/>
          </a:xfrm>
        </p:grpSpPr>
        <p:sp>
          <p:nvSpPr>
            <p:cNvPr id="10594" name="Google Shape;10594;p9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97"/>
          <p:cNvGrpSpPr/>
          <p:nvPr/>
        </p:nvGrpSpPr>
        <p:grpSpPr>
          <a:xfrm>
            <a:off x="4101077" y="2756844"/>
            <a:ext cx="428730" cy="419623"/>
            <a:chOff x="-4480550" y="3970800"/>
            <a:chExt cx="297750" cy="291425"/>
          </a:xfrm>
        </p:grpSpPr>
        <p:sp>
          <p:nvSpPr>
            <p:cNvPr id="10598" name="Google Shape;10598;p9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97"/>
          <p:cNvGrpSpPr/>
          <p:nvPr/>
        </p:nvGrpSpPr>
        <p:grpSpPr>
          <a:xfrm>
            <a:off x="6804910" y="1689221"/>
            <a:ext cx="415123" cy="419659"/>
            <a:chOff x="-2668225" y="3239075"/>
            <a:chExt cx="288300" cy="291450"/>
          </a:xfrm>
        </p:grpSpPr>
        <p:sp>
          <p:nvSpPr>
            <p:cNvPr id="10601" name="Google Shape;10601;p9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97"/>
          <p:cNvGrpSpPr/>
          <p:nvPr/>
        </p:nvGrpSpPr>
        <p:grpSpPr>
          <a:xfrm>
            <a:off x="6802066" y="2205191"/>
            <a:ext cx="420811" cy="419659"/>
            <a:chOff x="-2671375" y="3597450"/>
            <a:chExt cx="292250" cy="291450"/>
          </a:xfrm>
        </p:grpSpPr>
        <p:sp>
          <p:nvSpPr>
            <p:cNvPr id="10607" name="Google Shape;10607;p9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97"/>
          <p:cNvGrpSpPr/>
          <p:nvPr/>
        </p:nvGrpSpPr>
        <p:grpSpPr>
          <a:xfrm>
            <a:off x="6812849" y="2755691"/>
            <a:ext cx="423043" cy="421927"/>
            <a:chOff x="-2670575" y="3956600"/>
            <a:chExt cx="293800" cy="293025"/>
          </a:xfrm>
        </p:grpSpPr>
        <p:sp>
          <p:nvSpPr>
            <p:cNvPr id="10610" name="Google Shape;10610;p9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97"/>
          <p:cNvGrpSpPr/>
          <p:nvPr/>
        </p:nvGrpSpPr>
        <p:grpSpPr>
          <a:xfrm>
            <a:off x="3070370" y="3311947"/>
            <a:ext cx="426462" cy="418363"/>
            <a:chOff x="-1183550" y="3586525"/>
            <a:chExt cx="296175" cy="290550"/>
          </a:xfrm>
        </p:grpSpPr>
        <p:sp>
          <p:nvSpPr>
            <p:cNvPr id="10615" name="Google Shape;10615;p9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97"/>
          <p:cNvGrpSpPr/>
          <p:nvPr/>
        </p:nvGrpSpPr>
        <p:grpSpPr>
          <a:xfrm>
            <a:off x="1933980" y="1689799"/>
            <a:ext cx="420811" cy="418507"/>
            <a:chOff x="-5971525" y="3273750"/>
            <a:chExt cx="292250" cy="290650"/>
          </a:xfrm>
        </p:grpSpPr>
        <p:sp>
          <p:nvSpPr>
            <p:cNvPr id="10625" name="Google Shape;10625;p9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97"/>
          <p:cNvGrpSpPr/>
          <p:nvPr/>
        </p:nvGrpSpPr>
        <p:grpSpPr>
          <a:xfrm>
            <a:off x="1928310" y="2203826"/>
            <a:ext cx="432150" cy="422395"/>
            <a:chOff x="-5974675" y="3632100"/>
            <a:chExt cx="300125" cy="293350"/>
          </a:xfrm>
        </p:grpSpPr>
        <p:sp>
          <p:nvSpPr>
            <p:cNvPr id="10628" name="Google Shape;10628;p9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97"/>
          <p:cNvGrpSpPr/>
          <p:nvPr/>
        </p:nvGrpSpPr>
        <p:grpSpPr>
          <a:xfrm>
            <a:off x="1958351" y="2755694"/>
            <a:ext cx="395865" cy="421927"/>
            <a:chOff x="-5971525" y="3990475"/>
            <a:chExt cx="274925" cy="293025"/>
          </a:xfrm>
        </p:grpSpPr>
        <p:sp>
          <p:nvSpPr>
            <p:cNvPr id="10632" name="Google Shape;10632;p9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97"/>
          <p:cNvGrpSpPr/>
          <p:nvPr/>
        </p:nvGrpSpPr>
        <p:grpSpPr>
          <a:xfrm>
            <a:off x="4631558" y="1689798"/>
            <a:ext cx="420775" cy="418507"/>
            <a:chOff x="-4118225" y="3253275"/>
            <a:chExt cx="292225" cy="290650"/>
          </a:xfrm>
        </p:grpSpPr>
        <p:sp>
          <p:nvSpPr>
            <p:cNvPr id="10637" name="Google Shape;10637;p9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97"/>
          <p:cNvGrpSpPr/>
          <p:nvPr/>
        </p:nvGrpSpPr>
        <p:grpSpPr>
          <a:xfrm>
            <a:off x="4682008" y="2204922"/>
            <a:ext cx="319874" cy="420199"/>
            <a:chOff x="-4082800" y="3612425"/>
            <a:chExt cx="222150" cy="291825"/>
          </a:xfrm>
        </p:grpSpPr>
        <p:sp>
          <p:nvSpPr>
            <p:cNvPr id="10640" name="Google Shape;10640;p9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97"/>
          <p:cNvGrpSpPr/>
          <p:nvPr/>
        </p:nvGrpSpPr>
        <p:grpSpPr>
          <a:xfrm>
            <a:off x="4643456" y="2769876"/>
            <a:ext cx="420775" cy="393561"/>
            <a:chOff x="-4118225" y="3990475"/>
            <a:chExt cx="292225" cy="273325"/>
          </a:xfrm>
        </p:grpSpPr>
        <p:sp>
          <p:nvSpPr>
            <p:cNvPr id="10644" name="Google Shape;10644;p9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97"/>
          <p:cNvGrpSpPr/>
          <p:nvPr/>
        </p:nvGrpSpPr>
        <p:grpSpPr>
          <a:xfrm>
            <a:off x="7354110" y="1688087"/>
            <a:ext cx="394713" cy="421927"/>
            <a:chOff x="-2312225" y="3238300"/>
            <a:chExt cx="274125" cy="293025"/>
          </a:xfrm>
        </p:grpSpPr>
        <p:sp>
          <p:nvSpPr>
            <p:cNvPr id="10649" name="Google Shape;10649;p9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1" name="Google Shape;10651;p97"/>
          <p:cNvGrpSpPr/>
          <p:nvPr/>
        </p:nvGrpSpPr>
        <p:grpSpPr>
          <a:xfrm>
            <a:off x="7341062" y="2153586"/>
            <a:ext cx="420811" cy="522864"/>
            <a:chOff x="-2310650" y="3525775"/>
            <a:chExt cx="292250" cy="363125"/>
          </a:xfrm>
        </p:grpSpPr>
        <p:sp>
          <p:nvSpPr>
            <p:cNvPr id="10652" name="Google Shape;10652;p9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97"/>
          <p:cNvGrpSpPr/>
          <p:nvPr/>
        </p:nvGrpSpPr>
        <p:grpSpPr>
          <a:xfrm>
            <a:off x="7351827" y="2756825"/>
            <a:ext cx="423079" cy="419659"/>
            <a:chOff x="-2310650" y="3958175"/>
            <a:chExt cx="293825" cy="291450"/>
          </a:xfrm>
        </p:grpSpPr>
        <p:sp>
          <p:nvSpPr>
            <p:cNvPr id="10657" name="Google Shape;10657;p9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97"/>
          <p:cNvGrpSpPr/>
          <p:nvPr/>
        </p:nvGrpSpPr>
        <p:grpSpPr>
          <a:xfrm>
            <a:off x="4718688" y="3308459"/>
            <a:ext cx="424159" cy="419659"/>
            <a:chOff x="-1182750" y="3962900"/>
            <a:chExt cx="294575" cy="291450"/>
          </a:xfrm>
        </p:grpSpPr>
        <p:sp>
          <p:nvSpPr>
            <p:cNvPr id="10660" name="Google Shape;10660;p9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97"/>
          <p:cNvGrpSpPr/>
          <p:nvPr/>
        </p:nvGrpSpPr>
        <p:grpSpPr>
          <a:xfrm>
            <a:off x="2471824" y="1689223"/>
            <a:ext cx="424195" cy="419659"/>
            <a:chOff x="-5611575" y="3272950"/>
            <a:chExt cx="294600" cy="291450"/>
          </a:xfrm>
        </p:grpSpPr>
        <p:sp>
          <p:nvSpPr>
            <p:cNvPr id="10668" name="Google Shape;10668;p9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97"/>
          <p:cNvGrpSpPr/>
          <p:nvPr/>
        </p:nvGrpSpPr>
        <p:grpSpPr>
          <a:xfrm>
            <a:off x="2471824" y="2205770"/>
            <a:ext cx="424195" cy="418507"/>
            <a:chOff x="-5613150" y="3632900"/>
            <a:chExt cx="294600" cy="290650"/>
          </a:xfrm>
        </p:grpSpPr>
        <p:sp>
          <p:nvSpPr>
            <p:cNvPr id="10674" name="Google Shape;10674;p9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97"/>
          <p:cNvGrpSpPr/>
          <p:nvPr/>
        </p:nvGrpSpPr>
        <p:grpSpPr>
          <a:xfrm>
            <a:off x="2483722" y="2756270"/>
            <a:ext cx="424195" cy="420775"/>
            <a:chOff x="-5613150" y="3991275"/>
            <a:chExt cx="294600" cy="292225"/>
          </a:xfrm>
        </p:grpSpPr>
        <p:sp>
          <p:nvSpPr>
            <p:cNvPr id="10677" name="Google Shape;10677;p9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97"/>
          <p:cNvGrpSpPr/>
          <p:nvPr/>
        </p:nvGrpSpPr>
        <p:grpSpPr>
          <a:xfrm>
            <a:off x="5155210" y="1689438"/>
            <a:ext cx="434634" cy="419227"/>
            <a:chOff x="-3768700" y="3253275"/>
            <a:chExt cx="301850" cy="291150"/>
          </a:xfrm>
        </p:grpSpPr>
        <p:sp>
          <p:nvSpPr>
            <p:cNvPr id="10687" name="Google Shape;10687;p9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97"/>
          <p:cNvGrpSpPr/>
          <p:nvPr/>
        </p:nvGrpSpPr>
        <p:grpSpPr>
          <a:xfrm>
            <a:off x="5159293" y="2217090"/>
            <a:ext cx="426462" cy="395865"/>
            <a:chOff x="-3808700" y="3628950"/>
            <a:chExt cx="296175" cy="274925"/>
          </a:xfrm>
        </p:grpSpPr>
        <p:sp>
          <p:nvSpPr>
            <p:cNvPr id="10691" name="Google Shape;10691;p9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4" name="Google Shape;10694;p97"/>
          <p:cNvGrpSpPr/>
          <p:nvPr/>
        </p:nvGrpSpPr>
        <p:grpSpPr>
          <a:xfrm>
            <a:off x="5224504" y="2756412"/>
            <a:ext cx="419443" cy="420487"/>
            <a:chOff x="-3771675" y="3971775"/>
            <a:chExt cx="291300" cy="292025"/>
          </a:xfrm>
        </p:grpSpPr>
        <p:sp>
          <p:nvSpPr>
            <p:cNvPr id="10695" name="Google Shape;10695;p9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9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97"/>
          <p:cNvGrpSpPr/>
          <p:nvPr/>
        </p:nvGrpSpPr>
        <p:grpSpPr>
          <a:xfrm>
            <a:off x="7885948" y="1716461"/>
            <a:ext cx="420271" cy="320774"/>
            <a:chOff x="-1951475" y="3273100"/>
            <a:chExt cx="291875" cy="222775"/>
          </a:xfrm>
        </p:grpSpPr>
        <p:sp>
          <p:nvSpPr>
            <p:cNvPr id="10701" name="Google Shape;10701;p9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97"/>
          <p:cNvGrpSpPr/>
          <p:nvPr/>
        </p:nvGrpSpPr>
        <p:grpSpPr>
          <a:xfrm>
            <a:off x="7883429" y="2205191"/>
            <a:ext cx="425310" cy="419659"/>
            <a:chOff x="-1951475" y="3597450"/>
            <a:chExt cx="295375" cy="291450"/>
          </a:xfrm>
        </p:grpSpPr>
        <p:sp>
          <p:nvSpPr>
            <p:cNvPr id="10705" name="Google Shape;10705;p9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97"/>
          <p:cNvGrpSpPr/>
          <p:nvPr/>
        </p:nvGrpSpPr>
        <p:grpSpPr>
          <a:xfrm>
            <a:off x="7885680" y="2756825"/>
            <a:ext cx="444605" cy="419659"/>
            <a:chOff x="-1960150" y="3956600"/>
            <a:chExt cx="308775" cy="291450"/>
          </a:xfrm>
        </p:grpSpPr>
        <p:sp>
          <p:nvSpPr>
            <p:cNvPr id="10710" name="Google Shape;10710;p9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97"/>
          <p:cNvGrpSpPr/>
          <p:nvPr/>
        </p:nvGrpSpPr>
        <p:grpSpPr>
          <a:xfrm>
            <a:off x="1939718" y="3307636"/>
            <a:ext cx="420775" cy="420775"/>
            <a:chOff x="-804700" y="3226500"/>
            <a:chExt cx="292225" cy="292225"/>
          </a:xfrm>
        </p:grpSpPr>
        <p:sp>
          <p:nvSpPr>
            <p:cNvPr id="10713" name="Google Shape;10713;p9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97"/>
          <p:cNvGrpSpPr/>
          <p:nvPr/>
        </p:nvGrpSpPr>
        <p:grpSpPr>
          <a:xfrm>
            <a:off x="3019809" y="1688647"/>
            <a:ext cx="420775" cy="420811"/>
            <a:chOff x="-5251625" y="3272950"/>
            <a:chExt cx="292225" cy="292250"/>
          </a:xfrm>
        </p:grpSpPr>
        <p:sp>
          <p:nvSpPr>
            <p:cNvPr id="10721" name="Google Shape;10721;p9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97"/>
          <p:cNvGrpSpPr/>
          <p:nvPr/>
        </p:nvGrpSpPr>
        <p:grpSpPr>
          <a:xfrm>
            <a:off x="3016407" y="2204348"/>
            <a:ext cx="427578" cy="421351"/>
            <a:chOff x="-5254775" y="3631325"/>
            <a:chExt cx="296950" cy="292625"/>
          </a:xfrm>
        </p:grpSpPr>
        <p:sp>
          <p:nvSpPr>
            <p:cNvPr id="10725" name="Google Shape;10725;p9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97"/>
          <p:cNvGrpSpPr/>
          <p:nvPr/>
        </p:nvGrpSpPr>
        <p:grpSpPr>
          <a:xfrm>
            <a:off x="3032265" y="2756270"/>
            <a:ext cx="419659" cy="420775"/>
            <a:chOff x="-5251625" y="3991275"/>
            <a:chExt cx="291450" cy="292225"/>
          </a:xfrm>
        </p:grpSpPr>
        <p:sp>
          <p:nvSpPr>
            <p:cNvPr id="10733" name="Google Shape;10733;p9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97"/>
          <p:cNvGrpSpPr/>
          <p:nvPr/>
        </p:nvGrpSpPr>
        <p:grpSpPr>
          <a:xfrm>
            <a:off x="5772848" y="1689240"/>
            <a:ext cx="319874" cy="419623"/>
            <a:chOff x="-3365275" y="3253275"/>
            <a:chExt cx="222150" cy="291425"/>
          </a:xfrm>
        </p:grpSpPr>
        <p:sp>
          <p:nvSpPr>
            <p:cNvPr id="10739" name="Google Shape;10739;p9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97"/>
          <p:cNvGrpSpPr/>
          <p:nvPr/>
        </p:nvGrpSpPr>
        <p:grpSpPr>
          <a:xfrm>
            <a:off x="5746786" y="2204058"/>
            <a:ext cx="371998" cy="421927"/>
            <a:chOff x="-3383375" y="3611625"/>
            <a:chExt cx="258350" cy="293025"/>
          </a:xfrm>
        </p:grpSpPr>
        <p:sp>
          <p:nvSpPr>
            <p:cNvPr id="10742" name="Google Shape;10742;p9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97"/>
          <p:cNvGrpSpPr/>
          <p:nvPr/>
        </p:nvGrpSpPr>
        <p:grpSpPr>
          <a:xfrm>
            <a:off x="5809135" y="2756826"/>
            <a:ext cx="271097" cy="419659"/>
            <a:chOff x="-3347950" y="3971575"/>
            <a:chExt cx="188275" cy="291450"/>
          </a:xfrm>
        </p:grpSpPr>
        <p:sp>
          <p:nvSpPr>
            <p:cNvPr id="10745" name="Google Shape;10745;p9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97"/>
          <p:cNvGrpSpPr/>
          <p:nvPr/>
        </p:nvGrpSpPr>
        <p:grpSpPr>
          <a:xfrm>
            <a:off x="858994" y="3307061"/>
            <a:ext cx="371998" cy="421927"/>
            <a:chOff x="-1575775" y="3238300"/>
            <a:chExt cx="258350" cy="293025"/>
          </a:xfrm>
        </p:grpSpPr>
        <p:sp>
          <p:nvSpPr>
            <p:cNvPr id="10749" name="Google Shape;10749;p9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97"/>
          <p:cNvGrpSpPr/>
          <p:nvPr/>
        </p:nvGrpSpPr>
        <p:grpSpPr>
          <a:xfrm>
            <a:off x="2503892" y="3309051"/>
            <a:ext cx="423079" cy="424159"/>
            <a:chOff x="-1591550" y="3597475"/>
            <a:chExt cx="293825" cy="294575"/>
          </a:xfrm>
        </p:grpSpPr>
        <p:sp>
          <p:nvSpPr>
            <p:cNvPr id="10755" name="Google Shape;10755;p9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97"/>
          <p:cNvGrpSpPr/>
          <p:nvPr/>
        </p:nvGrpSpPr>
        <p:grpSpPr>
          <a:xfrm>
            <a:off x="4153362" y="3318663"/>
            <a:ext cx="421927" cy="399248"/>
            <a:chOff x="-1592325" y="3957400"/>
            <a:chExt cx="293025" cy="277275"/>
          </a:xfrm>
        </p:grpSpPr>
        <p:sp>
          <p:nvSpPr>
            <p:cNvPr id="10759" name="Google Shape;10759;p9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97"/>
          <p:cNvGrpSpPr/>
          <p:nvPr/>
        </p:nvGrpSpPr>
        <p:grpSpPr>
          <a:xfrm>
            <a:off x="3640232" y="3310744"/>
            <a:ext cx="369730" cy="420775"/>
            <a:chOff x="-778700" y="3612425"/>
            <a:chExt cx="256775" cy="292225"/>
          </a:xfrm>
        </p:grpSpPr>
        <p:sp>
          <p:nvSpPr>
            <p:cNvPr id="10764" name="Google Shape;10764;p9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97"/>
          <p:cNvGrpSpPr/>
          <p:nvPr/>
        </p:nvGrpSpPr>
        <p:grpSpPr>
          <a:xfrm>
            <a:off x="6111733" y="3828305"/>
            <a:ext cx="340731" cy="387641"/>
            <a:chOff x="7728464" y="1561258"/>
            <a:chExt cx="349719" cy="397866"/>
          </a:xfrm>
        </p:grpSpPr>
        <p:sp>
          <p:nvSpPr>
            <p:cNvPr id="10771" name="Google Shape;10771;p9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97"/>
          <p:cNvGrpSpPr/>
          <p:nvPr/>
        </p:nvGrpSpPr>
        <p:grpSpPr>
          <a:xfrm>
            <a:off x="4034702" y="3828305"/>
            <a:ext cx="387681" cy="387641"/>
            <a:chOff x="5611350" y="1561258"/>
            <a:chExt cx="397907" cy="397866"/>
          </a:xfrm>
        </p:grpSpPr>
        <p:sp>
          <p:nvSpPr>
            <p:cNvPr id="10774" name="Google Shape;10774;p9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97"/>
          <p:cNvGrpSpPr/>
          <p:nvPr/>
        </p:nvGrpSpPr>
        <p:grpSpPr>
          <a:xfrm>
            <a:off x="4553987" y="3925571"/>
            <a:ext cx="387610" cy="193109"/>
            <a:chOff x="6140660" y="1661097"/>
            <a:chExt cx="397835" cy="198202"/>
          </a:xfrm>
        </p:grpSpPr>
        <p:sp>
          <p:nvSpPr>
            <p:cNvPr id="10779" name="Google Shape;10779;p9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97"/>
          <p:cNvGrpSpPr/>
          <p:nvPr/>
        </p:nvGrpSpPr>
        <p:grpSpPr>
          <a:xfrm>
            <a:off x="5073202" y="3828305"/>
            <a:ext cx="387681" cy="387641"/>
            <a:chOff x="6669907" y="1561258"/>
            <a:chExt cx="397907" cy="397866"/>
          </a:xfrm>
        </p:grpSpPr>
        <p:sp>
          <p:nvSpPr>
            <p:cNvPr id="10784" name="Google Shape;10784;p9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97"/>
          <p:cNvGrpSpPr/>
          <p:nvPr/>
        </p:nvGrpSpPr>
        <p:grpSpPr>
          <a:xfrm>
            <a:off x="1958433" y="3885842"/>
            <a:ext cx="387681" cy="272572"/>
            <a:chOff x="3386036" y="1746339"/>
            <a:chExt cx="397907" cy="279762"/>
          </a:xfrm>
        </p:grpSpPr>
        <p:sp>
          <p:nvSpPr>
            <p:cNvPr id="10790" name="Google Shape;10790;p9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97"/>
          <p:cNvGrpSpPr/>
          <p:nvPr/>
        </p:nvGrpSpPr>
        <p:grpSpPr>
          <a:xfrm>
            <a:off x="2996130" y="3828288"/>
            <a:ext cx="387681" cy="387681"/>
            <a:chOff x="4417380" y="1687279"/>
            <a:chExt cx="397907" cy="397907"/>
          </a:xfrm>
        </p:grpSpPr>
        <p:sp>
          <p:nvSpPr>
            <p:cNvPr id="10793" name="Google Shape;10793;p9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5" name="Google Shape;10795;p97"/>
          <p:cNvGrpSpPr/>
          <p:nvPr/>
        </p:nvGrpSpPr>
        <p:grpSpPr>
          <a:xfrm>
            <a:off x="7942611" y="3308537"/>
            <a:ext cx="387661" cy="387661"/>
            <a:chOff x="2869999" y="1687279"/>
            <a:chExt cx="397887" cy="397887"/>
          </a:xfrm>
        </p:grpSpPr>
        <p:sp>
          <p:nvSpPr>
            <p:cNvPr id="10796" name="Google Shape;10796;p9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97"/>
          <p:cNvGrpSpPr/>
          <p:nvPr/>
        </p:nvGrpSpPr>
        <p:grpSpPr>
          <a:xfrm>
            <a:off x="2477718" y="3828664"/>
            <a:ext cx="386807" cy="386929"/>
            <a:chOff x="3902887" y="1687655"/>
            <a:chExt cx="397010" cy="397135"/>
          </a:xfrm>
        </p:grpSpPr>
        <p:sp>
          <p:nvSpPr>
            <p:cNvPr id="10799" name="Google Shape;10799;p9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97"/>
          <p:cNvGrpSpPr/>
          <p:nvPr/>
        </p:nvGrpSpPr>
        <p:grpSpPr>
          <a:xfrm>
            <a:off x="3515416" y="3828344"/>
            <a:ext cx="387681" cy="387681"/>
            <a:chOff x="4933458" y="1687279"/>
            <a:chExt cx="397907" cy="397907"/>
          </a:xfrm>
        </p:grpSpPr>
        <p:sp>
          <p:nvSpPr>
            <p:cNvPr id="10802" name="Google Shape;10802;p9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97"/>
          <p:cNvGrpSpPr/>
          <p:nvPr/>
        </p:nvGrpSpPr>
        <p:grpSpPr>
          <a:xfrm>
            <a:off x="6348367" y="3308537"/>
            <a:ext cx="387661" cy="387661"/>
            <a:chOff x="1379798" y="1723250"/>
            <a:chExt cx="397887" cy="397887"/>
          </a:xfrm>
        </p:grpSpPr>
        <p:sp>
          <p:nvSpPr>
            <p:cNvPr id="10805" name="Google Shape;10805;p9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97"/>
          <p:cNvGrpSpPr/>
          <p:nvPr/>
        </p:nvGrpSpPr>
        <p:grpSpPr>
          <a:xfrm>
            <a:off x="5286246" y="3308537"/>
            <a:ext cx="387681" cy="387661"/>
            <a:chOff x="266768" y="1721375"/>
            <a:chExt cx="397907" cy="397887"/>
          </a:xfrm>
        </p:grpSpPr>
        <p:sp>
          <p:nvSpPr>
            <p:cNvPr id="10810" name="Google Shape;10810;p9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97"/>
          <p:cNvGrpSpPr/>
          <p:nvPr/>
        </p:nvGrpSpPr>
        <p:grpSpPr>
          <a:xfrm>
            <a:off x="5817327" y="3308537"/>
            <a:ext cx="387641" cy="387661"/>
            <a:chOff x="864491" y="1723250"/>
            <a:chExt cx="397866" cy="397887"/>
          </a:xfrm>
        </p:grpSpPr>
        <p:sp>
          <p:nvSpPr>
            <p:cNvPr id="10813" name="Google Shape;10813;p9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6" name="Google Shape;10816;p97"/>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7" name="Google Shape;10817;p97"/>
          <p:cNvGrpSpPr/>
          <p:nvPr/>
        </p:nvGrpSpPr>
        <p:grpSpPr>
          <a:xfrm>
            <a:off x="7411672" y="3308924"/>
            <a:ext cx="387539" cy="386888"/>
            <a:chOff x="2408992" y="1722875"/>
            <a:chExt cx="397761" cy="397093"/>
          </a:xfrm>
        </p:grpSpPr>
        <p:sp>
          <p:nvSpPr>
            <p:cNvPr id="10818" name="Google Shape;10818;p9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97"/>
          <p:cNvGrpSpPr/>
          <p:nvPr/>
        </p:nvGrpSpPr>
        <p:grpSpPr>
          <a:xfrm>
            <a:off x="6584154" y="3827060"/>
            <a:ext cx="388966" cy="388966"/>
            <a:chOff x="1190625" y="238125"/>
            <a:chExt cx="5235075" cy="5235075"/>
          </a:xfrm>
        </p:grpSpPr>
        <p:sp>
          <p:nvSpPr>
            <p:cNvPr id="10821" name="Google Shape;10821;p9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97"/>
          <p:cNvGrpSpPr/>
          <p:nvPr/>
        </p:nvGrpSpPr>
        <p:grpSpPr>
          <a:xfrm>
            <a:off x="5592488" y="3828305"/>
            <a:ext cx="387641" cy="387641"/>
            <a:chOff x="7199196" y="1561258"/>
            <a:chExt cx="397866" cy="397866"/>
          </a:xfrm>
        </p:grpSpPr>
        <p:sp>
          <p:nvSpPr>
            <p:cNvPr id="10824" name="Google Shape;10824;p9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7" name="Google Shape;10827;p97"/>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31"/>
        <p:cNvGrpSpPr/>
        <p:nvPr/>
      </p:nvGrpSpPr>
      <p:grpSpPr>
        <a:xfrm>
          <a:off x="0" y="0"/>
          <a:ext cx="0" cy="0"/>
          <a:chOff x="0" y="0"/>
          <a:chExt cx="0" cy="0"/>
        </a:xfrm>
      </p:grpSpPr>
      <p:pic>
        <p:nvPicPr>
          <p:cNvPr id="10832" name="Google Shape;10832;p9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2270" y="1196340"/>
            <a:ext cx="8197610" cy="2299140"/>
          </a:xfrm>
        </p:spPr>
        <p:txBody>
          <a:bodyPr/>
          <a:lstStyle/>
          <a:p>
            <a:pPr algn="ctr"/>
            <a:r>
              <a:rPr lang="en-US" sz="3600" dirty="0" err="1" smtClean="0">
                <a:solidFill>
                  <a:srgbClr val="C00000"/>
                </a:solidFill>
              </a:rPr>
              <a:t>Quan</a:t>
            </a:r>
            <a:r>
              <a:rPr lang="en-US" sz="3600" dirty="0" smtClean="0">
                <a:solidFill>
                  <a:srgbClr val="C00000"/>
                </a:solidFill>
              </a:rPr>
              <a:t> </a:t>
            </a:r>
            <a:r>
              <a:rPr lang="en-US" sz="3600" dirty="0" err="1" smtClean="0">
                <a:solidFill>
                  <a:srgbClr val="C00000"/>
                </a:solidFill>
              </a:rPr>
              <a:t>sát</a:t>
            </a:r>
            <a:r>
              <a:rPr lang="en-US" sz="3600" dirty="0" smtClean="0">
                <a:solidFill>
                  <a:srgbClr val="C00000"/>
                </a:solidFill>
              </a:rPr>
              <a:t> </a:t>
            </a:r>
            <a:r>
              <a:rPr lang="en-US" sz="3600" dirty="0" err="1" smtClean="0">
                <a:solidFill>
                  <a:srgbClr val="C00000"/>
                </a:solidFill>
              </a:rPr>
              <a:t>thí</a:t>
            </a:r>
            <a:r>
              <a:rPr lang="en-US" sz="3600" dirty="0" smtClean="0">
                <a:solidFill>
                  <a:srgbClr val="C00000"/>
                </a:solidFill>
              </a:rPr>
              <a:t> </a:t>
            </a:r>
            <a:r>
              <a:rPr lang="en-US" sz="3600" dirty="0" err="1" smtClean="0">
                <a:solidFill>
                  <a:srgbClr val="C00000"/>
                </a:solidFill>
              </a:rPr>
              <a:t>nghiệm</a:t>
            </a:r>
            <a:r>
              <a:rPr lang="en-US" sz="3600" dirty="0" smtClean="0">
                <a:solidFill>
                  <a:srgbClr val="C00000"/>
                </a:solidFill>
              </a:rPr>
              <a:t> </a:t>
            </a:r>
            <a:r>
              <a:rPr lang="en-US" sz="3600" dirty="0" err="1" smtClean="0">
                <a:solidFill>
                  <a:srgbClr val="C00000"/>
                </a:solidFill>
              </a:rPr>
              <a:t>và</a:t>
            </a:r>
            <a:r>
              <a:rPr lang="en-US" sz="3600" dirty="0" smtClean="0">
                <a:solidFill>
                  <a:srgbClr val="C00000"/>
                </a:solidFill>
              </a:rPr>
              <a:t> </a:t>
            </a:r>
            <a:r>
              <a:rPr lang="en-US" sz="3600" dirty="0" err="1" smtClean="0">
                <a:solidFill>
                  <a:srgbClr val="C00000"/>
                </a:solidFill>
              </a:rPr>
              <a:t>trả</a:t>
            </a:r>
            <a:r>
              <a:rPr lang="en-US" sz="3600" dirty="0" smtClean="0">
                <a:solidFill>
                  <a:srgbClr val="C00000"/>
                </a:solidFill>
              </a:rPr>
              <a:t> </a:t>
            </a:r>
            <a:r>
              <a:rPr lang="en-US" sz="3600" dirty="0" err="1" smtClean="0">
                <a:solidFill>
                  <a:srgbClr val="C00000"/>
                </a:solidFill>
              </a:rPr>
              <a:t>lời</a:t>
            </a:r>
            <a:r>
              <a:rPr lang="en-US" sz="3600" dirty="0" smtClean="0">
                <a:solidFill>
                  <a:srgbClr val="C00000"/>
                </a:solidFill>
              </a:rPr>
              <a:t> </a:t>
            </a:r>
            <a:r>
              <a:rPr lang="en-US" sz="3600" dirty="0" err="1" smtClean="0">
                <a:solidFill>
                  <a:srgbClr val="C00000"/>
                </a:solidFill>
              </a:rPr>
              <a:t>câu</a:t>
            </a:r>
            <a:r>
              <a:rPr lang="en-US" sz="3600" dirty="0" smtClean="0">
                <a:solidFill>
                  <a:srgbClr val="C00000"/>
                </a:solidFill>
              </a:rPr>
              <a:t> </a:t>
            </a:r>
            <a:r>
              <a:rPr lang="en-US" sz="3600" dirty="0" err="1" smtClean="0">
                <a:solidFill>
                  <a:srgbClr val="C00000"/>
                </a:solidFill>
              </a:rPr>
              <a:t>hỏi</a:t>
            </a:r>
            <a:r>
              <a:rPr lang="en-US" sz="3600" dirty="0" smtClean="0">
                <a:solidFill>
                  <a:srgbClr val="C00000"/>
                </a:solidFill>
              </a:rPr>
              <a:t>:</a:t>
            </a:r>
            <a:r>
              <a:rPr lang="en-US" sz="3600" dirty="0">
                <a:solidFill>
                  <a:srgbClr val="C00000"/>
                </a:solidFill>
              </a:rPr>
              <a:t/>
            </a:r>
            <a:br>
              <a:rPr lang="en-US" sz="3600" dirty="0">
                <a:solidFill>
                  <a:srgbClr val="C00000"/>
                </a:solidFill>
              </a:rPr>
            </a:br>
            <a:r>
              <a:rPr lang="en-US" sz="3200" dirty="0" err="1" smtClean="0"/>
              <a:t>Khi</a:t>
            </a:r>
            <a:r>
              <a:rPr lang="en-US" sz="3200" dirty="0" smtClean="0"/>
              <a:t> </a:t>
            </a:r>
            <a:r>
              <a:rPr lang="en-US" sz="3200" dirty="0" err="1" smtClean="0"/>
              <a:t>tăng</a:t>
            </a:r>
            <a:r>
              <a:rPr lang="en-US" sz="3200" dirty="0" smtClean="0"/>
              <a:t> (</a:t>
            </a:r>
            <a:r>
              <a:rPr lang="en-US" sz="3200" dirty="0" err="1" smtClean="0"/>
              <a:t>giảm</a:t>
            </a:r>
            <a:r>
              <a:rPr lang="en-US" sz="3200" dirty="0" smtClean="0"/>
              <a:t>) </a:t>
            </a:r>
            <a:r>
              <a:rPr lang="en-US" sz="3200" dirty="0" err="1" smtClean="0"/>
              <a:t>số</a:t>
            </a:r>
            <a:r>
              <a:rPr lang="en-US" sz="3200" dirty="0" smtClean="0"/>
              <a:t> </a:t>
            </a:r>
            <a:r>
              <a:rPr lang="en-US" sz="3200" dirty="0" err="1" smtClean="0"/>
              <a:t>chỉ</a:t>
            </a:r>
            <a:r>
              <a:rPr lang="en-US" sz="3200" dirty="0" smtClean="0"/>
              <a:t> </a:t>
            </a:r>
            <a:r>
              <a:rPr lang="en-US" sz="3200" dirty="0" err="1" smtClean="0"/>
              <a:t>của</a:t>
            </a:r>
            <a:r>
              <a:rPr lang="en-US" sz="3200" dirty="0" smtClean="0"/>
              <a:t> </a:t>
            </a:r>
            <a:r>
              <a:rPr lang="en-US" sz="3200" dirty="0" err="1" smtClean="0"/>
              <a:t>Ampe</a:t>
            </a:r>
            <a:r>
              <a:rPr lang="en-US" sz="3200" dirty="0" smtClean="0"/>
              <a:t> </a:t>
            </a:r>
            <a:r>
              <a:rPr lang="en-US" sz="3200" dirty="0" err="1" smtClean="0"/>
              <a:t>kế</a:t>
            </a:r>
            <a:r>
              <a:rPr lang="en-US" sz="3200" dirty="0" smtClean="0"/>
              <a:t> </a:t>
            </a:r>
            <a:r>
              <a:rPr lang="en-US" sz="3200" dirty="0" err="1" smtClean="0"/>
              <a:t>thì</a:t>
            </a:r>
            <a:r>
              <a:rPr lang="en-US" sz="3200" dirty="0" smtClean="0"/>
              <a:t> </a:t>
            </a:r>
            <a:r>
              <a:rPr lang="en-US" sz="3200" dirty="0" err="1"/>
              <a:t>độ</a:t>
            </a:r>
            <a:r>
              <a:rPr lang="en-US" sz="3200" dirty="0"/>
              <a:t> </a:t>
            </a:r>
            <a:r>
              <a:rPr lang="en-US" sz="3200" dirty="0" err="1"/>
              <a:t>sáng</a:t>
            </a:r>
            <a:r>
              <a:rPr lang="en-US" sz="3200" dirty="0"/>
              <a:t> </a:t>
            </a:r>
            <a:r>
              <a:rPr lang="en-US" sz="3200" dirty="0" err="1"/>
              <a:t>của</a:t>
            </a:r>
            <a:r>
              <a:rPr lang="en-US" sz="3200" dirty="0"/>
              <a:t> </a:t>
            </a:r>
            <a:r>
              <a:rPr lang="en-US" sz="3200" dirty="0" err="1"/>
              <a:t>bóng</a:t>
            </a:r>
            <a:r>
              <a:rPr lang="en-US" sz="3200" dirty="0"/>
              <a:t> </a:t>
            </a:r>
            <a:r>
              <a:rPr lang="en-US" sz="3200" dirty="0" err="1" smtClean="0"/>
              <a:t>đèn</a:t>
            </a:r>
            <a:r>
              <a:rPr lang="en-US" sz="3200" dirty="0" smtClean="0"/>
              <a:t> </a:t>
            </a:r>
            <a:r>
              <a:rPr lang="en-US" sz="3200" dirty="0" err="1" smtClean="0"/>
              <a:t>thay</a:t>
            </a:r>
            <a:r>
              <a:rPr lang="en-US" sz="3200" dirty="0" smtClean="0"/>
              <a:t> </a:t>
            </a:r>
            <a:r>
              <a:rPr lang="en-US" sz="3200" dirty="0" err="1" smtClean="0"/>
              <a:t>đổi</a:t>
            </a:r>
            <a:r>
              <a:rPr lang="en-US" sz="3200" dirty="0" smtClean="0"/>
              <a:t> </a:t>
            </a:r>
            <a:r>
              <a:rPr lang="en-US" sz="3200" dirty="0" err="1"/>
              <a:t>như</a:t>
            </a:r>
            <a:r>
              <a:rPr lang="en-US" sz="3200" dirty="0"/>
              <a:t> </a:t>
            </a:r>
            <a:r>
              <a:rPr lang="en-US" sz="3200" dirty="0" err="1"/>
              <a:t>thế</a:t>
            </a:r>
            <a:r>
              <a:rPr lang="en-US" sz="3200" dirty="0"/>
              <a:t> </a:t>
            </a:r>
            <a:r>
              <a:rPr lang="en-US" sz="3200" dirty="0" err="1"/>
              <a:t>nào</a:t>
            </a:r>
            <a:r>
              <a:rPr lang="en-US" sz="3200" dirty="0"/>
              <a:t>? </a:t>
            </a:r>
            <a:r>
              <a:rPr lang="en-US" sz="3200" dirty="0" smtClean="0"/>
              <a:t/>
            </a:r>
            <a:br>
              <a:rPr lang="en-US" sz="3200" dirty="0" smtClean="0"/>
            </a:br>
            <a:r>
              <a:rPr lang="en-US" sz="3200" dirty="0" err="1" smtClean="0">
                <a:solidFill>
                  <a:srgbClr val="C00000"/>
                </a:solidFill>
              </a:rPr>
              <a:t>Phần</a:t>
            </a:r>
            <a:r>
              <a:rPr lang="en-US" sz="3200" dirty="0" smtClean="0">
                <a:solidFill>
                  <a:srgbClr val="C00000"/>
                </a:solidFill>
              </a:rPr>
              <a:t> </a:t>
            </a:r>
            <a:r>
              <a:rPr lang="en-US" sz="3200" dirty="0" err="1" smtClean="0">
                <a:solidFill>
                  <a:srgbClr val="C00000"/>
                </a:solidFill>
              </a:rPr>
              <a:t>này</a:t>
            </a:r>
            <a:r>
              <a:rPr lang="en-US" sz="3200" dirty="0" smtClean="0">
                <a:solidFill>
                  <a:srgbClr val="C00000"/>
                </a:solidFill>
              </a:rPr>
              <a:t> GV </a:t>
            </a:r>
            <a:r>
              <a:rPr lang="en-US" sz="3200" dirty="0" err="1" smtClean="0">
                <a:solidFill>
                  <a:srgbClr val="C00000"/>
                </a:solidFill>
              </a:rPr>
              <a:t>làm</a:t>
            </a:r>
            <a:r>
              <a:rPr lang="en-US" sz="3200" dirty="0" smtClean="0">
                <a:solidFill>
                  <a:srgbClr val="C00000"/>
                </a:solidFill>
              </a:rPr>
              <a:t> </a:t>
            </a:r>
            <a:r>
              <a:rPr lang="en-US" sz="3200" dirty="0" err="1" smtClean="0">
                <a:solidFill>
                  <a:srgbClr val="C00000"/>
                </a:solidFill>
              </a:rPr>
              <a:t>thí</a:t>
            </a:r>
            <a:r>
              <a:rPr lang="en-US" sz="3200" dirty="0" smtClean="0">
                <a:solidFill>
                  <a:srgbClr val="C00000"/>
                </a:solidFill>
              </a:rPr>
              <a:t> </a:t>
            </a:r>
            <a:r>
              <a:rPr lang="en-US" sz="3200" dirty="0" err="1" smtClean="0">
                <a:solidFill>
                  <a:srgbClr val="C00000"/>
                </a:solidFill>
              </a:rPr>
              <a:t>nghiệm</a:t>
            </a:r>
            <a:r>
              <a:rPr lang="en-US" sz="3200" dirty="0" smtClean="0">
                <a:solidFill>
                  <a:srgbClr val="C00000"/>
                </a:solidFill>
              </a:rPr>
              <a:t> </a:t>
            </a:r>
            <a:r>
              <a:rPr lang="en-US" sz="3200" dirty="0" err="1" smtClean="0">
                <a:solidFill>
                  <a:srgbClr val="C00000"/>
                </a:solidFill>
              </a:rPr>
              <a:t>thực</a:t>
            </a:r>
            <a:r>
              <a:rPr lang="en-US" sz="3200" dirty="0" smtClean="0">
                <a:solidFill>
                  <a:srgbClr val="C00000"/>
                </a:solidFill>
              </a:rPr>
              <a:t> </a:t>
            </a:r>
            <a:r>
              <a:rPr lang="en-US" sz="3200" dirty="0" err="1" smtClean="0">
                <a:solidFill>
                  <a:srgbClr val="C00000"/>
                </a:solidFill>
              </a:rPr>
              <a:t>tế</a:t>
            </a:r>
            <a:r>
              <a:rPr lang="en-US" sz="3200" dirty="0" smtClean="0">
                <a:solidFill>
                  <a:srgbClr val="C00000"/>
                </a:solidFill>
              </a:rPr>
              <a:t> </a:t>
            </a:r>
            <a:r>
              <a:rPr lang="en-US" sz="3200" dirty="0" err="1" smtClean="0">
                <a:solidFill>
                  <a:srgbClr val="C00000"/>
                </a:solidFill>
              </a:rPr>
              <a:t>trên</a:t>
            </a:r>
            <a:r>
              <a:rPr lang="en-US" sz="3200" dirty="0" smtClean="0">
                <a:solidFill>
                  <a:srgbClr val="C00000"/>
                </a:solidFill>
              </a:rPr>
              <a:t> </a:t>
            </a:r>
            <a:r>
              <a:rPr lang="en-US" sz="3200" dirty="0" err="1" smtClean="0">
                <a:solidFill>
                  <a:srgbClr val="C00000"/>
                </a:solidFill>
              </a:rPr>
              <a:t>lớp</a:t>
            </a:r>
            <a:endParaRPr lang="en-US" sz="3200" dirty="0">
              <a:solidFill>
                <a:srgbClr val="C00000"/>
              </a:solidFill>
            </a:endParaRPr>
          </a:p>
        </p:txBody>
      </p:sp>
    </p:spTree>
    <p:extLst>
      <p:ext uri="{BB962C8B-B14F-4D97-AF65-F5344CB8AC3E}">
        <p14:creationId xmlns:p14="http://schemas.microsoft.com/office/powerpoint/2010/main" val="3606348240"/>
      </p:ext>
    </p:extLst>
  </p:cSld>
  <p:clrMapOvr>
    <a:masterClrMapping/>
  </p:clrMapOvr>
  <p:timing>
    <p:tnLst>
      <p:par>
        <p:cTn id="1" dur="indefinite" restart="never" nodeType="tmRoot"/>
      </p:par>
    </p:tnLst>
  </p:timing>
</p:sld>
</file>

<file path=ppt/theme/theme1.xml><?xml version="1.0" encoding="utf-8"?>
<a:theme xmlns:a="http://schemas.openxmlformats.org/drawingml/2006/main" name="Funny Electricity Class for Kids by Slidesgo">
  <a:themeElements>
    <a:clrScheme name="Simple Light">
      <a:dk1>
        <a:srgbClr val="000000"/>
      </a:dk1>
      <a:lt1>
        <a:srgbClr val="FFFFFF"/>
      </a:lt1>
      <a:dk2>
        <a:srgbClr val="3B6894"/>
      </a:dk2>
      <a:lt2>
        <a:srgbClr val="E670AB"/>
      </a:lt2>
      <a:accent1>
        <a:srgbClr val="FFD460"/>
      </a:accent1>
      <a:accent2>
        <a:srgbClr val="FFE077"/>
      </a:accent2>
      <a:accent3>
        <a:srgbClr val="FFF2CC"/>
      </a:accent3>
      <a:accent4>
        <a:srgbClr val="FFD9EB"/>
      </a:accent4>
      <a:accent5>
        <a:srgbClr val="E6EEF5"/>
      </a:accent5>
      <a:accent6>
        <a:srgbClr val="AECCE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394</TotalTime>
  <Words>2145</Words>
  <PresentationFormat>On-screen Show (16:9)</PresentationFormat>
  <Paragraphs>366</Paragraphs>
  <Slides>81</Slides>
  <Notes>52</Notes>
  <HiddenSlides>0</HiddenSlides>
  <MMClips>0</MMClips>
  <ScaleCrop>false</ScaleCrop>
  <HeadingPairs>
    <vt:vector size="8" baseType="variant">
      <vt:variant>
        <vt:lpstr>Fonts Used</vt:lpstr>
      </vt:variant>
      <vt:variant>
        <vt:i4>20</vt:i4>
      </vt:variant>
      <vt:variant>
        <vt:lpstr>Theme</vt:lpstr>
      </vt:variant>
      <vt:variant>
        <vt:i4>2</vt:i4>
      </vt:variant>
      <vt:variant>
        <vt:lpstr>Embedded OLE Servers</vt:lpstr>
      </vt:variant>
      <vt:variant>
        <vt:i4>1</vt:i4>
      </vt:variant>
      <vt:variant>
        <vt:lpstr>Slide Titles</vt:lpstr>
      </vt:variant>
      <vt:variant>
        <vt:i4>81</vt:i4>
      </vt:variant>
    </vt:vector>
  </HeadingPairs>
  <TitlesOfParts>
    <vt:vector size="104" baseType="lpstr">
      <vt:lpstr>Times New Roman</vt:lpstr>
      <vt:lpstr>Cambria Math</vt:lpstr>
      <vt:lpstr>Lexend Medium</vt:lpstr>
      <vt:lpstr>Arial</vt:lpstr>
      <vt:lpstr>Sitka Display Semibold</vt:lpstr>
      <vt:lpstr>Libre Franklin</vt:lpstr>
      <vt:lpstr>Syncopate</vt:lpstr>
      <vt:lpstr>Open Sans</vt:lpstr>
      <vt:lpstr>Calibri</vt:lpstr>
      <vt:lpstr>Proxima Nova</vt:lpstr>
      <vt:lpstr>Exo</vt:lpstr>
      <vt:lpstr>Roboto</vt:lpstr>
      <vt:lpstr>Lexend</vt:lpstr>
      <vt:lpstr>Proxima Nova Semibold</vt:lpstr>
      <vt:lpstr>Francois One</vt:lpstr>
      <vt:lpstr>Roboto Medium</vt:lpstr>
      <vt:lpstr>Lexend SemiBold</vt:lpstr>
      <vt:lpstr>Amatic SC</vt:lpstr>
      <vt:lpstr>Mali</vt:lpstr>
      <vt:lpstr>Lato</vt:lpstr>
      <vt:lpstr>Funny Electricity Class for Kids by Slidesgo</vt:lpstr>
      <vt:lpstr>Slidesgo Final Pages</vt:lpstr>
      <vt:lpstr>Equation.DSMT4</vt:lpstr>
      <vt:lpstr>Cường độ dòng điện là gì và đặc trưng cho tính chất nào của dòng điện?</vt:lpstr>
      <vt:lpstr>PowerPoint Presentation</vt:lpstr>
      <vt:lpstr>Vậy sự mạnh hay yếu của cường độ dòng điện trong thực tế sẽ được thể hiện như thế nào và cường độ dòng điện phụ thuộc vào các yếu tố nào?</vt:lpstr>
      <vt:lpstr>Bài 22: Cường độ dòng điện</vt:lpstr>
      <vt:lpstr>Nội dung</vt:lpstr>
      <vt:lpstr>I.  Cường độ dòng điện</vt:lpstr>
      <vt:lpstr>1. Thí nghiệm</vt:lpstr>
      <vt:lpstr>PowerPoint Presentation</vt:lpstr>
      <vt:lpstr>Quan sát thí nghiệm và trả lời câu hỏi: Khi tăng (giảm) số chỉ của Ampe kế thì độ sáng của bóng đèn thay đổi như thế nào?  Phần này GV làm thí nghiệm thực tế trên lớp</vt:lpstr>
      <vt:lpstr>Video tham khảo (bắt đầu từ 5s15)</vt:lpstr>
      <vt:lpstr>PowerPoint Presentation</vt:lpstr>
      <vt:lpstr>PowerPoint Presentation</vt:lpstr>
      <vt:lpstr>PowerPoint Presentation</vt:lpstr>
      <vt:lpstr>PowerPoint Presentation</vt:lpstr>
      <vt:lpstr>PowerPoint Presentation</vt:lpstr>
      <vt:lpstr>PowerPoint Presentation</vt:lpstr>
      <vt:lpstr>THCS:  + Dòng điện là dòng chuyển dời có hướng của các hạt mang điện </vt:lpstr>
      <vt:lpstr>PowerPoint Presentation</vt:lpstr>
      <vt:lpstr>Cường độ dòng điện</vt:lpstr>
      <vt:lpstr>PowerPoint Presentation</vt:lpstr>
      <vt:lpstr>PowerPoint Presentation</vt:lpstr>
      <vt:lpstr>PowerPoint Presentation</vt:lpstr>
      <vt:lpstr>PowerPoint Presentation</vt:lpstr>
      <vt:lpstr>PowerPoint Presentation</vt:lpstr>
      <vt:lpstr>PowerPoint Presentation</vt:lpstr>
      <vt:lpstr>Hạt tải điện trong KL: electron tự do</vt:lpstr>
      <vt:lpstr>PowerPoint Presentation</vt:lpstr>
      <vt:lpstr>PowerPoint Presentation</vt:lpstr>
      <vt:lpstr>PowerPoint Presentation</vt:lpstr>
      <vt:lpstr>Xét 1 đoạn dây dẫn có:  + các hạt mang điện e chuyển động với tốc độ v  + Dây dẫn có chiều dài h và tiết diện S.  + mật độ hạt tải điện trong dây dẫn là: n (số e dẫn/m^3) </vt:lpstr>
      <vt:lpstr>PowerPoint Presentation</vt:lpstr>
      <vt:lpstr>BTVD/SGK/93 Tóm tắt:   </vt:lpstr>
      <vt:lpstr>Tổng kết</vt:lpstr>
      <vt:lpstr>Vận dụng</vt:lpstr>
      <vt:lpstr>PowerPoint Presentation</vt:lpstr>
      <vt:lpstr>PowerPoint Presentation</vt:lpstr>
      <vt:lpstr>A picture is worth a thousand words </vt:lpstr>
      <vt:lpstr>A picture always reinforces the concept</vt:lpstr>
      <vt:lpstr>4,498,300,000</vt:lpstr>
      <vt:lpstr>9h 55m 23s</vt:lpstr>
      <vt:lpstr>50%</vt:lpstr>
      <vt:lpstr>Our team</vt:lpstr>
      <vt:lpstr>This is a map</vt:lpstr>
      <vt:lpstr>A timeline always works fine</vt:lpstr>
      <vt:lpstr>You can use this infographic</vt:lpstr>
      <vt:lpstr>This is a table</vt:lpstr>
      <vt:lpstr>You can use this graph</vt:lpstr>
      <vt:lpstr>Desktop software</vt:lpstr>
      <vt:lpstr>Tablet app</vt:lpstr>
      <vt:lpstr>Smartphone web</vt:lpstr>
      <vt:lpstr>Name of the section</vt:lpstr>
      <vt:lpstr>To keep in mind!</vt:lpstr>
      <vt:lpstr>True or false</vt:lpstr>
      <vt:lpstr>Five columns</vt:lpstr>
      <vt:lpstr>Did you know?</vt:lpstr>
      <vt:lpstr>Checklist</vt:lpstr>
      <vt:lpstr>Top three tutorials</vt:lpstr>
      <vt:lpstr>Which one uses more energy?</vt:lpstr>
      <vt:lpstr>Thanks!</vt:lpstr>
      <vt:lpstr>Renewable energy icon pack</vt:lpstr>
      <vt:lpstr>Alternative resources</vt:lpstr>
      <vt:lpstr>Resources</vt:lpstr>
      <vt:lpstr>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2023-07-02T07:49:02Z</dcterms:modified>
</cp:coreProperties>
</file>