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56" r:id="rId2"/>
    <p:sldId id="281" r:id="rId3"/>
    <p:sldId id="280" r:id="rId4"/>
    <p:sldId id="282" r:id="rId5"/>
    <p:sldId id="283" r:id="rId6"/>
    <p:sldId id="310" r:id="rId7"/>
    <p:sldId id="285" r:id="rId8"/>
    <p:sldId id="286" r:id="rId9"/>
    <p:sldId id="287" r:id="rId10"/>
    <p:sldId id="289" r:id="rId11"/>
    <p:sldId id="290" r:id="rId12"/>
    <p:sldId id="294" r:id="rId13"/>
    <p:sldId id="292" r:id="rId14"/>
    <p:sldId id="293" r:id="rId15"/>
    <p:sldId id="314" r:id="rId16"/>
    <p:sldId id="296" r:id="rId17"/>
    <p:sldId id="297" r:id="rId18"/>
    <p:sldId id="295" r:id="rId19"/>
    <p:sldId id="330" r:id="rId20"/>
    <p:sldId id="354" r:id="rId21"/>
    <p:sldId id="300" r:id="rId22"/>
    <p:sldId id="301" r:id="rId23"/>
    <p:sldId id="302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7384" autoAdjust="0"/>
  </p:normalViewPr>
  <p:slideViewPr>
    <p:cSldViewPr snapToGrid="0">
      <p:cViewPr varScale="1">
        <p:scale>
          <a:sx n="68" d="100"/>
          <a:sy n="68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77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7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34A2574-9D9B-4C14-A448-5575E3A5EA1E}"/>
              </a:ext>
            </a:extLst>
          </p:cNvPr>
          <p:cNvSpPr/>
          <p:nvPr/>
        </p:nvSpPr>
        <p:spPr>
          <a:xfrm>
            <a:off x="6096000" y="0"/>
            <a:ext cx="7955280" cy="68580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C966DFE6-A661-45EB-A881-63F324A67294}"/>
              </a:ext>
            </a:extLst>
          </p:cNvPr>
          <p:cNvSpPr/>
          <p:nvPr/>
        </p:nvSpPr>
        <p:spPr>
          <a:xfrm>
            <a:off x="6371859" y="-185195"/>
            <a:ext cx="8384932" cy="7228390"/>
          </a:xfrm>
          <a:prstGeom prst="hexagon">
            <a:avLst/>
          </a:prstGeom>
          <a:noFill/>
          <a:ln w="28575"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E959C4-8C72-4AD0-B553-4E6712F6B89E}"/>
              </a:ext>
            </a:extLst>
          </p:cNvPr>
          <p:cNvSpPr/>
          <p:nvPr/>
        </p:nvSpPr>
        <p:spPr>
          <a:xfrm>
            <a:off x="8470546" y="1701480"/>
            <a:ext cx="2787112" cy="85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3A958-634D-44C3-AEE3-396D2D4A65C6}"/>
              </a:ext>
            </a:extLst>
          </p:cNvPr>
          <p:cNvSpPr txBox="1"/>
          <p:nvPr/>
        </p:nvSpPr>
        <p:spPr>
          <a:xfrm>
            <a:off x="6792838" y="2988365"/>
            <a:ext cx="725844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D3E3DC2-455A-42B0-8716-CC83D307E78B}"/>
              </a:ext>
            </a:extLst>
          </p:cNvPr>
          <p:cNvSpPr/>
          <p:nvPr/>
        </p:nvSpPr>
        <p:spPr>
          <a:xfrm>
            <a:off x="5773664" y="5000127"/>
            <a:ext cx="2953588" cy="2546196"/>
          </a:xfrm>
          <a:prstGeom prst="hexagon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" panose="020406040505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690DBF6-3A52-4221-8C4C-63FC8108E9F8}"/>
              </a:ext>
            </a:extLst>
          </p:cNvPr>
          <p:cNvSpPr/>
          <p:nvPr/>
        </p:nvSpPr>
        <p:spPr>
          <a:xfrm>
            <a:off x="4283210" y="4171224"/>
            <a:ext cx="1950720" cy="1681655"/>
          </a:xfrm>
          <a:prstGeom prst="hexagon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61917"/>
              </p:ext>
            </p:extLst>
          </p:nvPr>
        </p:nvGraphicFramePr>
        <p:xfrm>
          <a:off x="2268607" y="1689092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3314179" y="1200297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6104345" y="3895369"/>
            <a:ext cx="600830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điểm có giá trị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trong bảng: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 của người đi bộ) có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03882" y="1701929"/>
            <a:ext cx="11265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734453" y="2859829"/>
            <a:ext cx="5035140" cy="25930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Tại các thời điểm khác nhau, vị trí của vật không đổi.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=&gt; Vật đứng yên, không chuyển động thì đồ thị là đường thẳng nằm ngang.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1055E8-E49E-42E8-A68A-0F34195AA062}"/>
              </a:ext>
            </a:extLst>
          </p:cNvPr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987C76-C50C-4831-AB30-E7AF077D03B3}"/>
                </a:ext>
              </a:extLst>
            </p:cNvPr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121C48-43BC-4F7F-86E8-AD040B8A93BD}"/>
                </a:ext>
              </a:extLst>
            </p:cNvPr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mô tả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 đường đi được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vật và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</a:t>
              </a:r>
              <a:endParaRPr lang="en-US" sz="24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quãng đường (hoặc tốc độ, hay thời gian chuyển động của vật) từ đồ thị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334975"/>
            <a:ext cx="11265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3259356"/>
            <a:ext cx="4730513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trục Os, ta được s = 30km, đó là quãng đường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24356"/>
            <a:ext cx="10922815" cy="3887051"/>
            <a:chOff x="-3629465" y="2932916"/>
            <a:chExt cx="10922815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32916"/>
              <a:ext cx="10922815" cy="3887051"/>
              <a:chOff x="-2170316" y="2949634"/>
              <a:chExt cx="10922815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469167"/>
            <a:ext cx="11265711" cy="80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t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quãng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s = 30km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, ta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86672" y="2712095"/>
            <a:ext cx="5072511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s = 30km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428656" y="3975341"/>
            <a:ext cx="4960514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Từ</a:t>
            </a:r>
            <a:r>
              <a:rPr lang="en-US" dirty="0"/>
              <a:t> B,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trục</a:t>
            </a:r>
            <a:r>
              <a:rPr lang="en-US" dirty="0"/>
              <a:t> </a:t>
            </a:r>
            <a:r>
              <a:rPr lang="en-US" dirty="0" err="1"/>
              <a:t>Ot</a:t>
            </a:r>
            <a:r>
              <a:rPr lang="en-US" dirty="0"/>
              <a:t>, ta </a:t>
            </a:r>
            <a:r>
              <a:rPr lang="en-US" dirty="0" err="1"/>
              <a:t>được</a:t>
            </a:r>
            <a:r>
              <a:rPr lang="en-US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58" grpId="0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7" y="2395395"/>
            <a:ext cx="83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551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đồ thị quãng đường – thời gian cho trước, có thể tìm được quãng đường vật đi (hoặc tốc độ, hay thời gian chuyển động của vật)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45540"/>
              </p:ext>
            </p:extLst>
          </p:nvPr>
        </p:nvGraphicFramePr>
        <p:xfrm>
          <a:off x="7974685" y="3146771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928185" y="3275703"/>
            <a:ext cx="38746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761905" y="213548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</p:cNvCxnSpPr>
          <p:nvPr/>
        </p:nvCxnSpPr>
        <p:spPr>
          <a:xfrm flipV="1">
            <a:off x="7999174" y="3204831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975944" y="2276526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975944" y="5913134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935430" y="5869320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618436" y="5830498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523969" y="605836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7086637" y="2266046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256346" y="5830498"/>
            <a:ext cx="302255" cy="495783"/>
            <a:chOff x="5940457" y="6340902"/>
            <a:chExt cx="302255" cy="49578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800778" y="5830498"/>
            <a:ext cx="674387" cy="495783"/>
            <a:chOff x="6470641" y="6340902"/>
            <a:chExt cx="674387" cy="495783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695984" y="5830498"/>
            <a:ext cx="302255" cy="495783"/>
            <a:chOff x="7379735" y="6340902"/>
            <a:chExt cx="302255" cy="495783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383548" y="5025740"/>
            <a:ext cx="675611" cy="369332"/>
            <a:chOff x="4067839" y="5507242"/>
            <a:chExt cx="675611" cy="36933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260270" y="4337581"/>
            <a:ext cx="798889" cy="369332"/>
            <a:chOff x="3944561" y="4787428"/>
            <a:chExt cx="798889" cy="369332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251330" y="3649421"/>
            <a:ext cx="807829" cy="369332"/>
            <a:chOff x="3935621" y="4067614"/>
            <a:chExt cx="807829" cy="3693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60270" y="2961261"/>
            <a:ext cx="798889" cy="369332"/>
            <a:chOff x="3944561" y="3347800"/>
            <a:chExt cx="798889" cy="36933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id="{F82BDA12-46B3-E9E3-8E00-7E63673C46CB}"/>
              </a:ext>
            </a:extLst>
          </p:cNvPr>
          <p:cNvSpPr/>
          <p:nvPr/>
        </p:nvSpPr>
        <p:spPr>
          <a:xfrm>
            <a:off x="7222430" y="2877408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85449BA-46C0-122C-7C94-719F5F6D9FE1}"/>
              </a:ext>
            </a:extLst>
          </p:cNvPr>
          <p:cNvCxnSpPr>
            <a:cxnSpLocks/>
          </p:cNvCxnSpPr>
          <p:nvPr/>
        </p:nvCxnSpPr>
        <p:spPr>
          <a:xfrm flipH="1" flipV="1">
            <a:off x="10847110" y="3153203"/>
            <a:ext cx="10525" cy="263224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85449BA-46C0-122C-7C94-719F5F6D9FE1}"/>
              </a:ext>
            </a:extLst>
          </p:cNvPr>
          <p:cNvCxnSpPr>
            <a:cxnSpLocks/>
          </p:cNvCxnSpPr>
          <p:nvPr/>
        </p:nvCxnSpPr>
        <p:spPr>
          <a:xfrm>
            <a:off x="8095586" y="3145929"/>
            <a:ext cx="2751524" cy="727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3" grpId="0"/>
      <p:bldP spid="104" grpId="0" animBg="1"/>
      <p:bldP spid="105" grpId="0"/>
      <p:bldP spid="106" grpId="0"/>
      <p:bldP spid="107" grpId="0"/>
      <p:bldP spid="144" grpId="0"/>
      <p:bldP spid="145" grpId="0"/>
      <p:bldP spid="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2950502" y="6823395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6159746" y="5901978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6610894" y="5979282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6660223" y="6002500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6814097" y="5979281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6095315" y="4655124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6464247" y="4283449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6261023" y="4946249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6272879" y="5720561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6351135" y="5381401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6573400" y="5145756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6883805" y="5022324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7046897" y="5459340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7085711" y="5405029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7204079" y="5224310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6970609" y="4612091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6967320" y="4612091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7217276" y="4859346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7310614" y="4612092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5756630" y="5150740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6887095" y="5052247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7566433" y="4572197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7187637" y="4269811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7988351" y="4901618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7170263" y="4252008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6894321" y="5150740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7036382" y="5111462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7209337" y="5042895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7269180" y="5138740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7228397" y="5090274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7337571" y="5129553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6729262" y="5445003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6883806" y="5524174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6886447" y="5576517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6885126" y="5593377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6094644" y="4993013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6316281" y="5274807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6286012" y="5572806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6113727" y="5458315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6134757" y="5243139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6149901" y="5587757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6457670" y="5583409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6245899" y="5681284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6241963" y="4466548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6430042" y="4388199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6752283" y="4557820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6738479" y="4536571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6589841" y="4556570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6575390" y="4535321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6689151" y="4537904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6540535" y="4810962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6635234" y="4696040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6641833" y="4679366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6566822" y="4477089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6739128" y="4489930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6218941" y="4346746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6345207" y="4393900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6348496" y="4574004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6814096" y="4461235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6827901" y="4525393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6348496" y="4509231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5143084" y="5888873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4821471" y="4665089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4925387" y="4813916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4924068" y="4812069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4841204" y="4746128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4968117" y="4687530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4856997" y="4799742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4828048" y="4796624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4926035" y="4866461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4898407" y="4761716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5379802" y="4987393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5611282" y="4370211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5301545" y="4358991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5377183" y="4237280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5356131" y="4349843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5400852" y="4540344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5383761" y="4521701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5556045" y="4544099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5540924" y="4524817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5442284" y="4525436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5471883" y="4792276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5487656" y="4677971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5479108" y="4662587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5534346" y="4501887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5389017" y="4477316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5450832" y="4326565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5790816" y="4469605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5838825" y="4488658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5846722" y="4564669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5851978" y="4581551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5458729" y="4288824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5443606" y="4253034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4875409" y="4939397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4837264" y="4194660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4925819" y="4328061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4943798" y="4486793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4937547" y="4508800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4880665" y="4219089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4990488" y="4209982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4981272" y="4548959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4964181" y="4523732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4971406" y="4537289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5225257" y="5218075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5816473" y="5238648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5121363" y="5299747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5882896" y="5639136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5861844" y="5671933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5759919" y="5672446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4960891" y="5387021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5707301" y="5400106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5688239" y="5400742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4966819" y="5408207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5777682" y="5790380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5251568" y="5816163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5304833" y="5608800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5881577" y="5633147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5445574" y="4857562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5457409" y="4950598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5563942" y="4864966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5663251" y="4859448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5471883" y="4865827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3959309" y="5978032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3493710" y="5003616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3308920" y="4521702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3308920" y="4521702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3308920" y="4521702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3515410" y="4938783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3663377" y="4855223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3424670" y="5171948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3527245" y="5267936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3493710" y="5219327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3473979" y="5258583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4060588" y="4835902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4403881" y="4844639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3927094" y="4906357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4113854" y="4302629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4221708" y="4738662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4499899" y="4486896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4522919" y="4509231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4167120" y="4472393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4151349" y="4456867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4326945" y="4478629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4311149" y="4459350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4211193" y="4460600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4307213" y="4402760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4157275" y="4411415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4078997" y="4182457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4236831" y="4618964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4230252" y="4615374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4149379" y="4272908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4450570" y="4304619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4138194" y="4209982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4409786" y="4860228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4163832" y="5517940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4202645" y="5770875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4184883" y="5727248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4170409" y="5599612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4409785" y="5602729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4724152" y="5563823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4728739" y="5602730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4618267" y="5229294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4630753" y="4984275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3967878" y="5150124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4267099" y="6224280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4414396" y="5830705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2998513" y="5171947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3041264" y="5318905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3082047" y="5363331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3134644" y="5666148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3133994" y="5701222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3089921" y="5973028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3105046" y="6014808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3174756" y="6314487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3185293" y="6355836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2891978" y="5238647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2918935" y="5279791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3018244" y="5526041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3047840" y="5565953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2993254" y="5797354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3044554" y="5843381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3034688" y="6203094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3063615" y="6242988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3184623" y="5837146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3344425" y="5980534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3160305" y="6285383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3426640" y="5847114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3232632" y="6226147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3063616" y="6568429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3082697" y="6603829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7398736" y="6216098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7587485" y="6222417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7375066" y="6402846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7386231" y="6331201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7419117" y="6273385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7473055" y="6226127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7528290" y="6193085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7616412" y="6196181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7669031" y="6222149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7722297" y="6256382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7750575" y="6308069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7768318" y="6363260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7776863" y="6418475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7765029" y="6468623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7742679" y="6517253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7419787" y="6553640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7399384" y="6504455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7373745" y="6460255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7442137" y="6436811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7507910" y="6383157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7518426" y="6330403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7557217" y="6277280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7517775" y="6474346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7517775" y="6550585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7466478" y="6516681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7457931" y="6349273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7624959" y="6345580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7634826" y="6421143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7636793" y="6492601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7630887" y="6569453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7625609" y="6289340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7688742" y="6366091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7672319" y="6297463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7687442" y="6464603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7678898" y="6544573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7459229" y="6216181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7582207" y="6218395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7435561" y="6598969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7463837" y="6630143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7435561" y="6660068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7479631" y="6702464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6614832" y="3661346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6614833" y="3660442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6935103" y="3677569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6787136" y="3814108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6935103" y="3677568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6787136" y="3814107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6622729" y="3755160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6624697" y="3753519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6608924" y="3884193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6610245" y="3883455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6493821" y="4012981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6666800" y="4048627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7061370" y="390138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4278267" y="3760492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" name="Google Shape;2657;p49">
            <a:extLst>
              <a:ext uri="{FF2B5EF4-FFF2-40B4-BE49-F238E27FC236}">
                <a16:creationId xmlns:a16="http://schemas.microsoft.com/office/drawing/2014/main" id="{7CABEF49-CE40-473B-9EF7-2BE2D428FCA5}"/>
              </a:ext>
            </a:extLst>
          </p:cNvPr>
          <p:cNvSpPr txBox="1">
            <a:spLocks/>
          </p:cNvSpPr>
          <p:nvPr/>
        </p:nvSpPr>
        <p:spPr>
          <a:xfrm>
            <a:off x="3663377" y="1645752"/>
            <a:ext cx="5105220" cy="175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67" dirty="0"/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2073991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500"/>
                            </p:stCondLst>
                            <p:childTnLst>
                              <p:par>
                                <p:cTn id="8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24F0F-AD09-DA89-624A-D0E46170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9AF1A-F0B4-4338-80FA-E77530D9AC3F}"/>
              </a:ext>
            </a:extLst>
          </p:cNvPr>
          <p:cNvSpPr txBox="1"/>
          <p:nvPr/>
        </p:nvSpPr>
        <p:spPr>
          <a:xfrm>
            <a:off x="208722" y="539099"/>
            <a:ext cx="11439939" cy="10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6373329" y="1804348"/>
            <a:ext cx="5184178" cy="33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4602802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676056" y="1100856"/>
            <a:ext cx="11330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387294" y="2664367"/>
            <a:ext cx="6129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449824" y="3403031"/>
            <a:ext cx="5031853" cy="127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1322593" y="6024485"/>
            <a:ext cx="10683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quãng đường – thời gian của ô tô (hình bên) để trả lời các câu hỏi sau: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được bao nhiêu mét?</a:t>
            </a:r>
          </a:p>
          <a:p>
            <a:pPr marL="457200" indent="-457200" algn="just">
              <a:buAutoNum type="alphaLcParenR"/>
            </a:pPr>
            <a:r>
              <a:rPr lang="vi-VN" sz="22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đường nào xe chuyển động nhanh hơn? Xác định tốc độ của xe trên mỗi đoạn đường.</a:t>
            </a:r>
            <a:endParaRPr lang="en-US" sz="22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800100" y="2987448"/>
            <a:ext cx="4387663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91556" y="5041146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59" grpId="0"/>
      <p:bldP spid="59" grpId="1"/>
      <p:bldP spid="59" grpId="2"/>
      <p:bldP spid="53" grpId="0"/>
      <p:bldP spid="56" grpId="0"/>
      <p:bldP spid="56" grpId="1"/>
      <p:bldP spid="27" grpId="0" animBg="1"/>
      <p:bldP spid="28" grpId="0"/>
      <p:bldP spid="28" grpId="1"/>
      <p:bldP spid="29" grpId="0"/>
      <p:bldP spid="22" grpId="0" animBg="1"/>
      <p:bldP spid="23" grpId="0" animBg="1"/>
      <p:bldP spid="66" grpId="0"/>
      <p:bldP spid="67" grpId="0"/>
      <p:bldP spid="68" grpId="0"/>
      <p:bldP spid="2" grpId="0" animBg="1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ô tô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1 là: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0048" t="-40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𝟏𝟏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5"/>
                  <a:stretch>
                    <a:fillRect l="-10048" b="-5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𝟐𝟐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104796-164F-4248-A903-7A5C183E5C78}"/>
              </a:ext>
            </a:extLst>
          </p:cNvPr>
          <p:cNvSpPr/>
          <p:nvPr/>
        </p:nvSpPr>
        <p:spPr>
          <a:xfrm>
            <a:off x="294501" y="4795261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1132-69C1-43BF-BB1B-60CD752C7867}"/>
              </a:ext>
            </a:extLst>
          </p:cNvPr>
          <p:cNvSpPr txBox="1"/>
          <p:nvPr/>
        </p:nvSpPr>
        <p:spPr>
          <a:xfrm>
            <a:off x="294501" y="2728316"/>
            <a:ext cx="398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BB211488-A8CC-4CDE-B0C4-B7A345130FB9}"/>
              </a:ext>
            </a:extLst>
          </p:cNvPr>
          <p:cNvSpPr/>
          <p:nvPr/>
        </p:nvSpPr>
        <p:spPr>
          <a:xfrm>
            <a:off x="-770540" y="1117600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15028-E750-4AA1-9A8B-A082203856D3}"/>
              </a:ext>
            </a:extLst>
          </p:cNvPr>
          <p:cNvSpPr txBox="1"/>
          <p:nvPr/>
        </p:nvSpPr>
        <p:spPr>
          <a:xfrm>
            <a:off x="322667" y="1265535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01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03595"/>
              </p:ext>
            </p:extLst>
          </p:nvPr>
        </p:nvGraphicFramePr>
        <p:xfrm>
          <a:off x="286347" y="3882683"/>
          <a:ext cx="9715782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1" grpId="0"/>
          <p:bldP spid="27" grpId="0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5994400" y="2028907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68E742-7076-4127-B2F9-6D20450F58FE}"/>
              </a:ext>
            </a:extLst>
          </p:cNvPr>
          <p:cNvSpPr txBox="1"/>
          <p:nvPr/>
        </p:nvSpPr>
        <p:spPr>
          <a:xfrm>
            <a:off x="383098" y="3102838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50377" y="4160259"/>
            <a:ext cx="10193757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8h – 6h = 2h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46439" y="4657130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3755715" y="4867231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9524" t="-2752" b="-11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1CD048-C943-4B0A-AD89-F5EA7AD5D636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𝟑𝟎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A1CD048-C943-4B0A-AD89-F5EA7AD5D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78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73905"/>
              </p:ext>
            </p:extLst>
          </p:nvPr>
        </p:nvGraphicFramePr>
        <p:xfrm>
          <a:off x="1041535" y="2679522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72563" y="4660252"/>
            <a:ext cx="7930215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33138" y="5848975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741800" y="5814506"/>
            <a:ext cx="8160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7250"/>
              </p:ext>
            </p:extLst>
          </p:nvPr>
        </p:nvGraphicFramePr>
        <p:xfrm>
          <a:off x="716290" y="3348110"/>
          <a:ext cx="9715782" cy="85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7" grpId="0"/>
          <p:bldP spid="2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349CB49-54A4-4CF7-BBCD-269DE9A4FC11}"/>
              </a:ext>
            </a:extLst>
          </p:cNvPr>
          <p:cNvGrpSpPr/>
          <p:nvPr/>
        </p:nvGrpSpPr>
        <p:grpSpPr>
          <a:xfrm>
            <a:off x="-33123" y="360834"/>
            <a:ext cx="1687965" cy="824696"/>
            <a:chOff x="0" y="1702961"/>
            <a:chExt cx="1687965" cy="8246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17CD05-9691-4CC1-B171-6966205108D5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C8B102-A8C1-499D-9446-8512B852BBAA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DC0B520-09B2-461F-9D9F-535A0394D286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56915C-D055-4A44-B00A-BCD44C03170F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265980" y="19931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1324041" y="1839930"/>
            <a:ext cx="4764390" cy="87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553474" y="4618688"/>
            <a:ext cx="503596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571332" y="3229972"/>
            <a:ext cx="523180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6385342" y="4971909"/>
            <a:ext cx="675611" cy="369332"/>
            <a:chOff x="4067839" y="5507242"/>
            <a:chExt cx="67561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6262064" y="4283750"/>
            <a:ext cx="798889" cy="369332"/>
            <a:chOff x="3944561" y="4787428"/>
            <a:chExt cx="798889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6253124" y="3595590"/>
            <a:ext cx="807829" cy="369332"/>
            <a:chOff x="3935621" y="4067614"/>
            <a:chExt cx="807829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6262064" y="2907430"/>
            <a:ext cx="798889" cy="369332"/>
            <a:chOff x="3944561" y="3347800"/>
            <a:chExt cx="798889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5DEE2335-2CC1-D759-4F52-506ABA3AE011}"/>
              </a:ext>
            </a:extLst>
          </p:cNvPr>
          <p:cNvSpPr/>
          <p:nvPr/>
        </p:nvSpPr>
        <p:spPr>
          <a:xfrm>
            <a:off x="8760368" y="6286907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6544384" y="1047452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6618224" y="2093414"/>
            <a:ext cx="49791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đó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6618224" y="2930786"/>
            <a:ext cx="5101336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7599358" y="3630413"/>
            <a:ext cx="4456897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7599358" y="4189649"/>
            <a:ext cx="3838890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2 (t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7599358" y="4839283"/>
            <a:ext cx="3793291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3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7533207" y="5458774"/>
            <a:ext cx="3664498" cy="4605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4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850276" y="4708367"/>
            <a:ext cx="675611" cy="369332"/>
            <a:chOff x="4067839" y="5507242"/>
            <a:chExt cx="67561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26998" y="4020208"/>
            <a:ext cx="798889" cy="369332"/>
            <a:chOff x="3944561" y="4787428"/>
            <a:chExt cx="798889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18058" y="3332048"/>
            <a:ext cx="807829" cy="369332"/>
            <a:chOff x="3935621" y="4067614"/>
            <a:chExt cx="807829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6998" y="2643888"/>
            <a:ext cx="798889" cy="369332"/>
            <a:chOff x="3944561" y="3347800"/>
            <a:chExt cx="798889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1" name="Rectangle: Rounded Corners 126">
            <a:extLst>
              <a:ext uri="{FF2B5EF4-FFF2-40B4-BE49-F238E27FC236}">
                <a16:creationId xmlns:a16="http://schemas.microsoft.com/office/drawing/2014/main" id="{5DEE2335-2CC1-D759-4F52-506ABA3AE011}"/>
              </a:ext>
            </a:extLst>
          </p:cNvPr>
          <p:cNvSpPr/>
          <p:nvPr/>
        </p:nvSpPr>
        <p:spPr>
          <a:xfrm>
            <a:off x="3225302" y="6023365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7490233" y="975254"/>
            <a:ext cx="451075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23" grpId="0" animBg="1"/>
      <p:bldP spid="124" grpId="0"/>
      <p:bldP spid="125" grpId="0"/>
      <p:bldP spid="126" grpId="0"/>
      <p:bldP spid="151" grpId="0" animBg="1"/>
      <p:bldP spid="152" grpId="0" animBg="1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174703" y="625217"/>
            <a:ext cx="512968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600338" y="3451348"/>
            <a:ext cx="55943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A, B, C, 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551301" y="1661276"/>
            <a:ext cx="5129683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trên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gọi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884A7A5-B1EB-166A-D292-BE27CE682E6C}"/>
              </a:ext>
            </a:extLst>
          </p:cNvPr>
          <p:cNvSpPr/>
          <p:nvPr/>
        </p:nvSpPr>
        <p:spPr>
          <a:xfrm>
            <a:off x="8729807" y="6099991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265143" y="4585582"/>
            <a:ext cx="675611" cy="369332"/>
            <a:chOff x="4067839" y="5507242"/>
            <a:chExt cx="67561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141865" y="3897423"/>
            <a:ext cx="798889" cy="369332"/>
            <a:chOff x="3944561" y="4787428"/>
            <a:chExt cx="798889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132925" y="3209263"/>
            <a:ext cx="807829" cy="369332"/>
            <a:chOff x="3935621" y="4067614"/>
            <a:chExt cx="807829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141865" y="2521103"/>
            <a:ext cx="798889" cy="369332"/>
            <a:chOff x="3944561" y="3347800"/>
            <a:chExt cx="798889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  <p:bldP spid="128" grpId="0" animBg="1"/>
      <p:bldP spid="130" grpId="0" animBg="1"/>
      <p:bldP spid="131" grpId="0"/>
      <p:bldP spid="132" grpId="0"/>
      <p:bldP spid="133" grpId="0"/>
      <p:bldP spid="155" grpId="0" animBg="1"/>
      <p:bldP spid="156" grpId="0" animBg="1"/>
      <p:bldP spid="159" grpId="0" animBg="1"/>
      <p:bldP spid="162" grpId="0" animBg="1"/>
      <p:bldP spid="164" grpId="0" animBg="1"/>
      <p:bldP spid="165" grpId="0"/>
      <p:bldP spid="166" grpId="0"/>
      <p:bldP spid="167" grpId="0"/>
      <p:bldP spid="16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4119</TotalTime>
  <Words>2292</Words>
  <Application>Microsoft Office PowerPoint</Application>
  <PresentationFormat>Widescreen</PresentationFormat>
  <Paragraphs>420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Book Antiqua</vt:lpstr>
      <vt:lpstr>Calibri</vt:lpstr>
      <vt:lpstr>Cambria Math</vt:lpstr>
      <vt:lpstr>Century</vt:lpstr>
      <vt:lpstr>Century Gothic</vt:lpstr>
      <vt:lpstr>Merriweather</vt:lpstr>
      <vt:lpstr>Symbol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Admin</cp:lastModifiedBy>
  <cp:revision>96</cp:revision>
  <dcterms:created xsi:type="dcterms:W3CDTF">2022-04-17T09:30:56Z</dcterms:created>
  <dcterms:modified xsi:type="dcterms:W3CDTF">2022-07-21T14:15:23Z</dcterms:modified>
</cp:coreProperties>
</file>