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2" r:id="rId16"/>
    <p:sldId id="270" r:id="rId17"/>
    <p:sldId id="271" r:id="rId18"/>
    <p:sldId id="273" r:id="rId19"/>
    <p:sldId id="275" r:id="rId20"/>
    <p:sldId id="276" r:id="rId21"/>
    <p:sldId id="289" r:id="rId22"/>
    <p:sldId id="277" r:id="rId23"/>
    <p:sldId id="278" r:id="rId24"/>
    <p:sldId id="280" r:id="rId25"/>
    <p:sldId id="281" r:id="rId26"/>
    <p:sldId id="285" r:id="rId27"/>
    <p:sldId id="279" r:id="rId28"/>
    <p:sldId id="283" r:id="rId29"/>
    <p:sldId id="284" r:id="rId30"/>
    <p:sldId id="286" r:id="rId31"/>
    <p:sldId id="287" r:id="rId32"/>
    <p:sldId id="274" r:id="rId33"/>
    <p:sldId id="288" r:id="rId34"/>
  </p:sldIdLst>
  <p:sldSz cx="9144000" cy="5143500" type="screen16x9"/>
  <p:notesSz cx="6858000" cy="9144000"/>
  <p:custDataLst>
    <p:tags r:id="rId35"/>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66FF33"/>
    <a:srgbClr val="FF3300"/>
    <a:srgbClr val="66FFFF"/>
    <a:srgbClr val="FF5050"/>
    <a:srgbClr val="F6F7BB"/>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3" d="100"/>
          <a:sy n="93" d="100"/>
        </p:scale>
        <p:origin x="-168" y="-19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9856A9-FA56-41C7-9C66-3A76AC466EC2}" type="doc">
      <dgm:prSet loTypeId="urn:microsoft.com/office/officeart/2005/8/layout/cycle4" loCatId="cycle" qsTypeId="urn:microsoft.com/office/officeart/2005/8/quickstyle/3d2" qsCatId="3D" csTypeId="urn:microsoft.com/office/officeart/2005/8/colors/colorful5" csCatId="colorful" phldr="1"/>
      <dgm:spPr/>
      <dgm:t>
        <a:bodyPr/>
        <a:lstStyle/>
        <a:p>
          <a:endParaRPr lang="vi-VN"/>
        </a:p>
      </dgm:t>
    </dgm:pt>
    <dgm:pt modelId="{13969347-EEB3-4609-898E-AC4A86A20A69}">
      <dgm:prSet phldrT="[Text]" custT="1"/>
      <dgm:spPr/>
      <dgm:t>
        <a:bodyPr/>
        <a:lstStyle/>
        <a:p>
          <a:endParaRPr lang="vi-VN" sz="2800" dirty="0">
            <a:solidFill>
              <a:schemeClr val="tx1"/>
            </a:solidFill>
            <a:latin typeface="+mj-lt"/>
          </a:endParaRPr>
        </a:p>
      </dgm:t>
    </dgm:pt>
    <dgm:pt modelId="{7D325360-00DA-4DA8-B0C9-8819C194FB40}" type="parTrans" cxnId="{C2EA8D86-ABD2-441D-8759-0454EAD8F391}">
      <dgm:prSet/>
      <dgm:spPr/>
      <dgm:t>
        <a:bodyPr/>
        <a:lstStyle/>
        <a:p>
          <a:endParaRPr lang="vi-VN"/>
        </a:p>
      </dgm:t>
    </dgm:pt>
    <dgm:pt modelId="{BB421ECC-55DB-4480-8885-E01BE29F92EA}" type="sibTrans" cxnId="{C2EA8D86-ABD2-441D-8759-0454EAD8F391}">
      <dgm:prSet/>
      <dgm:spPr/>
      <dgm:t>
        <a:bodyPr/>
        <a:lstStyle/>
        <a:p>
          <a:endParaRPr lang="vi-VN"/>
        </a:p>
      </dgm:t>
    </dgm:pt>
    <dgm:pt modelId="{0C812DAA-C984-46DA-988E-647602AE7EC2}">
      <dgm:prSet phldrT="[Text]"/>
      <dgm:spPr/>
      <dgm:t>
        <a:bodyPr/>
        <a:lstStyle/>
        <a:p>
          <a:endParaRPr lang="vi-VN" dirty="0">
            <a:solidFill>
              <a:schemeClr val="tx1"/>
            </a:solidFill>
            <a:latin typeface="+mj-lt"/>
          </a:endParaRPr>
        </a:p>
      </dgm:t>
    </dgm:pt>
    <dgm:pt modelId="{E4118AC9-73B0-4F4F-8A0C-E6D1FB354639}" type="parTrans" cxnId="{E1ECDFCF-E197-42A5-B385-8FACE86CF3F4}">
      <dgm:prSet/>
      <dgm:spPr/>
      <dgm:t>
        <a:bodyPr/>
        <a:lstStyle/>
        <a:p>
          <a:endParaRPr lang="vi-VN"/>
        </a:p>
      </dgm:t>
    </dgm:pt>
    <dgm:pt modelId="{E2289C30-2460-496C-AFE5-C0364EE6EBA7}" type="sibTrans" cxnId="{E1ECDFCF-E197-42A5-B385-8FACE86CF3F4}">
      <dgm:prSet/>
      <dgm:spPr/>
      <dgm:t>
        <a:bodyPr/>
        <a:lstStyle/>
        <a:p>
          <a:endParaRPr lang="vi-VN"/>
        </a:p>
      </dgm:t>
    </dgm:pt>
    <dgm:pt modelId="{CA38C717-B9D5-41A2-B565-2243792B1488}">
      <dgm:prSet phldrT="[Text]" custT="1"/>
      <dgm:spPr/>
      <dgm:t>
        <a:bodyPr/>
        <a:lstStyle/>
        <a:p>
          <a:endParaRPr lang="vi-VN" sz="2800" dirty="0" smtClean="0">
            <a:solidFill>
              <a:schemeClr val="tx1"/>
            </a:solidFill>
            <a:latin typeface="+mj-lt"/>
          </a:endParaRPr>
        </a:p>
      </dgm:t>
    </dgm:pt>
    <dgm:pt modelId="{E040009F-08C6-4535-9100-C86E16264C1D}" type="parTrans" cxnId="{D3FEB9E5-5D39-453E-9233-E714B17CBF34}">
      <dgm:prSet/>
      <dgm:spPr/>
      <dgm:t>
        <a:bodyPr/>
        <a:lstStyle/>
        <a:p>
          <a:endParaRPr lang="vi-VN"/>
        </a:p>
      </dgm:t>
    </dgm:pt>
    <dgm:pt modelId="{0A8046DD-CF94-47C4-B307-86323B9D934F}" type="sibTrans" cxnId="{D3FEB9E5-5D39-453E-9233-E714B17CBF34}">
      <dgm:prSet/>
      <dgm:spPr/>
      <dgm:t>
        <a:bodyPr/>
        <a:lstStyle/>
        <a:p>
          <a:endParaRPr lang="vi-VN"/>
        </a:p>
      </dgm:t>
    </dgm:pt>
    <dgm:pt modelId="{8B355304-62B6-48C1-A9FD-A2B017359F36}">
      <dgm:prSet phldrT="[Text]" custT="1"/>
      <dgm:spPr>
        <a:solidFill>
          <a:srgbClr val="FFFF66">
            <a:alpha val="89804"/>
          </a:srgbClr>
        </a:solidFill>
      </dgm:spPr>
      <dgm:t>
        <a:bodyPr/>
        <a:lstStyle/>
        <a:p>
          <a:endParaRPr lang="vi-VN" sz="2400" dirty="0">
            <a:latin typeface="+mj-lt"/>
          </a:endParaRPr>
        </a:p>
      </dgm:t>
    </dgm:pt>
    <dgm:pt modelId="{5F92EBD8-640D-413A-8EFE-557DCE55D60F}" type="parTrans" cxnId="{6ADE0B7A-26A3-4F87-AE7B-B9BECFEA51CC}">
      <dgm:prSet/>
      <dgm:spPr/>
      <dgm:t>
        <a:bodyPr/>
        <a:lstStyle/>
        <a:p>
          <a:endParaRPr lang="vi-VN"/>
        </a:p>
      </dgm:t>
    </dgm:pt>
    <dgm:pt modelId="{5EDD55EA-AC1E-4C20-8E69-ABA82FF146D9}" type="sibTrans" cxnId="{6ADE0B7A-26A3-4F87-AE7B-B9BECFEA51CC}">
      <dgm:prSet/>
      <dgm:spPr/>
      <dgm:t>
        <a:bodyPr/>
        <a:lstStyle/>
        <a:p>
          <a:endParaRPr lang="vi-VN"/>
        </a:p>
      </dgm:t>
    </dgm:pt>
    <dgm:pt modelId="{22AB1AAA-DB8B-400E-9EB9-04006C9CAFE9}">
      <dgm:prSet phldrT="[Text]" custT="1"/>
      <dgm:spPr/>
      <dgm:t>
        <a:bodyPr/>
        <a:lstStyle/>
        <a:p>
          <a:endParaRPr lang="vi-VN" sz="2300" dirty="0" smtClean="0"/>
        </a:p>
      </dgm:t>
    </dgm:pt>
    <dgm:pt modelId="{32CD6D2D-DD82-4AD0-869F-FB398E2E7452}" type="parTrans" cxnId="{23B4F509-741E-40C1-AFE1-EE3997B247A8}">
      <dgm:prSet/>
      <dgm:spPr/>
      <dgm:t>
        <a:bodyPr/>
        <a:lstStyle/>
        <a:p>
          <a:endParaRPr lang="vi-VN"/>
        </a:p>
      </dgm:t>
    </dgm:pt>
    <dgm:pt modelId="{AEF85619-1F2C-42A0-8790-DCB81C2B3E53}" type="sibTrans" cxnId="{23B4F509-741E-40C1-AFE1-EE3997B247A8}">
      <dgm:prSet/>
      <dgm:spPr/>
      <dgm:t>
        <a:bodyPr/>
        <a:lstStyle/>
        <a:p>
          <a:endParaRPr lang="vi-VN"/>
        </a:p>
      </dgm:t>
    </dgm:pt>
    <dgm:pt modelId="{38D057E0-5FCA-49EB-9F4A-0F6F13379F71}">
      <dgm:prSet phldrT="[Text]" custT="1"/>
      <dgm:spPr>
        <a:solidFill>
          <a:schemeClr val="accent6">
            <a:lumMod val="40000"/>
            <a:lumOff val="60000"/>
            <a:alpha val="90000"/>
          </a:schemeClr>
        </a:solidFill>
      </dgm:spPr>
      <dgm:t>
        <a:bodyPr/>
        <a:lstStyle/>
        <a:p>
          <a:endParaRPr lang="vi-VN" sz="2400" dirty="0">
            <a:latin typeface="+mj-lt"/>
          </a:endParaRPr>
        </a:p>
      </dgm:t>
    </dgm:pt>
    <dgm:pt modelId="{818B1F61-83E3-4740-BB8C-3A5FD1323145}" type="parTrans" cxnId="{7E52723C-61F6-4A58-B9AE-C62939BB4759}">
      <dgm:prSet/>
      <dgm:spPr/>
      <dgm:t>
        <a:bodyPr/>
        <a:lstStyle/>
        <a:p>
          <a:endParaRPr lang="vi-VN"/>
        </a:p>
      </dgm:t>
    </dgm:pt>
    <dgm:pt modelId="{1CC79010-E87E-46C2-A294-1AC59B99392F}" type="sibTrans" cxnId="{7E52723C-61F6-4A58-B9AE-C62939BB4759}">
      <dgm:prSet/>
      <dgm:spPr/>
      <dgm:t>
        <a:bodyPr/>
        <a:lstStyle/>
        <a:p>
          <a:endParaRPr lang="vi-VN"/>
        </a:p>
      </dgm:t>
    </dgm:pt>
    <dgm:pt modelId="{EFBFC623-C968-41B2-8AA2-8B2F23AE3916}">
      <dgm:prSet phldrT="[Text]"/>
      <dgm:spPr>
        <a:solidFill>
          <a:srgbClr val="66FFFF">
            <a:alpha val="89804"/>
          </a:srgbClr>
        </a:solidFill>
      </dgm:spPr>
      <dgm:t>
        <a:bodyPr/>
        <a:lstStyle/>
        <a:p>
          <a:endParaRPr lang="vi-VN" sz="1600" dirty="0"/>
        </a:p>
      </dgm:t>
    </dgm:pt>
    <dgm:pt modelId="{61CC10F9-2D92-4CF2-877B-FF4BBC1BB830}" type="parTrans" cxnId="{E03E2005-39D3-4F96-B452-321716B46FD6}">
      <dgm:prSet/>
      <dgm:spPr/>
      <dgm:t>
        <a:bodyPr/>
        <a:lstStyle/>
        <a:p>
          <a:endParaRPr lang="vi-VN"/>
        </a:p>
      </dgm:t>
    </dgm:pt>
    <dgm:pt modelId="{5F1554B3-61F5-41FC-BD07-7292B8C759BA}" type="sibTrans" cxnId="{E03E2005-39D3-4F96-B452-321716B46FD6}">
      <dgm:prSet/>
      <dgm:spPr/>
      <dgm:t>
        <a:bodyPr/>
        <a:lstStyle/>
        <a:p>
          <a:endParaRPr lang="vi-VN"/>
        </a:p>
      </dgm:t>
    </dgm:pt>
    <dgm:pt modelId="{08F93F79-2DF0-4041-B835-57B0FB054BFB}">
      <dgm:prSet phldrT="[Text]"/>
      <dgm:spPr>
        <a:solidFill>
          <a:srgbClr val="66FF33">
            <a:alpha val="90000"/>
          </a:srgbClr>
        </a:solidFill>
      </dgm:spPr>
      <dgm:t>
        <a:bodyPr/>
        <a:lstStyle/>
        <a:p>
          <a:endParaRPr lang="vi-VN" sz="1900" dirty="0"/>
        </a:p>
      </dgm:t>
    </dgm:pt>
    <dgm:pt modelId="{8859630A-3D82-4338-B09D-581273D54504}" type="parTrans" cxnId="{94816051-F90E-45F5-8E2B-3B61752D889B}">
      <dgm:prSet/>
      <dgm:spPr/>
      <dgm:t>
        <a:bodyPr/>
        <a:lstStyle/>
        <a:p>
          <a:endParaRPr lang="vi-VN"/>
        </a:p>
      </dgm:t>
    </dgm:pt>
    <dgm:pt modelId="{B555D6A6-0798-43E4-9F53-30B53C696E53}" type="sibTrans" cxnId="{94816051-F90E-45F5-8E2B-3B61752D889B}">
      <dgm:prSet/>
      <dgm:spPr/>
      <dgm:t>
        <a:bodyPr/>
        <a:lstStyle/>
        <a:p>
          <a:endParaRPr lang="vi-VN"/>
        </a:p>
      </dgm:t>
    </dgm:pt>
    <dgm:pt modelId="{C6D9071F-1E94-4562-AC90-2C9AACC106E5}" type="pres">
      <dgm:prSet presAssocID="{BB9856A9-FA56-41C7-9C66-3A76AC466EC2}" presName="cycleMatrixDiagram" presStyleCnt="0">
        <dgm:presLayoutVars>
          <dgm:chMax val="1"/>
          <dgm:dir/>
          <dgm:animLvl val="lvl"/>
          <dgm:resizeHandles val="exact"/>
        </dgm:presLayoutVars>
      </dgm:prSet>
      <dgm:spPr/>
      <dgm:t>
        <a:bodyPr/>
        <a:lstStyle/>
        <a:p>
          <a:endParaRPr lang="vi-VN"/>
        </a:p>
      </dgm:t>
    </dgm:pt>
    <dgm:pt modelId="{FAC83ABD-ACF2-4FB4-8D9B-47CB0A5858E8}" type="pres">
      <dgm:prSet presAssocID="{BB9856A9-FA56-41C7-9C66-3A76AC466EC2}" presName="children" presStyleCnt="0"/>
      <dgm:spPr/>
    </dgm:pt>
    <dgm:pt modelId="{6F5ACB08-3146-4730-BE04-AAC1A45B3B08}" type="pres">
      <dgm:prSet presAssocID="{BB9856A9-FA56-41C7-9C66-3A76AC466EC2}" presName="child1group" presStyleCnt="0"/>
      <dgm:spPr/>
    </dgm:pt>
    <dgm:pt modelId="{9029CD13-0649-4B0B-A62F-5C6F8ACB7865}" type="pres">
      <dgm:prSet presAssocID="{BB9856A9-FA56-41C7-9C66-3A76AC466EC2}" presName="child1" presStyleLbl="bgAcc1" presStyleIdx="0" presStyleCnt="4" custScaleX="150042" custScaleY="148580" custLinFactNeighborX="-38011" custLinFactNeighborY="-1342"/>
      <dgm:spPr/>
      <dgm:t>
        <a:bodyPr/>
        <a:lstStyle/>
        <a:p>
          <a:endParaRPr lang="vi-VN"/>
        </a:p>
      </dgm:t>
    </dgm:pt>
    <dgm:pt modelId="{4D4ED06D-ECB1-467D-8B49-87C69F530466}" type="pres">
      <dgm:prSet presAssocID="{BB9856A9-FA56-41C7-9C66-3A76AC466EC2}" presName="child1Text" presStyleLbl="bgAcc1" presStyleIdx="0" presStyleCnt="4">
        <dgm:presLayoutVars>
          <dgm:bulletEnabled val="1"/>
        </dgm:presLayoutVars>
      </dgm:prSet>
      <dgm:spPr/>
      <dgm:t>
        <a:bodyPr/>
        <a:lstStyle/>
        <a:p>
          <a:endParaRPr lang="vi-VN"/>
        </a:p>
      </dgm:t>
    </dgm:pt>
    <dgm:pt modelId="{E7A272DA-9D9A-47C1-ACD3-CD6A0B1FB42A}" type="pres">
      <dgm:prSet presAssocID="{BB9856A9-FA56-41C7-9C66-3A76AC466EC2}" presName="child2group" presStyleCnt="0"/>
      <dgm:spPr/>
    </dgm:pt>
    <dgm:pt modelId="{29DCB11C-6704-46F6-9356-330505D30A33}" type="pres">
      <dgm:prSet presAssocID="{BB9856A9-FA56-41C7-9C66-3A76AC466EC2}" presName="child2" presStyleLbl="bgAcc1" presStyleIdx="1" presStyleCnt="4" custScaleX="157654" custScaleY="148780" custLinFactNeighborX="65826" custLinFactNeighborY="-8485"/>
      <dgm:spPr/>
      <dgm:t>
        <a:bodyPr/>
        <a:lstStyle/>
        <a:p>
          <a:endParaRPr lang="vi-VN"/>
        </a:p>
      </dgm:t>
    </dgm:pt>
    <dgm:pt modelId="{DF470477-08EA-48E9-98E0-A93792C06897}" type="pres">
      <dgm:prSet presAssocID="{BB9856A9-FA56-41C7-9C66-3A76AC466EC2}" presName="child2Text" presStyleLbl="bgAcc1" presStyleIdx="1" presStyleCnt="4">
        <dgm:presLayoutVars>
          <dgm:bulletEnabled val="1"/>
        </dgm:presLayoutVars>
      </dgm:prSet>
      <dgm:spPr/>
      <dgm:t>
        <a:bodyPr/>
        <a:lstStyle/>
        <a:p>
          <a:endParaRPr lang="vi-VN"/>
        </a:p>
      </dgm:t>
    </dgm:pt>
    <dgm:pt modelId="{3F834918-A5E5-4892-90A7-B87EE1BDE866}" type="pres">
      <dgm:prSet presAssocID="{BB9856A9-FA56-41C7-9C66-3A76AC466EC2}" presName="child3group" presStyleCnt="0"/>
      <dgm:spPr/>
    </dgm:pt>
    <dgm:pt modelId="{D946FF0A-5511-45B1-BCAF-C52953F66A85}" type="pres">
      <dgm:prSet presAssocID="{BB9856A9-FA56-41C7-9C66-3A76AC466EC2}" presName="child3" presStyleLbl="bgAcc1" presStyleIdx="2" presStyleCnt="4" custScaleX="164257" custScaleY="135197" custLinFactNeighborX="48032" custLinFactNeighborY="-20175"/>
      <dgm:spPr/>
      <dgm:t>
        <a:bodyPr/>
        <a:lstStyle/>
        <a:p>
          <a:endParaRPr lang="vi-VN"/>
        </a:p>
      </dgm:t>
    </dgm:pt>
    <dgm:pt modelId="{6AC40342-B1AD-4028-A7DD-FEB346F47D3C}" type="pres">
      <dgm:prSet presAssocID="{BB9856A9-FA56-41C7-9C66-3A76AC466EC2}" presName="child3Text" presStyleLbl="bgAcc1" presStyleIdx="2" presStyleCnt="4">
        <dgm:presLayoutVars>
          <dgm:bulletEnabled val="1"/>
        </dgm:presLayoutVars>
      </dgm:prSet>
      <dgm:spPr/>
      <dgm:t>
        <a:bodyPr/>
        <a:lstStyle/>
        <a:p>
          <a:endParaRPr lang="vi-VN"/>
        </a:p>
      </dgm:t>
    </dgm:pt>
    <dgm:pt modelId="{AE15DDC6-6B0B-4A15-A144-6FC5E717CD6C}" type="pres">
      <dgm:prSet presAssocID="{BB9856A9-FA56-41C7-9C66-3A76AC466EC2}" presName="child4group" presStyleCnt="0"/>
      <dgm:spPr/>
    </dgm:pt>
    <dgm:pt modelId="{72DE220B-E8B2-4507-AE6C-FA47E56CCCA6}" type="pres">
      <dgm:prSet presAssocID="{BB9856A9-FA56-41C7-9C66-3A76AC466EC2}" presName="child4" presStyleLbl="bgAcc1" presStyleIdx="3" presStyleCnt="4" custScaleX="147131" custScaleY="126790" custLinFactNeighborX="-42755" custLinFactNeighborY="-20309"/>
      <dgm:spPr/>
      <dgm:t>
        <a:bodyPr/>
        <a:lstStyle/>
        <a:p>
          <a:endParaRPr lang="vi-VN"/>
        </a:p>
      </dgm:t>
    </dgm:pt>
    <dgm:pt modelId="{93A2DB13-063C-43A1-9E8E-DB74BD889872}" type="pres">
      <dgm:prSet presAssocID="{BB9856A9-FA56-41C7-9C66-3A76AC466EC2}" presName="child4Text" presStyleLbl="bgAcc1" presStyleIdx="3" presStyleCnt="4">
        <dgm:presLayoutVars>
          <dgm:bulletEnabled val="1"/>
        </dgm:presLayoutVars>
      </dgm:prSet>
      <dgm:spPr/>
      <dgm:t>
        <a:bodyPr/>
        <a:lstStyle/>
        <a:p>
          <a:endParaRPr lang="vi-VN"/>
        </a:p>
      </dgm:t>
    </dgm:pt>
    <dgm:pt modelId="{332AAB43-7C1A-4E9A-976E-00D1DF5B7F04}" type="pres">
      <dgm:prSet presAssocID="{BB9856A9-FA56-41C7-9C66-3A76AC466EC2}" presName="childPlaceholder" presStyleCnt="0"/>
      <dgm:spPr/>
    </dgm:pt>
    <dgm:pt modelId="{5B244070-07EB-403A-B52A-74EE3DB101E2}" type="pres">
      <dgm:prSet presAssocID="{BB9856A9-FA56-41C7-9C66-3A76AC466EC2}" presName="circle" presStyleCnt="0"/>
      <dgm:spPr/>
    </dgm:pt>
    <dgm:pt modelId="{780D6358-BB71-437E-9973-3457FCCEE8CB}" type="pres">
      <dgm:prSet presAssocID="{BB9856A9-FA56-41C7-9C66-3A76AC466EC2}" presName="quadrant1" presStyleLbl="node1" presStyleIdx="0" presStyleCnt="4">
        <dgm:presLayoutVars>
          <dgm:chMax val="1"/>
          <dgm:bulletEnabled val="1"/>
        </dgm:presLayoutVars>
      </dgm:prSet>
      <dgm:spPr/>
      <dgm:t>
        <a:bodyPr/>
        <a:lstStyle/>
        <a:p>
          <a:endParaRPr lang="vi-VN"/>
        </a:p>
      </dgm:t>
    </dgm:pt>
    <dgm:pt modelId="{B639EDC9-FA1F-4C48-8143-25124ECD241D}" type="pres">
      <dgm:prSet presAssocID="{BB9856A9-FA56-41C7-9C66-3A76AC466EC2}" presName="quadrant2" presStyleLbl="node1" presStyleIdx="1" presStyleCnt="4">
        <dgm:presLayoutVars>
          <dgm:chMax val="1"/>
          <dgm:bulletEnabled val="1"/>
        </dgm:presLayoutVars>
      </dgm:prSet>
      <dgm:spPr/>
      <dgm:t>
        <a:bodyPr/>
        <a:lstStyle/>
        <a:p>
          <a:endParaRPr lang="vi-VN"/>
        </a:p>
      </dgm:t>
    </dgm:pt>
    <dgm:pt modelId="{AB856F75-7677-4EAE-B057-5CB5501151C1}" type="pres">
      <dgm:prSet presAssocID="{BB9856A9-FA56-41C7-9C66-3A76AC466EC2}" presName="quadrant3" presStyleLbl="node1" presStyleIdx="2" presStyleCnt="4">
        <dgm:presLayoutVars>
          <dgm:chMax val="1"/>
          <dgm:bulletEnabled val="1"/>
        </dgm:presLayoutVars>
      </dgm:prSet>
      <dgm:spPr/>
      <dgm:t>
        <a:bodyPr/>
        <a:lstStyle/>
        <a:p>
          <a:endParaRPr lang="vi-VN"/>
        </a:p>
      </dgm:t>
    </dgm:pt>
    <dgm:pt modelId="{033F68C5-F638-44F1-A1F5-EAF248F36F00}" type="pres">
      <dgm:prSet presAssocID="{BB9856A9-FA56-41C7-9C66-3A76AC466EC2}" presName="quadrant4" presStyleLbl="node1" presStyleIdx="3" presStyleCnt="4" custLinFactNeighborX="2350" custLinFactNeighborY="-1898">
        <dgm:presLayoutVars>
          <dgm:chMax val="1"/>
          <dgm:bulletEnabled val="1"/>
        </dgm:presLayoutVars>
      </dgm:prSet>
      <dgm:spPr/>
      <dgm:t>
        <a:bodyPr/>
        <a:lstStyle/>
        <a:p>
          <a:endParaRPr lang="vi-VN"/>
        </a:p>
      </dgm:t>
    </dgm:pt>
    <dgm:pt modelId="{79DC5AEB-B861-444C-8824-8F00883A36E3}" type="pres">
      <dgm:prSet presAssocID="{BB9856A9-FA56-41C7-9C66-3A76AC466EC2}" presName="quadrantPlaceholder" presStyleCnt="0"/>
      <dgm:spPr/>
    </dgm:pt>
    <dgm:pt modelId="{41BB1464-91B3-4A13-85EB-D3A14B07E2F5}" type="pres">
      <dgm:prSet presAssocID="{BB9856A9-FA56-41C7-9C66-3A76AC466EC2}" presName="center1" presStyleLbl="fgShp" presStyleIdx="0" presStyleCnt="2"/>
      <dgm:spPr/>
    </dgm:pt>
    <dgm:pt modelId="{7C4AC4E6-ECB0-4B4F-BA4A-1685E2B145FA}" type="pres">
      <dgm:prSet presAssocID="{BB9856A9-FA56-41C7-9C66-3A76AC466EC2}" presName="center2" presStyleLbl="fgShp" presStyleIdx="1" presStyleCnt="2"/>
      <dgm:spPr/>
    </dgm:pt>
  </dgm:ptLst>
  <dgm:cxnLst>
    <dgm:cxn modelId="{E03E2005-39D3-4F96-B452-321716B46FD6}" srcId="{13969347-EEB3-4609-898E-AC4A86A20A69}" destId="{EFBFC623-C968-41B2-8AA2-8B2F23AE3916}" srcOrd="0" destOrd="0" parTransId="{61CC10F9-2D92-4CF2-877B-FF4BBC1BB830}" sibTransId="{5F1554B3-61F5-41FC-BD07-7292B8C759BA}"/>
    <dgm:cxn modelId="{1AC63ED0-2BE8-4297-B088-6387EA6F3D6B}" type="presOf" srcId="{08F93F79-2DF0-4041-B835-57B0FB054BFB}" destId="{DF470477-08EA-48E9-98E0-A93792C06897}" srcOrd="1" destOrd="0" presId="urn:microsoft.com/office/officeart/2005/8/layout/cycle4"/>
    <dgm:cxn modelId="{8B09C802-3521-43DE-A761-0A6AAF8BA62F}" type="presOf" srcId="{0C812DAA-C984-46DA-988E-647602AE7EC2}" destId="{B639EDC9-FA1F-4C48-8143-25124ECD241D}" srcOrd="0" destOrd="0" presId="urn:microsoft.com/office/officeart/2005/8/layout/cycle4"/>
    <dgm:cxn modelId="{75893CAA-D4F5-40C4-B10B-4A6C1DA802FF}" type="presOf" srcId="{22AB1AAA-DB8B-400E-9EB9-04006C9CAFE9}" destId="{033F68C5-F638-44F1-A1F5-EAF248F36F00}" srcOrd="0" destOrd="0" presId="urn:microsoft.com/office/officeart/2005/8/layout/cycle4"/>
    <dgm:cxn modelId="{E5FAE7BB-46B2-484E-9B1B-4C0E0FB8C0E0}" type="presOf" srcId="{13969347-EEB3-4609-898E-AC4A86A20A69}" destId="{780D6358-BB71-437E-9973-3457FCCEE8CB}" srcOrd="0" destOrd="0" presId="urn:microsoft.com/office/officeart/2005/8/layout/cycle4"/>
    <dgm:cxn modelId="{7E52723C-61F6-4A58-B9AE-C62939BB4759}" srcId="{22AB1AAA-DB8B-400E-9EB9-04006C9CAFE9}" destId="{38D057E0-5FCA-49EB-9F4A-0F6F13379F71}" srcOrd="0" destOrd="0" parTransId="{818B1F61-83E3-4740-BB8C-3A5FD1323145}" sibTransId="{1CC79010-E87E-46C2-A294-1AC59B99392F}"/>
    <dgm:cxn modelId="{6ADE0B7A-26A3-4F87-AE7B-B9BECFEA51CC}" srcId="{CA38C717-B9D5-41A2-B565-2243792B1488}" destId="{8B355304-62B6-48C1-A9FD-A2B017359F36}" srcOrd="0" destOrd="0" parTransId="{5F92EBD8-640D-413A-8EFE-557DCE55D60F}" sibTransId="{5EDD55EA-AC1E-4C20-8E69-ABA82FF146D9}"/>
    <dgm:cxn modelId="{D3FEB9E5-5D39-453E-9233-E714B17CBF34}" srcId="{BB9856A9-FA56-41C7-9C66-3A76AC466EC2}" destId="{CA38C717-B9D5-41A2-B565-2243792B1488}" srcOrd="2" destOrd="0" parTransId="{E040009F-08C6-4535-9100-C86E16264C1D}" sibTransId="{0A8046DD-CF94-47C4-B307-86323B9D934F}"/>
    <dgm:cxn modelId="{2367EA7D-E92C-4346-95D3-DDEA59E4C908}" type="presOf" srcId="{8B355304-62B6-48C1-A9FD-A2B017359F36}" destId="{D946FF0A-5511-45B1-BCAF-C52953F66A85}" srcOrd="0" destOrd="0" presId="urn:microsoft.com/office/officeart/2005/8/layout/cycle4"/>
    <dgm:cxn modelId="{D0267DA3-BAC2-4A11-8A86-C0B71C1BBDDE}" type="presOf" srcId="{08F93F79-2DF0-4041-B835-57B0FB054BFB}" destId="{29DCB11C-6704-46F6-9356-330505D30A33}" srcOrd="0" destOrd="0" presId="urn:microsoft.com/office/officeart/2005/8/layout/cycle4"/>
    <dgm:cxn modelId="{149FA955-7BB6-4EE7-9C96-A4013739E41A}" type="presOf" srcId="{38D057E0-5FCA-49EB-9F4A-0F6F13379F71}" destId="{93A2DB13-063C-43A1-9E8E-DB74BD889872}" srcOrd="1" destOrd="0" presId="urn:microsoft.com/office/officeart/2005/8/layout/cycle4"/>
    <dgm:cxn modelId="{94816051-F90E-45F5-8E2B-3B61752D889B}" srcId="{0C812DAA-C984-46DA-988E-647602AE7EC2}" destId="{08F93F79-2DF0-4041-B835-57B0FB054BFB}" srcOrd="0" destOrd="0" parTransId="{8859630A-3D82-4338-B09D-581273D54504}" sibTransId="{B555D6A6-0798-43E4-9F53-30B53C696E53}"/>
    <dgm:cxn modelId="{C2EA8D86-ABD2-441D-8759-0454EAD8F391}" srcId="{BB9856A9-FA56-41C7-9C66-3A76AC466EC2}" destId="{13969347-EEB3-4609-898E-AC4A86A20A69}" srcOrd="0" destOrd="0" parTransId="{7D325360-00DA-4DA8-B0C9-8819C194FB40}" sibTransId="{BB421ECC-55DB-4480-8885-E01BE29F92EA}"/>
    <dgm:cxn modelId="{DFE6727D-6F7A-4598-8C7D-CC7FDC05EE66}" type="presOf" srcId="{38D057E0-5FCA-49EB-9F4A-0F6F13379F71}" destId="{72DE220B-E8B2-4507-AE6C-FA47E56CCCA6}" srcOrd="0" destOrd="0" presId="urn:microsoft.com/office/officeart/2005/8/layout/cycle4"/>
    <dgm:cxn modelId="{23B4F509-741E-40C1-AFE1-EE3997B247A8}" srcId="{BB9856A9-FA56-41C7-9C66-3A76AC466EC2}" destId="{22AB1AAA-DB8B-400E-9EB9-04006C9CAFE9}" srcOrd="3" destOrd="0" parTransId="{32CD6D2D-DD82-4AD0-869F-FB398E2E7452}" sibTransId="{AEF85619-1F2C-42A0-8790-DCB81C2B3E53}"/>
    <dgm:cxn modelId="{0BDC68AD-361D-4329-82BE-056EAE5777A7}" type="presOf" srcId="{BB9856A9-FA56-41C7-9C66-3A76AC466EC2}" destId="{C6D9071F-1E94-4562-AC90-2C9AACC106E5}" srcOrd="0" destOrd="0" presId="urn:microsoft.com/office/officeart/2005/8/layout/cycle4"/>
    <dgm:cxn modelId="{E1ECDFCF-E197-42A5-B385-8FACE86CF3F4}" srcId="{BB9856A9-FA56-41C7-9C66-3A76AC466EC2}" destId="{0C812DAA-C984-46DA-988E-647602AE7EC2}" srcOrd="1" destOrd="0" parTransId="{E4118AC9-73B0-4F4F-8A0C-E6D1FB354639}" sibTransId="{E2289C30-2460-496C-AFE5-C0364EE6EBA7}"/>
    <dgm:cxn modelId="{A23257BC-DB59-4ABB-B970-2A0F717C78E4}" type="presOf" srcId="{8B355304-62B6-48C1-A9FD-A2B017359F36}" destId="{6AC40342-B1AD-4028-A7DD-FEB346F47D3C}" srcOrd="1" destOrd="0" presId="urn:microsoft.com/office/officeart/2005/8/layout/cycle4"/>
    <dgm:cxn modelId="{0598744A-5326-41CB-B095-C0123AC87D81}" type="presOf" srcId="{EFBFC623-C968-41B2-8AA2-8B2F23AE3916}" destId="{9029CD13-0649-4B0B-A62F-5C6F8ACB7865}" srcOrd="0" destOrd="0" presId="urn:microsoft.com/office/officeart/2005/8/layout/cycle4"/>
    <dgm:cxn modelId="{2D3482E0-6940-45CB-8AB6-7C5C283E5B58}" type="presOf" srcId="{EFBFC623-C968-41B2-8AA2-8B2F23AE3916}" destId="{4D4ED06D-ECB1-467D-8B49-87C69F530466}" srcOrd="1" destOrd="0" presId="urn:microsoft.com/office/officeart/2005/8/layout/cycle4"/>
    <dgm:cxn modelId="{08A410C2-C437-48F2-8841-C2A90A789724}" type="presOf" srcId="{CA38C717-B9D5-41A2-B565-2243792B1488}" destId="{AB856F75-7677-4EAE-B057-5CB5501151C1}" srcOrd="0" destOrd="0" presId="urn:microsoft.com/office/officeart/2005/8/layout/cycle4"/>
    <dgm:cxn modelId="{4291E9FF-03F2-480C-BD80-4CE3E432B52D}" type="presParOf" srcId="{C6D9071F-1E94-4562-AC90-2C9AACC106E5}" destId="{FAC83ABD-ACF2-4FB4-8D9B-47CB0A5858E8}" srcOrd="0" destOrd="0" presId="urn:microsoft.com/office/officeart/2005/8/layout/cycle4"/>
    <dgm:cxn modelId="{94BDDA57-7EB1-47DF-8DFC-C3B39669C6AE}" type="presParOf" srcId="{FAC83ABD-ACF2-4FB4-8D9B-47CB0A5858E8}" destId="{6F5ACB08-3146-4730-BE04-AAC1A45B3B08}" srcOrd="0" destOrd="0" presId="urn:microsoft.com/office/officeart/2005/8/layout/cycle4"/>
    <dgm:cxn modelId="{7184CDA1-673F-4BF4-BCA9-C26D5FBDC016}" type="presParOf" srcId="{6F5ACB08-3146-4730-BE04-AAC1A45B3B08}" destId="{9029CD13-0649-4B0B-A62F-5C6F8ACB7865}" srcOrd="0" destOrd="0" presId="urn:microsoft.com/office/officeart/2005/8/layout/cycle4"/>
    <dgm:cxn modelId="{73E46BF8-FDB7-408B-BF74-E404A25A2CC8}" type="presParOf" srcId="{6F5ACB08-3146-4730-BE04-AAC1A45B3B08}" destId="{4D4ED06D-ECB1-467D-8B49-87C69F530466}" srcOrd="1" destOrd="0" presId="urn:microsoft.com/office/officeart/2005/8/layout/cycle4"/>
    <dgm:cxn modelId="{1DAA397B-EF28-402E-AF19-6CBA5424CBEB}" type="presParOf" srcId="{FAC83ABD-ACF2-4FB4-8D9B-47CB0A5858E8}" destId="{E7A272DA-9D9A-47C1-ACD3-CD6A0B1FB42A}" srcOrd="1" destOrd="0" presId="urn:microsoft.com/office/officeart/2005/8/layout/cycle4"/>
    <dgm:cxn modelId="{CB88DBB8-1D0B-4C4C-B43F-39D67B7D0817}" type="presParOf" srcId="{E7A272DA-9D9A-47C1-ACD3-CD6A0B1FB42A}" destId="{29DCB11C-6704-46F6-9356-330505D30A33}" srcOrd="0" destOrd="0" presId="urn:microsoft.com/office/officeart/2005/8/layout/cycle4"/>
    <dgm:cxn modelId="{A7484CD0-E5C4-4744-BEF5-152C6B4D565E}" type="presParOf" srcId="{E7A272DA-9D9A-47C1-ACD3-CD6A0B1FB42A}" destId="{DF470477-08EA-48E9-98E0-A93792C06897}" srcOrd="1" destOrd="0" presId="urn:microsoft.com/office/officeart/2005/8/layout/cycle4"/>
    <dgm:cxn modelId="{E6AE1FB6-6594-4F1D-84E6-CD2F7F30CCD9}" type="presParOf" srcId="{FAC83ABD-ACF2-4FB4-8D9B-47CB0A5858E8}" destId="{3F834918-A5E5-4892-90A7-B87EE1BDE866}" srcOrd="2" destOrd="0" presId="urn:microsoft.com/office/officeart/2005/8/layout/cycle4"/>
    <dgm:cxn modelId="{91A9D505-92EA-4941-B82F-8209BE0144A8}" type="presParOf" srcId="{3F834918-A5E5-4892-90A7-B87EE1BDE866}" destId="{D946FF0A-5511-45B1-BCAF-C52953F66A85}" srcOrd="0" destOrd="0" presId="urn:microsoft.com/office/officeart/2005/8/layout/cycle4"/>
    <dgm:cxn modelId="{500A91E8-A405-46D3-BC5E-6167A040D40F}" type="presParOf" srcId="{3F834918-A5E5-4892-90A7-B87EE1BDE866}" destId="{6AC40342-B1AD-4028-A7DD-FEB346F47D3C}" srcOrd="1" destOrd="0" presId="urn:microsoft.com/office/officeart/2005/8/layout/cycle4"/>
    <dgm:cxn modelId="{E3F8BA05-4ED4-48EC-A479-F2AE125C23E8}" type="presParOf" srcId="{FAC83ABD-ACF2-4FB4-8D9B-47CB0A5858E8}" destId="{AE15DDC6-6B0B-4A15-A144-6FC5E717CD6C}" srcOrd="3" destOrd="0" presId="urn:microsoft.com/office/officeart/2005/8/layout/cycle4"/>
    <dgm:cxn modelId="{FA5389B9-9C74-4E0B-927E-00FB290526C5}" type="presParOf" srcId="{AE15DDC6-6B0B-4A15-A144-6FC5E717CD6C}" destId="{72DE220B-E8B2-4507-AE6C-FA47E56CCCA6}" srcOrd="0" destOrd="0" presId="urn:microsoft.com/office/officeart/2005/8/layout/cycle4"/>
    <dgm:cxn modelId="{989FB004-6DAF-4C75-A0B5-ABD9B4C0CF8E}" type="presParOf" srcId="{AE15DDC6-6B0B-4A15-A144-6FC5E717CD6C}" destId="{93A2DB13-063C-43A1-9E8E-DB74BD889872}" srcOrd="1" destOrd="0" presId="urn:microsoft.com/office/officeart/2005/8/layout/cycle4"/>
    <dgm:cxn modelId="{A623B0B1-6158-46B7-8B99-6A624C38E84A}" type="presParOf" srcId="{FAC83ABD-ACF2-4FB4-8D9B-47CB0A5858E8}" destId="{332AAB43-7C1A-4E9A-976E-00D1DF5B7F04}" srcOrd="4" destOrd="0" presId="urn:microsoft.com/office/officeart/2005/8/layout/cycle4"/>
    <dgm:cxn modelId="{1F6427A0-BCA5-40F3-8034-7F4BD29D2910}" type="presParOf" srcId="{C6D9071F-1E94-4562-AC90-2C9AACC106E5}" destId="{5B244070-07EB-403A-B52A-74EE3DB101E2}" srcOrd="1" destOrd="0" presId="urn:microsoft.com/office/officeart/2005/8/layout/cycle4"/>
    <dgm:cxn modelId="{2BE6062C-F705-42CB-A8C2-122AAEF88910}" type="presParOf" srcId="{5B244070-07EB-403A-B52A-74EE3DB101E2}" destId="{780D6358-BB71-437E-9973-3457FCCEE8CB}" srcOrd="0" destOrd="0" presId="urn:microsoft.com/office/officeart/2005/8/layout/cycle4"/>
    <dgm:cxn modelId="{34E71668-B9DC-4284-B192-4DA7BD9BF4F1}" type="presParOf" srcId="{5B244070-07EB-403A-B52A-74EE3DB101E2}" destId="{B639EDC9-FA1F-4C48-8143-25124ECD241D}" srcOrd="1" destOrd="0" presId="urn:microsoft.com/office/officeart/2005/8/layout/cycle4"/>
    <dgm:cxn modelId="{94A0B7BC-42B0-44CD-8EE2-B62EDF1162C9}" type="presParOf" srcId="{5B244070-07EB-403A-B52A-74EE3DB101E2}" destId="{AB856F75-7677-4EAE-B057-5CB5501151C1}" srcOrd="2" destOrd="0" presId="urn:microsoft.com/office/officeart/2005/8/layout/cycle4"/>
    <dgm:cxn modelId="{F75D63DD-9DF3-43E5-A2B3-CA5411C54C7C}" type="presParOf" srcId="{5B244070-07EB-403A-B52A-74EE3DB101E2}" destId="{033F68C5-F638-44F1-A1F5-EAF248F36F00}" srcOrd="3" destOrd="0" presId="urn:microsoft.com/office/officeart/2005/8/layout/cycle4"/>
    <dgm:cxn modelId="{42B6C71A-9B70-4005-BBA0-86DD78E16DC8}" type="presParOf" srcId="{5B244070-07EB-403A-B52A-74EE3DB101E2}" destId="{79DC5AEB-B861-444C-8824-8F00883A36E3}" srcOrd="4" destOrd="0" presId="urn:microsoft.com/office/officeart/2005/8/layout/cycle4"/>
    <dgm:cxn modelId="{C437CFBE-D54F-4F96-AB1B-8745C611333A}" type="presParOf" srcId="{C6D9071F-1E94-4562-AC90-2C9AACC106E5}" destId="{41BB1464-91B3-4A13-85EB-D3A14B07E2F5}" srcOrd="2" destOrd="0" presId="urn:microsoft.com/office/officeart/2005/8/layout/cycle4"/>
    <dgm:cxn modelId="{ECCC1169-028E-4EC1-A9C9-D148B52FFF6A}" type="presParOf" srcId="{C6D9071F-1E94-4562-AC90-2C9AACC106E5}" destId="{7C4AC4E6-ECB0-4B4F-BA4A-1685E2B145FA}"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9856A9-FA56-41C7-9C66-3A76AC466EC2}" type="doc">
      <dgm:prSet loTypeId="urn:microsoft.com/office/officeart/2005/8/layout/cycle4" loCatId="cycle" qsTypeId="urn:microsoft.com/office/officeart/2005/8/quickstyle/3d2" qsCatId="3D" csTypeId="urn:microsoft.com/office/officeart/2005/8/colors/colorful5" csCatId="colorful" phldr="1"/>
      <dgm:spPr/>
      <dgm:t>
        <a:bodyPr/>
        <a:lstStyle/>
        <a:p>
          <a:endParaRPr lang="vi-VN"/>
        </a:p>
      </dgm:t>
    </dgm:pt>
    <dgm:pt modelId="{13969347-EEB3-4609-898E-AC4A86A20A69}">
      <dgm:prSet phldrT="[Text]" custT="1"/>
      <dgm:spPr>
        <a:solidFill>
          <a:srgbClr val="FF5050"/>
        </a:solidFill>
      </dgm:spPr>
      <dgm:t>
        <a:bodyPr/>
        <a:lstStyle/>
        <a:p>
          <a:r>
            <a:rPr lang="vi-VN" sz="2200" dirty="0" smtClean="0">
              <a:solidFill>
                <a:schemeClr val="tx1"/>
              </a:solidFill>
              <a:latin typeface="+mj-lt"/>
            </a:rPr>
            <a:t>Phá hoại thiên nhiên</a:t>
          </a:r>
        </a:p>
        <a:p>
          <a:endParaRPr lang="vi-VN" sz="2000" dirty="0">
            <a:solidFill>
              <a:schemeClr val="tx1"/>
            </a:solidFill>
            <a:latin typeface="+mj-lt"/>
          </a:endParaRPr>
        </a:p>
      </dgm:t>
    </dgm:pt>
    <dgm:pt modelId="{7D325360-00DA-4DA8-B0C9-8819C194FB40}" type="parTrans" cxnId="{C2EA8D86-ABD2-441D-8759-0454EAD8F391}">
      <dgm:prSet/>
      <dgm:spPr/>
      <dgm:t>
        <a:bodyPr/>
        <a:lstStyle/>
        <a:p>
          <a:endParaRPr lang="vi-VN"/>
        </a:p>
      </dgm:t>
    </dgm:pt>
    <dgm:pt modelId="{BB421ECC-55DB-4480-8885-E01BE29F92EA}" type="sibTrans" cxnId="{C2EA8D86-ABD2-441D-8759-0454EAD8F391}">
      <dgm:prSet/>
      <dgm:spPr/>
      <dgm:t>
        <a:bodyPr/>
        <a:lstStyle/>
        <a:p>
          <a:endParaRPr lang="vi-VN"/>
        </a:p>
      </dgm:t>
    </dgm:pt>
    <dgm:pt modelId="{22BC692C-C183-4B27-AEA7-F2F54A9D0072}">
      <dgm:prSet phldrT="[Text]" custT="1"/>
      <dgm:spPr>
        <a:solidFill>
          <a:srgbClr val="FF5050">
            <a:alpha val="89804"/>
          </a:srgbClr>
        </a:solidFill>
      </dgm:spPr>
      <dgm:t>
        <a:bodyPr/>
        <a:lstStyle/>
        <a:p>
          <a:r>
            <a:rPr lang="vi-VN" sz="2400" dirty="0" smtClean="0">
              <a:latin typeface="+mj-lt"/>
            </a:rPr>
            <a:t>Chỉ ra những hậu quả Nam và các bạn có thể gặp phải</a:t>
          </a:r>
          <a:endParaRPr lang="vi-VN" sz="2400" dirty="0">
            <a:latin typeface="+mj-lt"/>
          </a:endParaRPr>
        </a:p>
      </dgm:t>
    </dgm:pt>
    <dgm:pt modelId="{F0E21616-6AA1-4B62-9153-9A7F2ECB8A05}" type="parTrans" cxnId="{23E31E60-9BE1-47F7-AA1A-2D27EA5BB91E}">
      <dgm:prSet/>
      <dgm:spPr/>
      <dgm:t>
        <a:bodyPr/>
        <a:lstStyle/>
        <a:p>
          <a:endParaRPr lang="vi-VN"/>
        </a:p>
      </dgm:t>
    </dgm:pt>
    <dgm:pt modelId="{5AAD61F6-3DC9-4BAB-8FAC-4A0592D05B52}" type="sibTrans" cxnId="{23E31E60-9BE1-47F7-AA1A-2D27EA5BB91E}">
      <dgm:prSet/>
      <dgm:spPr/>
      <dgm:t>
        <a:bodyPr/>
        <a:lstStyle/>
        <a:p>
          <a:endParaRPr lang="vi-VN"/>
        </a:p>
      </dgm:t>
    </dgm:pt>
    <dgm:pt modelId="{0C812DAA-C984-46DA-988E-647602AE7EC2}">
      <dgm:prSet phldrT="[Text]" custT="1"/>
      <dgm:spPr>
        <a:solidFill>
          <a:schemeClr val="accent2">
            <a:lumMod val="60000"/>
            <a:lumOff val="40000"/>
          </a:schemeClr>
        </a:solidFill>
      </dgm:spPr>
      <dgm:t>
        <a:bodyPr/>
        <a:lstStyle/>
        <a:p>
          <a:r>
            <a:rPr lang="vi-VN" sz="2100" dirty="0" smtClean="0">
              <a:solidFill>
                <a:schemeClr val="tx1"/>
              </a:solidFill>
              <a:latin typeface="+mj-lt"/>
            </a:rPr>
            <a:t>Bản thân và các bạn bị ong đốt</a:t>
          </a:r>
        </a:p>
        <a:p>
          <a:endParaRPr lang="vi-VN" sz="2200" dirty="0" smtClean="0">
            <a:solidFill>
              <a:schemeClr val="tx1"/>
            </a:solidFill>
            <a:latin typeface="+mj-lt"/>
          </a:endParaRPr>
        </a:p>
        <a:p>
          <a:endParaRPr lang="vi-VN" sz="1800" dirty="0">
            <a:solidFill>
              <a:schemeClr val="tx1"/>
            </a:solidFill>
            <a:latin typeface="+mj-lt"/>
          </a:endParaRPr>
        </a:p>
      </dgm:t>
    </dgm:pt>
    <dgm:pt modelId="{E4118AC9-73B0-4F4F-8A0C-E6D1FB354639}" type="parTrans" cxnId="{E1ECDFCF-E197-42A5-B385-8FACE86CF3F4}">
      <dgm:prSet/>
      <dgm:spPr/>
      <dgm:t>
        <a:bodyPr/>
        <a:lstStyle/>
        <a:p>
          <a:endParaRPr lang="vi-VN"/>
        </a:p>
      </dgm:t>
    </dgm:pt>
    <dgm:pt modelId="{E2289C30-2460-496C-AFE5-C0364EE6EBA7}" type="sibTrans" cxnId="{E1ECDFCF-E197-42A5-B385-8FACE86CF3F4}">
      <dgm:prSet/>
      <dgm:spPr/>
      <dgm:t>
        <a:bodyPr/>
        <a:lstStyle/>
        <a:p>
          <a:endParaRPr lang="vi-VN"/>
        </a:p>
      </dgm:t>
    </dgm:pt>
    <dgm:pt modelId="{055B1462-DD05-4748-B8B6-D19BC7DFAF79}">
      <dgm:prSet phldrT="[Text]" custT="1"/>
      <dgm:spPr>
        <a:solidFill>
          <a:schemeClr val="accent2">
            <a:lumMod val="60000"/>
            <a:lumOff val="40000"/>
            <a:alpha val="90000"/>
          </a:schemeClr>
        </a:solidFill>
      </dgm:spPr>
      <dgm:t>
        <a:bodyPr/>
        <a:lstStyle/>
        <a:p>
          <a:r>
            <a:rPr lang="vi-VN" sz="2400" dirty="0" smtClean="0">
              <a:latin typeface="+mj-lt"/>
            </a:rPr>
            <a:t>Giải thích cho Nam Hiểu việc đó không đúng</a:t>
          </a:r>
          <a:endParaRPr lang="vi-VN" sz="2400" dirty="0">
            <a:latin typeface="+mj-lt"/>
          </a:endParaRPr>
        </a:p>
      </dgm:t>
    </dgm:pt>
    <dgm:pt modelId="{DBD10B4B-652F-4CFE-AB03-245EADE20018}" type="parTrans" cxnId="{99A14292-82C6-44BF-AAC4-1495BCC1C07E}">
      <dgm:prSet/>
      <dgm:spPr/>
      <dgm:t>
        <a:bodyPr/>
        <a:lstStyle/>
        <a:p>
          <a:endParaRPr lang="vi-VN"/>
        </a:p>
      </dgm:t>
    </dgm:pt>
    <dgm:pt modelId="{9B11AE22-81B6-44A0-841A-04DD2DB81A94}" type="sibTrans" cxnId="{99A14292-82C6-44BF-AAC4-1495BCC1C07E}">
      <dgm:prSet/>
      <dgm:spPr/>
      <dgm:t>
        <a:bodyPr/>
        <a:lstStyle/>
        <a:p>
          <a:endParaRPr lang="vi-VN"/>
        </a:p>
      </dgm:t>
    </dgm:pt>
    <dgm:pt modelId="{CA38C717-B9D5-41A2-B565-2243792B1488}">
      <dgm:prSet phldrT="[Text]" custT="1"/>
      <dgm:spPr>
        <a:solidFill>
          <a:srgbClr val="FFC000"/>
        </a:solidFill>
      </dgm:spPr>
      <dgm:t>
        <a:bodyPr/>
        <a:lstStyle/>
        <a:p>
          <a:endParaRPr lang="vi-VN" sz="2400" dirty="0" smtClean="0">
            <a:latin typeface="+mj-lt"/>
          </a:endParaRPr>
        </a:p>
        <a:p>
          <a:r>
            <a:rPr lang="vi-VN" sz="2400" dirty="0" smtClean="0">
              <a:solidFill>
                <a:schemeClr val="tx1"/>
              </a:solidFill>
              <a:latin typeface="+mj-lt"/>
            </a:rPr>
            <a:t>Gây mất trật tự</a:t>
          </a:r>
          <a:endParaRPr lang="vi-VN" sz="2400" dirty="0">
            <a:solidFill>
              <a:schemeClr val="tx1"/>
            </a:solidFill>
            <a:latin typeface="+mj-lt"/>
          </a:endParaRPr>
        </a:p>
      </dgm:t>
    </dgm:pt>
    <dgm:pt modelId="{E040009F-08C6-4535-9100-C86E16264C1D}" type="parTrans" cxnId="{D3FEB9E5-5D39-453E-9233-E714B17CBF34}">
      <dgm:prSet/>
      <dgm:spPr/>
      <dgm:t>
        <a:bodyPr/>
        <a:lstStyle/>
        <a:p>
          <a:endParaRPr lang="vi-VN"/>
        </a:p>
      </dgm:t>
    </dgm:pt>
    <dgm:pt modelId="{0A8046DD-CF94-47C4-B307-86323B9D934F}" type="sibTrans" cxnId="{D3FEB9E5-5D39-453E-9233-E714B17CBF34}">
      <dgm:prSet/>
      <dgm:spPr/>
      <dgm:t>
        <a:bodyPr/>
        <a:lstStyle/>
        <a:p>
          <a:endParaRPr lang="vi-VN"/>
        </a:p>
      </dgm:t>
    </dgm:pt>
    <dgm:pt modelId="{8B355304-62B6-48C1-A9FD-A2B017359F36}">
      <dgm:prSet phldrT="[Text]"/>
      <dgm:spPr>
        <a:solidFill>
          <a:srgbClr val="FF6600">
            <a:alpha val="89804"/>
          </a:srgbClr>
        </a:solidFill>
      </dgm:spPr>
      <dgm:t>
        <a:bodyPr/>
        <a:lstStyle/>
        <a:p>
          <a:r>
            <a:rPr lang="vi-VN" dirty="0" smtClean="0">
              <a:latin typeface="+mj-lt"/>
            </a:rPr>
            <a:t>Từ chối không tham gia</a:t>
          </a:r>
          <a:endParaRPr lang="vi-VN" dirty="0">
            <a:latin typeface="+mj-lt"/>
          </a:endParaRPr>
        </a:p>
      </dgm:t>
    </dgm:pt>
    <dgm:pt modelId="{5F92EBD8-640D-413A-8EFE-557DCE55D60F}" type="parTrans" cxnId="{6ADE0B7A-26A3-4F87-AE7B-B9BECFEA51CC}">
      <dgm:prSet/>
      <dgm:spPr/>
      <dgm:t>
        <a:bodyPr/>
        <a:lstStyle/>
        <a:p>
          <a:endParaRPr lang="vi-VN"/>
        </a:p>
      </dgm:t>
    </dgm:pt>
    <dgm:pt modelId="{5EDD55EA-AC1E-4C20-8E69-ABA82FF146D9}" type="sibTrans" cxnId="{6ADE0B7A-26A3-4F87-AE7B-B9BECFEA51CC}">
      <dgm:prSet/>
      <dgm:spPr/>
      <dgm:t>
        <a:bodyPr/>
        <a:lstStyle/>
        <a:p>
          <a:endParaRPr lang="vi-VN"/>
        </a:p>
      </dgm:t>
    </dgm:pt>
    <dgm:pt modelId="{22AB1AAA-DB8B-400E-9EB9-04006C9CAFE9}">
      <dgm:prSet phldrT="[Text]"/>
      <dgm:spPr>
        <a:solidFill>
          <a:schemeClr val="accent6">
            <a:lumMod val="60000"/>
            <a:lumOff val="40000"/>
          </a:schemeClr>
        </a:solidFill>
      </dgm:spPr>
      <dgm:t>
        <a:bodyPr/>
        <a:lstStyle/>
        <a:p>
          <a:endParaRPr lang="vi-VN" dirty="0" smtClean="0">
            <a:solidFill>
              <a:schemeClr val="tx1"/>
            </a:solidFill>
            <a:latin typeface="+mj-lt"/>
          </a:endParaRPr>
        </a:p>
        <a:p>
          <a:r>
            <a:rPr lang="vi-VN" dirty="0" smtClean="0">
              <a:solidFill>
                <a:schemeClr val="tx1"/>
              </a:solidFill>
              <a:latin typeface="+mj-lt"/>
            </a:rPr>
            <a:t>Có thể mất giày</a:t>
          </a:r>
          <a:endParaRPr lang="vi-VN" dirty="0">
            <a:solidFill>
              <a:schemeClr val="tx1"/>
            </a:solidFill>
            <a:latin typeface="+mj-lt"/>
          </a:endParaRPr>
        </a:p>
      </dgm:t>
    </dgm:pt>
    <dgm:pt modelId="{32CD6D2D-DD82-4AD0-869F-FB398E2E7452}" type="parTrans" cxnId="{23B4F509-741E-40C1-AFE1-EE3997B247A8}">
      <dgm:prSet/>
      <dgm:spPr/>
      <dgm:t>
        <a:bodyPr/>
        <a:lstStyle/>
        <a:p>
          <a:endParaRPr lang="vi-VN"/>
        </a:p>
      </dgm:t>
    </dgm:pt>
    <dgm:pt modelId="{AEF85619-1F2C-42A0-8790-DCB81C2B3E53}" type="sibTrans" cxnId="{23B4F509-741E-40C1-AFE1-EE3997B247A8}">
      <dgm:prSet/>
      <dgm:spPr/>
      <dgm:t>
        <a:bodyPr/>
        <a:lstStyle/>
        <a:p>
          <a:endParaRPr lang="vi-VN"/>
        </a:p>
      </dgm:t>
    </dgm:pt>
    <dgm:pt modelId="{38D057E0-5FCA-49EB-9F4A-0F6F13379F71}">
      <dgm:prSet phldrT="[Text]"/>
      <dgm:spPr>
        <a:solidFill>
          <a:srgbClr val="F6F7BB">
            <a:alpha val="89804"/>
          </a:srgbClr>
        </a:solidFill>
      </dgm:spPr>
      <dgm:t>
        <a:bodyPr/>
        <a:lstStyle/>
        <a:p>
          <a:r>
            <a:rPr lang="vi-VN" dirty="0" smtClean="0">
              <a:latin typeface="+mj-lt"/>
            </a:rPr>
            <a:t>Báo cho GV nếu Nam vẫn cố tình làm</a:t>
          </a:r>
          <a:endParaRPr lang="vi-VN" dirty="0">
            <a:latin typeface="+mj-lt"/>
          </a:endParaRPr>
        </a:p>
      </dgm:t>
    </dgm:pt>
    <dgm:pt modelId="{818B1F61-83E3-4740-BB8C-3A5FD1323145}" type="parTrans" cxnId="{7E52723C-61F6-4A58-B9AE-C62939BB4759}">
      <dgm:prSet/>
      <dgm:spPr/>
      <dgm:t>
        <a:bodyPr/>
        <a:lstStyle/>
        <a:p>
          <a:endParaRPr lang="vi-VN"/>
        </a:p>
      </dgm:t>
    </dgm:pt>
    <dgm:pt modelId="{1CC79010-E87E-46C2-A294-1AC59B99392F}" type="sibTrans" cxnId="{7E52723C-61F6-4A58-B9AE-C62939BB4759}">
      <dgm:prSet/>
      <dgm:spPr/>
      <dgm:t>
        <a:bodyPr/>
        <a:lstStyle/>
        <a:p>
          <a:endParaRPr lang="vi-VN"/>
        </a:p>
      </dgm:t>
    </dgm:pt>
    <dgm:pt modelId="{B8D96710-85A5-47AD-B718-56637EF7EE9F}">
      <dgm:prSet phldrT="[Text]"/>
      <dgm:spPr>
        <a:solidFill>
          <a:schemeClr val="accent2">
            <a:lumMod val="60000"/>
            <a:lumOff val="40000"/>
            <a:alpha val="90000"/>
          </a:schemeClr>
        </a:solidFill>
      </dgm:spPr>
      <dgm:t>
        <a:bodyPr/>
        <a:lstStyle/>
        <a:p>
          <a:endParaRPr lang="vi-VN" sz="2300" dirty="0"/>
        </a:p>
      </dgm:t>
    </dgm:pt>
    <dgm:pt modelId="{9E384117-14D1-4E61-A5A1-852A8BEF1678}" type="parTrans" cxnId="{DD047956-67CA-46DD-AF09-BBC61CCB8E4A}">
      <dgm:prSet/>
      <dgm:spPr/>
      <dgm:t>
        <a:bodyPr/>
        <a:lstStyle/>
        <a:p>
          <a:endParaRPr lang="vi-VN"/>
        </a:p>
      </dgm:t>
    </dgm:pt>
    <dgm:pt modelId="{4C2C25FC-1C93-4C3B-9DDA-BFD5575166EF}" type="sibTrans" cxnId="{DD047956-67CA-46DD-AF09-BBC61CCB8E4A}">
      <dgm:prSet/>
      <dgm:spPr/>
      <dgm:t>
        <a:bodyPr/>
        <a:lstStyle/>
        <a:p>
          <a:endParaRPr lang="vi-VN"/>
        </a:p>
      </dgm:t>
    </dgm:pt>
    <dgm:pt modelId="{26157118-FC16-47CF-862E-E49D6FAB4E06}">
      <dgm:prSet phldrT="[Text]"/>
      <dgm:spPr>
        <a:solidFill>
          <a:srgbClr val="FF5050">
            <a:alpha val="89804"/>
          </a:srgbClr>
        </a:solidFill>
      </dgm:spPr>
      <dgm:t>
        <a:bodyPr/>
        <a:lstStyle/>
        <a:p>
          <a:endParaRPr lang="vi-VN" sz="1700" dirty="0"/>
        </a:p>
      </dgm:t>
    </dgm:pt>
    <dgm:pt modelId="{2149E7F0-33E5-494E-B973-8D8B8EA65F62}" type="parTrans" cxnId="{C4903CD7-A944-4CC3-9743-DB1C0D930155}">
      <dgm:prSet/>
      <dgm:spPr/>
      <dgm:t>
        <a:bodyPr/>
        <a:lstStyle/>
        <a:p>
          <a:endParaRPr lang="vi-VN"/>
        </a:p>
      </dgm:t>
    </dgm:pt>
    <dgm:pt modelId="{F8B7475D-B4B4-46F6-ADA9-70F3A4A52FB2}" type="sibTrans" cxnId="{C4903CD7-A944-4CC3-9743-DB1C0D930155}">
      <dgm:prSet/>
      <dgm:spPr/>
      <dgm:t>
        <a:bodyPr/>
        <a:lstStyle/>
        <a:p>
          <a:endParaRPr lang="vi-VN"/>
        </a:p>
      </dgm:t>
    </dgm:pt>
    <dgm:pt modelId="{2942AA97-B292-4B0D-9B08-CAC5E897E323}">
      <dgm:prSet phldrT="[Text]"/>
      <dgm:spPr>
        <a:solidFill>
          <a:srgbClr val="FF5050">
            <a:alpha val="89804"/>
          </a:srgbClr>
        </a:solidFill>
      </dgm:spPr>
      <dgm:t>
        <a:bodyPr/>
        <a:lstStyle/>
        <a:p>
          <a:endParaRPr lang="vi-VN" sz="1700" dirty="0"/>
        </a:p>
      </dgm:t>
    </dgm:pt>
    <dgm:pt modelId="{570BBDD8-10B8-49A4-BA17-FCCE5CE03A15}" type="parTrans" cxnId="{A53B341C-4B56-4BCA-AC6C-FDAEE21B3DCA}">
      <dgm:prSet/>
      <dgm:spPr/>
      <dgm:t>
        <a:bodyPr/>
        <a:lstStyle/>
        <a:p>
          <a:endParaRPr lang="vi-VN"/>
        </a:p>
      </dgm:t>
    </dgm:pt>
    <dgm:pt modelId="{6B0E663F-3B1A-4490-9594-F7BCF10D5EEC}" type="sibTrans" cxnId="{A53B341C-4B56-4BCA-AC6C-FDAEE21B3DCA}">
      <dgm:prSet/>
      <dgm:spPr/>
      <dgm:t>
        <a:bodyPr/>
        <a:lstStyle/>
        <a:p>
          <a:endParaRPr lang="vi-VN"/>
        </a:p>
      </dgm:t>
    </dgm:pt>
    <dgm:pt modelId="{C6D9071F-1E94-4562-AC90-2C9AACC106E5}" type="pres">
      <dgm:prSet presAssocID="{BB9856A9-FA56-41C7-9C66-3A76AC466EC2}" presName="cycleMatrixDiagram" presStyleCnt="0">
        <dgm:presLayoutVars>
          <dgm:chMax val="1"/>
          <dgm:dir/>
          <dgm:animLvl val="lvl"/>
          <dgm:resizeHandles val="exact"/>
        </dgm:presLayoutVars>
      </dgm:prSet>
      <dgm:spPr/>
      <dgm:t>
        <a:bodyPr/>
        <a:lstStyle/>
        <a:p>
          <a:endParaRPr lang="vi-VN"/>
        </a:p>
      </dgm:t>
    </dgm:pt>
    <dgm:pt modelId="{FAC83ABD-ACF2-4FB4-8D9B-47CB0A5858E8}" type="pres">
      <dgm:prSet presAssocID="{BB9856A9-FA56-41C7-9C66-3A76AC466EC2}" presName="children" presStyleCnt="0"/>
      <dgm:spPr/>
    </dgm:pt>
    <dgm:pt modelId="{6F5ACB08-3146-4730-BE04-AAC1A45B3B08}" type="pres">
      <dgm:prSet presAssocID="{BB9856A9-FA56-41C7-9C66-3A76AC466EC2}" presName="child1group" presStyleCnt="0"/>
      <dgm:spPr/>
    </dgm:pt>
    <dgm:pt modelId="{9029CD13-0649-4B0B-A62F-5C6F8ACB7865}" type="pres">
      <dgm:prSet presAssocID="{BB9856A9-FA56-41C7-9C66-3A76AC466EC2}" presName="child1" presStyleLbl="bgAcc1" presStyleIdx="0" presStyleCnt="4" custScaleX="150042" custScaleY="148580" custLinFactNeighborX="-38011" custLinFactNeighborY="-1342"/>
      <dgm:spPr/>
      <dgm:t>
        <a:bodyPr/>
        <a:lstStyle/>
        <a:p>
          <a:endParaRPr lang="vi-VN"/>
        </a:p>
      </dgm:t>
    </dgm:pt>
    <dgm:pt modelId="{4D4ED06D-ECB1-467D-8B49-87C69F530466}" type="pres">
      <dgm:prSet presAssocID="{BB9856A9-FA56-41C7-9C66-3A76AC466EC2}" presName="child1Text" presStyleLbl="bgAcc1" presStyleIdx="0" presStyleCnt="4">
        <dgm:presLayoutVars>
          <dgm:bulletEnabled val="1"/>
        </dgm:presLayoutVars>
      </dgm:prSet>
      <dgm:spPr/>
      <dgm:t>
        <a:bodyPr/>
        <a:lstStyle/>
        <a:p>
          <a:endParaRPr lang="vi-VN"/>
        </a:p>
      </dgm:t>
    </dgm:pt>
    <dgm:pt modelId="{E7A272DA-9D9A-47C1-ACD3-CD6A0B1FB42A}" type="pres">
      <dgm:prSet presAssocID="{BB9856A9-FA56-41C7-9C66-3A76AC466EC2}" presName="child2group" presStyleCnt="0"/>
      <dgm:spPr/>
    </dgm:pt>
    <dgm:pt modelId="{29DCB11C-6704-46F6-9356-330505D30A33}" type="pres">
      <dgm:prSet presAssocID="{BB9856A9-FA56-41C7-9C66-3A76AC466EC2}" presName="child2" presStyleLbl="bgAcc1" presStyleIdx="1" presStyleCnt="4" custScaleX="157654" custScaleY="148780" custLinFactNeighborX="65826" custLinFactNeighborY="-8485"/>
      <dgm:spPr/>
      <dgm:t>
        <a:bodyPr/>
        <a:lstStyle/>
        <a:p>
          <a:endParaRPr lang="vi-VN"/>
        </a:p>
      </dgm:t>
    </dgm:pt>
    <dgm:pt modelId="{DF470477-08EA-48E9-98E0-A93792C06897}" type="pres">
      <dgm:prSet presAssocID="{BB9856A9-FA56-41C7-9C66-3A76AC466EC2}" presName="child2Text" presStyleLbl="bgAcc1" presStyleIdx="1" presStyleCnt="4">
        <dgm:presLayoutVars>
          <dgm:bulletEnabled val="1"/>
        </dgm:presLayoutVars>
      </dgm:prSet>
      <dgm:spPr/>
      <dgm:t>
        <a:bodyPr/>
        <a:lstStyle/>
        <a:p>
          <a:endParaRPr lang="vi-VN"/>
        </a:p>
      </dgm:t>
    </dgm:pt>
    <dgm:pt modelId="{3F834918-A5E5-4892-90A7-B87EE1BDE866}" type="pres">
      <dgm:prSet presAssocID="{BB9856A9-FA56-41C7-9C66-3A76AC466EC2}" presName="child3group" presStyleCnt="0"/>
      <dgm:spPr/>
    </dgm:pt>
    <dgm:pt modelId="{D946FF0A-5511-45B1-BCAF-C52953F66A85}" type="pres">
      <dgm:prSet presAssocID="{BB9856A9-FA56-41C7-9C66-3A76AC466EC2}" presName="child3" presStyleLbl="bgAcc1" presStyleIdx="2" presStyleCnt="4" custScaleX="164257" custScaleY="135197" custLinFactNeighborX="48032" custLinFactNeighborY="-20175"/>
      <dgm:spPr/>
      <dgm:t>
        <a:bodyPr/>
        <a:lstStyle/>
        <a:p>
          <a:endParaRPr lang="vi-VN"/>
        </a:p>
      </dgm:t>
    </dgm:pt>
    <dgm:pt modelId="{6AC40342-B1AD-4028-A7DD-FEB346F47D3C}" type="pres">
      <dgm:prSet presAssocID="{BB9856A9-FA56-41C7-9C66-3A76AC466EC2}" presName="child3Text" presStyleLbl="bgAcc1" presStyleIdx="2" presStyleCnt="4">
        <dgm:presLayoutVars>
          <dgm:bulletEnabled val="1"/>
        </dgm:presLayoutVars>
      </dgm:prSet>
      <dgm:spPr/>
      <dgm:t>
        <a:bodyPr/>
        <a:lstStyle/>
        <a:p>
          <a:endParaRPr lang="vi-VN"/>
        </a:p>
      </dgm:t>
    </dgm:pt>
    <dgm:pt modelId="{AE15DDC6-6B0B-4A15-A144-6FC5E717CD6C}" type="pres">
      <dgm:prSet presAssocID="{BB9856A9-FA56-41C7-9C66-3A76AC466EC2}" presName="child4group" presStyleCnt="0"/>
      <dgm:spPr/>
    </dgm:pt>
    <dgm:pt modelId="{72DE220B-E8B2-4507-AE6C-FA47E56CCCA6}" type="pres">
      <dgm:prSet presAssocID="{BB9856A9-FA56-41C7-9C66-3A76AC466EC2}" presName="child4" presStyleLbl="bgAcc1" presStyleIdx="3" presStyleCnt="4" custScaleX="147131" custScaleY="126790" custLinFactNeighborX="-42755" custLinFactNeighborY="-20309"/>
      <dgm:spPr/>
      <dgm:t>
        <a:bodyPr/>
        <a:lstStyle/>
        <a:p>
          <a:endParaRPr lang="vi-VN"/>
        </a:p>
      </dgm:t>
    </dgm:pt>
    <dgm:pt modelId="{93A2DB13-063C-43A1-9E8E-DB74BD889872}" type="pres">
      <dgm:prSet presAssocID="{BB9856A9-FA56-41C7-9C66-3A76AC466EC2}" presName="child4Text" presStyleLbl="bgAcc1" presStyleIdx="3" presStyleCnt="4">
        <dgm:presLayoutVars>
          <dgm:bulletEnabled val="1"/>
        </dgm:presLayoutVars>
      </dgm:prSet>
      <dgm:spPr/>
      <dgm:t>
        <a:bodyPr/>
        <a:lstStyle/>
        <a:p>
          <a:endParaRPr lang="vi-VN"/>
        </a:p>
      </dgm:t>
    </dgm:pt>
    <dgm:pt modelId="{332AAB43-7C1A-4E9A-976E-00D1DF5B7F04}" type="pres">
      <dgm:prSet presAssocID="{BB9856A9-FA56-41C7-9C66-3A76AC466EC2}" presName="childPlaceholder" presStyleCnt="0"/>
      <dgm:spPr/>
    </dgm:pt>
    <dgm:pt modelId="{5B244070-07EB-403A-B52A-74EE3DB101E2}" type="pres">
      <dgm:prSet presAssocID="{BB9856A9-FA56-41C7-9C66-3A76AC466EC2}" presName="circle" presStyleCnt="0"/>
      <dgm:spPr/>
    </dgm:pt>
    <dgm:pt modelId="{780D6358-BB71-437E-9973-3457FCCEE8CB}" type="pres">
      <dgm:prSet presAssocID="{BB9856A9-FA56-41C7-9C66-3A76AC466EC2}" presName="quadrant1" presStyleLbl="node1" presStyleIdx="0" presStyleCnt="4">
        <dgm:presLayoutVars>
          <dgm:chMax val="1"/>
          <dgm:bulletEnabled val="1"/>
        </dgm:presLayoutVars>
      </dgm:prSet>
      <dgm:spPr/>
      <dgm:t>
        <a:bodyPr/>
        <a:lstStyle/>
        <a:p>
          <a:endParaRPr lang="vi-VN"/>
        </a:p>
      </dgm:t>
    </dgm:pt>
    <dgm:pt modelId="{B639EDC9-FA1F-4C48-8143-25124ECD241D}" type="pres">
      <dgm:prSet presAssocID="{BB9856A9-FA56-41C7-9C66-3A76AC466EC2}" presName="quadrant2" presStyleLbl="node1" presStyleIdx="1" presStyleCnt="4">
        <dgm:presLayoutVars>
          <dgm:chMax val="1"/>
          <dgm:bulletEnabled val="1"/>
        </dgm:presLayoutVars>
      </dgm:prSet>
      <dgm:spPr/>
      <dgm:t>
        <a:bodyPr/>
        <a:lstStyle/>
        <a:p>
          <a:endParaRPr lang="vi-VN"/>
        </a:p>
      </dgm:t>
    </dgm:pt>
    <dgm:pt modelId="{AB856F75-7677-4EAE-B057-5CB5501151C1}" type="pres">
      <dgm:prSet presAssocID="{BB9856A9-FA56-41C7-9C66-3A76AC466EC2}" presName="quadrant3" presStyleLbl="node1" presStyleIdx="2" presStyleCnt="4">
        <dgm:presLayoutVars>
          <dgm:chMax val="1"/>
          <dgm:bulletEnabled val="1"/>
        </dgm:presLayoutVars>
      </dgm:prSet>
      <dgm:spPr/>
      <dgm:t>
        <a:bodyPr/>
        <a:lstStyle/>
        <a:p>
          <a:endParaRPr lang="vi-VN"/>
        </a:p>
      </dgm:t>
    </dgm:pt>
    <dgm:pt modelId="{033F68C5-F638-44F1-A1F5-EAF248F36F00}" type="pres">
      <dgm:prSet presAssocID="{BB9856A9-FA56-41C7-9C66-3A76AC466EC2}" presName="quadrant4" presStyleLbl="node1" presStyleIdx="3" presStyleCnt="4" custLinFactNeighborX="2350" custLinFactNeighborY="-1898">
        <dgm:presLayoutVars>
          <dgm:chMax val="1"/>
          <dgm:bulletEnabled val="1"/>
        </dgm:presLayoutVars>
      </dgm:prSet>
      <dgm:spPr/>
      <dgm:t>
        <a:bodyPr/>
        <a:lstStyle/>
        <a:p>
          <a:endParaRPr lang="vi-VN"/>
        </a:p>
      </dgm:t>
    </dgm:pt>
    <dgm:pt modelId="{79DC5AEB-B861-444C-8824-8F00883A36E3}" type="pres">
      <dgm:prSet presAssocID="{BB9856A9-FA56-41C7-9C66-3A76AC466EC2}" presName="quadrantPlaceholder" presStyleCnt="0"/>
      <dgm:spPr/>
    </dgm:pt>
    <dgm:pt modelId="{41BB1464-91B3-4A13-85EB-D3A14B07E2F5}" type="pres">
      <dgm:prSet presAssocID="{BB9856A9-FA56-41C7-9C66-3A76AC466EC2}" presName="center1" presStyleLbl="fgShp" presStyleIdx="0" presStyleCnt="2"/>
      <dgm:spPr/>
    </dgm:pt>
    <dgm:pt modelId="{7C4AC4E6-ECB0-4B4F-BA4A-1685E2B145FA}" type="pres">
      <dgm:prSet presAssocID="{BB9856A9-FA56-41C7-9C66-3A76AC466EC2}" presName="center2" presStyleLbl="fgShp" presStyleIdx="1" presStyleCnt="2"/>
      <dgm:spPr/>
    </dgm:pt>
  </dgm:ptLst>
  <dgm:cxnLst>
    <dgm:cxn modelId="{900A8400-35AF-4D46-BDCE-A21D794DA2D1}" type="presOf" srcId="{38D057E0-5FCA-49EB-9F4A-0F6F13379F71}" destId="{72DE220B-E8B2-4507-AE6C-FA47E56CCCA6}" srcOrd="0" destOrd="0" presId="urn:microsoft.com/office/officeart/2005/8/layout/cycle4"/>
    <dgm:cxn modelId="{0114D0F0-4122-460C-A1E4-73C569615C4F}" type="presOf" srcId="{26157118-FC16-47CF-862E-E49D6FAB4E06}" destId="{4D4ED06D-ECB1-467D-8B49-87C69F530466}" srcOrd="1" destOrd="0" presId="urn:microsoft.com/office/officeart/2005/8/layout/cycle4"/>
    <dgm:cxn modelId="{F6690696-C095-4F4F-BE93-85B85E0E0147}" type="presOf" srcId="{055B1462-DD05-4748-B8B6-D19BC7DFAF79}" destId="{DF470477-08EA-48E9-98E0-A93792C06897}" srcOrd="1" destOrd="1" presId="urn:microsoft.com/office/officeart/2005/8/layout/cycle4"/>
    <dgm:cxn modelId="{BC47EEAC-7C18-430F-A17A-D9599FE9EE13}" type="presOf" srcId="{22BC692C-C183-4B27-AEA7-F2F54A9D0072}" destId="{9029CD13-0649-4B0B-A62F-5C6F8ACB7865}" srcOrd="0" destOrd="2" presId="urn:microsoft.com/office/officeart/2005/8/layout/cycle4"/>
    <dgm:cxn modelId="{A53B341C-4B56-4BCA-AC6C-FDAEE21B3DCA}" srcId="{13969347-EEB3-4609-898E-AC4A86A20A69}" destId="{2942AA97-B292-4B0D-9B08-CAC5E897E323}" srcOrd="1" destOrd="0" parTransId="{570BBDD8-10B8-49A4-BA17-FCCE5CE03A15}" sibTransId="{6B0E663F-3B1A-4490-9594-F7BCF10D5EEC}"/>
    <dgm:cxn modelId="{DD047956-67CA-46DD-AF09-BBC61CCB8E4A}" srcId="{0C812DAA-C984-46DA-988E-647602AE7EC2}" destId="{B8D96710-85A5-47AD-B718-56637EF7EE9F}" srcOrd="0" destOrd="0" parTransId="{9E384117-14D1-4E61-A5A1-852A8BEF1678}" sibTransId="{4C2C25FC-1C93-4C3B-9DDA-BFD5575166EF}"/>
    <dgm:cxn modelId="{D82F3CAD-EF0B-4CC8-8BE9-8CC78CE8EA94}" type="presOf" srcId="{2942AA97-B292-4B0D-9B08-CAC5E897E323}" destId="{9029CD13-0649-4B0B-A62F-5C6F8ACB7865}" srcOrd="0" destOrd="1" presId="urn:microsoft.com/office/officeart/2005/8/layout/cycle4"/>
    <dgm:cxn modelId="{7E52723C-61F6-4A58-B9AE-C62939BB4759}" srcId="{22AB1AAA-DB8B-400E-9EB9-04006C9CAFE9}" destId="{38D057E0-5FCA-49EB-9F4A-0F6F13379F71}" srcOrd="0" destOrd="0" parTransId="{818B1F61-83E3-4740-BB8C-3A5FD1323145}" sibTransId="{1CC79010-E87E-46C2-A294-1AC59B99392F}"/>
    <dgm:cxn modelId="{410A6E0D-B132-4B30-A0C9-495E1B30F1AC}" type="presOf" srcId="{8B355304-62B6-48C1-A9FD-A2B017359F36}" destId="{D946FF0A-5511-45B1-BCAF-C52953F66A85}" srcOrd="0" destOrd="0" presId="urn:microsoft.com/office/officeart/2005/8/layout/cycle4"/>
    <dgm:cxn modelId="{6ADE0B7A-26A3-4F87-AE7B-B9BECFEA51CC}" srcId="{CA38C717-B9D5-41A2-B565-2243792B1488}" destId="{8B355304-62B6-48C1-A9FD-A2B017359F36}" srcOrd="0" destOrd="0" parTransId="{5F92EBD8-640D-413A-8EFE-557DCE55D60F}" sibTransId="{5EDD55EA-AC1E-4C20-8E69-ABA82FF146D9}"/>
    <dgm:cxn modelId="{D3FEB9E5-5D39-453E-9233-E714B17CBF34}" srcId="{BB9856A9-FA56-41C7-9C66-3A76AC466EC2}" destId="{CA38C717-B9D5-41A2-B565-2243792B1488}" srcOrd="2" destOrd="0" parTransId="{E040009F-08C6-4535-9100-C86E16264C1D}" sibTransId="{0A8046DD-CF94-47C4-B307-86323B9D934F}"/>
    <dgm:cxn modelId="{C08991D2-A9C2-4FEE-BE75-7CD8672F2592}" type="presOf" srcId="{B8D96710-85A5-47AD-B718-56637EF7EE9F}" destId="{DF470477-08EA-48E9-98E0-A93792C06897}" srcOrd="1" destOrd="0" presId="urn:microsoft.com/office/officeart/2005/8/layout/cycle4"/>
    <dgm:cxn modelId="{E1276113-146B-4044-96B7-E677E696CF0B}" type="presOf" srcId="{0C812DAA-C984-46DA-988E-647602AE7EC2}" destId="{B639EDC9-FA1F-4C48-8143-25124ECD241D}" srcOrd="0" destOrd="0" presId="urn:microsoft.com/office/officeart/2005/8/layout/cycle4"/>
    <dgm:cxn modelId="{C4903CD7-A944-4CC3-9743-DB1C0D930155}" srcId="{13969347-EEB3-4609-898E-AC4A86A20A69}" destId="{26157118-FC16-47CF-862E-E49D6FAB4E06}" srcOrd="0" destOrd="0" parTransId="{2149E7F0-33E5-494E-B973-8D8B8EA65F62}" sibTransId="{F8B7475D-B4B4-46F6-ADA9-70F3A4A52FB2}"/>
    <dgm:cxn modelId="{AF49141F-616D-4314-8BDB-707D2C107159}" type="presOf" srcId="{26157118-FC16-47CF-862E-E49D6FAB4E06}" destId="{9029CD13-0649-4B0B-A62F-5C6F8ACB7865}" srcOrd="0" destOrd="0" presId="urn:microsoft.com/office/officeart/2005/8/layout/cycle4"/>
    <dgm:cxn modelId="{679F40D3-9B6E-4A14-BA49-C7B292BF04A9}" type="presOf" srcId="{BB9856A9-FA56-41C7-9C66-3A76AC466EC2}" destId="{C6D9071F-1E94-4562-AC90-2C9AACC106E5}" srcOrd="0" destOrd="0" presId="urn:microsoft.com/office/officeart/2005/8/layout/cycle4"/>
    <dgm:cxn modelId="{BD0355B8-5E60-4078-A60C-F7A9C45793F1}" type="presOf" srcId="{B8D96710-85A5-47AD-B718-56637EF7EE9F}" destId="{29DCB11C-6704-46F6-9356-330505D30A33}" srcOrd="0" destOrd="0" presId="urn:microsoft.com/office/officeart/2005/8/layout/cycle4"/>
    <dgm:cxn modelId="{6D3659F0-2C6F-4C1B-9106-F2D0B618D9BB}" type="presOf" srcId="{38D057E0-5FCA-49EB-9F4A-0F6F13379F71}" destId="{93A2DB13-063C-43A1-9E8E-DB74BD889872}" srcOrd="1" destOrd="0" presId="urn:microsoft.com/office/officeart/2005/8/layout/cycle4"/>
    <dgm:cxn modelId="{9924F1E1-05BC-4CC8-B89A-65888FB41C6E}" type="presOf" srcId="{8B355304-62B6-48C1-A9FD-A2B017359F36}" destId="{6AC40342-B1AD-4028-A7DD-FEB346F47D3C}" srcOrd="1" destOrd="0" presId="urn:microsoft.com/office/officeart/2005/8/layout/cycle4"/>
    <dgm:cxn modelId="{C2EA8D86-ABD2-441D-8759-0454EAD8F391}" srcId="{BB9856A9-FA56-41C7-9C66-3A76AC466EC2}" destId="{13969347-EEB3-4609-898E-AC4A86A20A69}" srcOrd="0" destOrd="0" parTransId="{7D325360-00DA-4DA8-B0C9-8819C194FB40}" sibTransId="{BB421ECC-55DB-4480-8885-E01BE29F92EA}"/>
    <dgm:cxn modelId="{FDF52700-F277-404E-997E-14A0A2540314}" type="presOf" srcId="{CA38C717-B9D5-41A2-B565-2243792B1488}" destId="{AB856F75-7677-4EAE-B057-5CB5501151C1}" srcOrd="0" destOrd="0" presId="urn:microsoft.com/office/officeart/2005/8/layout/cycle4"/>
    <dgm:cxn modelId="{F580BED7-CE97-4EA7-AA51-C45D47D76158}" type="presOf" srcId="{13969347-EEB3-4609-898E-AC4A86A20A69}" destId="{780D6358-BB71-437E-9973-3457FCCEE8CB}" srcOrd="0" destOrd="0" presId="urn:microsoft.com/office/officeart/2005/8/layout/cycle4"/>
    <dgm:cxn modelId="{23B4F509-741E-40C1-AFE1-EE3997B247A8}" srcId="{BB9856A9-FA56-41C7-9C66-3A76AC466EC2}" destId="{22AB1AAA-DB8B-400E-9EB9-04006C9CAFE9}" srcOrd="3" destOrd="0" parTransId="{32CD6D2D-DD82-4AD0-869F-FB398E2E7452}" sibTransId="{AEF85619-1F2C-42A0-8790-DCB81C2B3E53}"/>
    <dgm:cxn modelId="{23E31E60-9BE1-47F7-AA1A-2D27EA5BB91E}" srcId="{13969347-EEB3-4609-898E-AC4A86A20A69}" destId="{22BC692C-C183-4B27-AEA7-F2F54A9D0072}" srcOrd="2" destOrd="0" parTransId="{F0E21616-6AA1-4B62-9153-9A7F2ECB8A05}" sibTransId="{5AAD61F6-3DC9-4BAB-8FAC-4A0592D05B52}"/>
    <dgm:cxn modelId="{E1ECDFCF-E197-42A5-B385-8FACE86CF3F4}" srcId="{BB9856A9-FA56-41C7-9C66-3A76AC466EC2}" destId="{0C812DAA-C984-46DA-988E-647602AE7EC2}" srcOrd="1" destOrd="0" parTransId="{E4118AC9-73B0-4F4F-8A0C-E6D1FB354639}" sibTransId="{E2289C30-2460-496C-AFE5-C0364EE6EBA7}"/>
    <dgm:cxn modelId="{43C62A59-8B0F-463D-A919-0A3C11735F39}" type="presOf" srcId="{2942AA97-B292-4B0D-9B08-CAC5E897E323}" destId="{4D4ED06D-ECB1-467D-8B49-87C69F530466}" srcOrd="1" destOrd="1" presId="urn:microsoft.com/office/officeart/2005/8/layout/cycle4"/>
    <dgm:cxn modelId="{93308A07-4BB8-4FC9-A791-8713FBFF1B0E}" type="presOf" srcId="{055B1462-DD05-4748-B8B6-D19BC7DFAF79}" destId="{29DCB11C-6704-46F6-9356-330505D30A33}" srcOrd="0" destOrd="1" presId="urn:microsoft.com/office/officeart/2005/8/layout/cycle4"/>
    <dgm:cxn modelId="{99A14292-82C6-44BF-AAC4-1495BCC1C07E}" srcId="{0C812DAA-C984-46DA-988E-647602AE7EC2}" destId="{055B1462-DD05-4748-B8B6-D19BC7DFAF79}" srcOrd="1" destOrd="0" parTransId="{DBD10B4B-652F-4CFE-AB03-245EADE20018}" sibTransId="{9B11AE22-81B6-44A0-841A-04DD2DB81A94}"/>
    <dgm:cxn modelId="{64270CE6-1AAA-4A09-87A3-A1FB1AE27CDB}" type="presOf" srcId="{22BC692C-C183-4B27-AEA7-F2F54A9D0072}" destId="{4D4ED06D-ECB1-467D-8B49-87C69F530466}" srcOrd="1" destOrd="2" presId="urn:microsoft.com/office/officeart/2005/8/layout/cycle4"/>
    <dgm:cxn modelId="{702DEC6D-DFF5-4AAC-B9A4-3D43E579D65E}" type="presOf" srcId="{22AB1AAA-DB8B-400E-9EB9-04006C9CAFE9}" destId="{033F68C5-F638-44F1-A1F5-EAF248F36F00}" srcOrd="0" destOrd="0" presId="urn:microsoft.com/office/officeart/2005/8/layout/cycle4"/>
    <dgm:cxn modelId="{28A3EE99-F0FA-4B14-93CA-6DAB1CE8EF89}" type="presParOf" srcId="{C6D9071F-1E94-4562-AC90-2C9AACC106E5}" destId="{FAC83ABD-ACF2-4FB4-8D9B-47CB0A5858E8}" srcOrd="0" destOrd="0" presId="urn:microsoft.com/office/officeart/2005/8/layout/cycle4"/>
    <dgm:cxn modelId="{587F5D04-0ADF-4128-809F-AD816680EF9E}" type="presParOf" srcId="{FAC83ABD-ACF2-4FB4-8D9B-47CB0A5858E8}" destId="{6F5ACB08-3146-4730-BE04-AAC1A45B3B08}" srcOrd="0" destOrd="0" presId="urn:microsoft.com/office/officeart/2005/8/layout/cycle4"/>
    <dgm:cxn modelId="{DD665272-5F6A-4181-8AE5-9C77905E9924}" type="presParOf" srcId="{6F5ACB08-3146-4730-BE04-AAC1A45B3B08}" destId="{9029CD13-0649-4B0B-A62F-5C6F8ACB7865}" srcOrd="0" destOrd="0" presId="urn:microsoft.com/office/officeart/2005/8/layout/cycle4"/>
    <dgm:cxn modelId="{73A81E04-19C0-4A3E-881C-2216879C6282}" type="presParOf" srcId="{6F5ACB08-3146-4730-BE04-AAC1A45B3B08}" destId="{4D4ED06D-ECB1-467D-8B49-87C69F530466}" srcOrd="1" destOrd="0" presId="urn:microsoft.com/office/officeart/2005/8/layout/cycle4"/>
    <dgm:cxn modelId="{EFE6250F-AE48-43C3-B6C2-61A56AEB33B4}" type="presParOf" srcId="{FAC83ABD-ACF2-4FB4-8D9B-47CB0A5858E8}" destId="{E7A272DA-9D9A-47C1-ACD3-CD6A0B1FB42A}" srcOrd="1" destOrd="0" presId="urn:microsoft.com/office/officeart/2005/8/layout/cycle4"/>
    <dgm:cxn modelId="{4C641107-CEA2-4E51-A996-915187CD5EC1}" type="presParOf" srcId="{E7A272DA-9D9A-47C1-ACD3-CD6A0B1FB42A}" destId="{29DCB11C-6704-46F6-9356-330505D30A33}" srcOrd="0" destOrd="0" presId="urn:microsoft.com/office/officeart/2005/8/layout/cycle4"/>
    <dgm:cxn modelId="{CC6045E6-FEF7-4CAD-B36F-F6AC930AC722}" type="presParOf" srcId="{E7A272DA-9D9A-47C1-ACD3-CD6A0B1FB42A}" destId="{DF470477-08EA-48E9-98E0-A93792C06897}" srcOrd="1" destOrd="0" presId="urn:microsoft.com/office/officeart/2005/8/layout/cycle4"/>
    <dgm:cxn modelId="{FF5355B9-9A8D-4B47-87A8-9A745CCBF5F5}" type="presParOf" srcId="{FAC83ABD-ACF2-4FB4-8D9B-47CB0A5858E8}" destId="{3F834918-A5E5-4892-90A7-B87EE1BDE866}" srcOrd="2" destOrd="0" presId="urn:microsoft.com/office/officeart/2005/8/layout/cycle4"/>
    <dgm:cxn modelId="{CDF15A40-6942-4CF3-98DA-BB1B8F899337}" type="presParOf" srcId="{3F834918-A5E5-4892-90A7-B87EE1BDE866}" destId="{D946FF0A-5511-45B1-BCAF-C52953F66A85}" srcOrd="0" destOrd="0" presId="urn:microsoft.com/office/officeart/2005/8/layout/cycle4"/>
    <dgm:cxn modelId="{0BC62B7E-0C47-47C0-97CD-565FCEE6167E}" type="presParOf" srcId="{3F834918-A5E5-4892-90A7-B87EE1BDE866}" destId="{6AC40342-B1AD-4028-A7DD-FEB346F47D3C}" srcOrd="1" destOrd="0" presId="urn:microsoft.com/office/officeart/2005/8/layout/cycle4"/>
    <dgm:cxn modelId="{46E82E5F-A64B-4F4B-B0B3-BC80FDE39789}" type="presParOf" srcId="{FAC83ABD-ACF2-4FB4-8D9B-47CB0A5858E8}" destId="{AE15DDC6-6B0B-4A15-A144-6FC5E717CD6C}" srcOrd="3" destOrd="0" presId="urn:microsoft.com/office/officeart/2005/8/layout/cycle4"/>
    <dgm:cxn modelId="{05D0C471-DB10-4DAF-A47F-DD36B6D5D9A5}" type="presParOf" srcId="{AE15DDC6-6B0B-4A15-A144-6FC5E717CD6C}" destId="{72DE220B-E8B2-4507-AE6C-FA47E56CCCA6}" srcOrd="0" destOrd="0" presId="urn:microsoft.com/office/officeart/2005/8/layout/cycle4"/>
    <dgm:cxn modelId="{20E3D689-92F3-44C6-8CAF-BD7E6AE957EE}" type="presParOf" srcId="{AE15DDC6-6B0B-4A15-A144-6FC5E717CD6C}" destId="{93A2DB13-063C-43A1-9E8E-DB74BD889872}" srcOrd="1" destOrd="0" presId="urn:microsoft.com/office/officeart/2005/8/layout/cycle4"/>
    <dgm:cxn modelId="{4A8BB3A7-D24F-4BCE-9928-18CE7ED8C6DF}" type="presParOf" srcId="{FAC83ABD-ACF2-4FB4-8D9B-47CB0A5858E8}" destId="{332AAB43-7C1A-4E9A-976E-00D1DF5B7F04}" srcOrd="4" destOrd="0" presId="urn:microsoft.com/office/officeart/2005/8/layout/cycle4"/>
    <dgm:cxn modelId="{A6643468-08EE-4ACA-AB73-BAC05DD59ECA}" type="presParOf" srcId="{C6D9071F-1E94-4562-AC90-2C9AACC106E5}" destId="{5B244070-07EB-403A-B52A-74EE3DB101E2}" srcOrd="1" destOrd="0" presId="urn:microsoft.com/office/officeart/2005/8/layout/cycle4"/>
    <dgm:cxn modelId="{987B4CE2-ADE0-4516-A623-5DB23FF0E73C}" type="presParOf" srcId="{5B244070-07EB-403A-B52A-74EE3DB101E2}" destId="{780D6358-BB71-437E-9973-3457FCCEE8CB}" srcOrd="0" destOrd="0" presId="urn:microsoft.com/office/officeart/2005/8/layout/cycle4"/>
    <dgm:cxn modelId="{6FBE51F8-CC04-44FC-B073-01B292F58BF0}" type="presParOf" srcId="{5B244070-07EB-403A-B52A-74EE3DB101E2}" destId="{B639EDC9-FA1F-4C48-8143-25124ECD241D}" srcOrd="1" destOrd="0" presId="urn:microsoft.com/office/officeart/2005/8/layout/cycle4"/>
    <dgm:cxn modelId="{5FB1DDA6-F945-4C2D-A073-0287A96C4F65}" type="presParOf" srcId="{5B244070-07EB-403A-B52A-74EE3DB101E2}" destId="{AB856F75-7677-4EAE-B057-5CB5501151C1}" srcOrd="2" destOrd="0" presId="urn:microsoft.com/office/officeart/2005/8/layout/cycle4"/>
    <dgm:cxn modelId="{9E70D0BD-6F54-48D2-9E39-390448A25EAD}" type="presParOf" srcId="{5B244070-07EB-403A-B52A-74EE3DB101E2}" destId="{033F68C5-F638-44F1-A1F5-EAF248F36F00}" srcOrd="3" destOrd="0" presId="urn:microsoft.com/office/officeart/2005/8/layout/cycle4"/>
    <dgm:cxn modelId="{93127C25-FA0D-4A71-A1AF-C9AE1AEF11D8}" type="presParOf" srcId="{5B244070-07EB-403A-B52A-74EE3DB101E2}" destId="{79DC5AEB-B861-444C-8824-8F00883A36E3}" srcOrd="4" destOrd="0" presId="urn:microsoft.com/office/officeart/2005/8/layout/cycle4"/>
    <dgm:cxn modelId="{8C57DD6C-C77B-4A40-9E7E-68EBE21EBAB8}" type="presParOf" srcId="{C6D9071F-1E94-4562-AC90-2C9AACC106E5}" destId="{41BB1464-91B3-4A13-85EB-D3A14B07E2F5}" srcOrd="2" destOrd="0" presId="urn:microsoft.com/office/officeart/2005/8/layout/cycle4"/>
    <dgm:cxn modelId="{9E51EEBE-A65C-43BF-BD78-C17759B3B9EA}" type="presParOf" srcId="{C6D9071F-1E94-4562-AC90-2C9AACC106E5}" destId="{7C4AC4E6-ECB0-4B4F-BA4A-1685E2B145FA}"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C7D37C-38DF-4733-830A-77E9693509CC}"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vi-VN"/>
        </a:p>
      </dgm:t>
    </dgm:pt>
    <dgm:pt modelId="{6A4771BD-E84C-4514-8801-63EE6BF6E843}">
      <dgm:prSet phldrT="[Text]" custT="1"/>
      <dgm:spPr/>
      <dgm:t>
        <a:bodyPr/>
        <a:lstStyle/>
        <a:p>
          <a:endParaRPr lang="vi-VN" sz="2200" dirty="0">
            <a:latin typeface="+mj-lt"/>
          </a:endParaRPr>
        </a:p>
      </dgm:t>
    </dgm:pt>
    <dgm:pt modelId="{7D6DC25C-EC16-4F7E-AAF1-18F0E2B6BAC9}" type="parTrans" cxnId="{FD0CF95A-C5D4-475A-9D46-BEE3D1D112C6}">
      <dgm:prSet/>
      <dgm:spPr/>
      <dgm:t>
        <a:bodyPr/>
        <a:lstStyle/>
        <a:p>
          <a:endParaRPr lang="vi-VN"/>
        </a:p>
      </dgm:t>
    </dgm:pt>
    <dgm:pt modelId="{D0169BE4-243A-4601-B31C-DAADEE689725}" type="sibTrans" cxnId="{FD0CF95A-C5D4-475A-9D46-BEE3D1D112C6}">
      <dgm:prSet/>
      <dgm:spPr/>
      <dgm:t>
        <a:bodyPr/>
        <a:lstStyle/>
        <a:p>
          <a:endParaRPr lang="vi-VN"/>
        </a:p>
      </dgm:t>
    </dgm:pt>
    <dgm:pt modelId="{8CB54A04-CB4B-4C45-89D8-5804196808EA}" type="asst">
      <dgm:prSet phldrT="[Text]" custT="1"/>
      <dgm:spPr>
        <a:solidFill>
          <a:schemeClr val="accent6">
            <a:lumMod val="60000"/>
            <a:lumOff val="40000"/>
          </a:schemeClr>
        </a:solidFill>
      </dgm:spPr>
      <dgm:t>
        <a:bodyPr/>
        <a:lstStyle/>
        <a:p>
          <a:pPr algn="ctr"/>
          <a:endParaRPr lang="vi-VN" sz="2000" dirty="0">
            <a:solidFill>
              <a:schemeClr val="tx1"/>
            </a:solidFill>
            <a:latin typeface="+mj-lt"/>
          </a:endParaRPr>
        </a:p>
      </dgm:t>
    </dgm:pt>
    <dgm:pt modelId="{BF80B99F-DD55-4CFC-BA0A-B090BF32E452}" type="parTrans" cxnId="{F654EEC6-944C-45B9-881D-753526F5EB26}">
      <dgm:prSet/>
      <dgm:spPr/>
      <dgm:t>
        <a:bodyPr/>
        <a:lstStyle/>
        <a:p>
          <a:endParaRPr lang="vi-VN"/>
        </a:p>
      </dgm:t>
    </dgm:pt>
    <dgm:pt modelId="{BCB58E8B-94D4-4484-8C73-3D41D65DA11F}" type="sibTrans" cxnId="{F654EEC6-944C-45B9-881D-753526F5EB26}">
      <dgm:prSet/>
      <dgm:spPr/>
      <dgm:t>
        <a:bodyPr/>
        <a:lstStyle/>
        <a:p>
          <a:endParaRPr lang="vi-VN"/>
        </a:p>
      </dgm:t>
    </dgm:pt>
    <dgm:pt modelId="{552F69CC-1AFB-4958-85E3-05AA5C80FD2E}">
      <dgm:prSet phldrT="[Text]" custT="1"/>
      <dgm:spPr/>
      <dgm:t>
        <a:bodyPr/>
        <a:lstStyle/>
        <a:p>
          <a:endParaRPr lang="vi-VN" sz="2400" dirty="0">
            <a:latin typeface="Times New Roman" panose="02020603050405020304" pitchFamily="18" charset="0"/>
            <a:cs typeface="Times New Roman" panose="02020603050405020304" pitchFamily="18" charset="0"/>
          </a:endParaRPr>
        </a:p>
      </dgm:t>
    </dgm:pt>
    <dgm:pt modelId="{EA2EBECD-3CFD-4CC7-82D4-4E728C1B1F85}" type="parTrans" cxnId="{6AA35427-E5AE-41EE-B0D2-85878BB01A27}">
      <dgm:prSet/>
      <dgm:spPr/>
      <dgm:t>
        <a:bodyPr/>
        <a:lstStyle/>
        <a:p>
          <a:endParaRPr lang="vi-VN"/>
        </a:p>
      </dgm:t>
    </dgm:pt>
    <dgm:pt modelId="{2A592109-5B6D-4656-B47B-976BB4893DD9}" type="sibTrans" cxnId="{6AA35427-E5AE-41EE-B0D2-85878BB01A27}">
      <dgm:prSet/>
      <dgm:spPr/>
      <dgm:t>
        <a:bodyPr/>
        <a:lstStyle/>
        <a:p>
          <a:endParaRPr lang="vi-VN"/>
        </a:p>
      </dgm:t>
    </dgm:pt>
    <dgm:pt modelId="{98A2002C-DE70-4D10-B094-320CC1E1EA95}">
      <dgm:prSet phldrT="[Text]" custT="1"/>
      <dgm:spPr/>
      <dgm:t>
        <a:bodyPr/>
        <a:lstStyle/>
        <a:p>
          <a:endParaRPr lang="vi-VN" sz="1300" dirty="0"/>
        </a:p>
      </dgm:t>
    </dgm:pt>
    <dgm:pt modelId="{3752B87A-592D-4407-931F-353C05E13395}" type="parTrans" cxnId="{84E4E224-B926-4B05-B7F8-B035C8A8AC96}">
      <dgm:prSet/>
      <dgm:spPr/>
      <dgm:t>
        <a:bodyPr/>
        <a:lstStyle/>
        <a:p>
          <a:endParaRPr lang="vi-VN"/>
        </a:p>
      </dgm:t>
    </dgm:pt>
    <dgm:pt modelId="{BFB8205D-FE0B-4617-ACAB-6A542AF7275F}" type="sibTrans" cxnId="{84E4E224-B926-4B05-B7F8-B035C8A8AC96}">
      <dgm:prSet/>
      <dgm:spPr/>
      <dgm:t>
        <a:bodyPr/>
        <a:lstStyle/>
        <a:p>
          <a:endParaRPr lang="vi-VN"/>
        </a:p>
      </dgm:t>
    </dgm:pt>
    <dgm:pt modelId="{F4E079D2-06B4-440F-AB24-43C90F33F873}">
      <dgm:prSet phldrT="[Text]" custT="1"/>
      <dgm:spPr/>
      <dgm:t>
        <a:bodyPr/>
        <a:lstStyle/>
        <a:p>
          <a:endParaRPr lang="vi-VN" sz="2400" dirty="0">
            <a:latin typeface="Times New Roman" panose="02020603050405020304" pitchFamily="18" charset="0"/>
            <a:cs typeface="Times New Roman" panose="02020603050405020304" pitchFamily="18" charset="0"/>
          </a:endParaRPr>
        </a:p>
      </dgm:t>
    </dgm:pt>
    <dgm:pt modelId="{730DCC90-5F45-443C-92D0-E5AFF56AC9A8}" type="parTrans" cxnId="{D4493974-CEC7-45BC-B977-FDDF3F127009}">
      <dgm:prSet/>
      <dgm:spPr/>
      <dgm:t>
        <a:bodyPr/>
        <a:lstStyle/>
        <a:p>
          <a:endParaRPr lang="vi-VN"/>
        </a:p>
      </dgm:t>
    </dgm:pt>
    <dgm:pt modelId="{CE2E66D4-69DA-4974-94E6-AAE8C99273BA}" type="sibTrans" cxnId="{D4493974-CEC7-45BC-B977-FDDF3F127009}">
      <dgm:prSet/>
      <dgm:spPr/>
      <dgm:t>
        <a:bodyPr/>
        <a:lstStyle/>
        <a:p>
          <a:endParaRPr lang="vi-VN"/>
        </a:p>
      </dgm:t>
    </dgm:pt>
    <dgm:pt modelId="{ACD9DA81-8EFD-4350-91B5-C8BDCA15E8CA}" type="pres">
      <dgm:prSet presAssocID="{89C7D37C-38DF-4733-830A-77E9693509CC}" presName="hierChild1" presStyleCnt="0">
        <dgm:presLayoutVars>
          <dgm:orgChart val="1"/>
          <dgm:chPref val="1"/>
          <dgm:dir/>
          <dgm:animOne val="branch"/>
          <dgm:animLvl val="lvl"/>
          <dgm:resizeHandles/>
        </dgm:presLayoutVars>
      </dgm:prSet>
      <dgm:spPr/>
      <dgm:t>
        <a:bodyPr/>
        <a:lstStyle/>
        <a:p>
          <a:endParaRPr lang="vi-VN"/>
        </a:p>
      </dgm:t>
    </dgm:pt>
    <dgm:pt modelId="{B3157FC1-10C3-4DF4-A07C-33B5A933090D}" type="pres">
      <dgm:prSet presAssocID="{6A4771BD-E84C-4514-8801-63EE6BF6E843}" presName="hierRoot1" presStyleCnt="0">
        <dgm:presLayoutVars>
          <dgm:hierBranch val="init"/>
        </dgm:presLayoutVars>
      </dgm:prSet>
      <dgm:spPr/>
    </dgm:pt>
    <dgm:pt modelId="{557C5DAB-57F7-42FF-808A-D14870D2ADA0}" type="pres">
      <dgm:prSet presAssocID="{6A4771BD-E84C-4514-8801-63EE6BF6E843}" presName="rootComposite1" presStyleCnt="0"/>
      <dgm:spPr/>
    </dgm:pt>
    <dgm:pt modelId="{A33DB341-F060-4138-AF11-A3C0A6CFD7C3}" type="pres">
      <dgm:prSet presAssocID="{6A4771BD-E84C-4514-8801-63EE6BF6E843}" presName="rootText1" presStyleLbl="node0" presStyleIdx="0" presStyleCnt="1" custScaleY="200502" custLinFactNeighborX="1043" custLinFactNeighborY="2788">
        <dgm:presLayoutVars>
          <dgm:chPref val="3"/>
        </dgm:presLayoutVars>
      </dgm:prSet>
      <dgm:spPr/>
      <dgm:t>
        <a:bodyPr/>
        <a:lstStyle/>
        <a:p>
          <a:endParaRPr lang="vi-VN"/>
        </a:p>
      </dgm:t>
    </dgm:pt>
    <dgm:pt modelId="{DA953353-86E8-4435-95C4-4117D42DE20E}" type="pres">
      <dgm:prSet presAssocID="{6A4771BD-E84C-4514-8801-63EE6BF6E843}" presName="rootConnector1" presStyleLbl="node1" presStyleIdx="0" presStyleCnt="0"/>
      <dgm:spPr/>
      <dgm:t>
        <a:bodyPr/>
        <a:lstStyle/>
        <a:p>
          <a:endParaRPr lang="vi-VN"/>
        </a:p>
      </dgm:t>
    </dgm:pt>
    <dgm:pt modelId="{A570398C-3DF0-4F15-892B-E2B712D3FE64}" type="pres">
      <dgm:prSet presAssocID="{6A4771BD-E84C-4514-8801-63EE6BF6E843}" presName="hierChild2" presStyleCnt="0"/>
      <dgm:spPr/>
    </dgm:pt>
    <dgm:pt modelId="{830E5381-886D-4D7D-A569-6555BB9C30EB}" type="pres">
      <dgm:prSet presAssocID="{EA2EBECD-3CFD-4CC7-82D4-4E728C1B1F85}" presName="Name64" presStyleLbl="parChTrans1D2" presStyleIdx="0" presStyleCnt="4"/>
      <dgm:spPr/>
      <dgm:t>
        <a:bodyPr/>
        <a:lstStyle/>
        <a:p>
          <a:endParaRPr lang="vi-VN"/>
        </a:p>
      </dgm:t>
    </dgm:pt>
    <dgm:pt modelId="{6389463A-C968-413D-9568-566B7ACE3DC7}" type="pres">
      <dgm:prSet presAssocID="{552F69CC-1AFB-4958-85E3-05AA5C80FD2E}" presName="hierRoot2" presStyleCnt="0">
        <dgm:presLayoutVars>
          <dgm:hierBranch val="init"/>
        </dgm:presLayoutVars>
      </dgm:prSet>
      <dgm:spPr/>
    </dgm:pt>
    <dgm:pt modelId="{69F241FE-F238-46F6-9E44-BBEEE82E69EA}" type="pres">
      <dgm:prSet presAssocID="{552F69CC-1AFB-4958-85E3-05AA5C80FD2E}" presName="rootComposite" presStyleCnt="0"/>
      <dgm:spPr/>
    </dgm:pt>
    <dgm:pt modelId="{235175D1-4A34-42A9-A3C8-69373C3F4DA5}" type="pres">
      <dgm:prSet presAssocID="{552F69CC-1AFB-4958-85E3-05AA5C80FD2E}" presName="rootText" presStyleLbl="node2" presStyleIdx="0" presStyleCnt="3" custLinFactNeighborX="-1397" custLinFactNeighborY="75305">
        <dgm:presLayoutVars>
          <dgm:chPref val="3"/>
        </dgm:presLayoutVars>
      </dgm:prSet>
      <dgm:spPr/>
      <dgm:t>
        <a:bodyPr/>
        <a:lstStyle/>
        <a:p>
          <a:endParaRPr lang="vi-VN"/>
        </a:p>
      </dgm:t>
    </dgm:pt>
    <dgm:pt modelId="{1FE1D77E-F708-4AF0-9E3D-1DBCD1DF93CD}" type="pres">
      <dgm:prSet presAssocID="{552F69CC-1AFB-4958-85E3-05AA5C80FD2E}" presName="rootConnector" presStyleLbl="node2" presStyleIdx="0" presStyleCnt="3"/>
      <dgm:spPr/>
      <dgm:t>
        <a:bodyPr/>
        <a:lstStyle/>
        <a:p>
          <a:endParaRPr lang="vi-VN"/>
        </a:p>
      </dgm:t>
    </dgm:pt>
    <dgm:pt modelId="{0958A8B4-5475-45DF-AC7B-181D1467E7E4}" type="pres">
      <dgm:prSet presAssocID="{552F69CC-1AFB-4958-85E3-05AA5C80FD2E}" presName="hierChild4" presStyleCnt="0"/>
      <dgm:spPr/>
    </dgm:pt>
    <dgm:pt modelId="{727DE71B-6397-4091-8E63-0BFEDD5BD395}" type="pres">
      <dgm:prSet presAssocID="{552F69CC-1AFB-4958-85E3-05AA5C80FD2E}" presName="hierChild5" presStyleCnt="0"/>
      <dgm:spPr/>
    </dgm:pt>
    <dgm:pt modelId="{D6A77A83-4664-45BD-9A3A-19FDAB6B80F3}" type="pres">
      <dgm:prSet presAssocID="{3752B87A-592D-4407-931F-353C05E13395}" presName="Name64" presStyleLbl="parChTrans1D2" presStyleIdx="1" presStyleCnt="4"/>
      <dgm:spPr/>
      <dgm:t>
        <a:bodyPr/>
        <a:lstStyle/>
        <a:p>
          <a:endParaRPr lang="vi-VN"/>
        </a:p>
      </dgm:t>
    </dgm:pt>
    <dgm:pt modelId="{78BD9390-279D-4827-B755-2276C8170DFE}" type="pres">
      <dgm:prSet presAssocID="{98A2002C-DE70-4D10-B094-320CC1E1EA95}" presName="hierRoot2" presStyleCnt="0">
        <dgm:presLayoutVars>
          <dgm:hierBranch val="init"/>
        </dgm:presLayoutVars>
      </dgm:prSet>
      <dgm:spPr/>
    </dgm:pt>
    <dgm:pt modelId="{F5AD83F9-0414-40E6-BA62-A2ED0F860507}" type="pres">
      <dgm:prSet presAssocID="{98A2002C-DE70-4D10-B094-320CC1E1EA95}" presName="rootComposite" presStyleCnt="0"/>
      <dgm:spPr/>
    </dgm:pt>
    <dgm:pt modelId="{41513F8D-8D16-4B36-BDFC-CB74FBC001AF}" type="pres">
      <dgm:prSet presAssocID="{98A2002C-DE70-4D10-B094-320CC1E1EA95}" presName="rootText" presStyleLbl="node2" presStyleIdx="1" presStyleCnt="3" custLinFactNeighborX="-1397" custLinFactNeighborY="87271">
        <dgm:presLayoutVars>
          <dgm:chPref val="3"/>
        </dgm:presLayoutVars>
      </dgm:prSet>
      <dgm:spPr/>
      <dgm:t>
        <a:bodyPr/>
        <a:lstStyle/>
        <a:p>
          <a:endParaRPr lang="vi-VN"/>
        </a:p>
      </dgm:t>
    </dgm:pt>
    <dgm:pt modelId="{9B6E7896-2851-44D0-BE15-7FA4F2E700F5}" type="pres">
      <dgm:prSet presAssocID="{98A2002C-DE70-4D10-B094-320CC1E1EA95}" presName="rootConnector" presStyleLbl="node2" presStyleIdx="1" presStyleCnt="3"/>
      <dgm:spPr/>
      <dgm:t>
        <a:bodyPr/>
        <a:lstStyle/>
        <a:p>
          <a:endParaRPr lang="vi-VN"/>
        </a:p>
      </dgm:t>
    </dgm:pt>
    <dgm:pt modelId="{2EC37CB8-F053-49A8-8B2D-FFC03FF02904}" type="pres">
      <dgm:prSet presAssocID="{98A2002C-DE70-4D10-B094-320CC1E1EA95}" presName="hierChild4" presStyleCnt="0"/>
      <dgm:spPr/>
    </dgm:pt>
    <dgm:pt modelId="{324D8CD8-5F7E-43F1-A513-5FBE28EAEE8D}" type="pres">
      <dgm:prSet presAssocID="{98A2002C-DE70-4D10-B094-320CC1E1EA95}" presName="hierChild5" presStyleCnt="0"/>
      <dgm:spPr/>
    </dgm:pt>
    <dgm:pt modelId="{CBC9A752-547D-47FA-BA5D-398B15690524}" type="pres">
      <dgm:prSet presAssocID="{730DCC90-5F45-443C-92D0-E5AFF56AC9A8}" presName="Name64" presStyleLbl="parChTrans1D2" presStyleIdx="2" presStyleCnt="4"/>
      <dgm:spPr/>
      <dgm:t>
        <a:bodyPr/>
        <a:lstStyle/>
        <a:p>
          <a:endParaRPr lang="vi-VN"/>
        </a:p>
      </dgm:t>
    </dgm:pt>
    <dgm:pt modelId="{C138D645-7B77-405D-AAE6-9DA3E36FFD4C}" type="pres">
      <dgm:prSet presAssocID="{F4E079D2-06B4-440F-AB24-43C90F33F873}" presName="hierRoot2" presStyleCnt="0">
        <dgm:presLayoutVars>
          <dgm:hierBranch val="init"/>
        </dgm:presLayoutVars>
      </dgm:prSet>
      <dgm:spPr/>
    </dgm:pt>
    <dgm:pt modelId="{41B57973-DF84-4576-B4DF-5998D968844C}" type="pres">
      <dgm:prSet presAssocID="{F4E079D2-06B4-440F-AB24-43C90F33F873}" presName="rootComposite" presStyleCnt="0"/>
      <dgm:spPr/>
    </dgm:pt>
    <dgm:pt modelId="{ED36B937-528D-4D28-B465-5E0F2FD403B3}" type="pres">
      <dgm:prSet presAssocID="{F4E079D2-06B4-440F-AB24-43C90F33F873}" presName="rootText" presStyleLbl="node2" presStyleIdx="2" presStyleCnt="3" custLinFactY="8235" custLinFactNeighborX="-1397" custLinFactNeighborY="100000">
        <dgm:presLayoutVars>
          <dgm:chPref val="3"/>
        </dgm:presLayoutVars>
      </dgm:prSet>
      <dgm:spPr/>
      <dgm:t>
        <a:bodyPr/>
        <a:lstStyle/>
        <a:p>
          <a:endParaRPr lang="vi-VN"/>
        </a:p>
      </dgm:t>
    </dgm:pt>
    <dgm:pt modelId="{2B32B976-81FD-4FB1-8C7E-8777EC215CEF}" type="pres">
      <dgm:prSet presAssocID="{F4E079D2-06B4-440F-AB24-43C90F33F873}" presName="rootConnector" presStyleLbl="node2" presStyleIdx="2" presStyleCnt="3"/>
      <dgm:spPr/>
      <dgm:t>
        <a:bodyPr/>
        <a:lstStyle/>
        <a:p>
          <a:endParaRPr lang="vi-VN"/>
        </a:p>
      </dgm:t>
    </dgm:pt>
    <dgm:pt modelId="{A7A8B098-4371-4A99-860D-6DB863871110}" type="pres">
      <dgm:prSet presAssocID="{F4E079D2-06B4-440F-AB24-43C90F33F873}" presName="hierChild4" presStyleCnt="0"/>
      <dgm:spPr/>
    </dgm:pt>
    <dgm:pt modelId="{16BE6C29-7A07-41F3-B4B0-5D748771A555}" type="pres">
      <dgm:prSet presAssocID="{F4E079D2-06B4-440F-AB24-43C90F33F873}" presName="hierChild5" presStyleCnt="0"/>
      <dgm:spPr/>
    </dgm:pt>
    <dgm:pt modelId="{410206CA-176D-4E48-9D9C-13EE7D486C6C}" type="pres">
      <dgm:prSet presAssocID="{6A4771BD-E84C-4514-8801-63EE6BF6E843}" presName="hierChild3" presStyleCnt="0"/>
      <dgm:spPr/>
    </dgm:pt>
    <dgm:pt modelId="{4AE78751-38BB-4080-9C43-44B4E8A2FFF4}" type="pres">
      <dgm:prSet presAssocID="{BF80B99F-DD55-4CFC-BA0A-B090BF32E452}" presName="Name115" presStyleLbl="parChTrans1D2" presStyleIdx="3" presStyleCnt="4"/>
      <dgm:spPr/>
      <dgm:t>
        <a:bodyPr/>
        <a:lstStyle/>
        <a:p>
          <a:endParaRPr lang="vi-VN"/>
        </a:p>
      </dgm:t>
    </dgm:pt>
    <dgm:pt modelId="{3E8C0983-6475-42A5-879C-339B701D5B69}" type="pres">
      <dgm:prSet presAssocID="{8CB54A04-CB4B-4C45-89D8-5804196808EA}" presName="hierRoot3" presStyleCnt="0">
        <dgm:presLayoutVars>
          <dgm:hierBranch val="init"/>
        </dgm:presLayoutVars>
      </dgm:prSet>
      <dgm:spPr/>
    </dgm:pt>
    <dgm:pt modelId="{0AEB8B91-8037-4C08-BF2B-5A504B0FEB04}" type="pres">
      <dgm:prSet presAssocID="{8CB54A04-CB4B-4C45-89D8-5804196808EA}" presName="rootComposite3" presStyleCnt="0"/>
      <dgm:spPr/>
    </dgm:pt>
    <dgm:pt modelId="{FB04014C-802F-4E5F-8320-D599F51B94A7}" type="pres">
      <dgm:prSet presAssocID="{8CB54A04-CB4B-4C45-89D8-5804196808EA}" presName="rootText3" presStyleLbl="asst1" presStyleIdx="0" presStyleCnt="1" custScaleY="198339">
        <dgm:presLayoutVars>
          <dgm:chPref val="3"/>
        </dgm:presLayoutVars>
      </dgm:prSet>
      <dgm:spPr/>
      <dgm:t>
        <a:bodyPr/>
        <a:lstStyle/>
        <a:p>
          <a:endParaRPr lang="vi-VN"/>
        </a:p>
      </dgm:t>
    </dgm:pt>
    <dgm:pt modelId="{7D5729D0-C610-409D-966E-DFD128D33B08}" type="pres">
      <dgm:prSet presAssocID="{8CB54A04-CB4B-4C45-89D8-5804196808EA}" presName="rootConnector3" presStyleLbl="asst1" presStyleIdx="0" presStyleCnt="1"/>
      <dgm:spPr/>
      <dgm:t>
        <a:bodyPr/>
        <a:lstStyle/>
        <a:p>
          <a:endParaRPr lang="vi-VN"/>
        </a:p>
      </dgm:t>
    </dgm:pt>
    <dgm:pt modelId="{D6111816-B6CC-421C-8EEE-9A7A1A06325E}" type="pres">
      <dgm:prSet presAssocID="{8CB54A04-CB4B-4C45-89D8-5804196808EA}" presName="hierChild6" presStyleCnt="0"/>
      <dgm:spPr/>
    </dgm:pt>
    <dgm:pt modelId="{BCDD6A66-E2AE-47D4-8597-80D322306902}" type="pres">
      <dgm:prSet presAssocID="{8CB54A04-CB4B-4C45-89D8-5804196808EA}" presName="hierChild7" presStyleCnt="0"/>
      <dgm:spPr/>
    </dgm:pt>
  </dgm:ptLst>
  <dgm:cxnLst>
    <dgm:cxn modelId="{D4493974-CEC7-45BC-B977-FDDF3F127009}" srcId="{6A4771BD-E84C-4514-8801-63EE6BF6E843}" destId="{F4E079D2-06B4-440F-AB24-43C90F33F873}" srcOrd="3" destOrd="0" parTransId="{730DCC90-5F45-443C-92D0-E5AFF56AC9A8}" sibTransId="{CE2E66D4-69DA-4974-94E6-AAE8C99273BA}"/>
    <dgm:cxn modelId="{DEE37B18-1183-43C8-9EE3-CA6295B88F95}" type="presOf" srcId="{6A4771BD-E84C-4514-8801-63EE6BF6E843}" destId="{DA953353-86E8-4435-95C4-4117D42DE20E}" srcOrd="1" destOrd="0" presId="urn:microsoft.com/office/officeart/2009/3/layout/HorizontalOrganizationChart"/>
    <dgm:cxn modelId="{84E4E224-B926-4B05-B7F8-B035C8A8AC96}" srcId="{6A4771BD-E84C-4514-8801-63EE6BF6E843}" destId="{98A2002C-DE70-4D10-B094-320CC1E1EA95}" srcOrd="2" destOrd="0" parTransId="{3752B87A-592D-4407-931F-353C05E13395}" sibTransId="{BFB8205D-FE0B-4617-ACAB-6A542AF7275F}"/>
    <dgm:cxn modelId="{6AA35427-E5AE-41EE-B0D2-85878BB01A27}" srcId="{6A4771BD-E84C-4514-8801-63EE6BF6E843}" destId="{552F69CC-1AFB-4958-85E3-05AA5C80FD2E}" srcOrd="1" destOrd="0" parTransId="{EA2EBECD-3CFD-4CC7-82D4-4E728C1B1F85}" sibTransId="{2A592109-5B6D-4656-B47B-976BB4893DD9}"/>
    <dgm:cxn modelId="{DCA04775-AF87-45F3-8E7B-4B4CDC296D27}" type="presOf" srcId="{8CB54A04-CB4B-4C45-89D8-5804196808EA}" destId="{7D5729D0-C610-409D-966E-DFD128D33B08}" srcOrd="1" destOrd="0" presId="urn:microsoft.com/office/officeart/2009/3/layout/HorizontalOrganizationChart"/>
    <dgm:cxn modelId="{2D3284AB-867C-4713-A710-24E8FCE769D1}" type="presOf" srcId="{F4E079D2-06B4-440F-AB24-43C90F33F873}" destId="{2B32B976-81FD-4FB1-8C7E-8777EC215CEF}" srcOrd="1" destOrd="0" presId="urn:microsoft.com/office/officeart/2009/3/layout/HorizontalOrganizationChart"/>
    <dgm:cxn modelId="{F654EEC6-944C-45B9-881D-753526F5EB26}" srcId="{6A4771BD-E84C-4514-8801-63EE6BF6E843}" destId="{8CB54A04-CB4B-4C45-89D8-5804196808EA}" srcOrd="0" destOrd="0" parTransId="{BF80B99F-DD55-4CFC-BA0A-B090BF32E452}" sibTransId="{BCB58E8B-94D4-4484-8C73-3D41D65DA11F}"/>
    <dgm:cxn modelId="{B6128386-D952-46A1-8542-F00F8603A817}" type="presOf" srcId="{3752B87A-592D-4407-931F-353C05E13395}" destId="{D6A77A83-4664-45BD-9A3A-19FDAB6B80F3}" srcOrd="0" destOrd="0" presId="urn:microsoft.com/office/officeart/2009/3/layout/HorizontalOrganizationChart"/>
    <dgm:cxn modelId="{977DBED7-3114-435F-9EC9-6B97BAFB8F00}" type="presOf" srcId="{552F69CC-1AFB-4958-85E3-05AA5C80FD2E}" destId="{235175D1-4A34-42A9-A3C8-69373C3F4DA5}" srcOrd="0" destOrd="0" presId="urn:microsoft.com/office/officeart/2009/3/layout/HorizontalOrganizationChart"/>
    <dgm:cxn modelId="{FD0CF95A-C5D4-475A-9D46-BEE3D1D112C6}" srcId="{89C7D37C-38DF-4733-830A-77E9693509CC}" destId="{6A4771BD-E84C-4514-8801-63EE6BF6E843}" srcOrd="0" destOrd="0" parTransId="{7D6DC25C-EC16-4F7E-AAF1-18F0E2B6BAC9}" sibTransId="{D0169BE4-243A-4601-B31C-DAADEE689725}"/>
    <dgm:cxn modelId="{76FE4BE1-09AA-4AD6-B12E-072F1A0EDA89}" type="presOf" srcId="{EA2EBECD-3CFD-4CC7-82D4-4E728C1B1F85}" destId="{830E5381-886D-4D7D-A569-6555BB9C30EB}" srcOrd="0" destOrd="0" presId="urn:microsoft.com/office/officeart/2009/3/layout/HorizontalOrganizationChart"/>
    <dgm:cxn modelId="{88FFCA28-E6FE-418F-A83D-D2D2A0EAD04A}" type="presOf" srcId="{BF80B99F-DD55-4CFC-BA0A-B090BF32E452}" destId="{4AE78751-38BB-4080-9C43-44B4E8A2FFF4}" srcOrd="0" destOrd="0" presId="urn:microsoft.com/office/officeart/2009/3/layout/HorizontalOrganizationChart"/>
    <dgm:cxn modelId="{2F1D2757-6EDF-4F12-AD7A-26DB0F6B975D}" type="presOf" srcId="{98A2002C-DE70-4D10-B094-320CC1E1EA95}" destId="{9B6E7896-2851-44D0-BE15-7FA4F2E700F5}" srcOrd="1" destOrd="0" presId="urn:microsoft.com/office/officeart/2009/3/layout/HorizontalOrganizationChart"/>
    <dgm:cxn modelId="{5936DB55-3271-4025-8663-07DD88E358CA}" type="presOf" srcId="{F4E079D2-06B4-440F-AB24-43C90F33F873}" destId="{ED36B937-528D-4D28-B465-5E0F2FD403B3}" srcOrd="0" destOrd="0" presId="urn:microsoft.com/office/officeart/2009/3/layout/HorizontalOrganizationChart"/>
    <dgm:cxn modelId="{1F905902-99D0-4AFD-929B-DCD9A8B54D7F}" type="presOf" srcId="{98A2002C-DE70-4D10-B094-320CC1E1EA95}" destId="{41513F8D-8D16-4B36-BDFC-CB74FBC001AF}" srcOrd="0" destOrd="0" presId="urn:microsoft.com/office/officeart/2009/3/layout/HorizontalOrganizationChart"/>
    <dgm:cxn modelId="{9E3E66AB-E680-4447-B357-FDDC08F613E0}" type="presOf" srcId="{89C7D37C-38DF-4733-830A-77E9693509CC}" destId="{ACD9DA81-8EFD-4350-91B5-C8BDCA15E8CA}" srcOrd="0" destOrd="0" presId="urn:microsoft.com/office/officeart/2009/3/layout/HorizontalOrganizationChart"/>
    <dgm:cxn modelId="{B9E2A304-B585-4DAD-A8F9-93E95F4CF4A6}" type="presOf" srcId="{552F69CC-1AFB-4958-85E3-05AA5C80FD2E}" destId="{1FE1D77E-F708-4AF0-9E3D-1DBCD1DF93CD}" srcOrd="1" destOrd="0" presId="urn:microsoft.com/office/officeart/2009/3/layout/HorizontalOrganizationChart"/>
    <dgm:cxn modelId="{A8FA51A7-9BDD-4633-BBF6-3DD4CF555EAF}" type="presOf" srcId="{8CB54A04-CB4B-4C45-89D8-5804196808EA}" destId="{FB04014C-802F-4E5F-8320-D599F51B94A7}" srcOrd="0" destOrd="0" presId="urn:microsoft.com/office/officeart/2009/3/layout/HorizontalOrganizationChart"/>
    <dgm:cxn modelId="{6153A3BA-675B-4370-BC7D-2AD406C9C378}" type="presOf" srcId="{730DCC90-5F45-443C-92D0-E5AFF56AC9A8}" destId="{CBC9A752-547D-47FA-BA5D-398B15690524}" srcOrd="0" destOrd="0" presId="urn:microsoft.com/office/officeart/2009/3/layout/HorizontalOrganizationChart"/>
    <dgm:cxn modelId="{1D519AEF-310C-4E39-8B57-6A60B2A46603}" type="presOf" srcId="{6A4771BD-E84C-4514-8801-63EE6BF6E843}" destId="{A33DB341-F060-4138-AF11-A3C0A6CFD7C3}" srcOrd="0" destOrd="0" presId="urn:microsoft.com/office/officeart/2009/3/layout/HorizontalOrganizationChart"/>
    <dgm:cxn modelId="{445AD958-3FA2-4C7C-B2C4-7E2047C880C1}" type="presParOf" srcId="{ACD9DA81-8EFD-4350-91B5-C8BDCA15E8CA}" destId="{B3157FC1-10C3-4DF4-A07C-33B5A933090D}" srcOrd="0" destOrd="0" presId="urn:microsoft.com/office/officeart/2009/3/layout/HorizontalOrganizationChart"/>
    <dgm:cxn modelId="{BE17BCD3-9609-42F7-B94B-9C91063377E9}" type="presParOf" srcId="{B3157FC1-10C3-4DF4-A07C-33B5A933090D}" destId="{557C5DAB-57F7-42FF-808A-D14870D2ADA0}" srcOrd="0" destOrd="0" presId="urn:microsoft.com/office/officeart/2009/3/layout/HorizontalOrganizationChart"/>
    <dgm:cxn modelId="{EA2DC4A5-D54B-48AB-B5CF-C3E6D7F8FA38}" type="presParOf" srcId="{557C5DAB-57F7-42FF-808A-D14870D2ADA0}" destId="{A33DB341-F060-4138-AF11-A3C0A6CFD7C3}" srcOrd="0" destOrd="0" presId="urn:microsoft.com/office/officeart/2009/3/layout/HorizontalOrganizationChart"/>
    <dgm:cxn modelId="{4D560F0F-7F5D-49DA-BA3F-9E154B47ADE3}" type="presParOf" srcId="{557C5DAB-57F7-42FF-808A-D14870D2ADA0}" destId="{DA953353-86E8-4435-95C4-4117D42DE20E}" srcOrd="1" destOrd="0" presId="urn:microsoft.com/office/officeart/2009/3/layout/HorizontalOrganizationChart"/>
    <dgm:cxn modelId="{0142E658-BDA1-480C-9BF2-D2D6430151F9}" type="presParOf" srcId="{B3157FC1-10C3-4DF4-A07C-33B5A933090D}" destId="{A570398C-3DF0-4F15-892B-E2B712D3FE64}" srcOrd="1" destOrd="0" presId="urn:microsoft.com/office/officeart/2009/3/layout/HorizontalOrganizationChart"/>
    <dgm:cxn modelId="{50DBD947-D834-47B4-A50F-49E196217664}" type="presParOf" srcId="{A570398C-3DF0-4F15-892B-E2B712D3FE64}" destId="{830E5381-886D-4D7D-A569-6555BB9C30EB}" srcOrd="0" destOrd="0" presId="urn:microsoft.com/office/officeart/2009/3/layout/HorizontalOrganizationChart"/>
    <dgm:cxn modelId="{0153DF1A-BB0A-49CE-BB9A-B6F7D4AAF64A}" type="presParOf" srcId="{A570398C-3DF0-4F15-892B-E2B712D3FE64}" destId="{6389463A-C968-413D-9568-566B7ACE3DC7}" srcOrd="1" destOrd="0" presId="urn:microsoft.com/office/officeart/2009/3/layout/HorizontalOrganizationChart"/>
    <dgm:cxn modelId="{F60B2765-B014-4048-90E9-A3C2A6B21842}" type="presParOf" srcId="{6389463A-C968-413D-9568-566B7ACE3DC7}" destId="{69F241FE-F238-46F6-9E44-BBEEE82E69EA}" srcOrd="0" destOrd="0" presId="urn:microsoft.com/office/officeart/2009/3/layout/HorizontalOrganizationChart"/>
    <dgm:cxn modelId="{76730C90-72AF-4980-9412-7D7649250AE2}" type="presParOf" srcId="{69F241FE-F238-46F6-9E44-BBEEE82E69EA}" destId="{235175D1-4A34-42A9-A3C8-69373C3F4DA5}" srcOrd="0" destOrd="0" presId="urn:microsoft.com/office/officeart/2009/3/layout/HorizontalOrganizationChart"/>
    <dgm:cxn modelId="{7C663585-A7B8-4F0A-B577-523313CE2AD6}" type="presParOf" srcId="{69F241FE-F238-46F6-9E44-BBEEE82E69EA}" destId="{1FE1D77E-F708-4AF0-9E3D-1DBCD1DF93CD}" srcOrd="1" destOrd="0" presId="urn:microsoft.com/office/officeart/2009/3/layout/HorizontalOrganizationChart"/>
    <dgm:cxn modelId="{0522E35F-F70D-4858-8DDD-0CD58C706C80}" type="presParOf" srcId="{6389463A-C968-413D-9568-566B7ACE3DC7}" destId="{0958A8B4-5475-45DF-AC7B-181D1467E7E4}" srcOrd="1" destOrd="0" presId="urn:microsoft.com/office/officeart/2009/3/layout/HorizontalOrganizationChart"/>
    <dgm:cxn modelId="{B33D8465-7E6B-4CE7-B07C-B0E28A6B7B75}" type="presParOf" srcId="{6389463A-C968-413D-9568-566B7ACE3DC7}" destId="{727DE71B-6397-4091-8E63-0BFEDD5BD395}" srcOrd="2" destOrd="0" presId="urn:microsoft.com/office/officeart/2009/3/layout/HorizontalOrganizationChart"/>
    <dgm:cxn modelId="{4E5A9804-00BE-4302-B602-8712F32773F6}" type="presParOf" srcId="{A570398C-3DF0-4F15-892B-E2B712D3FE64}" destId="{D6A77A83-4664-45BD-9A3A-19FDAB6B80F3}" srcOrd="2" destOrd="0" presId="urn:microsoft.com/office/officeart/2009/3/layout/HorizontalOrganizationChart"/>
    <dgm:cxn modelId="{71947A9E-67A7-42D3-B0E1-E77B9FA5F435}" type="presParOf" srcId="{A570398C-3DF0-4F15-892B-E2B712D3FE64}" destId="{78BD9390-279D-4827-B755-2276C8170DFE}" srcOrd="3" destOrd="0" presId="urn:microsoft.com/office/officeart/2009/3/layout/HorizontalOrganizationChart"/>
    <dgm:cxn modelId="{9A0C4862-644A-4435-BB2C-EEDDF2995FE0}" type="presParOf" srcId="{78BD9390-279D-4827-B755-2276C8170DFE}" destId="{F5AD83F9-0414-40E6-BA62-A2ED0F860507}" srcOrd="0" destOrd="0" presId="urn:microsoft.com/office/officeart/2009/3/layout/HorizontalOrganizationChart"/>
    <dgm:cxn modelId="{2E75B579-C070-4DE5-ADFC-0B99078A5BD4}" type="presParOf" srcId="{F5AD83F9-0414-40E6-BA62-A2ED0F860507}" destId="{41513F8D-8D16-4B36-BDFC-CB74FBC001AF}" srcOrd="0" destOrd="0" presId="urn:microsoft.com/office/officeart/2009/3/layout/HorizontalOrganizationChart"/>
    <dgm:cxn modelId="{C051A736-16AB-4C89-A850-EDD42B1CC4A0}" type="presParOf" srcId="{F5AD83F9-0414-40E6-BA62-A2ED0F860507}" destId="{9B6E7896-2851-44D0-BE15-7FA4F2E700F5}" srcOrd="1" destOrd="0" presId="urn:microsoft.com/office/officeart/2009/3/layout/HorizontalOrganizationChart"/>
    <dgm:cxn modelId="{CCFF5E94-AA56-49E6-A190-CA296965C310}" type="presParOf" srcId="{78BD9390-279D-4827-B755-2276C8170DFE}" destId="{2EC37CB8-F053-49A8-8B2D-FFC03FF02904}" srcOrd="1" destOrd="0" presId="urn:microsoft.com/office/officeart/2009/3/layout/HorizontalOrganizationChart"/>
    <dgm:cxn modelId="{F44F7E47-A217-4F2B-88CA-BC5B947DF8D8}" type="presParOf" srcId="{78BD9390-279D-4827-B755-2276C8170DFE}" destId="{324D8CD8-5F7E-43F1-A513-5FBE28EAEE8D}" srcOrd="2" destOrd="0" presId="urn:microsoft.com/office/officeart/2009/3/layout/HorizontalOrganizationChart"/>
    <dgm:cxn modelId="{ECE7CD89-F5C0-4184-A388-C65AD265063C}" type="presParOf" srcId="{A570398C-3DF0-4F15-892B-E2B712D3FE64}" destId="{CBC9A752-547D-47FA-BA5D-398B15690524}" srcOrd="4" destOrd="0" presId="urn:microsoft.com/office/officeart/2009/3/layout/HorizontalOrganizationChart"/>
    <dgm:cxn modelId="{9F914A1C-42A7-4E16-BD38-07F7B619ABA7}" type="presParOf" srcId="{A570398C-3DF0-4F15-892B-E2B712D3FE64}" destId="{C138D645-7B77-405D-AAE6-9DA3E36FFD4C}" srcOrd="5" destOrd="0" presId="urn:microsoft.com/office/officeart/2009/3/layout/HorizontalOrganizationChart"/>
    <dgm:cxn modelId="{AC915E64-DECE-4291-A260-C2E1E86599B5}" type="presParOf" srcId="{C138D645-7B77-405D-AAE6-9DA3E36FFD4C}" destId="{41B57973-DF84-4576-B4DF-5998D968844C}" srcOrd="0" destOrd="0" presId="urn:microsoft.com/office/officeart/2009/3/layout/HorizontalOrganizationChart"/>
    <dgm:cxn modelId="{5F4EB5CD-A34F-4063-AD40-9856086B8DC9}" type="presParOf" srcId="{41B57973-DF84-4576-B4DF-5998D968844C}" destId="{ED36B937-528D-4D28-B465-5E0F2FD403B3}" srcOrd="0" destOrd="0" presId="urn:microsoft.com/office/officeart/2009/3/layout/HorizontalOrganizationChart"/>
    <dgm:cxn modelId="{56966911-3E97-41DE-A69E-7E19636B3BFD}" type="presParOf" srcId="{41B57973-DF84-4576-B4DF-5998D968844C}" destId="{2B32B976-81FD-4FB1-8C7E-8777EC215CEF}" srcOrd="1" destOrd="0" presId="urn:microsoft.com/office/officeart/2009/3/layout/HorizontalOrganizationChart"/>
    <dgm:cxn modelId="{BC942F89-232C-4F8B-9225-05BC7FDA8B61}" type="presParOf" srcId="{C138D645-7B77-405D-AAE6-9DA3E36FFD4C}" destId="{A7A8B098-4371-4A99-860D-6DB863871110}" srcOrd="1" destOrd="0" presId="urn:microsoft.com/office/officeart/2009/3/layout/HorizontalOrganizationChart"/>
    <dgm:cxn modelId="{43E0E861-34F0-4FB4-A5F0-2B2F5E65BCB6}" type="presParOf" srcId="{C138D645-7B77-405D-AAE6-9DA3E36FFD4C}" destId="{16BE6C29-7A07-41F3-B4B0-5D748771A555}" srcOrd="2" destOrd="0" presId="urn:microsoft.com/office/officeart/2009/3/layout/HorizontalOrganizationChart"/>
    <dgm:cxn modelId="{10B46C8D-2061-49CA-9977-EB722D0544FA}" type="presParOf" srcId="{B3157FC1-10C3-4DF4-A07C-33B5A933090D}" destId="{410206CA-176D-4E48-9D9C-13EE7D486C6C}" srcOrd="2" destOrd="0" presId="urn:microsoft.com/office/officeart/2009/3/layout/HorizontalOrganizationChart"/>
    <dgm:cxn modelId="{E1717C49-E986-4B10-A028-964469382E02}" type="presParOf" srcId="{410206CA-176D-4E48-9D9C-13EE7D486C6C}" destId="{4AE78751-38BB-4080-9C43-44B4E8A2FFF4}" srcOrd="0" destOrd="0" presId="urn:microsoft.com/office/officeart/2009/3/layout/HorizontalOrganizationChart"/>
    <dgm:cxn modelId="{697EE41E-994A-4D6C-819B-94113B7C6998}" type="presParOf" srcId="{410206CA-176D-4E48-9D9C-13EE7D486C6C}" destId="{3E8C0983-6475-42A5-879C-339B701D5B69}" srcOrd="1" destOrd="0" presId="urn:microsoft.com/office/officeart/2009/3/layout/HorizontalOrganizationChart"/>
    <dgm:cxn modelId="{095B48A2-6CED-4256-AFF8-9280BC6E006F}" type="presParOf" srcId="{3E8C0983-6475-42A5-879C-339B701D5B69}" destId="{0AEB8B91-8037-4C08-BF2B-5A504B0FEB04}" srcOrd="0" destOrd="0" presId="urn:microsoft.com/office/officeart/2009/3/layout/HorizontalOrganizationChart"/>
    <dgm:cxn modelId="{1FDB964E-B06D-48D4-AF1E-F012B345E234}" type="presParOf" srcId="{0AEB8B91-8037-4C08-BF2B-5A504B0FEB04}" destId="{FB04014C-802F-4E5F-8320-D599F51B94A7}" srcOrd="0" destOrd="0" presId="urn:microsoft.com/office/officeart/2009/3/layout/HorizontalOrganizationChart"/>
    <dgm:cxn modelId="{DF4AF99C-D6A6-44B7-955D-1ECC2909146C}" type="presParOf" srcId="{0AEB8B91-8037-4C08-BF2B-5A504B0FEB04}" destId="{7D5729D0-C610-409D-966E-DFD128D33B08}" srcOrd="1" destOrd="0" presId="urn:microsoft.com/office/officeart/2009/3/layout/HorizontalOrganizationChart"/>
    <dgm:cxn modelId="{13A28AC4-658D-4F2F-9FA2-393F3D3EC2A6}" type="presParOf" srcId="{3E8C0983-6475-42A5-879C-339B701D5B69}" destId="{D6111816-B6CC-421C-8EEE-9A7A1A06325E}" srcOrd="1" destOrd="0" presId="urn:microsoft.com/office/officeart/2009/3/layout/HorizontalOrganizationChart"/>
    <dgm:cxn modelId="{32C443C2-C4E8-497B-A7EC-110647410DE4}" type="presParOf" srcId="{3E8C0983-6475-42A5-879C-339B701D5B69}" destId="{BCDD6A66-E2AE-47D4-8597-80D322306902}"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46FF0A-5511-45B1-BCAF-C52953F66A85}">
      <dsp:nvSpPr>
        <dsp:cNvPr id="0" name=""/>
        <dsp:cNvSpPr/>
      </dsp:nvSpPr>
      <dsp:spPr>
        <a:xfrm>
          <a:off x="5440150" y="2550344"/>
          <a:ext cx="3596345" cy="1917465"/>
        </a:xfrm>
        <a:prstGeom prst="roundRect">
          <a:avLst>
            <a:gd name="adj" fmla="val 10000"/>
          </a:avLst>
        </a:prstGeom>
        <a:solidFill>
          <a:srgbClr val="FFFF66">
            <a:alpha val="89804"/>
          </a:srgbClr>
        </a:solidFill>
        <a:ln w="9525" cap="flat" cmpd="sng" algn="ctr">
          <a:solidFill>
            <a:schemeClr val="accent5">
              <a:hueOff val="-6622584"/>
              <a:satOff val="26541"/>
              <a:lumOff val="5752"/>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l" defTabSz="1066800">
            <a:lnSpc>
              <a:spcPct val="90000"/>
            </a:lnSpc>
            <a:spcBef>
              <a:spcPct val="0"/>
            </a:spcBef>
            <a:spcAft>
              <a:spcPct val="15000"/>
            </a:spcAft>
            <a:buChar char="••"/>
          </a:pPr>
          <a:endParaRPr lang="vi-VN" sz="2400" kern="1200" dirty="0">
            <a:latin typeface="+mj-lt"/>
          </a:endParaRPr>
        </a:p>
      </dsp:txBody>
      <dsp:txXfrm>
        <a:off x="6561173" y="3071831"/>
        <a:ext cx="2433202" cy="1353859"/>
      </dsp:txXfrm>
    </dsp:sp>
    <dsp:sp modelId="{72DE220B-E8B2-4507-AE6C-FA47E56CCCA6}">
      <dsp:nvSpPr>
        <dsp:cNvPr id="0" name=""/>
        <dsp:cNvSpPr/>
      </dsp:nvSpPr>
      <dsp:spPr>
        <a:xfrm>
          <a:off x="107505" y="2608061"/>
          <a:ext cx="3221378" cy="1798231"/>
        </a:xfrm>
        <a:prstGeom prst="roundRect">
          <a:avLst>
            <a:gd name="adj" fmla="val 10000"/>
          </a:avLst>
        </a:prstGeom>
        <a:solidFill>
          <a:schemeClr val="accent6">
            <a:lumMod val="40000"/>
            <a:lumOff val="60000"/>
            <a:alpha val="90000"/>
          </a:schemeClr>
        </a:solidFill>
        <a:ln w="9525" cap="flat" cmpd="sng" algn="ctr">
          <a:solidFill>
            <a:schemeClr val="accent5">
              <a:hueOff val="-9933876"/>
              <a:satOff val="39811"/>
              <a:lumOff val="8628"/>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l" defTabSz="1066800">
            <a:lnSpc>
              <a:spcPct val="90000"/>
            </a:lnSpc>
            <a:spcBef>
              <a:spcPct val="0"/>
            </a:spcBef>
            <a:spcAft>
              <a:spcPct val="15000"/>
            </a:spcAft>
            <a:buChar char="••"/>
          </a:pPr>
          <a:endParaRPr lang="vi-VN" sz="2400" kern="1200" dirty="0">
            <a:latin typeface="+mj-lt"/>
          </a:endParaRPr>
        </a:p>
      </dsp:txBody>
      <dsp:txXfrm>
        <a:off x="147006" y="3097120"/>
        <a:ext cx="2175962" cy="1269671"/>
      </dsp:txXfrm>
    </dsp:sp>
    <dsp:sp modelId="{29DCB11C-6704-46F6-9356-330505D30A33}">
      <dsp:nvSpPr>
        <dsp:cNvPr id="0" name=""/>
        <dsp:cNvSpPr/>
      </dsp:nvSpPr>
      <dsp:spPr>
        <a:xfrm>
          <a:off x="5584720" y="-273675"/>
          <a:ext cx="3451775" cy="2110110"/>
        </a:xfrm>
        <a:prstGeom prst="roundRect">
          <a:avLst>
            <a:gd name="adj" fmla="val 10000"/>
          </a:avLst>
        </a:prstGeom>
        <a:solidFill>
          <a:srgbClr val="66FF33">
            <a:alpha val="90000"/>
          </a:srgbClr>
        </a:solidFill>
        <a:ln w="9525" cap="flat" cmpd="sng" algn="ctr">
          <a:solidFill>
            <a:schemeClr val="accent5">
              <a:hueOff val="-3311292"/>
              <a:satOff val="13270"/>
              <a:lumOff val="2876"/>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43840" tIns="243840" rIns="243840" bIns="243840" numCol="1" spcCol="1270" anchor="t" anchorCtr="0">
          <a:noAutofit/>
        </a:bodyPr>
        <a:lstStyle/>
        <a:p>
          <a:pPr marL="285750" lvl="1" indent="-285750" algn="l" defTabSz="2222500">
            <a:lnSpc>
              <a:spcPct val="90000"/>
            </a:lnSpc>
            <a:spcBef>
              <a:spcPct val="0"/>
            </a:spcBef>
            <a:spcAft>
              <a:spcPct val="15000"/>
            </a:spcAft>
            <a:buChar char="••"/>
          </a:pPr>
          <a:endParaRPr lang="vi-VN" sz="5000" kern="1200" dirty="0"/>
        </a:p>
      </dsp:txBody>
      <dsp:txXfrm>
        <a:off x="6666605" y="-227323"/>
        <a:ext cx="2323538" cy="1489878"/>
      </dsp:txXfrm>
    </dsp:sp>
    <dsp:sp modelId="{9029CD13-0649-4B0B-A62F-5C6F8ACB7865}">
      <dsp:nvSpPr>
        <dsp:cNvPr id="0" name=""/>
        <dsp:cNvSpPr/>
      </dsp:nvSpPr>
      <dsp:spPr>
        <a:xfrm>
          <a:off x="179505" y="-272257"/>
          <a:ext cx="3285113" cy="2107273"/>
        </a:xfrm>
        <a:prstGeom prst="roundRect">
          <a:avLst>
            <a:gd name="adj" fmla="val 10000"/>
          </a:avLst>
        </a:prstGeom>
        <a:solidFill>
          <a:srgbClr val="66FFFF">
            <a:alpha val="89804"/>
          </a:srgbClr>
        </a:solidFill>
        <a:ln w="952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43840" tIns="243840" rIns="243840" bIns="243840" numCol="1" spcCol="1270" anchor="t" anchorCtr="0">
          <a:noAutofit/>
        </a:bodyPr>
        <a:lstStyle/>
        <a:p>
          <a:pPr marL="285750" lvl="1" indent="-285750" algn="l" defTabSz="2222500">
            <a:lnSpc>
              <a:spcPct val="90000"/>
            </a:lnSpc>
            <a:spcBef>
              <a:spcPct val="0"/>
            </a:spcBef>
            <a:spcAft>
              <a:spcPct val="15000"/>
            </a:spcAft>
            <a:buChar char="••"/>
          </a:pPr>
          <a:endParaRPr lang="vi-VN" sz="5000" kern="1200" dirty="0"/>
        </a:p>
      </dsp:txBody>
      <dsp:txXfrm>
        <a:off x="225795" y="-225967"/>
        <a:ext cx="2206999" cy="1487875"/>
      </dsp:txXfrm>
    </dsp:sp>
    <dsp:sp modelId="{780D6358-BB71-437E-9973-3457FCCEE8CB}">
      <dsp:nvSpPr>
        <dsp:cNvPr id="0" name=""/>
        <dsp:cNvSpPr/>
      </dsp:nvSpPr>
      <dsp:spPr>
        <a:xfrm>
          <a:off x="2554822" y="276710"/>
          <a:ext cx="1919104" cy="1919104"/>
        </a:xfrm>
        <a:prstGeom prst="pieWedg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endParaRPr lang="vi-VN" sz="2800" kern="1200" dirty="0">
            <a:solidFill>
              <a:schemeClr val="tx1"/>
            </a:solidFill>
            <a:latin typeface="+mj-lt"/>
          </a:endParaRPr>
        </a:p>
      </dsp:txBody>
      <dsp:txXfrm>
        <a:off x="3116915" y="838803"/>
        <a:ext cx="1357011" cy="1357011"/>
      </dsp:txXfrm>
    </dsp:sp>
    <dsp:sp modelId="{B639EDC9-FA1F-4C48-8143-25124ECD241D}">
      <dsp:nvSpPr>
        <dsp:cNvPr id="0" name=""/>
        <dsp:cNvSpPr/>
      </dsp:nvSpPr>
      <dsp:spPr>
        <a:xfrm rot="5400000">
          <a:off x="4562569" y="276710"/>
          <a:ext cx="1919104" cy="1919104"/>
        </a:xfrm>
        <a:prstGeom prst="pieWedge">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8488" tIns="348488" rIns="348488" bIns="348488" numCol="1" spcCol="1270" anchor="ctr" anchorCtr="0">
          <a:noAutofit/>
        </a:bodyPr>
        <a:lstStyle/>
        <a:p>
          <a:pPr lvl="0" algn="ctr" defTabSz="2178050">
            <a:lnSpc>
              <a:spcPct val="90000"/>
            </a:lnSpc>
            <a:spcBef>
              <a:spcPct val="0"/>
            </a:spcBef>
            <a:spcAft>
              <a:spcPct val="35000"/>
            </a:spcAft>
          </a:pPr>
          <a:endParaRPr lang="vi-VN" sz="4900" kern="1200" dirty="0">
            <a:solidFill>
              <a:schemeClr val="tx1"/>
            </a:solidFill>
            <a:latin typeface="+mj-lt"/>
          </a:endParaRPr>
        </a:p>
      </dsp:txBody>
      <dsp:txXfrm rot="-5400000">
        <a:off x="4562569" y="838803"/>
        <a:ext cx="1357011" cy="1357011"/>
      </dsp:txXfrm>
    </dsp:sp>
    <dsp:sp modelId="{AB856F75-7677-4EAE-B057-5CB5501151C1}">
      <dsp:nvSpPr>
        <dsp:cNvPr id="0" name=""/>
        <dsp:cNvSpPr/>
      </dsp:nvSpPr>
      <dsp:spPr>
        <a:xfrm rot="10800000">
          <a:off x="4562569" y="2284457"/>
          <a:ext cx="1919104" cy="1919104"/>
        </a:xfrm>
        <a:prstGeom prst="pieWedge">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endParaRPr lang="vi-VN" sz="2800" kern="1200" dirty="0" smtClean="0">
            <a:solidFill>
              <a:schemeClr val="tx1"/>
            </a:solidFill>
            <a:latin typeface="+mj-lt"/>
          </a:endParaRPr>
        </a:p>
      </dsp:txBody>
      <dsp:txXfrm rot="10800000">
        <a:off x="4562569" y="2284457"/>
        <a:ext cx="1357011" cy="1357011"/>
      </dsp:txXfrm>
    </dsp:sp>
    <dsp:sp modelId="{033F68C5-F638-44F1-A1F5-EAF248F36F00}">
      <dsp:nvSpPr>
        <dsp:cNvPr id="0" name=""/>
        <dsp:cNvSpPr/>
      </dsp:nvSpPr>
      <dsp:spPr>
        <a:xfrm rot="16200000">
          <a:off x="2599921" y="2248032"/>
          <a:ext cx="1919104" cy="1919104"/>
        </a:xfrm>
        <a:prstGeom prst="pieWedge">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endParaRPr lang="vi-VN" sz="2300" kern="1200" dirty="0" smtClean="0"/>
        </a:p>
      </dsp:txBody>
      <dsp:txXfrm rot="5400000">
        <a:off x="3162014" y="2248032"/>
        <a:ext cx="1357011" cy="1357011"/>
      </dsp:txXfrm>
    </dsp:sp>
    <dsp:sp modelId="{41BB1464-91B3-4A13-85EB-D3A14B07E2F5}">
      <dsp:nvSpPr>
        <dsp:cNvPr id="0" name=""/>
        <dsp:cNvSpPr/>
      </dsp:nvSpPr>
      <dsp:spPr>
        <a:xfrm>
          <a:off x="4186947" y="1841246"/>
          <a:ext cx="662600" cy="576174"/>
        </a:xfrm>
        <a:prstGeom prst="circularArrow">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C4AC4E6-ECB0-4B4F-BA4A-1685E2B145FA}">
      <dsp:nvSpPr>
        <dsp:cNvPr id="0" name=""/>
        <dsp:cNvSpPr/>
      </dsp:nvSpPr>
      <dsp:spPr>
        <a:xfrm rot="10800000">
          <a:off x="4186947" y="2062851"/>
          <a:ext cx="662600" cy="576174"/>
        </a:xfrm>
        <a:prstGeom prst="circularArrow">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46FF0A-5511-45B1-BCAF-C52953F66A85}">
      <dsp:nvSpPr>
        <dsp:cNvPr id="0" name=""/>
        <dsp:cNvSpPr/>
      </dsp:nvSpPr>
      <dsp:spPr>
        <a:xfrm>
          <a:off x="5440150" y="2550344"/>
          <a:ext cx="3596345" cy="1917465"/>
        </a:xfrm>
        <a:prstGeom prst="roundRect">
          <a:avLst>
            <a:gd name="adj" fmla="val 10000"/>
          </a:avLst>
        </a:prstGeom>
        <a:solidFill>
          <a:srgbClr val="FF6600">
            <a:alpha val="89804"/>
          </a:srgbClr>
        </a:solidFill>
        <a:ln w="9525" cap="flat" cmpd="sng" algn="ctr">
          <a:solidFill>
            <a:schemeClr val="accent5">
              <a:hueOff val="-6622584"/>
              <a:satOff val="26541"/>
              <a:lumOff val="5752"/>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228600" lvl="1" indent="-228600" algn="l" defTabSz="1066800">
            <a:lnSpc>
              <a:spcPct val="90000"/>
            </a:lnSpc>
            <a:spcBef>
              <a:spcPct val="0"/>
            </a:spcBef>
            <a:spcAft>
              <a:spcPct val="15000"/>
            </a:spcAft>
            <a:buChar char="••"/>
          </a:pPr>
          <a:r>
            <a:rPr lang="vi-VN" sz="2400" kern="1200" dirty="0" smtClean="0">
              <a:latin typeface="+mj-lt"/>
            </a:rPr>
            <a:t>Từ chối không tham gia</a:t>
          </a:r>
          <a:endParaRPr lang="vi-VN" sz="2400" kern="1200" dirty="0">
            <a:latin typeface="+mj-lt"/>
          </a:endParaRPr>
        </a:p>
      </dsp:txBody>
      <dsp:txXfrm>
        <a:off x="6561173" y="3071831"/>
        <a:ext cx="2433202" cy="1353859"/>
      </dsp:txXfrm>
    </dsp:sp>
    <dsp:sp modelId="{72DE220B-E8B2-4507-AE6C-FA47E56CCCA6}">
      <dsp:nvSpPr>
        <dsp:cNvPr id="0" name=""/>
        <dsp:cNvSpPr/>
      </dsp:nvSpPr>
      <dsp:spPr>
        <a:xfrm>
          <a:off x="107505" y="2608061"/>
          <a:ext cx="3221378" cy="1798231"/>
        </a:xfrm>
        <a:prstGeom prst="roundRect">
          <a:avLst>
            <a:gd name="adj" fmla="val 10000"/>
          </a:avLst>
        </a:prstGeom>
        <a:solidFill>
          <a:srgbClr val="F6F7BB">
            <a:alpha val="89804"/>
          </a:srgbClr>
        </a:solidFill>
        <a:ln w="9525" cap="flat" cmpd="sng" algn="ctr">
          <a:solidFill>
            <a:schemeClr val="accent5">
              <a:hueOff val="-9933876"/>
              <a:satOff val="39811"/>
              <a:lumOff val="8628"/>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228600" lvl="1" indent="-228600" algn="l" defTabSz="1066800">
            <a:lnSpc>
              <a:spcPct val="90000"/>
            </a:lnSpc>
            <a:spcBef>
              <a:spcPct val="0"/>
            </a:spcBef>
            <a:spcAft>
              <a:spcPct val="15000"/>
            </a:spcAft>
            <a:buChar char="••"/>
          </a:pPr>
          <a:r>
            <a:rPr lang="vi-VN" sz="2400" kern="1200" dirty="0" smtClean="0">
              <a:latin typeface="+mj-lt"/>
            </a:rPr>
            <a:t>Báo cho GV nếu Nam vẫn cố tình làm</a:t>
          </a:r>
          <a:endParaRPr lang="vi-VN" sz="2400" kern="1200" dirty="0">
            <a:latin typeface="+mj-lt"/>
          </a:endParaRPr>
        </a:p>
      </dsp:txBody>
      <dsp:txXfrm>
        <a:off x="147006" y="3097120"/>
        <a:ext cx="2175962" cy="1269671"/>
      </dsp:txXfrm>
    </dsp:sp>
    <dsp:sp modelId="{29DCB11C-6704-46F6-9356-330505D30A33}">
      <dsp:nvSpPr>
        <dsp:cNvPr id="0" name=""/>
        <dsp:cNvSpPr/>
      </dsp:nvSpPr>
      <dsp:spPr>
        <a:xfrm>
          <a:off x="5584720" y="-273675"/>
          <a:ext cx="3451775" cy="2110110"/>
        </a:xfrm>
        <a:prstGeom prst="roundRect">
          <a:avLst>
            <a:gd name="adj" fmla="val 10000"/>
          </a:avLst>
        </a:prstGeom>
        <a:solidFill>
          <a:schemeClr val="accent2">
            <a:lumMod val="60000"/>
            <a:lumOff val="40000"/>
            <a:alpha val="90000"/>
          </a:schemeClr>
        </a:solidFill>
        <a:ln w="9525" cap="flat" cmpd="sng" algn="ctr">
          <a:solidFill>
            <a:schemeClr val="accent5">
              <a:hueOff val="-3311292"/>
              <a:satOff val="13270"/>
              <a:lumOff val="2876"/>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l" defTabSz="1022350">
            <a:lnSpc>
              <a:spcPct val="90000"/>
            </a:lnSpc>
            <a:spcBef>
              <a:spcPct val="0"/>
            </a:spcBef>
            <a:spcAft>
              <a:spcPct val="15000"/>
            </a:spcAft>
            <a:buChar char="••"/>
          </a:pPr>
          <a:endParaRPr lang="vi-VN" sz="2300" kern="1200" dirty="0"/>
        </a:p>
        <a:p>
          <a:pPr marL="228600" lvl="1" indent="-228600" algn="l" defTabSz="1066800">
            <a:lnSpc>
              <a:spcPct val="90000"/>
            </a:lnSpc>
            <a:spcBef>
              <a:spcPct val="0"/>
            </a:spcBef>
            <a:spcAft>
              <a:spcPct val="15000"/>
            </a:spcAft>
            <a:buChar char="••"/>
          </a:pPr>
          <a:r>
            <a:rPr lang="vi-VN" sz="2400" kern="1200" dirty="0" smtClean="0">
              <a:latin typeface="+mj-lt"/>
            </a:rPr>
            <a:t>Giải thích cho Nam Hiểu việc đó không đúng</a:t>
          </a:r>
          <a:endParaRPr lang="vi-VN" sz="2400" kern="1200" dirty="0">
            <a:latin typeface="+mj-lt"/>
          </a:endParaRPr>
        </a:p>
      </dsp:txBody>
      <dsp:txXfrm>
        <a:off x="6666605" y="-227323"/>
        <a:ext cx="2323538" cy="1489878"/>
      </dsp:txXfrm>
    </dsp:sp>
    <dsp:sp modelId="{9029CD13-0649-4B0B-A62F-5C6F8ACB7865}">
      <dsp:nvSpPr>
        <dsp:cNvPr id="0" name=""/>
        <dsp:cNvSpPr/>
      </dsp:nvSpPr>
      <dsp:spPr>
        <a:xfrm>
          <a:off x="179505" y="-272257"/>
          <a:ext cx="3285113" cy="2107273"/>
        </a:xfrm>
        <a:prstGeom prst="roundRect">
          <a:avLst>
            <a:gd name="adj" fmla="val 10000"/>
          </a:avLst>
        </a:prstGeom>
        <a:solidFill>
          <a:srgbClr val="FF5050">
            <a:alpha val="89804"/>
          </a:srgbClr>
        </a:solidFill>
        <a:ln w="952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171450" lvl="1" indent="-171450" algn="l" defTabSz="755650">
            <a:lnSpc>
              <a:spcPct val="90000"/>
            </a:lnSpc>
            <a:spcBef>
              <a:spcPct val="0"/>
            </a:spcBef>
            <a:spcAft>
              <a:spcPct val="15000"/>
            </a:spcAft>
            <a:buChar char="••"/>
          </a:pPr>
          <a:endParaRPr lang="vi-VN" sz="1700" kern="1200" dirty="0"/>
        </a:p>
        <a:p>
          <a:pPr marL="171450" lvl="1" indent="-171450" algn="l" defTabSz="755650">
            <a:lnSpc>
              <a:spcPct val="90000"/>
            </a:lnSpc>
            <a:spcBef>
              <a:spcPct val="0"/>
            </a:spcBef>
            <a:spcAft>
              <a:spcPct val="15000"/>
            </a:spcAft>
            <a:buChar char="••"/>
          </a:pPr>
          <a:endParaRPr lang="vi-VN" sz="1700" kern="1200" dirty="0"/>
        </a:p>
        <a:p>
          <a:pPr marL="228600" lvl="1" indent="-228600" algn="l" defTabSz="1066800">
            <a:lnSpc>
              <a:spcPct val="90000"/>
            </a:lnSpc>
            <a:spcBef>
              <a:spcPct val="0"/>
            </a:spcBef>
            <a:spcAft>
              <a:spcPct val="15000"/>
            </a:spcAft>
            <a:buChar char="••"/>
          </a:pPr>
          <a:r>
            <a:rPr lang="vi-VN" sz="2400" kern="1200" dirty="0" smtClean="0">
              <a:latin typeface="+mj-lt"/>
            </a:rPr>
            <a:t>Chỉ ra những hậu quả Nam và các bạn có thể gặp phải</a:t>
          </a:r>
          <a:endParaRPr lang="vi-VN" sz="2400" kern="1200" dirty="0">
            <a:latin typeface="+mj-lt"/>
          </a:endParaRPr>
        </a:p>
      </dsp:txBody>
      <dsp:txXfrm>
        <a:off x="225795" y="-225967"/>
        <a:ext cx="2206999" cy="1487875"/>
      </dsp:txXfrm>
    </dsp:sp>
    <dsp:sp modelId="{780D6358-BB71-437E-9973-3457FCCEE8CB}">
      <dsp:nvSpPr>
        <dsp:cNvPr id="0" name=""/>
        <dsp:cNvSpPr/>
      </dsp:nvSpPr>
      <dsp:spPr>
        <a:xfrm>
          <a:off x="2554822" y="276710"/>
          <a:ext cx="1919104" cy="1919104"/>
        </a:xfrm>
        <a:prstGeom prst="pieWedge">
          <a:avLst/>
        </a:prstGeom>
        <a:solidFill>
          <a:srgbClr val="FF5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vi-VN" sz="2200" kern="1200" dirty="0" smtClean="0">
              <a:solidFill>
                <a:schemeClr val="tx1"/>
              </a:solidFill>
              <a:latin typeface="+mj-lt"/>
            </a:rPr>
            <a:t>Phá hoại thiên nhiên</a:t>
          </a:r>
        </a:p>
        <a:p>
          <a:pPr lvl="0" algn="ctr" defTabSz="977900">
            <a:lnSpc>
              <a:spcPct val="90000"/>
            </a:lnSpc>
            <a:spcBef>
              <a:spcPct val="0"/>
            </a:spcBef>
            <a:spcAft>
              <a:spcPct val="35000"/>
            </a:spcAft>
          </a:pPr>
          <a:endParaRPr lang="vi-VN" sz="2000" kern="1200" dirty="0">
            <a:solidFill>
              <a:schemeClr val="tx1"/>
            </a:solidFill>
            <a:latin typeface="+mj-lt"/>
          </a:endParaRPr>
        </a:p>
      </dsp:txBody>
      <dsp:txXfrm>
        <a:off x="3116915" y="838803"/>
        <a:ext cx="1357011" cy="1357011"/>
      </dsp:txXfrm>
    </dsp:sp>
    <dsp:sp modelId="{B639EDC9-FA1F-4C48-8143-25124ECD241D}">
      <dsp:nvSpPr>
        <dsp:cNvPr id="0" name=""/>
        <dsp:cNvSpPr/>
      </dsp:nvSpPr>
      <dsp:spPr>
        <a:xfrm rot="5400000">
          <a:off x="4562569" y="276710"/>
          <a:ext cx="1919104" cy="1919104"/>
        </a:xfrm>
        <a:prstGeom prst="pieWedge">
          <a:avLst/>
        </a:prstGeom>
        <a:solidFill>
          <a:schemeClr val="accent2">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vi-VN" sz="2100" kern="1200" dirty="0" smtClean="0">
              <a:solidFill>
                <a:schemeClr val="tx1"/>
              </a:solidFill>
              <a:latin typeface="+mj-lt"/>
            </a:rPr>
            <a:t>Bản thân và các bạn bị ong đốt</a:t>
          </a:r>
        </a:p>
        <a:p>
          <a:pPr lvl="0" algn="ctr" defTabSz="933450">
            <a:lnSpc>
              <a:spcPct val="90000"/>
            </a:lnSpc>
            <a:spcBef>
              <a:spcPct val="0"/>
            </a:spcBef>
            <a:spcAft>
              <a:spcPct val="35000"/>
            </a:spcAft>
          </a:pPr>
          <a:endParaRPr lang="vi-VN" sz="2200" kern="1200" dirty="0" smtClean="0">
            <a:solidFill>
              <a:schemeClr val="tx1"/>
            </a:solidFill>
            <a:latin typeface="+mj-lt"/>
          </a:endParaRPr>
        </a:p>
        <a:p>
          <a:pPr lvl="0" algn="ctr" defTabSz="933450">
            <a:lnSpc>
              <a:spcPct val="90000"/>
            </a:lnSpc>
            <a:spcBef>
              <a:spcPct val="0"/>
            </a:spcBef>
            <a:spcAft>
              <a:spcPct val="35000"/>
            </a:spcAft>
          </a:pPr>
          <a:endParaRPr lang="vi-VN" sz="1800" kern="1200" dirty="0">
            <a:solidFill>
              <a:schemeClr val="tx1"/>
            </a:solidFill>
            <a:latin typeface="+mj-lt"/>
          </a:endParaRPr>
        </a:p>
      </dsp:txBody>
      <dsp:txXfrm rot="-5400000">
        <a:off x="4562569" y="838803"/>
        <a:ext cx="1357011" cy="1357011"/>
      </dsp:txXfrm>
    </dsp:sp>
    <dsp:sp modelId="{AB856F75-7677-4EAE-B057-5CB5501151C1}">
      <dsp:nvSpPr>
        <dsp:cNvPr id="0" name=""/>
        <dsp:cNvSpPr/>
      </dsp:nvSpPr>
      <dsp:spPr>
        <a:xfrm rot="10800000">
          <a:off x="4562569" y="2284457"/>
          <a:ext cx="1919104" cy="1919104"/>
        </a:xfrm>
        <a:prstGeom prst="pieWedge">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endParaRPr lang="vi-VN" sz="2400" kern="1200" dirty="0" smtClean="0">
            <a:latin typeface="+mj-lt"/>
          </a:endParaRPr>
        </a:p>
        <a:p>
          <a:pPr lvl="0" algn="ctr" defTabSz="1066800">
            <a:lnSpc>
              <a:spcPct val="90000"/>
            </a:lnSpc>
            <a:spcBef>
              <a:spcPct val="0"/>
            </a:spcBef>
            <a:spcAft>
              <a:spcPct val="35000"/>
            </a:spcAft>
          </a:pPr>
          <a:r>
            <a:rPr lang="vi-VN" sz="2400" kern="1200" dirty="0" smtClean="0">
              <a:solidFill>
                <a:schemeClr val="tx1"/>
              </a:solidFill>
              <a:latin typeface="+mj-lt"/>
            </a:rPr>
            <a:t>Gây mất trật tự</a:t>
          </a:r>
          <a:endParaRPr lang="vi-VN" sz="2400" kern="1200" dirty="0">
            <a:solidFill>
              <a:schemeClr val="tx1"/>
            </a:solidFill>
            <a:latin typeface="+mj-lt"/>
          </a:endParaRPr>
        </a:p>
      </dsp:txBody>
      <dsp:txXfrm rot="10800000">
        <a:off x="4562569" y="2284457"/>
        <a:ext cx="1357011" cy="1357011"/>
      </dsp:txXfrm>
    </dsp:sp>
    <dsp:sp modelId="{033F68C5-F638-44F1-A1F5-EAF248F36F00}">
      <dsp:nvSpPr>
        <dsp:cNvPr id="0" name=""/>
        <dsp:cNvSpPr/>
      </dsp:nvSpPr>
      <dsp:spPr>
        <a:xfrm rot="16200000">
          <a:off x="2599921" y="2248032"/>
          <a:ext cx="1919104" cy="1919104"/>
        </a:xfrm>
        <a:prstGeom prst="pieWedge">
          <a:avLst/>
        </a:prstGeom>
        <a:solidFill>
          <a:schemeClr val="accent6">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endParaRPr lang="vi-VN" sz="2300" kern="1200" dirty="0" smtClean="0">
            <a:solidFill>
              <a:schemeClr val="tx1"/>
            </a:solidFill>
            <a:latin typeface="+mj-lt"/>
          </a:endParaRPr>
        </a:p>
        <a:p>
          <a:pPr lvl="0" algn="ctr" defTabSz="1022350">
            <a:lnSpc>
              <a:spcPct val="90000"/>
            </a:lnSpc>
            <a:spcBef>
              <a:spcPct val="0"/>
            </a:spcBef>
            <a:spcAft>
              <a:spcPct val="35000"/>
            </a:spcAft>
          </a:pPr>
          <a:r>
            <a:rPr lang="vi-VN" sz="2300" kern="1200" dirty="0" smtClean="0">
              <a:solidFill>
                <a:schemeClr val="tx1"/>
              </a:solidFill>
              <a:latin typeface="+mj-lt"/>
            </a:rPr>
            <a:t>Có thể mất giày</a:t>
          </a:r>
          <a:endParaRPr lang="vi-VN" sz="2300" kern="1200" dirty="0">
            <a:solidFill>
              <a:schemeClr val="tx1"/>
            </a:solidFill>
            <a:latin typeface="+mj-lt"/>
          </a:endParaRPr>
        </a:p>
      </dsp:txBody>
      <dsp:txXfrm rot="5400000">
        <a:off x="3162014" y="2248032"/>
        <a:ext cx="1357011" cy="1357011"/>
      </dsp:txXfrm>
    </dsp:sp>
    <dsp:sp modelId="{41BB1464-91B3-4A13-85EB-D3A14B07E2F5}">
      <dsp:nvSpPr>
        <dsp:cNvPr id="0" name=""/>
        <dsp:cNvSpPr/>
      </dsp:nvSpPr>
      <dsp:spPr>
        <a:xfrm>
          <a:off x="4186947" y="1841246"/>
          <a:ext cx="662600" cy="576174"/>
        </a:xfrm>
        <a:prstGeom prst="circularArrow">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C4AC4E6-ECB0-4B4F-BA4A-1685E2B145FA}">
      <dsp:nvSpPr>
        <dsp:cNvPr id="0" name=""/>
        <dsp:cNvSpPr/>
      </dsp:nvSpPr>
      <dsp:spPr>
        <a:xfrm rot="10800000">
          <a:off x="4186947" y="2062851"/>
          <a:ext cx="662600" cy="576174"/>
        </a:xfrm>
        <a:prstGeom prst="circularArrow">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78751-38BB-4080-9C43-44B4E8A2FFF4}">
      <dsp:nvSpPr>
        <dsp:cNvPr id="0" name=""/>
        <dsp:cNvSpPr/>
      </dsp:nvSpPr>
      <dsp:spPr>
        <a:xfrm>
          <a:off x="2655002" y="2457442"/>
          <a:ext cx="1809493" cy="186319"/>
        </a:xfrm>
        <a:custGeom>
          <a:avLst/>
          <a:gdLst/>
          <a:ahLst/>
          <a:cxnLst/>
          <a:rect l="0" t="0" r="0" b="0"/>
          <a:pathLst>
            <a:path>
              <a:moveTo>
                <a:pt x="0" y="186319"/>
              </a:moveTo>
              <a:lnTo>
                <a:pt x="1809493" y="186319"/>
              </a:lnTo>
              <a:lnTo>
                <a:pt x="1809493"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C9A752-547D-47FA-BA5D-398B15690524}">
      <dsp:nvSpPr>
        <dsp:cNvPr id="0" name=""/>
        <dsp:cNvSpPr/>
      </dsp:nvSpPr>
      <dsp:spPr>
        <a:xfrm>
          <a:off x="2655002" y="2643761"/>
          <a:ext cx="3609698" cy="1972301"/>
        </a:xfrm>
        <a:custGeom>
          <a:avLst/>
          <a:gdLst/>
          <a:ahLst/>
          <a:cxnLst/>
          <a:rect l="0" t="0" r="0" b="0"/>
          <a:pathLst>
            <a:path>
              <a:moveTo>
                <a:pt x="0" y="0"/>
              </a:moveTo>
              <a:lnTo>
                <a:pt x="3347289" y="0"/>
              </a:lnTo>
              <a:lnTo>
                <a:pt x="3347289" y="1972301"/>
              </a:lnTo>
              <a:lnTo>
                <a:pt x="3609698" y="19723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A77A83-4664-45BD-9A3A-19FDAB6B80F3}">
      <dsp:nvSpPr>
        <dsp:cNvPr id="0" name=""/>
        <dsp:cNvSpPr/>
      </dsp:nvSpPr>
      <dsp:spPr>
        <a:xfrm>
          <a:off x="2655002" y="2643761"/>
          <a:ext cx="3609698" cy="676157"/>
        </a:xfrm>
        <a:custGeom>
          <a:avLst/>
          <a:gdLst/>
          <a:ahLst/>
          <a:cxnLst/>
          <a:rect l="0" t="0" r="0" b="0"/>
          <a:pathLst>
            <a:path>
              <a:moveTo>
                <a:pt x="0" y="0"/>
              </a:moveTo>
              <a:lnTo>
                <a:pt x="3347289" y="0"/>
              </a:lnTo>
              <a:lnTo>
                <a:pt x="3347289" y="676157"/>
              </a:lnTo>
              <a:lnTo>
                <a:pt x="3609698" y="67615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0E5381-886D-4D7D-A569-6555BB9C30EB}">
      <dsp:nvSpPr>
        <dsp:cNvPr id="0" name=""/>
        <dsp:cNvSpPr/>
      </dsp:nvSpPr>
      <dsp:spPr>
        <a:xfrm>
          <a:off x="2655002" y="2095791"/>
          <a:ext cx="3609698" cy="547970"/>
        </a:xfrm>
        <a:custGeom>
          <a:avLst/>
          <a:gdLst/>
          <a:ahLst/>
          <a:cxnLst/>
          <a:rect l="0" t="0" r="0" b="0"/>
          <a:pathLst>
            <a:path>
              <a:moveTo>
                <a:pt x="0" y="547970"/>
              </a:moveTo>
              <a:lnTo>
                <a:pt x="3347289" y="547970"/>
              </a:lnTo>
              <a:lnTo>
                <a:pt x="3347289" y="0"/>
              </a:lnTo>
              <a:lnTo>
                <a:pt x="3609698"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3DB341-F060-4138-AF11-A3C0A6CFD7C3}">
      <dsp:nvSpPr>
        <dsp:cNvPr id="0" name=""/>
        <dsp:cNvSpPr/>
      </dsp:nvSpPr>
      <dsp:spPr>
        <a:xfrm>
          <a:off x="30911" y="1841405"/>
          <a:ext cx="2624090" cy="16047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lang="vi-VN" sz="2200" kern="1200" dirty="0">
            <a:latin typeface="+mj-lt"/>
          </a:endParaRPr>
        </a:p>
      </dsp:txBody>
      <dsp:txXfrm>
        <a:off x="30911" y="1841405"/>
        <a:ext cx="2624090" cy="1604712"/>
      </dsp:txXfrm>
    </dsp:sp>
    <dsp:sp modelId="{235175D1-4A34-42A9-A3C8-69373C3F4DA5}">
      <dsp:nvSpPr>
        <dsp:cNvPr id="0" name=""/>
        <dsp:cNvSpPr/>
      </dsp:nvSpPr>
      <dsp:spPr>
        <a:xfrm>
          <a:off x="6264700" y="1695617"/>
          <a:ext cx="2624090" cy="8003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vi-VN" sz="2400" kern="1200" dirty="0">
            <a:latin typeface="Times New Roman" panose="02020603050405020304" pitchFamily="18" charset="0"/>
            <a:cs typeface="Times New Roman" panose="02020603050405020304" pitchFamily="18" charset="0"/>
          </a:endParaRPr>
        </a:p>
      </dsp:txBody>
      <dsp:txXfrm>
        <a:off x="6264700" y="1695617"/>
        <a:ext cx="2624090" cy="800347"/>
      </dsp:txXfrm>
    </dsp:sp>
    <dsp:sp modelId="{41513F8D-8D16-4B36-BDFC-CB74FBC001AF}">
      <dsp:nvSpPr>
        <dsp:cNvPr id="0" name=""/>
        <dsp:cNvSpPr/>
      </dsp:nvSpPr>
      <dsp:spPr>
        <a:xfrm>
          <a:off x="6264700" y="2919745"/>
          <a:ext cx="2624090" cy="8003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endParaRPr lang="vi-VN" sz="1300" kern="1200" dirty="0"/>
        </a:p>
      </dsp:txBody>
      <dsp:txXfrm>
        <a:off x="6264700" y="2919745"/>
        <a:ext cx="2624090" cy="800347"/>
      </dsp:txXfrm>
    </dsp:sp>
    <dsp:sp modelId="{ED36B937-528D-4D28-B465-5E0F2FD403B3}">
      <dsp:nvSpPr>
        <dsp:cNvPr id="0" name=""/>
        <dsp:cNvSpPr/>
      </dsp:nvSpPr>
      <dsp:spPr>
        <a:xfrm>
          <a:off x="6264700" y="4215889"/>
          <a:ext cx="2624090" cy="8003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vi-VN" sz="2400" kern="1200" dirty="0">
            <a:latin typeface="Times New Roman" panose="02020603050405020304" pitchFamily="18" charset="0"/>
            <a:cs typeface="Times New Roman" panose="02020603050405020304" pitchFamily="18" charset="0"/>
          </a:endParaRPr>
        </a:p>
      </dsp:txBody>
      <dsp:txXfrm>
        <a:off x="6264700" y="4215889"/>
        <a:ext cx="2624090" cy="800347"/>
      </dsp:txXfrm>
    </dsp:sp>
    <dsp:sp modelId="{FB04014C-802F-4E5F-8320-D599F51B94A7}">
      <dsp:nvSpPr>
        <dsp:cNvPr id="0" name=""/>
        <dsp:cNvSpPr/>
      </dsp:nvSpPr>
      <dsp:spPr>
        <a:xfrm>
          <a:off x="3152450" y="870041"/>
          <a:ext cx="2624090" cy="1587401"/>
        </a:xfrm>
        <a:prstGeom prst="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vi-VN" sz="2000" kern="1200" dirty="0">
            <a:solidFill>
              <a:schemeClr val="tx1"/>
            </a:solidFill>
            <a:latin typeface="+mj-lt"/>
          </a:endParaRPr>
        </a:p>
      </dsp:txBody>
      <dsp:txXfrm>
        <a:off x="3152450" y="870041"/>
        <a:ext cx="2624090" cy="1587401"/>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A7CE104E-E839-4ED4-BAB5-BAAFC732AAD5}" type="datetimeFigureOut">
              <a:rPr lang="vi-VN" smtClean="0"/>
              <a:t>21/07/2021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FF18F92-23C6-4066-8529-E76701508326}" type="slidenum">
              <a:rPr lang="vi-VN" smtClean="0"/>
              <a:t>‹#›</a:t>
            </a:fld>
            <a:endParaRPr lang="vi-VN"/>
          </a:p>
        </p:txBody>
      </p:sp>
    </p:spTree>
    <p:extLst>
      <p:ext uri="{BB962C8B-B14F-4D97-AF65-F5344CB8AC3E}">
        <p14:creationId xmlns:p14="http://schemas.microsoft.com/office/powerpoint/2010/main" val="214164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A7CE104E-E839-4ED4-BAB5-BAAFC732AAD5}" type="datetimeFigureOut">
              <a:rPr lang="vi-VN" smtClean="0"/>
              <a:t>21/07/2021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FF18F92-23C6-4066-8529-E76701508326}" type="slidenum">
              <a:rPr lang="vi-VN" smtClean="0"/>
              <a:t>‹#›</a:t>
            </a:fld>
            <a:endParaRPr lang="vi-VN"/>
          </a:p>
        </p:txBody>
      </p:sp>
    </p:spTree>
    <p:extLst>
      <p:ext uri="{BB962C8B-B14F-4D97-AF65-F5344CB8AC3E}">
        <p14:creationId xmlns:p14="http://schemas.microsoft.com/office/powerpoint/2010/main" val="3792054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A7CE104E-E839-4ED4-BAB5-BAAFC732AAD5}" type="datetimeFigureOut">
              <a:rPr lang="vi-VN" smtClean="0"/>
              <a:t>21/07/2021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FF18F92-23C6-4066-8529-E76701508326}" type="slidenum">
              <a:rPr lang="vi-VN" smtClean="0"/>
              <a:t>‹#›</a:t>
            </a:fld>
            <a:endParaRPr lang="vi-VN"/>
          </a:p>
        </p:txBody>
      </p:sp>
    </p:spTree>
    <p:extLst>
      <p:ext uri="{BB962C8B-B14F-4D97-AF65-F5344CB8AC3E}">
        <p14:creationId xmlns:p14="http://schemas.microsoft.com/office/powerpoint/2010/main" val="2144296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A7CE104E-E839-4ED4-BAB5-BAAFC732AAD5}" type="datetimeFigureOut">
              <a:rPr lang="vi-VN" smtClean="0"/>
              <a:t>21/07/2021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FF18F92-23C6-4066-8529-E76701508326}" type="slidenum">
              <a:rPr lang="vi-VN" smtClean="0"/>
              <a:t>‹#›</a:t>
            </a:fld>
            <a:endParaRPr lang="vi-VN"/>
          </a:p>
        </p:txBody>
      </p:sp>
    </p:spTree>
    <p:extLst>
      <p:ext uri="{BB962C8B-B14F-4D97-AF65-F5344CB8AC3E}">
        <p14:creationId xmlns:p14="http://schemas.microsoft.com/office/powerpoint/2010/main" val="2520169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CE104E-E839-4ED4-BAB5-BAAFC732AAD5}" type="datetimeFigureOut">
              <a:rPr lang="vi-VN" smtClean="0"/>
              <a:t>21/07/2021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FF18F92-23C6-4066-8529-E76701508326}" type="slidenum">
              <a:rPr lang="vi-VN" smtClean="0"/>
              <a:t>‹#›</a:t>
            </a:fld>
            <a:endParaRPr lang="vi-VN"/>
          </a:p>
        </p:txBody>
      </p:sp>
    </p:spTree>
    <p:extLst>
      <p:ext uri="{BB962C8B-B14F-4D97-AF65-F5344CB8AC3E}">
        <p14:creationId xmlns:p14="http://schemas.microsoft.com/office/powerpoint/2010/main" val="3320932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A7CE104E-E839-4ED4-BAB5-BAAFC732AAD5}" type="datetimeFigureOut">
              <a:rPr lang="vi-VN" smtClean="0"/>
              <a:t>21/07/2021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FF18F92-23C6-4066-8529-E76701508326}" type="slidenum">
              <a:rPr lang="vi-VN" smtClean="0"/>
              <a:t>‹#›</a:t>
            </a:fld>
            <a:endParaRPr lang="vi-VN"/>
          </a:p>
        </p:txBody>
      </p:sp>
    </p:spTree>
    <p:extLst>
      <p:ext uri="{BB962C8B-B14F-4D97-AF65-F5344CB8AC3E}">
        <p14:creationId xmlns:p14="http://schemas.microsoft.com/office/powerpoint/2010/main" val="1249823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A7CE104E-E839-4ED4-BAB5-BAAFC732AAD5}" type="datetimeFigureOut">
              <a:rPr lang="vi-VN" smtClean="0"/>
              <a:t>21/07/2021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8FF18F92-23C6-4066-8529-E76701508326}" type="slidenum">
              <a:rPr lang="vi-VN" smtClean="0"/>
              <a:t>‹#›</a:t>
            </a:fld>
            <a:endParaRPr lang="vi-VN"/>
          </a:p>
        </p:txBody>
      </p:sp>
    </p:spTree>
    <p:extLst>
      <p:ext uri="{BB962C8B-B14F-4D97-AF65-F5344CB8AC3E}">
        <p14:creationId xmlns:p14="http://schemas.microsoft.com/office/powerpoint/2010/main" val="3940924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A7CE104E-E839-4ED4-BAB5-BAAFC732AAD5}" type="datetimeFigureOut">
              <a:rPr lang="vi-VN" smtClean="0"/>
              <a:t>21/07/2021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8FF18F92-23C6-4066-8529-E76701508326}" type="slidenum">
              <a:rPr lang="vi-VN" smtClean="0"/>
              <a:t>‹#›</a:t>
            </a:fld>
            <a:endParaRPr lang="vi-VN"/>
          </a:p>
        </p:txBody>
      </p:sp>
    </p:spTree>
    <p:extLst>
      <p:ext uri="{BB962C8B-B14F-4D97-AF65-F5344CB8AC3E}">
        <p14:creationId xmlns:p14="http://schemas.microsoft.com/office/powerpoint/2010/main" val="1230225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CE104E-E839-4ED4-BAB5-BAAFC732AAD5}" type="datetimeFigureOut">
              <a:rPr lang="vi-VN" smtClean="0"/>
              <a:t>21/07/2021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8FF18F92-23C6-4066-8529-E76701508326}" type="slidenum">
              <a:rPr lang="vi-VN" smtClean="0"/>
              <a:t>‹#›</a:t>
            </a:fld>
            <a:endParaRPr lang="vi-VN"/>
          </a:p>
        </p:txBody>
      </p:sp>
    </p:spTree>
    <p:extLst>
      <p:ext uri="{BB962C8B-B14F-4D97-AF65-F5344CB8AC3E}">
        <p14:creationId xmlns:p14="http://schemas.microsoft.com/office/powerpoint/2010/main" val="1896760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CE104E-E839-4ED4-BAB5-BAAFC732AAD5}" type="datetimeFigureOut">
              <a:rPr lang="vi-VN" smtClean="0"/>
              <a:t>21/07/2021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FF18F92-23C6-4066-8529-E76701508326}" type="slidenum">
              <a:rPr lang="vi-VN" smtClean="0"/>
              <a:t>‹#›</a:t>
            </a:fld>
            <a:endParaRPr lang="vi-VN"/>
          </a:p>
        </p:txBody>
      </p:sp>
    </p:spTree>
    <p:extLst>
      <p:ext uri="{BB962C8B-B14F-4D97-AF65-F5344CB8AC3E}">
        <p14:creationId xmlns:p14="http://schemas.microsoft.com/office/powerpoint/2010/main" val="1788227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CE104E-E839-4ED4-BAB5-BAAFC732AAD5}" type="datetimeFigureOut">
              <a:rPr lang="vi-VN" smtClean="0"/>
              <a:t>21/07/2021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FF18F92-23C6-4066-8529-E76701508326}" type="slidenum">
              <a:rPr lang="vi-VN" smtClean="0"/>
              <a:t>‹#›</a:t>
            </a:fld>
            <a:endParaRPr lang="vi-VN"/>
          </a:p>
        </p:txBody>
      </p:sp>
    </p:spTree>
    <p:extLst>
      <p:ext uri="{BB962C8B-B14F-4D97-AF65-F5344CB8AC3E}">
        <p14:creationId xmlns:p14="http://schemas.microsoft.com/office/powerpoint/2010/main" val="2464694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7CE104E-E839-4ED4-BAB5-BAAFC732AAD5}" type="datetimeFigureOut">
              <a:rPr lang="vi-VN" smtClean="0"/>
              <a:t>21/07/2021</a:t>
            </a:fld>
            <a:endParaRPr lang="vi-VN"/>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FF18F92-23C6-4066-8529-E76701508326}" type="slidenum">
              <a:rPr lang="vi-VN" smtClean="0"/>
              <a:t>‹#›</a:t>
            </a:fld>
            <a:endParaRPr lang="vi-VN"/>
          </a:p>
        </p:txBody>
      </p:sp>
    </p:spTree>
    <p:extLst>
      <p:ext uri="{BB962C8B-B14F-4D97-AF65-F5344CB8AC3E}">
        <p14:creationId xmlns:p14="http://schemas.microsoft.com/office/powerpoint/2010/main" val="1948488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video/ky%20nang%20xu%20ly%20khi%20bi%20hoa%20hoan.mp4" TargetMode="External"/><Relationship Id="rId1" Type="http://schemas.openxmlformats.org/officeDocument/2006/relationships/slideLayout" Target="../slideLayouts/slideLayout2.xml"/><Relationship Id="rId4" Type="http://schemas.openxmlformats.org/officeDocument/2006/relationships/slide" Target="slide5.xml"/></Relationships>
</file>

<file path=ppt/slides/_rels/slide11.xml.rels><?xml version="1.0" encoding="UTF-8" standalone="yes"?>
<Relationships xmlns="http://schemas.openxmlformats.org/package/2006/relationships"><Relationship Id="rId3" Type="http://schemas.openxmlformats.org/officeDocument/2006/relationships/hyperlink" Target="video/10%20ky%20nang%20phong%20tranh%20bat%20nat%20hoc%20duong.mp4"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slide" Target="slide5.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video/Ky%20nang%20ung%20pho%20khi%20bi%20tran%20lot.mp4"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hyperlink" Target="video/Nh&#7919;ng%20&#273;i&#7873;u%20h&#7885;c%20sinh%20c&#7847;n%20l&#224;m%20khi%20quay%20tr&#7903;%20l&#7841;i%20tr&#432;&#7901;ng%20h&#7885;c%20&#273;&#7875;%20ph&#242;ng%20tr&#225;nh%20Covid-19-%20VTC14.mp4" TargetMode="External"/><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video/B&#7841;n%20N&#234;n%20L&#224;m%20G&#236;%20N&#7871;u%20B&#7883;%20Ai%20&#272;&#243;%20Theo%20D&#245;i%20Tr&#234;n%20&#272;&#432;&#7901;ng.mp4" TargetMode="External"/><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video/H&#432;&#7899;ng%20d&#7851;n%20k&#7929;%20n&#259;ng%20ph&#242;ng%20ch&#7889;ng%20x&#226;m%20h&#7841;i%20t&#236;nh%20d&#7909;c%20tr&#7867;%20em%20trong%20thang%20m&#225;y%20-%20Truy&#7873;n%20h&#236;nh%20V&#236;%20tr&#7867;%20em%20VTV1.mp4"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video/Ky%20nang%20tu%20ve%20khi%20bi%20tan%20cong%20tinh%20duc.mp4" TargetMode="External"/><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slide" Target="slide9.xml"/><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slide" Target="slide8.xml"/><Relationship Id="rId17" Type="http://schemas.openxmlformats.org/officeDocument/2006/relationships/image" Target="../media/image12.jpeg"/><Relationship Id="rId2" Type="http://schemas.openxmlformats.org/officeDocument/2006/relationships/image" Target="../media/image4.jpeg"/><Relationship Id="rId16"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slide" Target="slide7.xml"/><Relationship Id="rId5" Type="http://schemas.openxmlformats.org/officeDocument/2006/relationships/image" Target="../media/image7.jpeg"/><Relationship Id="rId15" Type="http://schemas.openxmlformats.org/officeDocument/2006/relationships/slide" Target="slide11.xml"/><Relationship Id="rId10" Type="http://schemas.openxmlformats.org/officeDocument/2006/relationships/slide" Target="slide6.xml"/><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slide" Target="slide10.xml"/></Relationships>
</file>

<file path=ppt/slides/_rels/slide6.xml.rels><?xml version="1.0" encoding="UTF-8" standalone="yes"?>
<Relationships xmlns="http://schemas.openxmlformats.org/package/2006/relationships"><Relationship Id="rId3" Type="http://schemas.openxmlformats.org/officeDocument/2006/relationships/hyperlink" Target="https://www.dienmayxanh.com/dien-thoai" TargetMode="External"/><Relationship Id="rId2" Type="http://schemas.openxmlformats.org/officeDocument/2006/relationships/image" Target="../media/image13.gif"/><Relationship Id="rId1" Type="http://schemas.openxmlformats.org/officeDocument/2006/relationships/slideLayout" Target="../slideLayouts/slideLayout2.xml"/><Relationship Id="rId5" Type="http://schemas.openxmlformats.org/officeDocument/2006/relationships/slide" Target="slide5.xml"/><Relationship Id="rId4" Type="http://schemas.openxmlformats.org/officeDocument/2006/relationships/hyperlink" Target="video/ky%20nang%20phong%20chong%20sam%20set.mp4"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video/C&#225;ch%20ph&#242;ng%20tr&#225;nh%20l&#361;%20l&#7909;t%20hi&#7879;u%20qu&#7843;%20nh&#7845;t.mp4"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slide" Target="slide5.xml"/></Relationships>
</file>

<file path=ppt/slides/_rels/slide8.xml.rels><?xml version="1.0" encoding="UTF-8" standalone="yes"?>
<Relationships xmlns="http://schemas.openxmlformats.org/package/2006/relationships"><Relationship Id="rId3" Type="http://schemas.openxmlformats.org/officeDocument/2006/relationships/hyperlink" Target="video/phong%20tranh%20duoi%20nuoc.mp4"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slide" Target="slide5.xml"/></Relationships>
</file>

<file path=ppt/slides/_rels/slide9.xml.rels><?xml version="1.0" encoding="UTF-8" standalone="yes"?>
<Relationships xmlns="http://schemas.openxmlformats.org/package/2006/relationships"><Relationship Id="rId3" Type="http://schemas.openxmlformats.org/officeDocument/2006/relationships/hyperlink" Target="video/ky%20nang%20phong%20tranh%20bi%20bat%20coc.mp4"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slide" Target="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vi-VN"/>
          </a:p>
        </p:txBody>
      </p:sp>
      <p:sp>
        <p:nvSpPr>
          <p:cNvPr id="3" name="Subtitle 2"/>
          <p:cNvSpPr>
            <a:spLocks noGrp="1"/>
          </p:cNvSpPr>
          <p:nvPr>
            <p:ph type="subTitle" idx="1"/>
          </p:nvPr>
        </p:nvSpPr>
        <p:spPr/>
        <p:txBody>
          <a:bodyPr/>
          <a:lstStyle/>
          <a:p>
            <a:endParaRPr lang="vi-VN"/>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4747243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823390"/>
            <a:ext cx="2912464" cy="1384995"/>
          </a:xfrm>
          <a:prstGeom prst="rect">
            <a:avLst/>
          </a:prstGeom>
          <a:noFill/>
        </p:spPr>
        <p:txBody>
          <a:bodyPr wrap="none" lIns="91440" tIns="45720" rIns="91440" bIns="45720">
            <a:spAutoFit/>
          </a:bodyPr>
          <a:lstStyle/>
          <a:p>
            <a:pPr algn="ctr"/>
            <a:r>
              <a:rPr lang="vi-VN" sz="2800" b="1" cap="none" spc="0" dirty="0" smtClean="0">
                <a:ln w="10541" cmpd="sng">
                  <a:solidFill>
                    <a:schemeClr val="accent1">
                      <a:shade val="88000"/>
                      <a:satMod val="110000"/>
                    </a:schemeClr>
                  </a:solidFill>
                  <a:prstDash val="solid"/>
                </a:ln>
                <a:solidFill>
                  <a:srgbClr val="002060"/>
                </a:solidFill>
                <a:effectLst/>
                <a:latin typeface="+mj-lt"/>
                <a:hlinkClick r:id="rId2" action="ppaction://hlinkfile"/>
              </a:rPr>
              <a:t>Video hướng dẫn </a:t>
            </a:r>
          </a:p>
          <a:p>
            <a:pPr algn="ctr"/>
            <a:r>
              <a:rPr lang="vi-VN" sz="2800" b="1" dirty="0" smtClean="0">
                <a:ln w="10541" cmpd="sng">
                  <a:solidFill>
                    <a:schemeClr val="accent1">
                      <a:shade val="88000"/>
                      <a:satMod val="110000"/>
                    </a:schemeClr>
                  </a:solidFill>
                  <a:prstDash val="solid"/>
                </a:ln>
                <a:solidFill>
                  <a:srgbClr val="002060"/>
                </a:solidFill>
                <a:latin typeface="+mj-lt"/>
                <a:hlinkClick r:id="rId2" action="ppaction://hlinkfile"/>
              </a:rPr>
              <a:t>Kỹ năng ứng phó</a:t>
            </a:r>
          </a:p>
          <a:p>
            <a:pPr algn="ctr"/>
            <a:r>
              <a:rPr lang="vi-VN" sz="2800" b="1" dirty="0" smtClean="0">
                <a:ln w="10541" cmpd="sng">
                  <a:solidFill>
                    <a:schemeClr val="accent1">
                      <a:shade val="88000"/>
                      <a:satMod val="110000"/>
                    </a:schemeClr>
                  </a:solidFill>
                  <a:prstDash val="solid"/>
                </a:ln>
                <a:solidFill>
                  <a:srgbClr val="002060"/>
                </a:solidFill>
                <a:latin typeface="+mj-lt"/>
                <a:hlinkClick r:id="rId2" action="ppaction://hlinkfile"/>
              </a:rPr>
              <a:t>khi có hỏa hoạn</a:t>
            </a:r>
            <a:endParaRPr lang="en-US" sz="2800" b="1" cap="none" spc="0" dirty="0">
              <a:ln w="10541" cmpd="sng">
                <a:solidFill>
                  <a:schemeClr val="accent1">
                    <a:shade val="88000"/>
                    <a:satMod val="110000"/>
                  </a:schemeClr>
                </a:solidFill>
                <a:prstDash val="solid"/>
              </a:ln>
              <a:solidFill>
                <a:srgbClr val="002060"/>
              </a:solidFill>
              <a:effectLst/>
              <a:latin typeface="+mj-lt"/>
            </a:endParaRPr>
          </a:p>
        </p:txBody>
      </p:sp>
      <p:sp>
        <p:nvSpPr>
          <p:cNvPr id="5" name="Title 1"/>
          <p:cNvSpPr txBox="1">
            <a:spLocks/>
          </p:cNvSpPr>
          <p:nvPr/>
        </p:nvSpPr>
        <p:spPr>
          <a:xfrm>
            <a:off x="323528" y="20648"/>
            <a:ext cx="8496944" cy="4215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sz="3200" b="1" dirty="0" smtClean="0">
                <a:solidFill>
                  <a:srgbClr val="002060"/>
                </a:solidFill>
                <a:latin typeface="Times New Roman" panose="02020603050405020304" pitchFamily="18" charset="0"/>
                <a:cs typeface="Times New Roman" panose="02020603050405020304" pitchFamily="18" charset="0"/>
              </a:rPr>
              <a:t>      Một số kỹ năng ứng phó khi có hỏa hoạn</a:t>
            </a:r>
            <a:endParaRPr lang="vi-VN" sz="3200" b="1" dirty="0">
              <a:solidFill>
                <a:srgbClr val="002060"/>
              </a:solidFill>
              <a:latin typeface="Times New Roman" panose="02020603050405020304" pitchFamily="18" charset="0"/>
              <a:cs typeface="Times New Roman" panose="02020603050405020304" pitchFamily="18" charset="0"/>
            </a:endParaRPr>
          </a:p>
        </p:txBody>
      </p:sp>
      <p:pic>
        <p:nvPicPr>
          <p:cNvPr id="6" name="Shape 243"/>
          <p:cNvPicPr/>
          <p:nvPr/>
        </p:nvPicPr>
        <p:blipFill>
          <a:blip r:embed="rId3"/>
          <a:stretch/>
        </p:blipFill>
        <p:spPr>
          <a:xfrm>
            <a:off x="108311" y="627534"/>
            <a:ext cx="2622391" cy="2195856"/>
          </a:xfrm>
          <a:prstGeom prst="rect">
            <a:avLst/>
          </a:prstGeom>
        </p:spPr>
      </p:pic>
      <p:sp>
        <p:nvSpPr>
          <p:cNvPr id="7" name="Rectangle 6"/>
          <p:cNvSpPr/>
          <p:nvPr/>
        </p:nvSpPr>
        <p:spPr>
          <a:xfrm>
            <a:off x="2861067" y="412769"/>
            <a:ext cx="6264696" cy="646331"/>
          </a:xfrm>
          <a:prstGeom prst="rect">
            <a:avLst/>
          </a:prstGeom>
        </p:spPr>
        <p:txBody>
          <a:bodyPr wrap="square">
            <a:spAutoFit/>
          </a:bodyPr>
          <a:lstStyle/>
          <a:p>
            <a:r>
              <a:rPr lang="vi-VN" dirty="0"/>
              <a:t>- Sử dụng bình chữa cháy các loại, </a:t>
            </a:r>
            <a:r>
              <a:rPr lang="vi-VN" dirty="0" smtClean="0"/>
              <a:t>nước để </a:t>
            </a:r>
            <a:r>
              <a:rPr lang="vi-VN" dirty="0"/>
              <a:t>dập tắt đám cháy. Nếu đám cháy quá lớn, </a:t>
            </a:r>
            <a:r>
              <a:rPr lang="vi-VN" dirty="0" smtClean="0"/>
              <a:t>la lên nhờ giúp đỡ.</a:t>
            </a:r>
            <a:endParaRPr lang="vi-VN" dirty="0"/>
          </a:p>
        </p:txBody>
      </p:sp>
      <p:sp>
        <p:nvSpPr>
          <p:cNvPr id="8" name="Rectangle 7"/>
          <p:cNvSpPr/>
          <p:nvPr/>
        </p:nvSpPr>
        <p:spPr>
          <a:xfrm>
            <a:off x="2892822" y="997456"/>
            <a:ext cx="6143674" cy="646331"/>
          </a:xfrm>
          <a:prstGeom prst="rect">
            <a:avLst/>
          </a:prstGeom>
        </p:spPr>
        <p:txBody>
          <a:bodyPr wrap="square">
            <a:spAutoFit/>
          </a:bodyPr>
          <a:lstStyle/>
          <a:p>
            <a:r>
              <a:rPr lang="vi-VN" dirty="0"/>
              <a:t>- Cách ly vùng cháy bằng cách đóng cửa phòng bị cháy hoặc sơ tán chất cháy gần vùng cháy.</a:t>
            </a:r>
          </a:p>
        </p:txBody>
      </p:sp>
      <p:sp>
        <p:nvSpPr>
          <p:cNvPr id="9" name="Rectangle 8"/>
          <p:cNvSpPr/>
          <p:nvPr/>
        </p:nvSpPr>
        <p:spPr>
          <a:xfrm>
            <a:off x="2861066" y="1555751"/>
            <a:ext cx="6264697" cy="646331"/>
          </a:xfrm>
          <a:prstGeom prst="rect">
            <a:avLst/>
          </a:prstGeom>
        </p:spPr>
        <p:txBody>
          <a:bodyPr wrap="square">
            <a:spAutoFit/>
          </a:bodyPr>
          <a:lstStyle/>
          <a:p>
            <a:r>
              <a:rPr lang="vi-VN" dirty="0"/>
              <a:t>- </a:t>
            </a:r>
            <a:r>
              <a:rPr lang="vi-VN" dirty="0" smtClean="0"/>
              <a:t>Di chuyển nhanh ra ngoài, đi khom hoặc bò theo cầu thang bộ, lối thoát hiểm (Tuyệt đối không đi thang máy)</a:t>
            </a:r>
            <a:endParaRPr lang="vi-VN" dirty="0"/>
          </a:p>
        </p:txBody>
      </p:sp>
      <p:sp>
        <p:nvSpPr>
          <p:cNvPr id="10" name="Rectangle 9"/>
          <p:cNvSpPr/>
          <p:nvPr/>
        </p:nvSpPr>
        <p:spPr>
          <a:xfrm>
            <a:off x="2872274" y="2092279"/>
            <a:ext cx="6143674" cy="923330"/>
          </a:xfrm>
          <a:prstGeom prst="rect">
            <a:avLst/>
          </a:prstGeom>
        </p:spPr>
        <p:txBody>
          <a:bodyPr wrap="square">
            <a:spAutoFit/>
          </a:bodyPr>
          <a:lstStyle/>
          <a:p>
            <a:r>
              <a:rPr lang="vi-VN" dirty="0" smtClean="0"/>
              <a:t>- Nếu </a:t>
            </a:r>
            <a:r>
              <a:rPr lang="vi-VN" dirty="0"/>
              <a:t>phải băng qua lửa để ra ngoài, hãy sử dụng vải cotton nhúng ướt trùm lên đầu, thân mình; nếu lửa bắt vào người, </a:t>
            </a:r>
            <a:r>
              <a:rPr lang="vi-VN" dirty="0" smtClean="0"/>
              <a:t>ngừng </a:t>
            </a:r>
            <a:r>
              <a:rPr lang="vi-VN" dirty="0"/>
              <a:t>chuyển động, nằm lăn qua </a:t>
            </a:r>
            <a:r>
              <a:rPr lang="vi-VN" dirty="0" smtClean="0"/>
              <a:t>lăn lại </a:t>
            </a:r>
            <a:r>
              <a:rPr lang="vi-VN" dirty="0"/>
              <a:t>dưới đất.</a:t>
            </a:r>
          </a:p>
        </p:txBody>
      </p:sp>
      <p:sp>
        <p:nvSpPr>
          <p:cNvPr id="11" name="Rectangle 10"/>
          <p:cNvSpPr/>
          <p:nvPr/>
        </p:nvSpPr>
        <p:spPr>
          <a:xfrm>
            <a:off x="2730703" y="2972886"/>
            <a:ext cx="6480721" cy="2031325"/>
          </a:xfrm>
          <a:prstGeom prst="rect">
            <a:avLst/>
          </a:prstGeom>
        </p:spPr>
        <p:txBody>
          <a:bodyPr wrap="square">
            <a:spAutoFit/>
          </a:bodyPr>
          <a:lstStyle/>
          <a:p>
            <a:r>
              <a:rPr lang="vi-VN" dirty="0"/>
              <a:t>- Phải thông báo cho mọi người biết bạn đang bị kẹt từ cửa sổ hoặc ban công. Khi </a:t>
            </a:r>
            <a:r>
              <a:rPr lang="vi-VN" dirty="0" smtClean="0"/>
              <a:t>không </a:t>
            </a:r>
            <a:r>
              <a:rPr lang="vi-VN" dirty="0"/>
              <a:t>thoát ra được bằng cửa </a:t>
            </a:r>
            <a:r>
              <a:rPr lang="vi-VN" dirty="0" smtClean="0"/>
              <a:t>chính:</a:t>
            </a:r>
            <a:endParaRPr lang="vi-VN" dirty="0"/>
          </a:p>
          <a:p>
            <a:r>
              <a:rPr lang="vi-VN" dirty="0"/>
              <a:t>+ Gọi, kêu to,</a:t>
            </a:r>
          </a:p>
          <a:p>
            <a:r>
              <a:rPr lang="vi-VN" dirty="0"/>
              <a:t>+ Dùng khăn, áo, vật nhiều màu sắc để vẫy báo hiệu.</a:t>
            </a:r>
          </a:p>
          <a:p>
            <a:r>
              <a:rPr lang="vi-VN" dirty="0"/>
              <a:t>+ Dùng đèn, vật phát sáng…để báo hiệu.</a:t>
            </a:r>
          </a:p>
          <a:p>
            <a:r>
              <a:rPr lang="vi-VN" dirty="0"/>
              <a:t>- Gọi điện thoại 114 và 115, 113… hay cho người thân thông báo vị trí bạn đang bị kẹt</a:t>
            </a:r>
            <a:r>
              <a:rPr lang="vi-VN" dirty="0" smtClean="0"/>
              <a:t>. Dùng vải ướt chặn cửa, chờ cứu hộ</a:t>
            </a:r>
            <a:endParaRPr lang="vi-VN" dirty="0"/>
          </a:p>
        </p:txBody>
      </p:sp>
      <p:sp>
        <p:nvSpPr>
          <p:cNvPr id="13" name="Rectangle 12"/>
          <p:cNvSpPr/>
          <p:nvPr/>
        </p:nvSpPr>
        <p:spPr>
          <a:xfrm>
            <a:off x="108311" y="4405749"/>
            <a:ext cx="2535932" cy="45983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hlinkClick r:id="rId4" action="ppaction://hlinksldjump"/>
              </a:rPr>
              <a:t>Quay lại Slide 5</a:t>
            </a: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787700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247"/>
          <p:cNvPicPr/>
          <p:nvPr/>
        </p:nvPicPr>
        <p:blipFill>
          <a:blip r:embed="rId2"/>
          <a:stretch/>
        </p:blipFill>
        <p:spPr>
          <a:xfrm>
            <a:off x="150874" y="615849"/>
            <a:ext cx="2692934" cy="1992332"/>
          </a:xfrm>
          <a:prstGeom prst="rect">
            <a:avLst/>
          </a:prstGeom>
        </p:spPr>
      </p:pic>
      <p:sp>
        <p:nvSpPr>
          <p:cNvPr id="5" name="Rectangle 4"/>
          <p:cNvSpPr/>
          <p:nvPr/>
        </p:nvSpPr>
        <p:spPr>
          <a:xfrm>
            <a:off x="20477" y="2676113"/>
            <a:ext cx="2912464" cy="1384995"/>
          </a:xfrm>
          <a:prstGeom prst="rect">
            <a:avLst/>
          </a:prstGeom>
          <a:noFill/>
        </p:spPr>
        <p:txBody>
          <a:bodyPr wrap="none" lIns="91440" tIns="45720" rIns="91440" bIns="45720">
            <a:spAutoFit/>
          </a:bodyPr>
          <a:lstStyle/>
          <a:p>
            <a:pPr algn="ctr"/>
            <a:r>
              <a:rPr lang="vi-VN" sz="2800" b="1" cap="none" spc="0" dirty="0" smtClean="0">
                <a:ln w="10541" cmpd="sng">
                  <a:solidFill>
                    <a:schemeClr val="accent1">
                      <a:shade val="88000"/>
                      <a:satMod val="110000"/>
                    </a:schemeClr>
                  </a:solidFill>
                  <a:prstDash val="solid"/>
                </a:ln>
                <a:solidFill>
                  <a:srgbClr val="002060"/>
                </a:solidFill>
                <a:effectLst/>
                <a:latin typeface="+mj-lt"/>
                <a:hlinkClick r:id="rId3" action="ppaction://hlinkfile"/>
              </a:rPr>
              <a:t>Video hướng dẫn </a:t>
            </a:r>
          </a:p>
          <a:p>
            <a:pPr algn="ctr"/>
            <a:r>
              <a:rPr lang="vi-VN" sz="2800" b="1" dirty="0" smtClean="0">
                <a:ln w="10541" cmpd="sng">
                  <a:solidFill>
                    <a:schemeClr val="accent1">
                      <a:shade val="88000"/>
                      <a:satMod val="110000"/>
                    </a:schemeClr>
                  </a:solidFill>
                  <a:prstDash val="solid"/>
                </a:ln>
                <a:solidFill>
                  <a:srgbClr val="002060"/>
                </a:solidFill>
                <a:latin typeface="+mj-lt"/>
                <a:hlinkClick r:id="rId3" action="ppaction://hlinkfile"/>
              </a:rPr>
              <a:t>Kỹ năng ứng phó</a:t>
            </a:r>
          </a:p>
          <a:p>
            <a:pPr algn="ctr"/>
            <a:r>
              <a:rPr lang="vi-VN" sz="2800" b="1" dirty="0" smtClean="0">
                <a:ln w="10541" cmpd="sng">
                  <a:solidFill>
                    <a:schemeClr val="accent1">
                      <a:shade val="88000"/>
                      <a:satMod val="110000"/>
                    </a:schemeClr>
                  </a:solidFill>
                  <a:prstDash val="solid"/>
                </a:ln>
                <a:solidFill>
                  <a:srgbClr val="002060"/>
                </a:solidFill>
                <a:latin typeface="+mj-lt"/>
                <a:hlinkClick r:id="rId3" action="ppaction://hlinkfile"/>
              </a:rPr>
              <a:t>khi bị bắt nạt</a:t>
            </a:r>
            <a:endParaRPr lang="en-US" sz="2800" b="1" cap="none" spc="0" dirty="0">
              <a:ln w="10541" cmpd="sng">
                <a:solidFill>
                  <a:schemeClr val="accent1">
                    <a:shade val="88000"/>
                    <a:satMod val="110000"/>
                  </a:schemeClr>
                </a:solidFill>
                <a:prstDash val="solid"/>
              </a:ln>
              <a:solidFill>
                <a:srgbClr val="002060"/>
              </a:solidFill>
              <a:effectLst/>
              <a:latin typeface="+mj-lt"/>
            </a:endParaRPr>
          </a:p>
        </p:txBody>
      </p:sp>
      <p:sp>
        <p:nvSpPr>
          <p:cNvPr id="6" name="Title 1"/>
          <p:cNvSpPr txBox="1">
            <a:spLocks/>
          </p:cNvSpPr>
          <p:nvPr/>
        </p:nvSpPr>
        <p:spPr>
          <a:xfrm>
            <a:off x="323528" y="20648"/>
            <a:ext cx="8496944" cy="4215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sz="3200" b="1" dirty="0" smtClean="0">
                <a:solidFill>
                  <a:srgbClr val="002060"/>
                </a:solidFill>
                <a:latin typeface="Times New Roman" panose="02020603050405020304" pitchFamily="18" charset="0"/>
                <a:cs typeface="Times New Roman" panose="02020603050405020304" pitchFamily="18" charset="0"/>
              </a:rPr>
              <a:t>Một số kỹ năng ứng phó khi bị bắt nạt</a:t>
            </a:r>
            <a:endParaRPr lang="vi-VN" sz="3200" b="1" dirty="0">
              <a:solidFill>
                <a:srgbClr val="00206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137532" y="592623"/>
            <a:ext cx="5867872" cy="830997"/>
          </a:xfrm>
          <a:prstGeom prst="rect">
            <a:avLst/>
          </a:prstGeom>
          <a:solidFill>
            <a:schemeClr val="accent5">
              <a:lumMod val="20000"/>
              <a:lumOff val="80000"/>
            </a:schemeClr>
          </a:solidFill>
          <a:ln w="3175">
            <a:solidFill>
              <a:schemeClr val="tx1"/>
            </a:solidFill>
          </a:ln>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 Bình tĩnh, không đôi co, quản lý cảm xúc, tránh tỏ ra sợ hãi</a:t>
            </a:r>
            <a:endParaRPr lang="vi-VN"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137532" y="1521873"/>
            <a:ext cx="5867872" cy="830997"/>
          </a:xfrm>
          <a:prstGeom prst="rect">
            <a:avLst/>
          </a:prstGeom>
          <a:solidFill>
            <a:schemeClr val="accent6">
              <a:lumMod val="20000"/>
              <a:lumOff val="80000"/>
            </a:schemeClr>
          </a:solidFill>
          <a:ln w="3175">
            <a:solidFill>
              <a:schemeClr val="tx1"/>
            </a:solidFill>
          </a:ln>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 Quan sát, tìm kiếm sự giúp đỡ, chạy nhanh thoát thân</a:t>
            </a:r>
            <a:endParaRPr lang="vi-VN"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117873" y="3368611"/>
            <a:ext cx="5311467" cy="461665"/>
          </a:xfrm>
          <a:prstGeom prst="rect">
            <a:avLst/>
          </a:prstGeom>
          <a:solidFill>
            <a:schemeClr val="accent6">
              <a:lumMod val="20000"/>
              <a:lumOff val="80000"/>
            </a:schemeClr>
          </a:solidFill>
          <a:ln w="3175">
            <a:solidFill>
              <a:schemeClr val="tx1"/>
            </a:solidFill>
          </a:ln>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 Rèn luyện thể lực, tự tin vào chính mình</a:t>
            </a:r>
            <a:endParaRPr lang="vi-VN" sz="24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3107509" y="3929538"/>
            <a:ext cx="5321831" cy="461665"/>
          </a:xfrm>
          <a:prstGeom prst="rect">
            <a:avLst/>
          </a:prstGeom>
          <a:solidFill>
            <a:schemeClr val="accent5">
              <a:lumMod val="20000"/>
              <a:lumOff val="80000"/>
            </a:schemeClr>
          </a:solidFill>
          <a:ln w="3175">
            <a:solidFill>
              <a:schemeClr val="tx1"/>
            </a:solidFill>
          </a:ln>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 Chơi cùng nhóm bạn, tránh xa bạn xấu</a:t>
            </a:r>
            <a:endParaRPr lang="vi-VN" sz="24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3117873" y="4467393"/>
            <a:ext cx="5311467" cy="461665"/>
          </a:xfrm>
          <a:prstGeom prst="rect">
            <a:avLst/>
          </a:prstGeom>
          <a:solidFill>
            <a:schemeClr val="accent6">
              <a:lumMod val="20000"/>
              <a:lumOff val="80000"/>
            </a:schemeClr>
          </a:solidFill>
          <a:ln w="3175">
            <a:solidFill>
              <a:schemeClr val="tx1"/>
            </a:solidFill>
          </a:ln>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 Không nên đi một mình, đi sớm, về trễ</a:t>
            </a:r>
            <a:endParaRPr lang="vi-VN" sz="24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3137532" y="2448638"/>
            <a:ext cx="5867872" cy="830997"/>
          </a:xfrm>
          <a:prstGeom prst="rect">
            <a:avLst/>
          </a:prstGeom>
          <a:solidFill>
            <a:schemeClr val="accent5">
              <a:lumMod val="20000"/>
              <a:lumOff val="80000"/>
            </a:schemeClr>
          </a:solidFill>
          <a:ln w="3175">
            <a:solidFill>
              <a:schemeClr val="tx1"/>
            </a:solidFill>
          </a:ln>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 Chia sẻ với cha mẹ, thầy cô, không được im lặng chịu đựng</a:t>
            </a:r>
            <a:endParaRPr lang="vi-VN" sz="2400" dirty="0">
              <a:latin typeface="Times New Roman" panose="02020603050405020304" pitchFamily="18" charset="0"/>
              <a:cs typeface="Times New Roman" panose="02020603050405020304" pitchFamily="18" charset="0"/>
            </a:endParaRPr>
          </a:p>
        </p:txBody>
      </p:sp>
      <p:sp>
        <p:nvSpPr>
          <p:cNvPr id="14" name="Rectangle 13"/>
          <p:cNvSpPr/>
          <p:nvPr/>
        </p:nvSpPr>
        <p:spPr>
          <a:xfrm>
            <a:off x="150874" y="4237478"/>
            <a:ext cx="2720201" cy="45983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hlinkClick r:id="rId4" action="ppaction://hlinksldjump"/>
              </a:rPr>
              <a:t>Quay lại Slide 5</a:t>
            </a: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418861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994" y="2823903"/>
            <a:ext cx="2912464" cy="1384995"/>
          </a:xfrm>
          <a:prstGeom prst="rect">
            <a:avLst/>
          </a:prstGeom>
          <a:noFill/>
        </p:spPr>
        <p:txBody>
          <a:bodyPr wrap="none" lIns="91440" tIns="45720" rIns="91440" bIns="45720">
            <a:spAutoFit/>
          </a:bodyPr>
          <a:lstStyle/>
          <a:p>
            <a:pPr algn="ctr"/>
            <a:r>
              <a:rPr lang="vi-VN" sz="2800" b="1" cap="none" spc="0" dirty="0" smtClean="0">
                <a:ln w="10541" cmpd="sng">
                  <a:solidFill>
                    <a:schemeClr val="accent1">
                      <a:shade val="88000"/>
                      <a:satMod val="110000"/>
                    </a:schemeClr>
                  </a:solidFill>
                  <a:prstDash val="solid"/>
                </a:ln>
                <a:solidFill>
                  <a:srgbClr val="002060"/>
                </a:solidFill>
                <a:effectLst/>
                <a:latin typeface="+mj-lt"/>
                <a:hlinkClick r:id="rId2" action="ppaction://hlinkfile"/>
              </a:rPr>
              <a:t>Video hướng dẫn </a:t>
            </a:r>
          </a:p>
          <a:p>
            <a:pPr algn="ctr"/>
            <a:r>
              <a:rPr lang="vi-VN" sz="2800" b="1" dirty="0" smtClean="0">
                <a:ln w="10541" cmpd="sng">
                  <a:solidFill>
                    <a:schemeClr val="accent1">
                      <a:shade val="88000"/>
                      <a:satMod val="110000"/>
                    </a:schemeClr>
                  </a:solidFill>
                  <a:prstDash val="solid"/>
                </a:ln>
                <a:solidFill>
                  <a:srgbClr val="002060"/>
                </a:solidFill>
                <a:latin typeface="+mj-lt"/>
                <a:hlinkClick r:id="rId2" action="ppaction://hlinkfile"/>
              </a:rPr>
              <a:t>Kỹ năng ứng phó</a:t>
            </a:r>
          </a:p>
          <a:p>
            <a:pPr algn="ctr"/>
            <a:r>
              <a:rPr lang="vi-VN" sz="2800" b="1" dirty="0" smtClean="0">
                <a:ln w="10541" cmpd="sng">
                  <a:solidFill>
                    <a:schemeClr val="accent1">
                      <a:shade val="88000"/>
                      <a:satMod val="110000"/>
                    </a:schemeClr>
                  </a:solidFill>
                  <a:prstDash val="solid"/>
                </a:ln>
                <a:solidFill>
                  <a:srgbClr val="002060"/>
                </a:solidFill>
                <a:latin typeface="+mj-lt"/>
                <a:hlinkClick r:id="rId2" action="ppaction://hlinkfile"/>
              </a:rPr>
              <a:t>khi bị trấn lột</a:t>
            </a:r>
            <a:endParaRPr lang="en-US" sz="2800" b="1" cap="none" spc="0" dirty="0">
              <a:ln w="10541" cmpd="sng">
                <a:solidFill>
                  <a:schemeClr val="accent1">
                    <a:shade val="88000"/>
                    <a:satMod val="110000"/>
                  </a:schemeClr>
                </a:solidFill>
                <a:prstDash val="solid"/>
              </a:ln>
              <a:solidFill>
                <a:srgbClr val="002060"/>
              </a:solidFill>
              <a:effectLst/>
              <a:latin typeface="+mj-lt"/>
            </a:endParaRPr>
          </a:p>
        </p:txBody>
      </p:sp>
      <p:sp>
        <p:nvSpPr>
          <p:cNvPr id="6" name="Title 1"/>
          <p:cNvSpPr txBox="1">
            <a:spLocks/>
          </p:cNvSpPr>
          <p:nvPr/>
        </p:nvSpPr>
        <p:spPr>
          <a:xfrm>
            <a:off x="323528" y="20648"/>
            <a:ext cx="8496944" cy="4215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sz="3200" b="1" dirty="0" smtClean="0">
                <a:solidFill>
                  <a:srgbClr val="002060"/>
                </a:solidFill>
                <a:latin typeface="Times New Roman" panose="02020603050405020304" pitchFamily="18" charset="0"/>
                <a:cs typeface="Times New Roman" panose="02020603050405020304" pitchFamily="18" charset="0"/>
              </a:rPr>
              <a:t>Một số kỹ năng ứng phó khi bị trấn lột</a:t>
            </a:r>
            <a:endParaRPr lang="vi-VN" sz="3200" b="1" dirty="0">
              <a:solidFill>
                <a:srgbClr val="002060"/>
              </a:solidFill>
              <a:latin typeface="Times New Roman" panose="02020603050405020304" pitchFamily="18" charset="0"/>
              <a:cs typeface="Times New Roman" panose="02020603050405020304" pitchFamily="18" charset="0"/>
            </a:endParaRPr>
          </a:p>
        </p:txBody>
      </p:sp>
      <p:pic>
        <p:nvPicPr>
          <p:cNvPr id="7" name="Shape 249"/>
          <p:cNvPicPr/>
          <p:nvPr/>
        </p:nvPicPr>
        <p:blipFill>
          <a:blip r:embed="rId3"/>
          <a:stretch/>
        </p:blipFill>
        <p:spPr>
          <a:xfrm>
            <a:off x="124998" y="699542"/>
            <a:ext cx="2592288" cy="2016224"/>
          </a:xfrm>
          <a:prstGeom prst="rect">
            <a:avLst/>
          </a:prstGeom>
        </p:spPr>
      </p:pic>
      <p:sp>
        <p:nvSpPr>
          <p:cNvPr id="8" name="Rectangle 7"/>
          <p:cNvSpPr/>
          <p:nvPr/>
        </p:nvSpPr>
        <p:spPr>
          <a:xfrm>
            <a:off x="2877374" y="501205"/>
            <a:ext cx="6159122" cy="4616648"/>
          </a:xfrm>
          <a:prstGeom prst="rect">
            <a:avLst/>
          </a:prstGeom>
          <a:solidFill>
            <a:schemeClr val="accent5">
              <a:lumMod val="20000"/>
              <a:lumOff val="80000"/>
            </a:schemeClr>
          </a:solidFill>
          <a:ln w="3175">
            <a:solidFill>
              <a:schemeClr val="tx1"/>
            </a:solidFill>
          </a:ln>
        </p:spPr>
        <p:txBody>
          <a:bodyPr wrap="square">
            <a:spAutoFit/>
          </a:bodyPr>
          <a:lstStyle/>
          <a:p>
            <a:r>
              <a:rPr lang="vi-VN" sz="2100" dirty="0">
                <a:latin typeface="+mj-lt"/>
              </a:rPr>
              <a:t>1. Không nên sợ hãi, kêu khóc. Hãy nhẹ nhàng bảo chúng, hôm nay </a:t>
            </a:r>
            <a:r>
              <a:rPr lang="vi-VN" sz="2100" dirty="0" smtClean="0">
                <a:latin typeface="+mj-lt"/>
              </a:rPr>
              <a:t>bạn </a:t>
            </a:r>
            <a:r>
              <a:rPr lang="vi-VN" sz="2100" dirty="0">
                <a:latin typeface="+mj-lt"/>
              </a:rPr>
              <a:t>không đem tiền theo. Tránh đừng gây căng thẳng, kẻo chúng sẽ dùng hung khí gây đau đớn cho </a:t>
            </a:r>
            <a:r>
              <a:rPr lang="vi-VN" sz="2100" dirty="0" smtClean="0">
                <a:latin typeface="+mj-lt"/>
              </a:rPr>
              <a:t>bạn.</a:t>
            </a:r>
            <a:r>
              <a:rPr lang="vi-VN" sz="2100" dirty="0">
                <a:latin typeface="+mj-lt"/>
              </a:rPr>
              <a:t/>
            </a:r>
            <a:br>
              <a:rPr lang="vi-VN" sz="2100" dirty="0">
                <a:latin typeface="+mj-lt"/>
              </a:rPr>
            </a:br>
            <a:r>
              <a:rPr lang="vi-VN" sz="2100" dirty="0">
                <a:latin typeface="+mj-lt"/>
              </a:rPr>
              <a:t>2. Không nên lập tức đưa tiền cho chúng, chúng sẽ được đằng chân lân đằng đầu, lần sau lại chấn lột </a:t>
            </a:r>
            <a:r>
              <a:rPr lang="vi-VN" sz="2100" dirty="0" smtClean="0">
                <a:latin typeface="+mj-lt"/>
              </a:rPr>
              <a:t>tiếp</a:t>
            </a:r>
            <a:r>
              <a:rPr lang="vi-VN" sz="2100" dirty="0">
                <a:latin typeface="+mj-lt"/>
              </a:rPr>
              <a:t>.</a:t>
            </a:r>
            <a:br>
              <a:rPr lang="vi-VN" sz="2100" dirty="0">
                <a:latin typeface="+mj-lt"/>
              </a:rPr>
            </a:br>
            <a:r>
              <a:rPr lang="vi-VN" sz="2100" dirty="0">
                <a:latin typeface="+mj-lt"/>
              </a:rPr>
              <a:t>3. </a:t>
            </a:r>
            <a:r>
              <a:rPr lang="vi-VN" sz="2100" dirty="0" smtClean="0">
                <a:latin typeface="+mj-lt"/>
              </a:rPr>
              <a:t>Bạn </a:t>
            </a:r>
            <a:r>
              <a:rPr lang="vi-VN" sz="2100" dirty="0">
                <a:latin typeface="+mj-lt"/>
              </a:rPr>
              <a:t>hãy giả vờ rằng phải đi mượn tiền của bạn, hoặc về nhà lấy tiền, rồi nhân cơ hội ấy trốn khỏi chúng.</a:t>
            </a:r>
            <a:br>
              <a:rPr lang="vi-VN" sz="2100" dirty="0">
                <a:latin typeface="+mj-lt"/>
              </a:rPr>
            </a:br>
            <a:r>
              <a:rPr lang="vi-VN" sz="2100" dirty="0">
                <a:latin typeface="+mj-lt"/>
              </a:rPr>
              <a:t>4. Nếu không thể chạy thoát được, </a:t>
            </a:r>
            <a:r>
              <a:rPr lang="vi-VN" sz="2100" dirty="0" smtClean="0">
                <a:latin typeface="+mj-lt"/>
              </a:rPr>
              <a:t>bạn </a:t>
            </a:r>
            <a:r>
              <a:rPr lang="vi-VN" sz="2100" dirty="0">
                <a:latin typeface="+mj-lt"/>
              </a:rPr>
              <a:t>hãy </a:t>
            </a:r>
            <a:r>
              <a:rPr lang="vi-VN" sz="2100" dirty="0" smtClean="0">
                <a:latin typeface="+mj-lt"/>
              </a:rPr>
              <a:t>kéo dài thời gian, </a:t>
            </a:r>
            <a:r>
              <a:rPr lang="vi-VN" sz="2100" dirty="0">
                <a:latin typeface="+mj-lt"/>
              </a:rPr>
              <a:t>chờ đến khi thấy bóng người lớn đi ngang qua rồi kêu cứu thật to.</a:t>
            </a:r>
            <a:br>
              <a:rPr lang="vi-VN" sz="2100" dirty="0">
                <a:latin typeface="+mj-lt"/>
              </a:rPr>
            </a:br>
            <a:r>
              <a:rPr lang="vi-VN" sz="2100" dirty="0">
                <a:latin typeface="+mj-lt"/>
              </a:rPr>
              <a:t>5. Bất đắc dĩ phải đưa tiền thì về nhà </a:t>
            </a:r>
            <a:r>
              <a:rPr lang="vi-VN" sz="2100" dirty="0" smtClean="0">
                <a:latin typeface="+mj-lt"/>
              </a:rPr>
              <a:t>phải </a:t>
            </a:r>
            <a:r>
              <a:rPr lang="vi-VN" sz="2100" dirty="0">
                <a:latin typeface="+mj-lt"/>
              </a:rPr>
              <a:t>kể lại thật cụ thể những việc đã xảy ra, để bố mẹ thông báo với nhà trường trừng phạt những kẻ xấu.</a:t>
            </a:r>
          </a:p>
        </p:txBody>
      </p:sp>
    </p:spTree>
    <p:extLst>
      <p:ext uri="{BB962C8B-B14F-4D97-AF65-F5344CB8AC3E}">
        <p14:creationId xmlns:p14="http://schemas.microsoft.com/office/powerpoint/2010/main" val="61433087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62089569"/>
              </p:ext>
            </p:extLst>
          </p:nvPr>
        </p:nvGraphicFramePr>
        <p:xfrm>
          <a:off x="0" y="45741"/>
          <a:ext cx="9144000" cy="5111629"/>
        </p:xfrm>
        <a:graphic>
          <a:graphicData uri="http://schemas.openxmlformats.org/drawingml/2006/table">
            <a:tbl>
              <a:tblPr firstRow="1" bandRow="1">
                <a:tableStyleId>{5C22544A-7EE6-4342-B048-85BDC9FD1C3A}</a:tableStyleId>
              </a:tblPr>
              <a:tblGrid>
                <a:gridCol w="4572000"/>
                <a:gridCol w="4572000"/>
              </a:tblGrid>
              <a:tr h="1518437">
                <a:tc>
                  <a:txBody>
                    <a:bodyPr/>
                    <a:lstStyle/>
                    <a:p>
                      <a:endParaRPr lang="en-US" dirty="0" smtClean="0"/>
                    </a:p>
                    <a:p>
                      <a:endParaRPr lang="en-US" dirty="0" smtClean="0"/>
                    </a:p>
                    <a:p>
                      <a:endParaRPr lang="en-US" dirty="0" smtClean="0"/>
                    </a:p>
                    <a:p>
                      <a:endParaRPr lang="en-US" dirty="0" smtClean="0"/>
                    </a:p>
                    <a:p>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68152">
                <a:tc>
                  <a:txBody>
                    <a:bodyPr/>
                    <a:lstStyle/>
                    <a:p>
                      <a:endParaRPr lang="en-US" dirty="0" smtClean="0"/>
                    </a:p>
                    <a:p>
                      <a:endParaRPr lang="en-US" dirty="0" smtClean="0"/>
                    </a:p>
                    <a:p>
                      <a:endParaRPr lang="en-US" dirty="0" smtClean="0"/>
                    </a:p>
                    <a:p>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59324">
                <a:tc>
                  <a:txBody>
                    <a:bodyPr/>
                    <a:lstStyle/>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vi-VN"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6" name="Shape 231"/>
          <p:cNvPicPr/>
          <p:nvPr/>
        </p:nvPicPr>
        <p:blipFill>
          <a:blip r:embed="rId2"/>
          <a:stretch/>
        </p:blipFill>
        <p:spPr>
          <a:xfrm>
            <a:off x="107504" y="45740"/>
            <a:ext cx="1755152" cy="1124479"/>
          </a:xfrm>
          <a:prstGeom prst="rect">
            <a:avLst/>
          </a:prstGeom>
        </p:spPr>
      </p:pic>
      <p:pic>
        <p:nvPicPr>
          <p:cNvPr id="7" name="Shape 233"/>
          <p:cNvPicPr/>
          <p:nvPr/>
        </p:nvPicPr>
        <p:blipFill>
          <a:blip r:embed="rId3"/>
          <a:stretch/>
        </p:blipFill>
        <p:spPr>
          <a:xfrm>
            <a:off x="2411760" y="75599"/>
            <a:ext cx="1820157" cy="1104533"/>
          </a:xfrm>
          <a:prstGeom prst="rect">
            <a:avLst/>
          </a:prstGeom>
        </p:spPr>
      </p:pic>
      <p:pic>
        <p:nvPicPr>
          <p:cNvPr id="8" name="Shape 235"/>
          <p:cNvPicPr/>
          <p:nvPr/>
        </p:nvPicPr>
        <p:blipFill>
          <a:blip r:embed="rId4"/>
          <a:stretch/>
        </p:blipFill>
        <p:spPr>
          <a:xfrm>
            <a:off x="4663534" y="75600"/>
            <a:ext cx="1867537" cy="1104532"/>
          </a:xfrm>
          <a:prstGeom prst="rect">
            <a:avLst/>
          </a:prstGeom>
        </p:spPr>
      </p:pic>
      <p:pic>
        <p:nvPicPr>
          <p:cNvPr id="9" name="Shape 237"/>
          <p:cNvPicPr/>
          <p:nvPr/>
        </p:nvPicPr>
        <p:blipFill>
          <a:blip r:embed="rId5"/>
          <a:stretch/>
        </p:blipFill>
        <p:spPr>
          <a:xfrm>
            <a:off x="6948264" y="91246"/>
            <a:ext cx="1824969" cy="1094081"/>
          </a:xfrm>
          <a:prstGeom prst="rect">
            <a:avLst/>
          </a:prstGeom>
        </p:spPr>
      </p:pic>
      <p:pic>
        <p:nvPicPr>
          <p:cNvPr id="10" name="Shape 239"/>
          <p:cNvPicPr/>
          <p:nvPr/>
        </p:nvPicPr>
        <p:blipFill>
          <a:blip r:embed="rId6"/>
          <a:stretch/>
        </p:blipFill>
        <p:spPr>
          <a:xfrm>
            <a:off x="107504" y="1657395"/>
            <a:ext cx="1800200" cy="897962"/>
          </a:xfrm>
          <a:prstGeom prst="rect">
            <a:avLst/>
          </a:prstGeom>
        </p:spPr>
      </p:pic>
      <p:pic>
        <p:nvPicPr>
          <p:cNvPr id="11" name="Shape 243"/>
          <p:cNvPicPr/>
          <p:nvPr/>
        </p:nvPicPr>
        <p:blipFill>
          <a:blip r:embed="rId7"/>
          <a:stretch/>
        </p:blipFill>
        <p:spPr>
          <a:xfrm>
            <a:off x="2459897" y="1639922"/>
            <a:ext cx="1820157" cy="897962"/>
          </a:xfrm>
          <a:prstGeom prst="rect">
            <a:avLst/>
          </a:prstGeom>
        </p:spPr>
      </p:pic>
      <p:pic>
        <p:nvPicPr>
          <p:cNvPr id="12" name="Shape 247"/>
          <p:cNvPicPr/>
          <p:nvPr/>
        </p:nvPicPr>
        <p:blipFill>
          <a:blip r:embed="rId8"/>
          <a:stretch/>
        </p:blipFill>
        <p:spPr>
          <a:xfrm>
            <a:off x="4653148" y="1657395"/>
            <a:ext cx="1876913" cy="897962"/>
          </a:xfrm>
          <a:prstGeom prst="rect">
            <a:avLst/>
          </a:prstGeom>
        </p:spPr>
      </p:pic>
      <p:pic>
        <p:nvPicPr>
          <p:cNvPr id="13" name="Shape 249"/>
          <p:cNvPicPr/>
          <p:nvPr/>
        </p:nvPicPr>
        <p:blipFill>
          <a:blip r:embed="rId9"/>
          <a:stretch/>
        </p:blipFill>
        <p:spPr>
          <a:xfrm>
            <a:off x="6967514" y="1657395"/>
            <a:ext cx="1805021" cy="897962"/>
          </a:xfrm>
          <a:prstGeom prst="rect">
            <a:avLst/>
          </a:prstGeom>
        </p:spPr>
      </p:pic>
      <p:sp>
        <p:nvSpPr>
          <p:cNvPr id="14" name="Rectangle 13"/>
          <p:cNvSpPr/>
          <p:nvPr/>
        </p:nvSpPr>
        <p:spPr>
          <a:xfrm>
            <a:off x="2178" y="1182243"/>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Sét đánh</a:t>
            </a:r>
            <a:endParaRPr lang="vi-VN" b="1" dirty="0">
              <a:solidFill>
                <a:schemeClr val="tx1"/>
              </a:solidFill>
            </a:endParaRPr>
          </a:p>
        </p:txBody>
      </p:sp>
      <p:sp>
        <p:nvSpPr>
          <p:cNvPr id="22" name="Rectangle 21"/>
          <p:cNvSpPr/>
          <p:nvPr/>
        </p:nvSpPr>
        <p:spPr>
          <a:xfrm>
            <a:off x="2306434" y="1213286"/>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Cây đổ</a:t>
            </a:r>
            <a:endParaRPr lang="vi-VN" b="1" dirty="0">
              <a:solidFill>
                <a:schemeClr val="tx1"/>
              </a:solidFill>
            </a:endParaRPr>
          </a:p>
        </p:txBody>
      </p:sp>
      <p:sp>
        <p:nvSpPr>
          <p:cNvPr id="23" name="Rectangle 22"/>
          <p:cNvSpPr/>
          <p:nvPr/>
        </p:nvSpPr>
        <p:spPr>
          <a:xfrm>
            <a:off x="2178" y="2586016"/>
            <a:ext cx="2121550"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Bị theo dõi (bắt cóc)</a:t>
            </a:r>
            <a:endParaRPr lang="vi-VN" b="1" dirty="0">
              <a:solidFill>
                <a:schemeClr val="tx1"/>
              </a:solidFill>
            </a:endParaRPr>
          </a:p>
        </p:txBody>
      </p:sp>
      <p:sp>
        <p:nvSpPr>
          <p:cNvPr id="24" name="Rectangle 23"/>
          <p:cNvSpPr/>
          <p:nvPr/>
        </p:nvSpPr>
        <p:spPr>
          <a:xfrm>
            <a:off x="2306434" y="2576802"/>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Bị hỏa hoạn</a:t>
            </a:r>
            <a:endParaRPr lang="vi-VN" b="1" dirty="0">
              <a:solidFill>
                <a:schemeClr val="tx1"/>
              </a:solidFill>
            </a:endParaRPr>
          </a:p>
        </p:txBody>
      </p:sp>
      <p:sp>
        <p:nvSpPr>
          <p:cNvPr id="25" name="Rectangle 24"/>
          <p:cNvSpPr/>
          <p:nvPr/>
        </p:nvSpPr>
        <p:spPr>
          <a:xfrm>
            <a:off x="4613172" y="1201320"/>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Ngập lụt</a:t>
            </a:r>
            <a:endParaRPr lang="vi-VN" b="1" dirty="0">
              <a:solidFill>
                <a:schemeClr val="tx1"/>
              </a:solidFill>
            </a:endParaRPr>
          </a:p>
        </p:txBody>
      </p:sp>
      <p:sp>
        <p:nvSpPr>
          <p:cNvPr id="26" name="Rectangle 25"/>
          <p:cNvSpPr/>
          <p:nvPr/>
        </p:nvSpPr>
        <p:spPr>
          <a:xfrm>
            <a:off x="6917428" y="1232363"/>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Đuối nước</a:t>
            </a:r>
            <a:endParaRPr lang="vi-VN" b="1" dirty="0">
              <a:solidFill>
                <a:schemeClr val="tx1"/>
              </a:solidFill>
            </a:endParaRPr>
          </a:p>
        </p:txBody>
      </p:sp>
      <p:sp>
        <p:nvSpPr>
          <p:cNvPr id="27" name="Rectangle 26"/>
          <p:cNvSpPr/>
          <p:nvPr/>
        </p:nvSpPr>
        <p:spPr>
          <a:xfrm>
            <a:off x="4617201" y="2596739"/>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Bị bắt nạt</a:t>
            </a:r>
            <a:endParaRPr lang="vi-VN" b="1" dirty="0">
              <a:solidFill>
                <a:schemeClr val="tx1"/>
              </a:solidFill>
            </a:endParaRPr>
          </a:p>
        </p:txBody>
      </p:sp>
      <p:sp>
        <p:nvSpPr>
          <p:cNvPr id="28" name="Rectangle 27"/>
          <p:cNvSpPr/>
          <p:nvPr/>
        </p:nvSpPr>
        <p:spPr>
          <a:xfrm>
            <a:off x="6862188" y="2602381"/>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Bị trấn lột</a:t>
            </a:r>
            <a:endParaRPr lang="vi-VN" b="1" dirty="0">
              <a:solidFill>
                <a:schemeClr val="tx1"/>
              </a:solidFill>
            </a:endParaRPr>
          </a:p>
        </p:txBody>
      </p:sp>
      <p:sp>
        <p:nvSpPr>
          <p:cNvPr id="31" name="TextBox 30"/>
          <p:cNvSpPr txBox="1"/>
          <p:nvPr/>
        </p:nvSpPr>
        <p:spPr>
          <a:xfrm>
            <a:off x="4613172" y="2910838"/>
            <a:ext cx="4423324" cy="2246769"/>
          </a:xfrm>
          <a:prstGeom prst="rect">
            <a:avLst/>
          </a:prstGeom>
          <a:noFill/>
        </p:spPr>
        <p:txBody>
          <a:bodyPr wrap="square" rtlCol="0">
            <a:spAutoFit/>
          </a:bodyPr>
          <a:lstStyle/>
          <a:p>
            <a:pPr algn="just"/>
            <a:r>
              <a:rPr lang="es-ES" sz="2800" b="1" dirty="0" smtClean="0">
                <a:latin typeface="Times New Roman" panose="02020603050405020304" pitchFamily="18" charset="0"/>
                <a:cs typeface="Times New Roman" panose="02020603050405020304" pitchFamily="18" charset="0"/>
              </a:rPr>
              <a:t>Tình </a:t>
            </a:r>
            <a:r>
              <a:rPr lang="es-ES" sz="2800" b="1" dirty="0">
                <a:latin typeface="Times New Roman" panose="02020603050405020304" pitchFamily="18" charset="0"/>
                <a:cs typeface="Times New Roman" panose="02020603050405020304" pitchFamily="18" charset="0"/>
              </a:rPr>
              <a:t>huống nguy </a:t>
            </a:r>
            <a:r>
              <a:rPr lang="es-ES" sz="2800" b="1" dirty="0" smtClean="0">
                <a:latin typeface="Times New Roman" panose="02020603050405020304" pitchFamily="18" charset="0"/>
                <a:cs typeface="Times New Roman" panose="02020603050405020304" pitchFamily="18" charset="0"/>
              </a:rPr>
              <a:t>hiểm</a:t>
            </a:r>
            <a:r>
              <a:rPr lang="es-ES" sz="2800" dirty="0" smtClean="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là </a:t>
            </a:r>
            <a:r>
              <a:rPr lang="vi-VN" sz="2800" dirty="0">
                <a:latin typeface="Times New Roman" panose="02020603050405020304" pitchFamily="18" charset="0"/>
                <a:cs typeface="Times New Roman" panose="02020603050405020304" pitchFamily="18" charset="0"/>
              </a:rPr>
              <a:t>những tình huống có thể gây ra những tổn hại về thể chất, tinh thần cho con người và xã hội.</a:t>
            </a:r>
            <a:endParaRPr lang="vi-VN" sz="2800" dirty="0" smtClean="0">
              <a:latin typeface="Times New Roman" panose="02020603050405020304" pitchFamily="18" charset="0"/>
              <a:cs typeface="Times New Roman" panose="02020603050405020304" pitchFamily="18" charset="0"/>
            </a:endParaRPr>
          </a:p>
        </p:txBody>
      </p:sp>
      <p:pic>
        <p:nvPicPr>
          <p:cNvPr id="41" name="Shape 241"/>
          <p:cNvPicPr/>
          <p:nvPr/>
        </p:nvPicPr>
        <p:blipFill>
          <a:blip r:embed="rId10"/>
          <a:stretch/>
        </p:blipFill>
        <p:spPr>
          <a:xfrm>
            <a:off x="2301839" y="1577084"/>
            <a:ext cx="311150" cy="304800"/>
          </a:xfrm>
          <a:prstGeom prst="rect">
            <a:avLst/>
          </a:prstGeom>
        </p:spPr>
      </p:pic>
      <p:sp>
        <p:nvSpPr>
          <p:cNvPr id="42" name="Shape 245"/>
          <p:cNvSpPr txBox="1"/>
          <p:nvPr/>
        </p:nvSpPr>
        <p:spPr>
          <a:xfrm>
            <a:off x="3369976" y="1657394"/>
            <a:ext cx="831850" cy="448981"/>
          </a:xfrm>
          <a:prstGeom prst="rect">
            <a:avLst/>
          </a:prstGeom>
          <a:noFill/>
        </p:spPr>
        <p:txBody>
          <a:bodyPr lIns="0" tIns="0" rIns="0" bIns="0"/>
          <a:lstStyle/>
          <a:p>
            <a:pPr algn="ctr">
              <a:lnSpc>
                <a:spcPct val="130000"/>
              </a:lnSpc>
              <a:spcAft>
                <a:spcPts val="300"/>
              </a:spcAft>
            </a:pPr>
            <a:r>
              <a:rPr lang="vi-VN" sz="800">
                <a:effectLst/>
                <a:latin typeface="Arial"/>
                <a:ea typeface="Arial"/>
              </a:rPr>
              <a:t>Cháy rồi!</a:t>
            </a:r>
          </a:p>
          <a:p>
            <a:pPr algn="ctr">
              <a:lnSpc>
                <a:spcPct val="130000"/>
              </a:lnSpc>
              <a:spcAft>
                <a:spcPts val="0"/>
              </a:spcAft>
            </a:pPr>
            <a:r>
              <a:rPr lang="vi-VN" sz="800">
                <a:effectLst/>
                <a:latin typeface="Arial"/>
                <a:ea typeface="Arial"/>
              </a:rPr>
              <a:t>Làm sao bây giờ!</a:t>
            </a:r>
          </a:p>
        </p:txBody>
      </p:sp>
      <p:sp>
        <p:nvSpPr>
          <p:cNvPr id="3" name="Cloud Callout 2"/>
          <p:cNvSpPr/>
          <p:nvPr/>
        </p:nvSpPr>
        <p:spPr>
          <a:xfrm>
            <a:off x="107504" y="2910838"/>
            <a:ext cx="4320480" cy="2232662"/>
          </a:xfrm>
          <a:prstGeom prst="cloudCallout">
            <a:avLst>
              <a:gd name="adj1" fmla="val 55199"/>
              <a:gd name="adj2" fmla="val -65698"/>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solidFill>
                  <a:schemeClr val="tx1"/>
                </a:solidFill>
                <a:latin typeface="+mj-lt"/>
              </a:rPr>
              <a:t>Qua kết quả thảo luận, hãy cho biết: Tình huống nguy hiểm là gì?</a:t>
            </a:r>
            <a:endParaRPr lang="vi-VN" sz="2800" dirty="0">
              <a:solidFill>
                <a:schemeClr val="tx1"/>
              </a:solidFill>
              <a:latin typeface="+mj-lt"/>
            </a:endParaRPr>
          </a:p>
        </p:txBody>
      </p:sp>
    </p:spTree>
    <p:extLst>
      <p:ext uri="{BB962C8B-B14F-4D97-AF65-F5344CB8AC3E}">
        <p14:creationId xmlns:p14="http://schemas.microsoft.com/office/powerpoint/2010/main" val="269866596"/>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circle(in)">
                                      <p:cBhvr>
                                        <p:cTn id="13"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5165439"/>
          </a:xfrm>
        </p:spPr>
      </p:pic>
      <p:sp>
        <p:nvSpPr>
          <p:cNvPr id="7" name="Rectangle 6"/>
          <p:cNvSpPr/>
          <p:nvPr/>
        </p:nvSpPr>
        <p:spPr>
          <a:xfrm>
            <a:off x="738311" y="195486"/>
            <a:ext cx="7359707" cy="769441"/>
          </a:xfrm>
          <a:prstGeom prst="rect">
            <a:avLst/>
          </a:prstGeom>
          <a:noFill/>
        </p:spPr>
        <p:txBody>
          <a:bodyPr wrap="none" lIns="91440" tIns="45720" rIns="91440" bIns="45720">
            <a:spAutoFit/>
          </a:bodyPr>
          <a:lstStyle/>
          <a:p>
            <a:pPr algn="ctr"/>
            <a:r>
              <a:rPr lang="vi-VN" sz="4400" b="1" cap="none" spc="0" dirty="0" smtClean="0">
                <a:ln w="1905"/>
                <a:solidFill>
                  <a:srgbClr val="FF3300"/>
                </a:solidFill>
                <a:effectLst>
                  <a:innerShdw blurRad="69850" dist="43180" dir="5400000">
                    <a:srgbClr val="000000">
                      <a:alpha val="65000"/>
                    </a:srgbClr>
                  </a:innerShdw>
                </a:effectLst>
                <a:latin typeface="+mj-lt"/>
              </a:rPr>
              <a:t>Nhiệm vụ 2: Xử lý tình huống</a:t>
            </a:r>
            <a:endParaRPr lang="en-US" sz="4400" b="1" cap="none" spc="0" dirty="0">
              <a:ln w="1905"/>
              <a:solidFill>
                <a:srgbClr val="FF3300"/>
              </a:solidFill>
              <a:effectLst>
                <a:innerShdw blurRad="69850" dist="43180" dir="5400000">
                  <a:srgbClr val="000000">
                    <a:alpha val="65000"/>
                  </a:srgbClr>
                </a:innerShdw>
              </a:effectLst>
              <a:latin typeface="+mj-lt"/>
            </a:endParaRPr>
          </a:p>
        </p:txBody>
      </p:sp>
      <p:sp>
        <p:nvSpPr>
          <p:cNvPr id="9" name="Rectangle 8"/>
          <p:cNvSpPr/>
          <p:nvPr/>
        </p:nvSpPr>
        <p:spPr>
          <a:xfrm>
            <a:off x="898268" y="1668164"/>
            <a:ext cx="3528392" cy="259228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smtClean="0">
                <a:latin typeface="+mj-lt"/>
              </a:rPr>
              <a:t>Nhóm 1, 2, 3 </a:t>
            </a:r>
          </a:p>
          <a:p>
            <a:pPr algn="ctr"/>
            <a:r>
              <a:rPr lang="vi-VN" sz="3600" b="1" dirty="0" smtClean="0">
                <a:latin typeface="+mj-lt"/>
              </a:rPr>
              <a:t>xử lý tình huống của Minh</a:t>
            </a:r>
            <a:endParaRPr lang="vi-VN" sz="3600" b="1" dirty="0">
              <a:latin typeface="+mj-lt"/>
            </a:endParaRPr>
          </a:p>
        </p:txBody>
      </p:sp>
      <p:sp>
        <p:nvSpPr>
          <p:cNvPr id="10" name="Rectangle 9"/>
          <p:cNvSpPr/>
          <p:nvPr/>
        </p:nvSpPr>
        <p:spPr>
          <a:xfrm>
            <a:off x="4680012" y="1668164"/>
            <a:ext cx="3528392" cy="259228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smtClean="0">
                <a:latin typeface="+mj-lt"/>
              </a:rPr>
              <a:t>Nhóm 4, 5, 6 </a:t>
            </a:r>
          </a:p>
          <a:p>
            <a:pPr algn="ctr"/>
            <a:r>
              <a:rPr lang="vi-VN" sz="3600" b="1" dirty="0" smtClean="0">
                <a:latin typeface="+mj-lt"/>
              </a:rPr>
              <a:t>xử lý tình huống của Nam</a:t>
            </a:r>
            <a:endParaRPr lang="vi-VN" sz="3600" b="1" dirty="0">
              <a:latin typeface="+mj-lt"/>
            </a:endParaRPr>
          </a:p>
        </p:txBody>
      </p:sp>
    </p:spTree>
    <p:extLst>
      <p:ext uri="{BB962C8B-B14F-4D97-AF65-F5344CB8AC3E}">
        <p14:creationId xmlns:p14="http://schemas.microsoft.com/office/powerpoint/2010/main" val="2846976420"/>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08942"/>
            <a:ext cx="4523663" cy="254331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6299" y="2614288"/>
            <a:ext cx="4454567" cy="2504471"/>
          </a:xfrm>
          <a:prstGeom prst="rect">
            <a:avLst/>
          </a:prstGeom>
        </p:spPr>
      </p:pic>
      <p:sp>
        <p:nvSpPr>
          <p:cNvPr id="6" name="Rectangle 5"/>
          <p:cNvSpPr/>
          <p:nvPr/>
        </p:nvSpPr>
        <p:spPr>
          <a:xfrm>
            <a:off x="1551375" y="195486"/>
            <a:ext cx="5944576" cy="769441"/>
          </a:xfrm>
          <a:prstGeom prst="rect">
            <a:avLst/>
          </a:prstGeom>
          <a:noFill/>
        </p:spPr>
        <p:txBody>
          <a:bodyPr wrap="none" lIns="91440" tIns="45720" rIns="91440" bIns="45720">
            <a:spAutoFit/>
          </a:bodyPr>
          <a:lstStyle/>
          <a:p>
            <a:pPr algn="ctr"/>
            <a:r>
              <a:rPr lang="vi-VN" sz="4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Phiếu học tập số 2</a:t>
            </a:r>
            <a:endParaRPr lang="en-US" sz="4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7" name="Left Arrow 6"/>
          <p:cNvSpPr/>
          <p:nvPr/>
        </p:nvSpPr>
        <p:spPr>
          <a:xfrm>
            <a:off x="4860032" y="1108944"/>
            <a:ext cx="3816424" cy="1271658"/>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smtClean="0">
                <a:latin typeface="+mj-lt"/>
              </a:rPr>
              <a:t>Nhóm 1,2,3</a:t>
            </a:r>
            <a:endParaRPr lang="vi-VN" sz="3200" b="1" dirty="0">
              <a:latin typeface="+mj-lt"/>
            </a:endParaRPr>
          </a:p>
        </p:txBody>
      </p:sp>
      <p:sp>
        <p:nvSpPr>
          <p:cNvPr id="8" name="Right Arrow 7"/>
          <p:cNvSpPr/>
          <p:nvPr/>
        </p:nvSpPr>
        <p:spPr>
          <a:xfrm>
            <a:off x="251520" y="3795886"/>
            <a:ext cx="4104456" cy="1224136"/>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smtClean="0">
                <a:latin typeface="+mj-lt"/>
              </a:rPr>
              <a:t>Nhóm 4,5,6</a:t>
            </a:r>
            <a:endParaRPr lang="vi-VN" sz="3200" b="1" dirty="0">
              <a:latin typeface="+mj-lt"/>
            </a:endParaRPr>
          </a:p>
        </p:txBody>
      </p:sp>
    </p:spTree>
    <p:extLst>
      <p:ext uri="{BB962C8B-B14F-4D97-AF65-F5344CB8AC3E}">
        <p14:creationId xmlns:p14="http://schemas.microsoft.com/office/powerpoint/2010/main" val="156214870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par>
                                <p:cTn id="16" presetID="6" presetClass="entr" presetSubtype="16"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899488040"/>
              </p:ext>
            </p:extLst>
          </p:nvPr>
        </p:nvGraphicFramePr>
        <p:xfrm>
          <a:off x="0" y="539750"/>
          <a:ext cx="9036496" cy="4480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3923928" y="2427734"/>
            <a:ext cx="1512168" cy="720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b="1" dirty="0" smtClean="0">
                <a:solidFill>
                  <a:schemeClr val="tx1"/>
                </a:solidFill>
                <a:latin typeface="+mj-lt"/>
              </a:rPr>
              <a:t>Hành động</a:t>
            </a:r>
          </a:p>
          <a:p>
            <a:pPr algn="ctr"/>
            <a:r>
              <a:rPr lang="vi-VN" sz="2200" b="1" dirty="0" smtClean="0">
                <a:solidFill>
                  <a:schemeClr val="tx1"/>
                </a:solidFill>
                <a:latin typeface="+mj-lt"/>
              </a:rPr>
              <a:t>của Minh</a:t>
            </a:r>
            <a:endParaRPr lang="vi-VN" sz="2200" b="1" dirty="0">
              <a:solidFill>
                <a:schemeClr val="tx1"/>
              </a:solidFill>
              <a:latin typeface="+mj-lt"/>
            </a:endParaRPr>
          </a:p>
        </p:txBody>
      </p:sp>
      <p:sp>
        <p:nvSpPr>
          <p:cNvPr id="8" name="TextBox 7"/>
          <p:cNvSpPr txBox="1"/>
          <p:nvPr/>
        </p:nvSpPr>
        <p:spPr>
          <a:xfrm>
            <a:off x="3707904" y="411510"/>
            <a:ext cx="1584176" cy="461665"/>
          </a:xfrm>
          <a:prstGeom prst="rect">
            <a:avLst/>
          </a:prstGeom>
          <a:noFill/>
        </p:spPr>
        <p:txBody>
          <a:bodyPr wrap="square" rtlCol="0">
            <a:spAutoFit/>
          </a:bodyPr>
          <a:lstStyle/>
          <a:p>
            <a:r>
              <a:rPr lang="vi-VN" sz="2400" b="1" dirty="0" smtClean="0">
                <a:latin typeface="+mj-lt"/>
              </a:rPr>
              <a:t>Hậu quả</a:t>
            </a:r>
            <a:endParaRPr lang="vi-VN" sz="2400" b="1" dirty="0">
              <a:latin typeface="+mj-lt"/>
            </a:endParaRPr>
          </a:p>
        </p:txBody>
      </p:sp>
      <p:sp>
        <p:nvSpPr>
          <p:cNvPr id="9" name="TextBox 8"/>
          <p:cNvSpPr txBox="1"/>
          <p:nvPr/>
        </p:nvSpPr>
        <p:spPr>
          <a:xfrm>
            <a:off x="3851920" y="4688928"/>
            <a:ext cx="1584176" cy="461665"/>
          </a:xfrm>
          <a:prstGeom prst="rect">
            <a:avLst/>
          </a:prstGeom>
          <a:noFill/>
        </p:spPr>
        <p:txBody>
          <a:bodyPr wrap="square" rtlCol="0">
            <a:spAutoFit/>
          </a:bodyPr>
          <a:lstStyle/>
          <a:p>
            <a:r>
              <a:rPr lang="vi-VN" sz="2400" b="1" dirty="0" smtClean="0">
                <a:latin typeface="+mj-lt"/>
              </a:rPr>
              <a:t>Hậu quả</a:t>
            </a:r>
            <a:endParaRPr lang="vi-VN" sz="2400" b="1" dirty="0">
              <a:latin typeface="+mj-lt"/>
            </a:endParaRPr>
          </a:p>
        </p:txBody>
      </p:sp>
      <p:sp>
        <p:nvSpPr>
          <p:cNvPr id="10" name="TextBox 9"/>
          <p:cNvSpPr txBox="1"/>
          <p:nvPr/>
        </p:nvSpPr>
        <p:spPr>
          <a:xfrm>
            <a:off x="6498424" y="2549254"/>
            <a:ext cx="1584176" cy="461665"/>
          </a:xfrm>
          <a:prstGeom prst="rect">
            <a:avLst/>
          </a:prstGeom>
          <a:noFill/>
        </p:spPr>
        <p:txBody>
          <a:bodyPr wrap="square" rtlCol="0">
            <a:spAutoFit/>
          </a:bodyPr>
          <a:lstStyle/>
          <a:p>
            <a:r>
              <a:rPr lang="vi-VN" sz="2400" b="1" dirty="0" smtClean="0">
                <a:latin typeface="+mj-lt"/>
              </a:rPr>
              <a:t>Hậu quả</a:t>
            </a:r>
            <a:endParaRPr lang="vi-VN" sz="2400" b="1" dirty="0">
              <a:latin typeface="+mj-lt"/>
            </a:endParaRPr>
          </a:p>
        </p:txBody>
      </p:sp>
      <p:sp>
        <p:nvSpPr>
          <p:cNvPr id="11" name="TextBox 10"/>
          <p:cNvSpPr txBox="1"/>
          <p:nvPr/>
        </p:nvSpPr>
        <p:spPr>
          <a:xfrm>
            <a:off x="1187624" y="2540241"/>
            <a:ext cx="1368152" cy="461665"/>
          </a:xfrm>
          <a:prstGeom prst="rect">
            <a:avLst/>
          </a:prstGeom>
          <a:noFill/>
        </p:spPr>
        <p:txBody>
          <a:bodyPr wrap="square" rtlCol="0">
            <a:spAutoFit/>
          </a:bodyPr>
          <a:lstStyle/>
          <a:p>
            <a:r>
              <a:rPr lang="vi-VN" sz="2400" b="1" dirty="0" smtClean="0">
                <a:latin typeface="+mj-lt"/>
              </a:rPr>
              <a:t>Hậu quả</a:t>
            </a:r>
            <a:endParaRPr lang="vi-VN" sz="2400" b="1" dirty="0">
              <a:latin typeface="+mj-lt"/>
            </a:endParaRPr>
          </a:p>
        </p:txBody>
      </p:sp>
      <p:sp>
        <p:nvSpPr>
          <p:cNvPr id="12" name="TextBox 11"/>
          <p:cNvSpPr txBox="1"/>
          <p:nvPr/>
        </p:nvSpPr>
        <p:spPr>
          <a:xfrm>
            <a:off x="5580112" y="211499"/>
            <a:ext cx="3586836" cy="461665"/>
          </a:xfrm>
          <a:prstGeom prst="rect">
            <a:avLst/>
          </a:prstGeom>
          <a:noFill/>
        </p:spPr>
        <p:txBody>
          <a:bodyPr wrap="square" rtlCol="0">
            <a:spAutoFit/>
          </a:bodyPr>
          <a:lstStyle/>
          <a:p>
            <a:pPr algn="ctr"/>
            <a:r>
              <a:rPr lang="vi-VN" sz="2400" b="1" dirty="0" smtClean="0">
                <a:solidFill>
                  <a:srgbClr val="FF0000"/>
                </a:solidFill>
                <a:latin typeface="+mj-lt"/>
              </a:rPr>
              <a:t>Biện pháp em đưa ra</a:t>
            </a:r>
            <a:endParaRPr lang="vi-VN" sz="2400" b="1" dirty="0">
              <a:solidFill>
                <a:srgbClr val="FF0000"/>
              </a:solidFill>
              <a:latin typeface="+mj-lt"/>
            </a:endParaRPr>
          </a:p>
        </p:txBody>
      </p:sp>
      <p:sp>
        <p:nvSpPr>
          <p:cNvPr id="13" name="TextBox 12"/>
          <p:cNvSpPr txBox="1"/>
          <p:nvPr/>
        </p:nvSpPr>
        <p:spPr>
          <a:xfrm>
            <a:off x="138149" y="191316"/>
            <a:ext cx="3586836" cy="461665"/>
          </a:xfrm>
          <a:prstGeom prst="rect">
            <a:avLst/>
          </a:prstGeom>
          <a:noFill/>
        </p:spPr>
        <p:txBody>
          <a:bodyPr wrap="square" rtlCol="0">
            <a:spAutoFit/>
          </a:bodyPr>
          <a:lstStyle/>
          <a:p>
            <a:pPr algn="ctr"/>
            <a:r>
              <a:rPr lang="vi-VN" sz="2400" b="1" dirty="0" smtClean="0">
                <a:solidFill>
                  <a:srgbClr val="FF0000"/>
                </a:solidFill>
                <a:latin typeface="+mj-lt"/>
              </a:rPr>
              <a:t>Biện pháp em đưa ra</a:t>
            </a:r>
            <a:endParaRPr lang="vi-VN" sz="2400" b="1" dirty="0">
              <a:solidFill>
                <a:srgbClr val="FF0000"/>
              </a:solidFill>
              <a:latin typeface="+mj-lt"/>
            </a:endParaRPr>
          </a:p>
        </p:txBody>
      </p:sp>
      <p:sp>
        <p:nvSpPr>
          <p:cNvPr id="14" name="TextBox 13"/>
          <p:cNvSpPr txBox="1"/>
          <p:nvPr/>
        </p:nvSpPr>
        <p:spPr>
          <a:xfrm>
            <a:off x="6372200" y="2993702"/>
            <a:ext cx="2921683" cy="461665"/>
          </a:xfrm>
          <a:prstGeom prst="rect">
            <a:avLst/>
          </a:prstGeom>
          <a:noFill/>
        </p:spPr>
        <p:txBody>
          <a:bodyPr wrap="square" rtlCol="0">
            <a:spAutoFit/>
          </a:bodyPr>
          <a:lstStyle/>
          <a:p>
            <a:r>
              <a:rPr lang="vi-VN" sz="2400" dirty="0" smtClean="0">
                <a:solidFill>
                  <a:srgbClr val="FF0000"/>
                </a:solidFill>
                <a:latin typeface="+mj-lt"/>
              </a:rPr>
              <a:t>Biện pháp em đưa ra</a:t>
            </a:r>
            <a:endParaRPr lang="vi-VN" sz="2400" dirty="0">
              <a:solidFill>
                <a:srgbClr val="FF0000"/>
              </a:solidFill>
              <a:latin typeface="+mj-lt"/>
            </a:endParaRPr>
          </a:p>
        </p:txBody>
      </p:sp>
      <p:sp>
        <p:nvSpPr>
          <p:cNvPr id="15" name="TextBox 14"/>
          <p:cNvSpPr txBox="1"/>
          <p:nvPr/>
        </p:nvSpPr>
        <p:spPr>
          <a:xfrm>
            <a:off x="45683" y="3075895"/>
            <a:ext cx="2921683" cy="461665"/>
          </a:xfrm>
          <a:prstGeom prst="rect">
            <a:avLst/>
          </a:prstGeom>
          <a:noFill/>
        </p:spPr>
        <p:txBody>
          <a:bodyPr wrap="square" rtlCol="0">
            <a:spAutoFit/>
          </a:bodyPr>
          <a:lstStyle/>
          <a:p>
            <a:r>
              <a:rPr lang="vi-VN" sz="2400" dirty="0" smtClean="0">
                <a:solidFill>
                  <a:srgbClr val="FF0000"/>
                </a:solidFill>
                <a:latin typeface="+mj-lt"/>
              </a:rPr>
              <a:t>Biện pháp em đưa ra</a:t>
            </a:r>
            <a:endParaRPr lang="vi-VN" sz="2400" dirty="0">
              <a:solidFill>
                <a:srgbClr val="FF0000"/>
              </a:solidFill>
              <a:latin typeface="+mj-lt"/>
            </a:endParaRPr>
          </a:p>
        </p:txBody>
      </p:sp>
      <p:sp>
        <p:nvSpPr>
          <p:cNvPr id="16" name="TextBox 15"/>
          <p:cNvSpPr txBox="1"/>
          <p:nvPr/>
        </p:nvSpPr>
        <p:spPr>
          <a:xfrm rot="19346917">
            <a:off x="4364872" y="1631866"/>
            <a:ext cx="1854416" cy="461665"/>
          </a:xfrm>
          <a:prstGeom prst="rect">
            <a:avLst/>
          </a:prstGeom>
          <a:noFill/>
        </p:spPr>
        <p:txBody>
          <a:bodyPr wrap="square" rtlCol="0">
            <a:spAutoFit/>
          </a:bodyPr>
          <a:lstStyle/>
          <a:p>
            <a:r>
              <a:rPr lang="vi-VN" sz="2400" b="1" dirty="0">
                <a:latin typeface="+mj-lt"/>
              </a:rPr>
              <a:t>Thương tích</a:t>
            </a:r>
          </a:p>
        </p:txBody>
      </p:sp>
      <p:sp>
        <p:nvSpPr>
          <p:cNvPr id="17" name="TextBox 16"/>
          <p:cNvSpPr txBox="1"/>
          <p:nvPr/>
        </p:nvSpPr>
        <p:spPr>
          <a:xfrm rot="2611239">
            <a:off x="3014615" y="1827414"/>
            <a:ext cx="1584176" cy="461665"/>
          </a:xfrm>
          <a:prstGeom prst="rect">
            <a:avLst/>
          </a:prstGeom>
          <a:noFill/>
        </p:spPr>
        <p:txBody>
          <a:bodyPr wrap="square" rtlCol="0">
            <a:spAutoFit/>
          </a:bodyPr>
          <a:lstStyle/>
          <a:p>
            <a:r>
              <a:rPr lang="vi-VN" sz="2400" b="1" dirty="0">
                <a:latin typeface="+mj-lt"/>
              </a:rPr>
              <a:t>Té ngã</a:t>
            </a:r>
          </a:p>
        </p:txBody>
      </p:sp>
      <p:sp>
        <p:nvSpPr>
          <p:cNvPr id="18" name="TextBox 17"/>
          <p:cNvSpPr txBox="1"/>
          <p:nvPr/>
        </p:nvSpPr>
        <p:spPr>
          <a:xfrm rot="1957202">
            <a:off x="4483440" y="3457117"/>
            <a:ext cx="1854416" cy="461665"/>
          </a:xfrm>
          <a:prstGeom prst="rect">
            <a:avLst/>
          </a:prstGeom>
          <a:noFill/>
        </p:spPr>
        <p:txBody>
          <a:bodyPr wrap="square" rtlCol="0">
            <a:spAutoFit/>
          </a:bodyPr>
          <a:lstStyle/>
          <a:p>
            <a:r>
              <a:rPr lang="vi-VN" sz="2400" b="1" dirty="0">
                <a:latin typeface="+mj-lt"/>
              </a:rPr>
              <a:t>Mất trật tự</a:t>
            </a:r>
          </a:p>
        </p:txBody>
      </p:sp>
      <p:sp>
        <p:nvSpPr>
          <p:cNvPr id="19" name="TextBox 18"/>
          <p:cNvSpPr txBox="1"/>
          <p:nvPr/>
        </p:nvSpPr>
        <p:spPr>
          <a:xfrm rot="20294799">
            <a:off x="3012655" y="3199219"/>
            <a:ext cx="1424661" cy="830997"/>
          </a:xfrm>
          <a:prstGeom prst="rect">
            <a:avLst/>
          </a:prstGeom>
          <a:noFill/>
        </p:spPr>
        <p:txBody>
          <a:bodyPr wrap="square" rtlCol="0">
            <a:spAutoFit/>
          </a:bodyPr>
          <a:lstStyle/>
          <a:p>
            <a:r>
              <a:rPr lang="vi-VN" sz="2400" b="1" dirty="0">
                <a:latin typeface="+mj-lt"/>
              </a:rPr>
              <a:t>Vi phạm </a:t>
            </a:r>
            <a:endParaRPr lang="vi-VN" sz="2400" b="1" dirty="0" smtClean="0">
              <a:latin typeface="+mj-lt"/>
            </a:endParaRPr>
          </a:p>
          <a:p>
            <a:r>
              <a:rPr lang="vi-VN" sz="2400" b="1" dirty="0" smtClean="0">
                <a:latin typeface="+mj-lt"/>
              </a:rPr>
              <a:t>nội </a:t>
            </a:r>
            <a:r>
              <a:rPr lang="vi-VN" sz="2400" b="1" dirty="0">
                <a:latin typeface="+mj-lt"/>
              </a:rPr>
              <a:t>qui</a:t>
            </a:r>
          </a:p>
        </p:txBody>
      </p:sp>
      <p:sp>
        <p:nvSpPr>
          <p:cNvPr id="20" name="TextBox 19"/>
          <p:cNvSpPr txBox="1"/>
          <p:nvPr/>
        </p:nvSpPr>
        <p:spPr>
          <a:xfrm>
            <a:off x="6381417" y="673164"/>
            <a:ext cx="2511064" cy="1569660"/>
          </a:xfrm>
          <a:prstGeom prst="rect">
            <a:avLst/>
          </a:prstGeom>
          <a:noFill/>
        </p:spPr>
        <p:txBody>
          <a:bodyPr wrap="square" rtlCol="0">
            <a:spAutoFit/>
          </a:bodyPr>
          <a:lstStyle/>
          <a:p>
            <a:pPr lvl="0" algn="just"/>
            <a:r>
              <a:rPr lang="vi-VN" sz="2400" dirty="0">
                <a:latin typeface="+mj-lt"/>
              </a:rPr>
              <a:t>Thể hiện mạnh mẽ </a:t>
            </a:r>
            <a:endParaRPr lang="vi-VN" sz="2400" dirty="0" smtClean="0">
              <a:latin typeface="+mj-lt"/>
            </a:endParaRPr>
          </a:p>
          <a:p>
            <a:pPr lvl="0" algn="just"/>
            <a:r>
              <a:rPr lang="vi-VN" sz="2400" dirty="0" smtClean="0">
                <a:latin typeface="+mj-lt"/>
              </a:rPr>
              <a:t>thái </a:t>
            </a:r>
            <a:r>
              <a:rPr lang="vi-VN" sz="2400" dirty="0">
                <a:latin typeface="+mj-lt"/>
              </a:rPr>
              <a:t>độ không đồng </a:t>
            </a:r>
            <a:r>
              <a:rPr lang="vi-VN" sz="2400" dirty="0" smtClean="0">
                <a:latin typeface="+mj-lt"/>
              </a:rPr>
              <a:t>tình </a:t>
            </a:r>
            <a:r>
              <a:rPr lang="vi-VN" sz="2400" dirty="0">
                <a:latin typeface="+mj-lt"/>
              </a:rPr>
              <a:t>với hành động đó </a:t>
            </a:r>
          </a:p>
        </p:txBody>
      </p:sp>
      <p:sp>
        <p:nvSpPr>
          <p:cNvPr id="21" name="TextBox 20"/>
          <p:cNvSpPr txBox="1"/>
          <p:nvPr/>
        </p:nvSpPr>
        <p:spPr>
          <a:xfrm>
            <a:off x="6237401" y="3687949"/>
            <a:ext cx="2511063" cy="1200329"/>
          </a:xfrm>
          <a:prstGeom prst="rect">
            <a:avLst/>
          </a:prstGeom>
          <a:noFill/>
        </p:spPr>
        <p:txBody>
          <a:bodyPr wrap="square" rtlCol="0">
            <a:spAutoFit/>
          </a:bodyPr>
          <a:lstStyle/>
          <a:p>
            <a:pPr lvl="0" algn="just"/>
            <a:r>
              <a:rPr lang="vi-VN" sz="2400" dirty="0">
                <a:latin typeface="+mj-lt"/>
              </a:rPr>
              <a:t>Khuyên Minh nên dừng lại và không làm như vậy nữa</a:t>
            </a:r>
          </a:p>
        </p:txBody>
      </p:sp>
      <p:sp>
        <p:nvSpPr>
          <p:cNvPr id="22" name="TextBox 21"/>
          <p:cNvSpPr txBox="1"/>
          <p:nvPr/>
        </p:nvSpPr>
        <p:spPr>
          <a:xfrm>
            <a:off x="320427" y="3664461"/>
            <a:ext cx="2235349" cy="1200329"/>
          </a:xfrm>
          <a:prstGeom prst="rect">
            <a:avLst/>
          </a:prstGeom>
          <a:noFill/>
        </p:spPr>
        <p:txBody>
          <a:bodyPr wrap="square" rtlCol="0">
            <a:spAutoFit/>
          </a:bodyPr>
          <a:lstStyle/>
          <a:p>
            <a:pPr lvl="0" algn="just"/>
            <a:r>
              <a:rPr lang="vi-VN" sz="2400" dirty="0">
                <a:latin typeface="+mj-lt"/>
              </a:rPr>
              <a:t>Báo GV và phụ huynh nếu Minh còn tiếp tục</a:t>
            </a:r>
          </a:p>
        </p:txBody>
      </p:sp>
      <p:sp>
        <p:nvSpPr>
          <p:cNvPr id="23" name="TextBox 22"/>
          <p:cNvSpPr txBox="1"/>
          <p:nvPr/>
        </p:nvSpPr>
        <p:spPr>
          <a:xfrm>
            <a:off x="312286" y="560589"/>
            <a:ext cx="2655080" cy="1569660"/>
          </a:xfrm>
          <a:prstGeom prst="rect">
            <a:avLst/>
          </a:prstGeom>
          <a:noFill/>
        </p:spPr>
        <p:txBody>
          <a:bodyPr wrap="square" rtlCol="0">
            <a:spAutoFit/>
          </a:bodyPr>
          <a:lstStyle/>
          <a:p>
            <a:pPr lvl="0" algn="just"/>
            <a:r>
              <a:rPr lang="vi-VN" sz="2400" dirty="0">
                <a:latin typeface="+mj-lt"/>
              </a:rPr>
              <a:t>Nói chuyện </a:t>
            </a:r>
            <a:r>
              <a:rPr lang="vi-VN" sz="2400" dirty="0" smtClean="0">
                <a:latin typeface="+mj-lt"/>
              </a:rPr>
              <a:t>thẳng </a:t>
            </a:r>
            <a:r>
              <a:rPr lang="vi-VN" sz="2400" dirty="0">
                <a:latin typeface="+mj-lt"/>
              </a:rPr>
              <a:t>thắn với Minh đó là hành động gây nguy hiểm </a:t>
            </a:r>
          </a:p>
        </p:txBody>
      </p:sp>
    </p:spTree>
    <p:extLst>
      <p:ext uri="{BB962C8B-B14F-4D97-AF65-F5344CB8AC3E}">
        <p14:creationId xmlns:p14="http://schemas.microsoft.com/office/powerpoint/2010/main" val="260031610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ppt_x"/>
                                          </p:val>
                                        </p:tav>
                                        <p:tav tm="100000">
                                          <p:val>
                                            <p:strVal val="#ppt_x"/>
                                          </p:val>
                                        </p:tav>
                                      </p:tavLst>
                                    </p:anim>
                                    <p:anim calcmode="lin" valueType="num">
                                      <p:cBhvr additive="base">
                                        <p:cTn id="58" dur="500" fill="hold"/>
                                        <p:tgtEl>
                                          <p:spTgt spid="1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additive="base">
                                        <p:cTn id="65" dur="500" fill="hold"/>
                                        <p:tgtEl>
                                          <p:spTgt spid="14"/>
                                        </p:tgtEl>
                                        <p:attrNameLst>
                                          <p:attrName>ppt_x</p:attrName>
                                        </p:attrNameLst>
                                      </p:cBhvr>
                                      <p:tavLst>
                                        <p:tav tm="0">
                                          <p:val>
                                            <p:strVal val="#ppt_x"/>
                                          </p:val>
                                        </p:tav>
                                        <p:tav tm="100000">
                                          <p:val>
                                            <p:strVal val="#ppt_x"/>
                                          </p:val>
                                        </p:tav>
                                      </p:tavLst>
                                    </p:anim>
                                    <p:anim calcmode="lin" valueType="num">
                                      <p:cBhvr additive="base">
                                        <p:cTn id="66" dur="500" fill="hold"/>
                                        <p:tgtEl>
                                          <p:spTgt spid="14"/>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additive="base">
                                        <p:cTn id="69" dur="500" fill="hold"/>
                                        <p:tgtEl>
                                          <p:spTgt spid="15"/>
                                        </p:tgtEl>
                                        <p:attrNameLst>
                                          <p:attrName>ppt_x</p:attrName>
                                        </p:attrNameLst>
                                      </p:cBhvr>
                                      <p:tavLst>
                                        <p:tav tm="0">
                                          <p:val>
                                            <p:strVal val="#ppt_x"/>
                                          </p:val>
                                        </p:tav>
                                        <p:tav tm="100000">
                                          <p:val>
                                            <p:strVal val="#ppt_x"/>
                                          </p:val>
                                        </p:tav>
                                      </p:tavLst>
                                    </p:anim>
                                    <p:anim calcmode="lin" valueType="num">
                                      <p:cBhvr additive="base">
                                        <p:cTn id="7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6" presetClass="entr" presetSubtype="16" fill="hold" grpId="0" nodeType="click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circle(in)">
                                      <p:cBhvr>
                                        <p:cTn id="75" dur="2000"/>
                                        <p:tgtEl>
                                          <p:spTgt spid="23"/>
                                        </p:tgtEl>
                                      </p:cBhvr>
                                    </p:animEffect>
                                  </p:childTnLst>
                                </p:cTn>
                              </p:par>
                              <p:par>
                                <p:cTn id="76" presetID="6" presetClass="entr" presetSubtype="16" fill="hold" grpId="0" nodeType="with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circle(in)">
                                      <p:cBhvr>
                                        <p:cTn id="78" dur="2000"/>
                                        <p:tgtEl>
                                          <p:spTgt spid="20"/>
                                        </p:tgtEl>
                                      </p:cBhvr>
                                    </p:animEffect>
                                  </p:childTnLst>
                                </p:cTn>
                              </p:par>
                              <p:par>
                                <p:cTn id="79" presetID="6" presetClass="entr" presetSubtype="16" fill="hold" grpId="0" nodeType="with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circle(in)">
                                      <p:cBhvr>
                                        <p:cTn id="81" dur="2000"/>
                                        <p:tgtEl>
                                          <p:spTgt spid="21"/>
                                        </p:tgtEl>
                                      </p:cBhvr>
                                    </p:animEffect>
                                  </p:childTnLst>
                                </p:cTn>
                              </p:par>
                              <p:par>
                                <p:cTn id="82" presetID="6" presetClass="entr" presetSubtype="16" fill="hold" grpId="0" nodeType="with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circle(in)">
                                      <p:cBhvr>
                                        <p:cTn id="84"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animBg="1"/>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870530488"/>
              </p:ext>
            </p:extLst>
          </p:nvPr>
        </p:nvGraphicFramePr>
        <p:xfrm>
          <a:off x="0" y="539750"/>
          <a:ext cx="9036496" cy="4480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3923928" y="2427734"/>
            <a:ext cx="1512168" cy="720080"/>
          </a:xfrm>
          <a:prstGeom prst="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b="1" dirty="0" smtClean="0">
                <a:solidFill>
                  <a:schemeClr val="tx1"/>
                </a:solidFill>
                <a:latin typeface="+mj-lt"/>
              </a:rPr>
              <a:t>Hành động</a:t>
            </a:r>
          </a:p>
          <a:p>
            <a:pPr algn="ctr"/>
            <a:r>
              <a:rPr lang="vi-VN" sz="2200" b="1" dirty="0" smtClean="0">
                <a:solidFill>
                  <a:schemeClr val="tx1"/>
                </a:solidFill>
                <a:latin typeface="+mj-lt"/>
              </a:rPr>
              <a:t>của Nam</a:t>
            </a:r>
            <a:endParaRPr lang="vi-VN" sz="2200" b="1" dirty="0">
              <a:solidFill>
                <a:schemeClr val="tx1"/>
              </a:solidFill>
              <a:latin typeface="+mj-lt"/>
            </a:endParaRPr>
          </a:p>
        </p:txBody>
      </p:sp>
      <p:sp>
        <p:nvSpPr>
          <p:cNvPr id="8" name="TextBox 7"/>
          <p:cNvSpPr txBox="1"/>
          <p:nvPr/>
        </p:nvSpPr>
        <p:spPr>
          <a:xfrm>
            <a:off x="3707904" y="411510"/>
            <a:ext cx="1584176" cy="461665"/>
          </a:xfrm>
          <a:prstGeom prst="rect">
            <a:avLst/>
          </a:prstGeom>
          <a:noFill/>
        </p:spPr>
        <p:txBody>
          <a:bodyPr wrap="square" rtlCol="0">
            <a:spAutoFit/>
          </a:bodyPr>
          <a:lstStyle/>
          <a:p>
            <a:r>
              <a:rPr lang="vi-VN" sz="2400" b="1" dirty="0" smtClean="0">
                <a:latin typeface="+mj-lt"/>
              </a:rPr>
              <a:t>Hậu quả</a:t>
            </a:r>
            <a:endParaRPr lang="vi-VN" sz="2400" b="1" dirty="0">
              <a:latin typeface="+mj-lt"/>
            </a:endParaRPr>
          </a:p>
        </p:txBody>
      </p:sp>
      <p:sp>
        <p:nvSpPr>
          <p:cNvPr id="9" name="TextBox 8"/>
          <p:cNvSpPr txBox="1"/>
          <p:nvPr/>
        </p:nvSpPr>
        <p:spPr>
          <a:xfrm>
            <a:off x="3851920" y="4688928"/>
            <a:ext cx="1584176" cy="461665"/>
          </a:xfrm>
          <a:prstGeom prst="rect">
            <a:avLst/>
          </a:prstGeom>
          <a:noFill/>
        </p:spPr>
        <p:txBody>
          <a:bodyPr wrap="square" rtlCol="0">
            <a:spAutoFit/>
          </a:bodyPr>
          <a:lstStyle/>
          <a:p>
            <a:r>
              <a:rPr lang="vi-VN" sz="2400" b="1" dirty="0" smtClean="0">
                <a:latin typeface="+mj-lt"/>
              </a:rPr>
              <a:t>Hậu quả</a:t>
            </a:r>
            <a:endParaRPr lang="vi-VN" sz="2400" b="1" dirty="0">
              <a:latin typeface="+mj-lt"/>
            </a:endParaRPr>
          </a:p>
        </p:txBody>
      </p:sp>
      <p:sp>
        <p:nvSpPr>
          <p:cNvPr id="10" name="TextBox 9"/>
          <p:cNvSpPr txBox="1"/>
          <p:nvPr/>
        </p:nvSpPr>
        <p:spPr>
          <a:xfrm>
            <a:off x="6498424" y="2549254"/>
            <a:ext cx="1584176" cy="461665"/>
          </a:xfrm>
          <a:prstGeom prst="rect">
            <a:avLst/>
          </a:prstGeom>
          <a:noFill/>
        </p:spPr>
        <p:txBody>
          <a:bodyPr wrap="square" rtlCol="0">
            <a:spAutoFit/>
          </a:bodyPr>
          <a:lstStyle/>
          <a:p>
            <a:r>
              <a:rPr lang="vi-VN" sz="2400" b="1" dirty="0" smtClean="0">
                <a:latin typeface="+mj-lt"/>
              </a:rPr>
              <a:t>Hậu quả</a:t>
            </a:r>
            <a:endParaRPr lang="vi-VN" sz="2400" b="1" dirty="0">
              <a:latin typeface="+mj-lt"/>
            </a:endParaRPr>
          </a:p>
        </p:txBody>
      </p:sp>
      <p:sp>
        <p:nvSpPr>
          <p:cNvPr id="11" name="TextBox 10"/>
          <p:cNvSpPr txBox="1"/>
          <p:nvPr/>
        </p:nvSpPr>
        <p:spPr>
          <a:xfrm>
            <a:off x="1187624" y="2540241"/>
            <a:ext cx="1368152" cy="461665"/>
          </a:xfrm>
          <a:prstGeom prst="rect">
            <a:avLst/>
          </a:prstGeom>
          <a:noFill/>
        </p:spPr>
        <p:txBody>
          <a:bodyPr wrap="square" rtlCol="0">
            <a:spAutoFit/>
          </a:bodyPr>
          <a:lstStyle/>
          <a:p>
            <a:r>
              <a:rPr lang="vi-VN" sz="2400" b="1" dirty="0" smtClean="0">
                <a:latin typeface="+mj-lt"/>
              </a:rPr>
              <a:t>Hậu quả</a:t>
            </a:r>
            <a:endParaRPr lang="vi-VN" sz="2400" b="1" dirty="0">
              <a:latin typeface="+mj-lt"/>
            </a:endParaRPr>
          </a:p>
        </p:txBody>
      </p:sp>
      <p:sp>
        <p:nvSpPr>
          <p:cNvPr id="12" name="TextBox 11"/>
          <p:cNvSpPr txBox="1"/>
          <p:nvPr/>
        </p:nvSpPr>
        <p:spPr>
          <a:xfrm>
            <a:off x="5580112" y="180677"/>
            <a:ext cx="3586836" cy="461665"/>
          </a:xfrm>
          <a:prstGeom prst="rect">
            <a:avLst/>
          </a:prstGeom>
          <a:noFill/>
        </p:spPr>
        <p:txBody>
          <a:bodyPr wrap="square" rtlCol="0">
            <a:spAutoFit/>
          </a:bodyPr>
          <a:lstStyle/>
          <a:p>
            <a:pPr algn="ctr"/>
            <a:r>
              <a:rPr lang="vi-VN" sz="2400" b="1" dirty="0" smtClean="0">
                <a:latin typeface="+mj-lt"/>
              </a:rPr>
              <a:t>Biện pháp em đưa ra</a:t>
            </a:r>
            <a:endParaRPr lang="vi-VN" sz="2400" b="1" dirty="0">
              <a:latin typeface="+mj-lt"/>
            </a:endParaRPr>
          </a:p>
        </p:txBody>
      </p:sp>
      <p:sp>
        <p:nvSpPr>
          <p:cNvPr id="13" name="TextBox 12"/>
          <p:cNvSpPr txBox="1"/>
          <p:nvPr/>
        </p:nvSpPr>
        <p:spPr>
          <a:xfrm>
            <a:off x="153986" y="180676"/>
            <a:ext cx="3586836" cy="461665"/>
          </a:xfrm>
          <a:prstGeom prst="rect">
            <a:avLst/>
          </a:prstGeom>
          <a:noFill/>
        </p:spPr>
        <p:txBody>
          <a:bodyPr wrap="square" rtlCol="0">
            <a:spAutoFit/>
          </a:bodyPr>
          <a:lstStyle/>
          <a:p>
            <a:pPr algn="ctr"/>
            <a:r>
              <a:rPr lang="vi-VN" sz="2400" b="1" dirty="0" smtClean="0">
                <a:latin typeface="+mj-lt"/>
              </a:rPr>
              <a:t>Biện pháp em đưa ra</a:t>
            </a:r>
            <a:endParaRPr lang="vi-VN" sz="2400" b="1" dirty="0">
              <a:latin typeface="+mj-lt"/>
            </a:endParaRPr>
          </a:p>
        </p:txBody>
      </p:sp>
      <p:sp>
        <p:nvSpPr>
          <p:cNvPr id="14" name="TextBox 13"/>
          <p:cNvSpPr txBox="1"/>
          <p:nvPr/>
        </p:nvSpPr>
        <p:spPr>
          <a:xfrm>
            <a:off x="6372200" y="2993702"/>
            <a:ext cx="2921683" cy="461665"/>
          </a:xfrm>
          <a:prstGeom prst="rect">
            <a:avLst/>
          </a:prstGeom>
          <a:noFill/>
        </p:spPr>
        <p:txBody>
          <a:bodyPr wrap="square" rtlCol="0">
            <a:spAutoFit/>
          </a:bodyPr>
          <a:lstStyle/>
          <a:p>
            <a:r>
              <a:rPr lang="vi-VN" sz="2400" dirty="0" smtClean="0">
                <a:latin typeface="+mj-lt"/>
              </a:rPr>
              <a:t>Biện pháp em đưa ra</a:t>
            </a:r>
            <a:endParaRPr lang="vi-VN" sz="2400" dirty="0">
              <a:latin typeface="+mj-lt"/>
            </a:endParaRPr>
          </a:p>
        </p:txBody>
      </p:sp>
      <p:sp>
        <p:nvSpPr>
          <p:cNvPr id="15" name="TextBox 14"/>
          <p:cNvSpPr txBox="1"/>
          <p:nvPr/>
        </p:nvSpPr>
        <p:spPr>
          <a:xfrm>
            <a:off x="45683" y="3075895"/>
            <a:ext cx="2921683" cy="461665"/>
          </a:xfrm>
          <a:prstGeom prst="rect">
            <a:avLst/>
          </a:prstGeom>
          <a:noFill/>
        </p:spPr>
        <p:txBody>
          <a:bodyPr wrap="square" rtlCol="0">
            <a:spAutoFit/>
          </a:bodyPr>
          <a:lstStyle/>
          <a:p>
            <a:r>
              <a:rPr lang="vi-VN" sz="2400" dirty="0" smtClean="0">
                <a:latin typeface="+mj-lt"/>
              </a:rPr>
              <a:t>Biện pháp em đưa ra</a:t>
            </a:r>
            <a:endParaRPr lang="vi-VN" sz="2400" dirty="0">
              <a:latin typeface="+mj-lt"/>
            </a:endParaRPr>
          </a:p>
        </p:txBody>
      </p:sp>
    </p:spTree>
    <p:extLst>
      <p:ext uri="{BB962C8B-B14F-4D97-AF65-F5344CB8AC3E}">
        <p14:creationId xmlns:p14="http://schemas.microsoft.com/office/powerpoint/2010/main" val="217968715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5143500"/>
          </a:xfrm>
          <a:prstGeom prst="rect">
            <a:avLst/>
          </a:prstGeom>
        </p:spPr>
      </p:pic>
      <p:sp>
        <p:nvSpPr>
          <p:cNvPr id="5" name="Rectangle 4"/>
          <p:cNvSpPr/>
          <p:nvPr/>
        </p:nvSpPr>
        <p:spPr>
          <a:xfrm>
            <a:off x="396360" y="923330"/>
            <a:ext cx="8424936" cy="3785652"/>
          </a:xfrm>
          <a:prstGeom prst="rect">
            <a:avLst/>
          </a:prstGeom>
        </p:spPr>
        <p:txBody>
          <a:bodyPr wrap="square">
            <a:spAutoFit/>
          </a:bodyPr>
          <a:lstStyle/>
          <a:p>
            <a:pPr lvl="0" algn="just"/>
            <a:r>
              <a:rPr lang="vi-VN" sz="2400" i="1" dirty="0" smtClean="0"/>
              <a:t>- </a:t>
            </a:r>
            <a:r>
              <a:rPr lang="vi-VN" sz="2400" b="1" dirty="0" smtClean="0"/>
              <a:t>Tình </a:t>
            </a:r>
            <a:r>
              <a:rPr lang="vi-VN" sz="2400" b="1" dirty="0"/>
              <a:t>huống nguy hiểm </a:t>
            </a:r>
            <a:r>
              <a:rPr lang="vi-VN" sz="2400" dirty="0"/>
              <a:t>là những tình huống có thể gây ra những tổn hại về thể chất, tinh thân cho con người và </a:t>
            </a:r>
            <a:r>
              <a:rPr lang="vi-VN" sz="2400" dirty="0" smtClean="0"/>
              <a:t>xã </a:t>
            </a:r>
            <a:r>
              <a:rPr lang="vi-VN" sz="2400" dirty="0"/>
              <a:t>hội.</a:t>
            </a:r>
          </a:p>
          <a:p>
            <a:pPr lvl="0" algn="just"/>
            <a:r>
              <a:rPr lang="vi-VN" sz="2400" b="1" dirty="0" smtClean="0"/>
              <a:t>- Một </a:t>
            </a:r>
            <a:r>
              <a:rPr lang="vi-VN" sz="2400" b="1" dirty="0"/>
              <a:t>số tình huống nguy hiểm thường gặp như: </a:t>
            </a:r>
            <a:r>
              <a:rPr lang="vi-VN" sz="2400" dirty="0"/>
              <a:t>báo, lũ, dông, sét, đuối nước, cháy nổ, bắt cóc, xâm hại,...</a:t>
            </a:r>
          </a:p>
          <a:p>
            <a:pPr lvl="0" algn="just"/>
            <a:r>
              <a:rPr lang="vi-VN" sz="2400" b="1" dirty="0" smtClean="0"/>
              <a:t>- Để </a:t>
            </a:r>
            <a:r>
              <a:rPr lang="vi-VN" sz="2400" b="1" dirty="0"/>
              <a:t>ứng phó với tình huống nguy hiểm, cần phải </a:t>
            </a:r>
            <a:r>
              <a:rPr lang="vi-VN" sz="2400" dirty="0"/>
              <a:t>thật bình tĩnh, suy nghĩ thật kĩ, tìm kiếm sự hỗ trợ và các cách ứng phó phù hợp, an toàn nhất. Khi gặp tình huống nguy hiểm khó có thể đối đâu, </a:t>
            </a:r>
            <a:r>
              <a:rPr lang="vi-VN" sz="2400" dirty="0" smtClean="0"/>
              <a:t>cần </a:t>
            </a:r>
            <a:r>
              <a:rPr lang="vi-VN" sz="2400" dirty="0"/>
              <a:t>trốn chạy, kêu cứu. Sau đó, tìm cách để lại dấu vết, thông tin để báo cho người thân, công an và người xung quanh.</a:t>
            </a:r>
          </a:p>
        </p:txBody>
      </p:sp>
      <p:sp>
        <p:nvSpPr>
          <p:cNvPr id="6" name="Rectangle 5"/>
          <p:cNvSpPr/>
          <p:nvPr/>
        </p:nvSpPr>
        <p:spPr>
          <a:xfrm>
            <a:off x="1464269" y="123155"/>
            <a:ext cx="5833648" cy="830997"/>
          </a:xfrm>
          <a:prstGeom prst="rect">
            <a:avLst/>
          </a:prstGeom>
          <a:noFill/>
        </p:spPr>
        <p:txBody>
          <a:bodyPr wrap="none" lIns="91440" tIns="45720" rIns="91440" bIns="45720">
            <a:spAutoFit/>
          </a:bodyPr>
          <a:lstStyle/>
          <a:p>
            <a:pPr algn="ctr"/>
            <a:r>
              <a:rPr lang="vi-VN"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Nội dung cần ghi nhớ</a:t>
            </a:r>
            <a:endParaRPr lang="en-US" sz="4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p:txBody>
      </p:sp>
    </p:spTree>
    <p:extLst>
      <p:ext uri="{BB962C8B-B14F-4D97-AF65-F5344CB8AC3E}">
        <p14:creationId xmlns:p14="http://schemas.microsoft.com/office/powerpoint/2010/main" val="139759779"/>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p:cNvSpPr/>
          <p:nvPr/>
        </p:nvSpPr>
        <p:spPr>
          <a:xfrm>
            <a:off x="2174918" y="-39506"/>
            <a:ext cx="6861578" cy="5262979"/>
          </a:xfrm>
          <a:prstGeom prst="rect">
            <a:avLst/>
          </a:prstGeom>
        </p:spPr>
        <p:txBody>
          <a:bodyPr wrap="square">
            <a:spAutoFit/>
          </a:bodyPr>
          <a:lstStyle/>
          <a:p>
            <a:pPr lvl="0" algn="just"/>
            <a:r>
              <a:rPr lang="vi-VN" sz="2800" dirty="0" smtClean="0">
                <a:latin typeface="+mj-lt"/>
              </a:rPr>
              <a:t>- Một </a:t>
            </a:r>
            <a:r>
              <a:rPr lang="vi-VN" sz="2800" dirty="0">
                <a:latin typeface="+mj-lt"/>
              </a:rPr>
              <a:t>số trường hợp cân nhắc đánh thật mạnh vào chỗ hiểm của kẻ xấu nếu có thể để bảo vệ mình.</a:t>
            </a:r>
          </a:p>
          <a:p>
            <a:pPr lvl="0" algn="just"/>
            <a:r>
              <a:rPr lang="vi-VN" sz="2800" dirty="0" smtClean="0">
                <a:latin typeface="+mj-lt"/>
              </a:rPr>
              <a:t>- Nếu </a:t>
            </a:r>
            <a:r>
              <a:rPr lang="vi-VN" sz="2800" dirty="0">
                <a:latin typeface="+mj-lt"/>
              </a:rPr>
              <a:t>cảm thấy sự an toàn của bản thân hay của người khác bị đe dọa, em có thể gọi điện thoại: </a:t>
            </a:r>
            <a:endParaRPr lang="vi-VN" sz="2800" dirty="0" smtClean="0">
              <a:latin typeface="+mj-lt"/>
            </a:endParaRPr>
          </a:p>
          <a:p>
            <a:pPr lvl="0" algn="just"/>
            <a:r>
              <a:rPr lang="vi-VN" sz="2800" dirty="0" smtClean="0">
                <a:latin typeface="+mj-lt"/>
              </a:rPr>
              <a:t> </a:t>
            </a:r>
            <a:r>
              <a:rPr lang="vi-VN" sz="2800" b="1" dirty="0" smtClean="0">
                <a:latin typeface="+mj-lt"/>
              </a:rPr>
              <a:t>* </a:t>
            </a:r>
            <a:r>
              <a:rPr lang="vi-VN" sz="2800" b="1" dirty="0">
                <a:latin typeface="+mj-lt"/>
              </a:rPr>
              <a:t>Tổng đài Quốc gia bảo vệ trẻ </a:t>
            </a:r>
            <a:r>
              <a:rPr lang="vi-VN" sz="2800" b="1" dirty="0" smtClean="0">
                <a:latin typeface="+mj-lt"/>
              </a:rPr>
              <a:t>em:111</a:t>
            </a:r>
            <a:endParaRPr lang="vi-VN" sz="2400" b="1" dirty="0" smtClean="0">
              <a:latin typeface="+mj-lt"/>
            </a:endParaRPr>
          </a:p>
          <a:p>
            <a:pPr lvl="0" algn="just"/>
            <a:r>
              <a:rPr lang="vi-VN" sz="2800" b="1" dirty="0" smtClean="0">
                <a:latin typeface="+mj-lt"/>
              </a:rPr>
              <a:t> * Cảnh </a:t>
            </a:r>
            <a:r>
              <a:rPr lang="vi-VN" sz="2800" b="1" dirty="0">
                <a:latin typeface="+mj-lt"/>
              </a:rPr>
              <a:t>sát: 113</a:t>
            </a:r>
            <a:r>
              <a:rPr lang="vi-VN" sz="2800" b="1" dirty="0" smtClean="0">
                <a:latin typeface="+mj-lt"/>
              </a:rPr>
              <a:t>;</a:t>
            </a:r>
          </a:p>
          <a:p>
            <a:pPr lvl="0" algn="just"/>
            <a:r>
              <a:rPr lang="vi-VN" sz="2800" b="1" dirty="0" smtClean="0">
                <a:latin typeface="+mj-lt"/>
              </a:rPr>
              <a:t> * Phòng </a:t>
            </a:r>
            <a:r>
              <a:rPr lang="vi-VN" sz="2800" b="1" dirty="0">
                <a:latin typeface="+mj-lt"/>
              </a:rPr>
              <a:t>cháy chữa cháy: 114; </a:t>
            </a:r>
            <a:endParaRPr lang="vi-VN" sz="2800" b="1" dirty="0" smtClean="0">
              <a:latin typeface="+mj-lt"/>
            </a:endParaRPr>
          </a:p>
          <a:p>
            <a:pPr lvl="0" algn="just"/>
            <a:r>
              <a:rPr lang="vi-VN" sz="2800" b="1" dirty="0" smtClean="0">
                <a:latin typeface="+mj-lt"/>
              </a:rPr>
              <a:t> * Cứu </a:t>
            </a:r>
            <a:r>
              <a:rPr lang="vi-VN" sz="2800" b="1" dirty="0">
                <a:latin typeface="+mj-lt"/>
              </a:rPr>
              <a:t>thương: </a:t>
            </a:r>
            <a:r>
              <a:rPr lang="vi-VN" sz="2800" b="1" dirty="0" smtClean="0">
                <a:latin typeface="+mj-lt"/>
              </a:rPr>
              <a:t>115</a:t>
            </a:r>
          </a:p>
          <a:p>
            <a:pPr lvl="0" algn="just"/>
            <a:r>
              <a:rPr lang="vi-VN" sz="2800" b="1" dirty="0" smtClean="0">
                <a:latin typeface="+mj-lt"/>
              </a:rPr>
              <a:t> * Hoặc </a:t>
            </a:r>
            <a:r>
              <a:rPr lang="vi-VN" sz="2800" b="1" dirty="0">
                <a:latin typeface="+mj-lt"/>
              </a:rPr>
              <a:t>báo trực tiếp, gọi điện đến người thân, </a:t>
            </a:r>
            <a:r>
              <a:rPr lang="vi-VN" sz="2800" b="1" dirty="0" smtClean="0">
                <a:latin typeface="+mj-lt"/>
              </a:rPr>
              <a:t>bạn </a:t>
            </a:r>
            <a:r>
              <a:rPr lang="vi-VN" sz="2800" b="1" dirty="0">
                <a:latin typeface="+mj-lt"/>
              </a:rPr>
              <a:t>bè em tin cậy nhất.</a:t>
            </a:r>
          </a:p>
        </p:txBody>
      </p:sp>
      <p:sp>
        <p:nvSpPr>
          <p:cNvPr id="7" name="Rectangle 6"/>
          <p:cNvSpPr/>
          <p:nvPr/>
        </p:nvSpPr>
        <p:spPr>
          <a:xfrm>
            <a:off x="107503" y="1648420"/>
            <a:ext cx="1723550" cy="1015663"/>
          </a:xfrm>
          <a:prstGeom prst="rect">
            <a:avLst/>
          </a:prstGeom>
          <a:noFill/>
        </p:spPr>
        <p:txBody>
          <a:bodyPr wrap="none" lIns="91440" tIns="45720" rIns="91440" bIns="45720">
            <a:spAutoFit/>
          </a:bodyPr>
          <a:lstStyle/>
          <a:p>
            <a:pPr algn="ctr"/>
            <a:r>
              <a:rPr lang="vi-VN" sz="6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Note</a:t>
            </a:r>
            <a:endParaRPr lang="en-US" sz="6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p:txBody>
      </p:sp>
    </p:spTree>
    <p:extLst>
      <p:ext uri="{BB962C8B-B14F-4D97-AF65-F5344CB8AC3E}">
        <p14:creationId xmlns:p14="http://schemas.microsoft.com/office/powerpoint/2010/main" val="3355852872"/>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43500"/>
          </a:xfrm>
        </p:spPr>
      </p:pic>
      <p:sp>
        <p:nvSpPr>
          <p:cNvPr id="5" name="Rectangle 4"/>
          <p:cNvSpPr/>
          <p:nvPr/>
        </p:nvSpPr>
        <p:spPr>
          <a:xfrm>
            <a:off x="395536" y="1419622"/>
            <a:ext cx="5184576" cy="1355378"/>
          </a:xfrm>
          <a:prstGeom prst="rect">
            <a:avLst/>
          </a:prstGeom>
          <a:noFill/>
        </p:spPr>
        <p:txBody>
          <a:bodyPr wrap="none" lIns="91440" tIns="45720" rIns="91440" bIns="45720">
            <a:prstTxWarp prst="textPlain">
              <a:avLst/>
            </a:prstTxWarp>
            <a:spAutoFit/>
          </a:bodyPr>
          <a:lstStyle/>
          <a:p>
            <a:r>
              <a:rPr lang="vi-VN" sz="6600" i="1" dirty="0">
                <a:solidFill>
                  <a:srgbClr val="7030A0"/>
                </a:solidFill>
                <a:latin typeface="+mj-lt"/>
              </a:rPr>
              <a:t>“Đi xa mẹ có dặn dò</a:t>
            </a:r>
            <a:br>
              <a:rPr lang="vi-VN" sz="6600" i="1" dirty="0">
                <a:solidFill>
                  <a:srgbClr val="7030A0"/>
                </a:solidFill>
                <a:latin typeface="+mj-lt"/>
              </a:rPr>
            </a:br>
            <a:r>
              <a:rPr lang="vi-VN" sz="6600" i="1" dirty="0">
                <a:solidFill>
                  <a:srgbClr val="7030A0"/>
                </a:solidFill>
                <a:latin typeface="+mj-lt"/>
              </a:rPr>
              <a:t>Sông sâu chớ lội đò đầy chớ qua”.</a:t>
            </a:r>
            <a:endParaRPr lang="vi-VN" sz="6600" dirty="0">
              <a:solidFill>
                <a:srgbClr val="7030A0"/>
              </a:solidFill>
              <a:latin typeface="+mj-lt"/>
            </a:endParaRPr>
          </a:p>
        </p:txBody>
      </p:sp>
      <p:sp>
        <p:nvSpPr>
          <p:cNvPr id="6" name="Cloud Callout 5"/>
          <p:cNvSpPr/>
          <p:nvPr/>
        </p:nvSpPr>
        <p:spPr>
          <a:xfrm>
            <a:off x="5725217" y="-1"/>
            <a:ext cx="3418783" cy="2333873"/>
          </a:xfrm>
          <a:prstGeom prst="cloudCallout">
            <a:avLst>
              <a:gd name="adj1" fmla="val -106363"/>
              <a:gd name="adj2" fmla="val 206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latin typeface="+mj-lt"/>
              </a:rPr>
              <a:t>Qua câu ca dao </a:t>
            </a:r>
            <a:r>
              <a:rPr lang="vi-VN" sz="2400" dirty="0">
                <a:latin typeface="+mj-lt"/>
              </a:rPr>
              <a:t>người mẹ muốn khuyên dạy điều gì đối với con của mình?</a:t>
            </a:r>
          </a:p>
        </p:txBody>
      </p:sp>
      <p:sp>
        <p:nvSpPr>
          <p:cNvPr id="3" name="Rectangle 2"/>
          <p:cNvSpPr/>
          <p:nvPr/>
        </p:nvSpPr>
        <p:spPr>
          <a:xfrm>
            <a:off x="792928" y="51470"/>
            <a:ext cx="3993401"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HĐ khởi động</a:t>
            </a:r>
            <a:endParaRPr lang="en-US"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ndParaRPr>
          </a:p>
        </p:txBody>
      </p:sp>
    </p:spTree>
    <p:extLst>
      <p:ext uri="{BB962C8B-B14F-4D97-AF65-F5344CB8AC3E}">
        <p14:creationId xmlns:p14="http://schemas.microsoft.com/office/powerpoint/2010/main" val="172985777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 14"/>
          <p:cNvGraphicFramePr/>
          <p:nvPr>
            <p:extLst>
              <p:ext uri="{D42A27DB-BD31-4B8C-83A1-F6EECF244321}">
                <p14:modId xmlns:p14="http://schemas.microsoft.com/office/powerpoint/2010/main" val="4274167201"/>
              </p:ext>
            </p:extLst>
          </p:nvPr>
        </p:nvGraphicFramePr>
        <p:xfrm>
          <a:off x="76592" y="0"/>
          <a:ext cx="8928992" cy="50200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Rectangle 15"/>
          <p:cNvSpPr/>
          <p:nvPr/>
        </p:nvSpPr>
        <p:spPr>
          <a:xfrm>
            <a:off x="6341288" y="339502"/>
            <a:ext cx="2664296"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latin typeface="Times New Roman" panose="02020603050405020304" pitchFamily="18" charset="0"/>
              <a:cs typeface="Times New Roman" panose="02020603050405020304" pitchFamily="18" charset="0"/>
            </a:endParaRPr>
          </a:p>
          <a:p>
            <a:pPr algn="ctr"/>
            <a:endParaRPr lang="vi-VN" dirty="0"/>
          </a:p>
        </p:txBody>
      </p:sp>
      <p:cxnSp>
        <p:nvCxnSpPr>
          <p:cNvPr id="18" name="Straight Connector 17"/>
          <p:cNvCxnSpPr/>
          <p:nvPr/>
        </p:nvCxnSpPr>
        <p:spPr>
          <a:xfrm flipV="1">
            <a:off x="6084168" y="823010"/>
            <a:ext cx="0" cy="136815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084168" y="823010"/>
            <a:ext cx="25712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848565" y="96595"/>
            <a:ext cx="4384534" cy="707886"/>
          </a:xfrm>
          <a:prstGeom prst="rect">
            <a:avLst/>
          </a:prstGeom>
          <a:noFill/>
        </p:spPr>
        <p:txBody>
          <a:bodyPr wrap="none" lIns="91440" tIns="45720" rIns="91440" bIns="45720">
            <a:spAutoFit/>
          </a:bodyPr>
          <a:lstStyle/>
          <a:p>
            <a:pPr algn="ctr"/>
            <a:r>
              <a:rPr lang="vi-VN"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Hệ thống kiến thức</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p:txBody>
      </p:sp>
      <p:sp>
        <p:nvSpPr>
          <p:cNvPr id="26" name="Rectangle 25"/>
          <p:cNvSpPr/>
          <p:nvPr/>
        </p:nvSpPr>
        <p:spPr>
          <a:xfrm>
            <a:off x="5663643" y="2643758"/>
            <a:ext cx="492443" cy="2089675"/>
          </a:xfrm>
          <a:prstGeom prst="rect">
            <a:avLst/>
          </a:prstGeom>
          <a:noFill/>
        </p:spPr>
        <p:txBody>
          <a:bodyPr vert="vert270" wrap="none" lIns="91440" tIns="45720" rIns="91440" bIns="45720">
            <a:spAutoFit/>
          </a:bodyPr>
          <a:lstStyle/>
          <a:p>
            <a:pPr algn="ctr"/>
            <a:r>
              <a:rPr lang="vi-VN" sz="2000" b="1" cap="none" spc="0" dirty="0" smtClean="0">
                <a:ln w="10541" cmpd="sng">
                  <a:solidFill>
                    <a:schemeClr val="accent1">
                      <a:shade val="88000"/>
                      <a:satMod val="110000"/>
                    </a:schemeClr>
                  </a:solidFill>
                  <a:prstDash val="solid"/>
                </a:ln>
                <a:solidFill>
                  <a:srgbClr val="7030A0"/>
                </a:solidFill>
                <a:effectLst/>
                <a:latin typeface="+mj-lt"/>
              </a:rPr>
              <a:t>Qui trình ứng phó</a:t>
            </a:r>
            <a:endParaRPr lang="en-US" sz="2000" b="1" cap="none" spc="0" dirty="0">
              <a:ln w="10541" cmpd="sng">
                <a:solidFill>
                  <a:schemeClr val="accent1">
                    <a:shade val="88000"/>
                    <a:satMod val="110000"/>
                  </a:schemeClr>
                </a:solidFill>
                <a:prstDash val="solid"/>
              </a:ln>
              <a:solidFill>
                <a:srgbClr val="7030A0"/>
              </a:solidFill>
              <a:effectLst/>
              <a:latin typeface="+mj-lt"/>
            </a:endParaRPr>
          </a:p>
        </p:txBody>
      </p:sp>
      <p:sp>
        <p:nvSpPr>
          <p:cNvPr id="28" name="Explosion 2 27"/>
          <p:cNvSpPr/>
          <p:nvPr/>
        </p:nvSpPr>
        <p:spPr>
          <a:xfrm rot="739963">
            <a:off x="2424300" y="2963824"/>
            <a:ext cx="3233065" cy="2184671"/>
          </a:xfrm>
          <a:prstGeom prst="irregularSeal2">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9" name="Rectangle 28"/>
          <p:cNvSpPr/>
          <p:nvPr/>
        </p:nvSpPr>
        <p:spPr>
          <a:xfrm>
            <a:off x="2933816" y="3594494"/>
            <a:ext cx="210827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vi-VN" sz="5400" b="1" cap="none" spc="0" dirty="0" smtClean="0">
                <a:ln w="11430"/>
                <a:effectLst>
                  <a:outerShdw blurRad="50800" dist="39000" dir="5460000" algn="tl">
                    <a:srgbClr val="000000">
                      <a:alpha val="38000"/>
                    </a:srgbClr>
                  </a:outerShdw>
                </a:effectLst>
                <a:latin typeface="+mj-lt"/>
              </a:rPr>
              <a:t>NBLC</a:t>
            </a:r>
            <a:endParaRPr lang="en-US" sz="5400" b="1" cap="none" spc="0" dirty="0">
              <a:ln w="11430"/>
              <a:effectLst>
                <a:outerShdw blurRad="50800" dist="39000" dir="5460000" algn="tl">
                  <a:srgbClr val="000000">
                    <a:alpha val="38000"/>
                  </a:srgbClr>
                </a:outerShdw>
              </a:effectLst>
              <a:latin typeface="+mj-lt"/>
            </a:endParaRPr>
          </a:p>
        </p:txBody>
      </p:sp>
      <p:sp>
        <p:nvSpPr>
          <p:cNvPr id="3" name="TextBox 2"/>
          <p:cNvSpPr txBox="1"/>
          <p:nvPr/>
        </p:nvSpPr>
        <p:spPr>
          <a:xfrm>
            <a:off x="116918" y="1905094"/>
            <a:ext cx="2816897" cy="738664"/>
          </a:xfrm>
          <a:prstGeom prst="rect">
            <a:avLst/>
          </a:prstGeom>
          <a:noFill/>
        </p:spPr>
        <p:txBody>
          <a:bodyPr wrap="square" rtlCol="0">
            <a:spAutoFit/>
          </a:bodyPr>
          <a:lstStyle/>
          <a:p>
            <a:r>
              <a:rPr lang="vi-VN" sz="2100" b="1" dirty="0">
                <a:latin typeface="+mj-lt"/>
              </a:rPr>
              <a:t>Tình huống nguy hiểm</a:t>
            </a:r>
            <a:r>
              <a:rPr lang="vi-VN" sz="2100" dirty="0" smtClean="0">
                <a:latin typeface="+mj-lt"/>
              </a:rPr>
              <a:t>:</a:t>
            </a:r>
            <a:endParaRPr lang="vi-VN" sz="2100" dirty="0">
              <a:latin typeface="+mj-lt"/>
            </a:endParaRPr>
          </a:p>
        </p:txBody>
      </p:sp>
      <p:sp>
        <p:nvSpPr>
          <p:cNvPr id="12" name="TextBox 11"/>
          <p:cNvSpPr txBox="1"/>
          <p:nvPr/>
        </p:nvSpPr>
        <p:spPr>
          <a:xfrm>
            <a:off x="3096497" y="802462"/>
            <a:ext cx="2866315" cy="1708160"/>
          </a:xfrm>
          <a:prstGeom prst="rect">
            <a:avLst/>
          </a:prstGeom>
          <a:noFill/>
        </p:spPr>
        <p:txBody>
          <a:bodyPr wrap="square" rtlCol="0">
            <a:spAutoFit/>
          </a:bodyPr>
          <a:lstStyle/>
          <a:p>
            <a:pPr algn="ctr"/>
            <a:r>
              <a:rPr lang="vi-VN" sz="2100" b="1" dirty="0">
                <a:latin typeface="+mj-lt"/>
              </a:rPr>
              <a:t>Ví dụ:</a:t>
            </a:r>
          </a:p>
          <a:p>
            <a:pPr algn="ctr"/>
            <a:r>
              <a:rPr lang="vi-VN" sz="2100" b="1" dirty="0">
                <a:latin typeface="+mj-lt"/>
              </a:rPr>
              <a:t> </a:t>
            </a:r>
            <a:r>
              <a:rPr lang="vi-VN" sz="2100" dirty="0">
                <a:latin typeface="+mj-lt"/>
              </a:rPr>
              <a:t>Đuối nước, hỏa hoạn, </a:t>
            </a:r>
            <a:r>
              <a:rPr lang="vi-VN" sz="2100" dirty="0" smtClean="0">
                <a:latin typeface="+mj-lt"/>
              </a:rPr>
              <a:t>tai </a:t>
            </a:r>
            <a:r>
              <a:rPr lang="vi-VN" sz="2100" dirty="0">
                <a:latin typeface="+mj-lt"/>
              </a:rPr>
              <a:t>nạn, hóc xương, dị ứng thuốc, bị bắt cóc, bị xâm hại tình dục…</a:t>
            </a:r>
          </a:p>
        </p:txBody>
      </p:sp>
      <p:sp>
        <p:nvSpPr>
          <p:cNvPr id="5" name="TextBox 4"/>
          <p:cNvSpPr txBox="1"/>
          <p:nvPr/>
        </p:nvSpPr>
        <p:spPr>
          <a:xfrm>
            <a:off x="6407606" y="339502"/>
            <a:ext cx="2736394" cy="1107996"/>
          </a:xfrm>
          <a:prstGeom prst="rect">
            <a:avLst/>
          </a:prstGeom>
          <a:noFill/>
        </p:spPr>
        <p:txBody>
          <a:bodyPr wrap="square" rtlCol="0">
            <a:spAutoFit/>
          </a:bodyPr>
          <a:lstStyle/>
          <a:p>
            <a:r>
              <a:rPr lang="vi-VN" sz="2400" dirty="0">
                <a:solidFill>
                  <a:schemeClr val="bg1"/>
                </a:solidFill>
                <a:latin typeface="+mj-lt"/>
              </a:rPr>
              <a:t>1. </a:t>
            </a:r>
            <a:r>
              <a:rPr lang="vi-VN" sz="2400" b="1" dirty="0">
                <a:latin typeface="+mj-lt"/>
              </a:rPr>
              <a:t>N</a:t>
            </a:r>
            <a:r>
              <a:rPr lang="vi-VN" sz="2400" dirty="0">
                <a:solidFill>
                  <a:schemeClr val="bg1"/>
                </a:solidFill>
                <a:latin typeface="+mj-lt"/>
              </a:rPr>
              <a:t>hận diện tình huống nguy hiểm.</a:t>
            </a:r>
          </a:p>
          <a:p>
            <a:endParaRPr lang="vi-VN" dirty="0"/>
          </a:p>
        </p:txBody>
      </p:sp>
      <p:sp>
        <p:nvSpPr>
          <p:cNvPr id="17" name="TextBox 16"/>
          <p:cNvSpPr txBox="1"/>
          <p:nvPr/>
        </p:nvSpPr>
        <p:spPr>
          <a:xfrm>
            <a:off x="6407606" y="1675850"/>
            <a:ext cx="2736394" cy="830997"/>
          </a:xfrm>
          <a:prstGeom prst="rect">
            <a:avLst/>
          </a:prstGeom>
          <a:noFill/>
        </p:spPr>
        <p:txBody>
          <a:bodyPr wrap="square" rtlCol="0">
            <a:spAutoFit/>
          </a:bodyPr>
          <a:lstStyle/>
          <a:p>
            <a:r>
              <a:rPr lang="vi-VN" sz="2400" dirty="0">
                <a:solidFill>
                  <a:schemeClr val="bg1"/>
                </a:solidFill>
                <a:latin typeface="+mj-lt"/>
              </a:rPr>
              <a:t>2. </a:t>
            </a:r>
            <a:r>
              <a:rPr lang="vi-VN" sz="2400" b="1" dirty="0">
                <a:latin typeface="+mj-lt"/>
              </a:rPr>
              <a:t>B</a:t>
            </a:r>
            <a:r>
              <a:rPr lang="vi-VN" sz="2400" dirty="0">
                <a:solidFill>
                  <a:schemeClr val="bg1"/>
                </a:solidFill>
                <a:latin typeface="+mj-lt"/>
              </a:rPr>
              <a:t>ình tĩnh suy nghĩ</a:t>
            </a:r>
            <a:r>
              <a:rPr lang="vi-VN" sz="2400" dirty="0" smtClean="0">
                <a:solidFill>
                  <a:schemeClr val="bg1"/>
                </a:solidFill>
                <a:latin typeface="+mj-lt"/>
              </a:rPr>
              <a:t>.</a:t>
            </a:r>
            <a:endParaRPr lang="vi-VN" sz="2400" dirty="0">
              <a:solidFill>
                <a:schemeClr val="bg1"/>
              </a:solidFill>
              <a:latin typeface="+mj-lt"/>
            </a:endParaRPr>
          </a:p>
        </p:txBody>
      </p:sp>
      <p:sp>
        <p:nvSpPr>
          <p:cNvPr id="20" name="TextBox 19"/>
          <p:cNvSpPr txBox="1"/>
          <p:nvPr/>
        </p:nvSpPr>
        <p:spPr>
          <a:xfrm>
            <a:off x="6407606" y="2910482"/>
            <a:ext cx="2736394" cy="830997"/>
          </a:xfrm>
          <a:prstGeom prst="rect">
            <a:avLst/>
          </a:prstGeom>
          <a:noFill/>
        </p:spPr>
        <p:txBody>
          <a:bodyPr wrap="square" rtlCol="0">
            <a:spAutoFit/>
          </a:bodyPr>
          <a:lstStyle/>
          <a:p>
            <a:r>
              <a:rPr lang="vi-VN" sz="2400" dirty="0">
                <a:solidFill>
                  <a:schemeClr val="bg1"/>
                </a:solidFill>
                <a:latin typeface="+mj-lt"/>
              </a:rPr>
              <a:t>3. </a:t>
            </a:r>
            <a:r>
              <a:rPr lang="vi-VN" sz="2400" b="1" dirty="0">
                <a:latin typeface="+mj-lt"/>
              </a:rPr>
              <a:t>L</a:t>
            </a:r>
            <a:r>
              <a:rPr lang="vi-VN" sz="2400" dirty="0">
                <a:solidFill>
                  <a:schemeClr val="bg1"/>
                </a:solidFill>
                <a:latin typeface="+mj-lt"/>
              </a:rPr>
              <a:t>iệt kê các cách ứng phó.</a:t>
            </a:r>
          </a:p>
        </p:txBody>
      </p:sp>
      <p:sp>
        <p:nvSpPr>
          <p:cNvPr id="21" name="TextBox 20"/>
          <p:cNvSpPr txBox="1"/>
          <p:nvPr/>
        </p:nvSpPr>
        <p:spPr>
          <a:xfrm>
            <a:off x="6305239" y="4155926"/>
            <a:ext cx="2736394" cy="830997"/>
          </a:xfrm>
          <a:prstGeom prst="rect">
            <a:avLst/>
          </a:prstGeom>
          <a:noFill/>
        </p:spPr>
        <p:txBody>
          <a:bodyPr wrap="square" rtlCol="0">
            <a:spAutoFit/>
          </a:bodyPr>
          <a:lstStyle/>
          <a:p>
            <a:r>
              <a:rPr lang="vi-VN" sz="2400" dirty="0">
                <a:solidFill>
                  <a:schemeClr val="bg1"/>
                </a:solidFill>
                <a:latin typeface="+mj-lt"/>
              </a:rPr>
              <a:t>4. </a:t>
            </a:r>
            <a:r>
              <a:rPr lang="vi-VN" sz="2400" b="1" dirty="0">
                <a:latin typeface="+mj-lt"/>
              </a:rPr>
              <a:t>C</a:t>
            </a:r>
            <a:r>
              <a:rPr lang="vi-VN" sz="2400" dirty="0">
                <a:solidFill>
                  <a:schemeClr val="bg1"/>
                </a:solidFill>
                <a:latin typeface="+mj-lt"/>
              </a:rPr>
              <a:t>họn phương án ứng phó hiệu quả.</a:t>
            </a:r>
          </a:p>
        </p:txBody>
      </p:sp>
      <p:sp>
        <p:nvSpPr>
          <p:cNvPr id="23" name="TextBox 22"/>
          <p:cNvSpPr txBox="1"/>
          <p:nvPr/>
        </p:nvSpPr>
        <p:spPr>
          <a:xfrm>
            <a:off x="40734" y="2227724"/>
            <a:ext cx="2816897" cy="1061829"/>
          </a:xfrm>
          <a:prstGeom prst="rect">
            <a:avLst/>
          </a:prstGeom>
          <a:noFill/>
        </p:spPr>
        <p:txBody>
          <a:bodyPr wrap="square" rtlCol="0">
            <a:spAutoFit/>
          </a:bodyPr>
          <a:lstStyle/>
          <a:p>
            <a:r>
              <a:rPr lang="vi-VN" sz="2100" dirty="0" smtClean="0">
                <a:latin typeface="+mj-lt"/>
              </a:rPr>
              <a:t>           Tình </a:t>
            </a:r>
            <a:r>
              <a:rPr lang="vi-VN" sz="2100" dirty="0">
                <a:latin typeface="+mj-lt"/>
              </a:rPr>
              <a:t>huống gây ra tổn thất tinh thần, thể chất cho cá nhân, xã </a:t>
            </a:r>
            <a:r>
              <a:rPr lang="vi-VN" sz="2100" dirty="0" smtClean="0">
                <a:latin typeface="+mj-lt"/>
              </a:rPr>
              <a:t>hội</a:t>
            </a:r>
            <a:endParaRPr lang="vi-VN" sz="2100" dirty="0">
              <a:latin typeface="+mj-lt"/>
            </a:endParaRPr>
          </a:p>
        </p:txBody>
      </p:sp>
    </p:spTree>
    <p:extLst>
      <p:ext uri="{BB962C8B-B14F-4D97-AF65-F5344CB8AC3E}">
        <p14:creationId xmlns:p14="http://schemas.microsoft.com/office/powerpoint/2010/main" val="1523205796"/>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ircle(in)">
                                      <p:cBhvr>
                                        <p:cTn id="7" dur="2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1000" fill="hold"/>
                                        <p:tgtEl>
                                          <p:spTgt spid="26"/>
                                        </p:tgtEl>
                                        <p:attrNameLst>
                                          <p:attrName>ppt_w</p:attrName>
                                        </p:attrNameLst>
                                      </p:cBhvr>
                                      <p:tavLst>
                                        <p:tav tm="0">
                                          <p:val>
                                            <p:fltVal val="0"/>
                                          </p:val>
                                        </p:tav>
                                        <p:tav tm="100000">
                                          <p:val>
                                            <p:strVal val="#ppt_w"/>
                                          </p:val>
                                        </p:tav>
                                      </p:tavLst>
                                    </p:anim>
                                    <p:anim calcmode="lin" valueType="num">
                                      <p:cBhvr>
                                        <p:cTn id="18" dur="1000" fill="hold"/>
                                        <p:tgtEl>
                                          <p:spTgt spid="26"/>
                                        </p:tgtEl>
                                        <p:attrNameLst>
                                          <p:attrName>ppt_h</p:attrName>
                                        </p:attrNameLst>
                                      </p:cBhvr>
                                      <p:tavLst>
                                        <p:tav tm="0">
                                          <p:val>
                                            <p:fltVal val="0"/>
                                          </p:val>
                                        </p:tav>
                                        <p:tav tm="100000">
                                          <p:val>
                                            <p:strVal val="#ppt_h"/>
                                          </p:val>
                                        </p:tav>
                                      </p:tavLst>
                                    </p:anim>
                                    <p:anim calcmode="lin" valueType="num">
                                      <p:cBhvr>
                                        <p:cTn id="19" dur="1000" fill="hold"/>
                                        <p:tgtEl>
                                          <p:spTgt spid="26"/>
                                        </p:tgtEl>
                                        <p:attrNameLst>
                                          <p:attrName>style.rotation</p:attrName>
                                        </p:attrNameLst>
                                      </p:cBhvr>
                                      <p:tavLst>
                                        <p:tav tm="0">
                                          <p:val>
                                            <p:fltVal val="90"/>
                                          </p:val>
                                        </p:tav>
                                        <p:tav tm="100000">
                                          <p:val>
                                            <p:fltVal val="0"/>
                                          </p:val>
                                        </p:tav>
                                      </p:tavLst>
                                    </p:anim>
                                    <p:animEffect transition="in" filter="fade">
                                      <p:cBhvr>
                                        <p:cTn id="20" dur="10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2000"/>
                                        <p:tgtEl>
                                          <p:spTgt spid="28"/>
                                        </p:tgtEl>
                                      </p:cBhvr>
                                    </p:animEffect>
                                    <p:anim calcmode="lin" valueType="num">
                                      <p:cBhvr>
                                        <p:cTn id="50" dur="2000" fill="hold"/>
                                        <p:tgtEl>
                                          <p:spTgt spid="28"/>
                                        </p:tgtEl>
                                        <p:attrNameLst>
                                          <p:attrName>ppt_w</p:attrName>
                                        </p:attrNameLst>
                                      </p:cBhvr>
                                      <p:tavLst>
                                        <p:tav tm="0" fmla="#ppt_w*sin(2.5*pi*$)">
                                          <p:val>
                                            <p:fltVal val="0"/>
                                          </p:val>
                                        </p:tav>
                                        <p:tav tm="100000">
                                          <p:val>
                                            <p:fltVal val="1"/>
                                          </p:val>
                                        </p:tav>
                                      </p:tavLst>
                                    </p:anim>
                                    <p:anim calcmode="lin" valueType="num">
                                      <p:cBhvr>
                                        <p:cTn id="51" dur="2000" fill="hold"/>
                                        <p:tgtEl>
                                          <p:spTgt spid="28"/>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2000"/>
                                        <p:tgtEl>
                                          <p:spTgt spid="29"/>
                                        </p:tgtEl>
                                      </p:cBhvr>
                                    </p:animEffect>
                                    <p:anim calcmode="lin" valueType="num">
                                      <p:cBhvr>
                                        <p:cTn id="55" dur="2000" fill="hold"/>
                                        <p:tgtEl>
                                          <p:spTgt spid="29"/>
                                        </p:tgtEl>
                                        <p:attrNameLst>
                                          <p:attrName>ppt_w</p:attrName>
                                        </p:attrNameLst>
                                      </p:cBhvr>
                                      <p:tavLst>
                                        <p:tav tm="0" fmla="#ppt_w*sin(2.5*pi*$)">
                                          <p:val>
                                            <p:fltVal val="0"/>
                                          </p:val>
                                        </p:tav>
                                        <p:tav tm="100000">
                                          <p:val>
                                            <p:fltVal val="1"/>
                                          </p:val>
                                        </p:tav>
                                      </p:tavLst>
                                    </p:anim>
                                    <p:anim calcmode="lin" valueType="num">
                                      <p:cBhvr>
                                        <p:cTn id="56" dur="20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animBg="1"/>
      <p:bldP spid="29" grpId="0"/>
      <p:bldP spid="12" grpId="0"/>
      <p:bldP spid="5" grpId="0"/>
      <p:bldP spid="17" grpId="0"/>
      <p:bldP spid="20" grpId="0"/>
      <p:bldP spid="21"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9136"/>
            <a:ext cx="9144000" cy="5184576"/>
          </a:xfrm>
        </p:spPr>
      </p:pic>
      <p:sp>
        <p:nvSpPr>
          <p:cNvPr id="7" name="Rectangle 6"/>
          <p:cNvSpPr/>
          <p:nvPr/>
        </p:nvSpPr>
        <p:spPr>
          <a:xfrm>
            <a:off x="969097" y="627534"/>
            <a:ext cx="7205819" cy="1754326"/>
          </a:xfrm>
          <a:prstGeom prst="rect">
            <a:avLst/>
          </a:prstGeom>
          <a:noFill/>
        </p:spPr>
        <p:txBody>
          <a:bodyPr wrap="none" lIns="91440" tIns="45720" rIns="91440" bIns="45720">
            <a:spAutoFit/>
          </a:bodyPr>
          <a:lstStyle/>
          <a:p>
            <a:pPr algn="ctr"/>
            <a:r>
              <a:rPr lang="vi-VN" sz="3600" b="1" cap="none" spc="0" dirty="0" smtClean="0">
                <a:ln w="10541" cmpd="sng">
                  <a:solidFill>
                    <a:schemeClr val="accent1">
                      <a:shade val="88000"/>
                      <a:satMod val="110000"/>
                    </a:schemeClr>
                  </a:solidFill>
                  <a:prstDash val="solid"/>
                </a:ln>
                <a:solidFill>
                  <a:schemeClr val="bg1"/>
                </a:solidFill>
                <a:effectLst/>
                <a:latin typeface="+mj-lt"/>
                <a:hlinkClick r:id="rId3" action="ppaction://hlinkfile"/>
              </a:rPr>
              <a:t>Video những điều HS cần làm</a:t>
            </a:r>
          </a:p>
          <a:p>
            <a:pPr algn="ctr"/>
            <a:r>
              <a:rPr lang="vi-VN" sz="3600" b="1" dirty="0" smtClean="0">
                <a:ln w="10541" cmpd="sng">
                  <a:solidFill>
                    <a:schemeClr val="accent1">
                      <a:shade val="88000"/>
                      <a:satMod val="110000"/>
                    </a:schemeClr>
                  </a:solidFill>
                  <a:prstDash val="solid"/>
                </a:ln>
                <a:solidFill>
                  <a:schemeClr val="bg1"/>
                </a:solidFill>
                <a:latin typeface="+mj-lt"/>
                <a:hlinkClick r:id="rId3" action="ppaction://hlinkfile"/>
              </a:rPr>
              <a:t>Để bảo vệ bản thân và bạn bè trước</a:t>
            </a:r>
          </a:p>
          <a:p>
            <a:pPr algn="ctr"/>
            <a:r>
              <a:rPr lang="vi-VN" sz="3600" b="1" cap="none" spc="0" dirty="0" smtClean="0">
                <a:ln w="10541" cmpd="sng">
                  <a:solidFill>
                    <a:schemeClr val="accent1">
                      <a:shade val="88000"/>
                      <a:satMod val="110000"/>
                    </a:schemeClr>
                  </a:solidFill>
                  <a:prstDash val="solid"/>
                </a:ln>
                <a:solidFill>
                  <a:schemeClr val="bg1"/>
                </a:solidFill>
                <a:effectLst/>
                <a:latin typeface="+mj-lt"/>
                <a:hlinkClick r:id="rId3" action="ppaction://hlinkfile"/>
              </a:rPr>
              <a:t>dịch bệnh Covid tại trường</a:t>
            </a:r>
            <a:endParaRPr lang="en-US" sz="3600" b="1" cap="none" spc="0" dirty="0">
              <a:ln w="10541" cmpd="sng">
                <a:solidFill>
                  <a:schemeClr val="accent1">
                    <a:shade val="88000"/>
                    <a:satMod val="110000"/>
                  </a:schemeClr>
                </a:solidFill>
                <a:prstDash val="solid"/>
              </a:ln>
              <a:solidFill>
                <a:schemeClr val="bg1"/>
              </a:solidFill>
              <a:effectLst/>
              <a:latin typeface="+mj-lt"/>
            </a:endParaRPr>
          </a:p>
        </p:txBody>
      </p:sp>
    </p:spTree>
    <p:extLst>
      <p:ext uri="{BB962C8B-B14F-4D97-AF65-F5344CB8AC3E}">
        <p14:creationId xmlns:p14="http://schemas.microsoft.com/office/powerpoint/2010/main" val="344241508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3500" y="0"/>
            <a:ext cx="9207500" cy="5192443"/>
          </a:xfrm>
        </p:spPr>
      </p:pic>
      <p:sp>
        <p:nvSpPr>
          <p:cNvPr id="7" name="Rectangle 6"/>
          <p:cNvSpPr/>
          <p:nvPr/>
        </p:nvSpPr>
        <p:spPr>
          <a:xfrm>
            <a:off x="3105250" y="-88583"/>
            <a:ext cx="2973891" cy="923330"/>
          </a:xfrm>
          <a:prstGeom prst="rect">
            <a:avLst/>
          </a:prstGeom>
          <a:noFill/>
        </p:spPr>
        <p:txBody>
          <a:bodyPr wrap="none" lIns="91440" tIns="45720" rIns="91440" bIns="45720">
            <a:spAutoFit/>
          </a:bodyPr>
          <a:lstStyle/>
          <a:p>
            <a:pPr algn="ctr"/>
            <a:r>
              <a:rPr lang="vi-VN"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Luyện tập</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8" name="Rectangle 7"/>
          <p:cNvSpPr/>
          <p:nvPr/>
        </p:nvSpPr>
        <p:spPr>
          <a:xfrm>
            <a:off x="75846" y="699542"/>
            <a:ext cx="2664296" cy="2246769"/>
          </a:xfrm>
          <a:prstGeom prst="rect">
            <a:avLst/>
          </a:prstGeom>
          <a:noFill/>
          <a:ln w="12700">
            <a:solidFill>
              <a:schemeClr val="tx1"/>
            </a:solidFill>
          </a:ln>
        </p:spPr>
        <p:txBody>
          <a:bodyPr wrap="square" lIns="91440" tIns="45720" rIns="91440" bIns="45720">
            <a:spAutoFit/>
          </a:bodyPr>
          <a:lstStyle/>
          <a:p>
            <a:pPr algn="ctr"/>
            <a:r>
              <a:rPr lang="vi-VN"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Bài tập 1: </a:t>
            </a:r>
          </a:p>
          <a:p>
            <a:pPr algn="ctr"/>
            <a:r>
              <a:rPr lang="vi-VN"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Thực hành </a:t>
            </a:r>
          </a:p>
          <a:p>
            <a:pPr algn="ctr"/>
            <a:r>
              <a:rPr lang="vi-VN"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trải nghiệm</a:t>
            </a:r>
          </a:p>
          <a:p>
            <a:pPr algn="ctr"/>
            <a:r>
              <a:rPr lang="vi-VN"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Tình huống giả định (7 phút)</a:t>
            </a:r>
            <a:endParaRPr lang="en-U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p:txBody>
      </p:sp>
      <p:sp>
        <p:nvSpPr>
          <p:cNvPr id="9" name="TextBox 8"/>
          <p:cNvSpPr txBox="1"/>
          <p:nvPr/>
        </p:nvSpPr>
        <p:spPr>
          <a:xfrm>
            <a:off x="3041607" y="999548"/>
            <a:ext cx="6016058" cy="954107"/>
          </a:xfrm>
          <a:prstGeom prst="rect">
            <a:avLst/>
          </a:prstGeom>
          <a:noFill/>
          <a:ln w="9525">
            <a:solidFill>
              <a:schemeClr val="tx1"/>
            </a:solidFill>
          </a:ln>
        </p:spPr>
        <p:txBody>
          <a:bodyPr wrap="square" rtlCol="0">
            <a:spAutoFit/>
          </a:bodyPr>
          <a:lstStyle/>
          <a:p>
            <a:r>
              <a:rPr lang="vi-VN" sz="2800" b="1" dirty="0" smtClean="0">
                <a:latin typeface="+mj-lt"/>
              </a:rPr>
              <a:t>Vòng 1</a:t>
            </a:r>
            <a:r>
              <a:rPr lang="vi-VN" sz="2800" dirty="0" smtClean="0">
                <a:latin typeface="+mj-lt"/>
              </a:rPr>
              <a:t>: Thảo luận nhóm nghiên cứu tình huống và đề xuất cách xử lý </a:t>
            </a:r>
            <a:r>
              <a:rPr lang="vi-VN" sz="2400" b="1" dirty="0" smtClean="0">
                <a:latin typeface="+mj-lt"/>
              </a:rPr>
              <a:t>(2 phút)</a:t>
            </a:r>
            <a:endParaRPr lang="vi-VN" sz="2800" b="1" dirty="0">
              <a:latin typeface="+mj-lt"/>
            </a:endParaRPr>
          </a:p>
        </p:txBody>
      </p:sp>
      <p:sp>
        <p:nvSpPr>
          <p:cNvPr id="10" name="TextBox 9"/>
          <p:cNvSpPr txBox="1"/>
          <p:nvPr/>
        </p:nvSpPr>
        <p:spPr>
          <a:xfrm>
            <a:off x="3049582" y="2211710"/>
            <a:ext cx="6008083" cy="954107"/>
          </a:xfrm>
          <a:prstGeom prst="rect">
            <a:avLst/>
          </a:prstGeom>
          <a:noFill/>
          <a:ln w="9525">
            <a:solidFill>
              <a:schemeClr val="tx1"/>
            </a:solidFill>
          </a:ln>
        </p:spPr>
        <p:txBody>
          <a:bodyPr wrap="square" rtlCol="0">
            <a:spAutoFit/>
          </a:bodyPr>
          <a:lstStyle/>
          <a:p>
            <a:r>
              <a:rPr lang="vi-VN" sz="2800" b="1" dirty="0" smtClean="0">
                <a:latin typeface="+mj-lt"/>
              </a:rPr>
              <a:t>Vòng 2</a:t>
            </a:r>
            <a:r>
              <a:rPr lang="vi-VN" sz="2800" dirty="0" smtClean="0">
                <a:latin typeface="+mj-lt"/>
              </a:rPr>
              <a:t>: Thực hành trải nghiệm đưa ra những cách thức xử lý có minh họa </a:t>
            </a:r>
            <a:r>
              <a:rPr lang="vi-VN" sz="2800" b="1" dirty="0" smtClean="0">
                <a:latin typeface="+mj-lt"/>
              </a:rPr>
              <a:t>(5p)</a:t>
            </a:r>
            <a:endParaRPr lang="vi-VN" sz="2800" b="1" dirty="0">
              <a:latin typeface="+mj-lt"/>
            </a:endParaRPr>
          </a:p>
        </p:txBody>
      </p:sp>
      <p:sp>
        <p:nvSpPr>
          <p:cNvPr id="15" name="TextBox 14"/>
          <p:cNvSpPr txBox="1"/>
          <p:nvPr/>
        </p:nvSpPr>
        <p:spPr>
          <a:xfrm>
            <a:off x="107504" y="3075806"/>
            <a:ext cx="2664296" cy="1692771"/>
          </a:xfrm>
          <a:prstGeom prst="rect">
            <a:avLst/>
          </a:prstGeom>
          <a:noFill/>
          <a:ln w="19050">
            <a:solidFill>
              <a:srgbClr val="66FF33"/>
            </a:solidFill>
          </a:ln>
        </p:spPr>
        <p:txBody>
          <a:bodyPr wrap="square" rtlCol="0">
            <a:spAutoFit/>
          </a:bodyPr>
          <a:lstStyle/>
          <a:p>
            <a:pPr algn="ctr"/>
            <a:r>
              <a:rPr lang="vi-VN" sz="2600" b="1" dirty="0" smtClean="0">
                <a:latin typeface="+mj-lt"/>
              </a:rPr>
              <a:t>2 Nhóm một tình huống.</a:t>
            </a:r>
          </a:p>
          <a:p>
            <a:pPr algn="ctr"/>
            <a:r>
              <a:rPr lang="vi-VN" sz="2600" b="1" dirty="0" smtClean="0">
                <a:latin typeface="+mj-lt"/>
              </a:rPr>
              <a:t>Hình thức bốc thăm</a:t>
            </a:r>
            <a:endParaRPr lang="vi-VN" sz="2600" b="1" dirty="0">
              <a:latin typeface="+mj-lt"/>
            </a:endParaRPr>
          </a:p>
        </p:txBody>
      </p:sp>
    </p:spTree>
    <p:extLst>
      <p:ext uri="{BB962C8B-B14F-4D97-AF65-F5344CB8AC3E}">
        <p14:creationId xmlns:p14="http://schemas.microsoft.com/office/powerpoint/2010/main" val="4262982853"/>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1" y="1275606"/>
            <a:ext cx="3888432" cy="2912571"/>
          </a:xfrm>
          <a:prstGeom prst="rect">
            <a:avLst/>
          </a:prstGeom>
        </p:spPr>
      </p:pic>
      <p:sp>
        <p:nvSpPr>
          <p:cNvPr id="5" name="Rectangle 4"/>
          <p:cNvSpPr/>
          <p:nvPr/>
        </p:nvSpPr>
        <p:spPr>
          <a:xfrm>
            <a:off x="488625" y="1492757"/>
            <a:ext cx="2938625" cy="769441"/>
          </a:xfrm>
          <a:prstGeom prst="rect">
            <a:avLst/>
          </a:prstGeom>
          <a:noFill/>
        </p:spPr>
        <p:txBody>
          <a:bodyPr wrap="none" lIns="91440" tIns="45720" rIns="91440" bIns="45720">
            <a:spAutoFit/>
          </a:bodyPr>
          <a:lstStyle/>
          <a:p>
            <a:pPr algn="ctr"/>
            <a:r>
              <a:rPr lang="vi-VN" sz="4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Thư đe dọa</a:t>
            </a:r>
            <a:endParaRPr lang="en-US" sz="4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endParaRPr>
          </a:p>
        </p:txBody>
      </p:sp>
      <p:sp>
        <p:nvSpPr>
          <p:cNvPr id="6" name="Quad Arrow 5"/>
          <p:cNvSpPr/>
          <p:nvPr/>
        </p:nvSpPr>
        <p:spPr>
          <a:xfrm rot="1274733">
            <a:off x="1189138" y="2214476"/>
            <a:ext cx="1869176" cy="1239382"/>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p:cNvSpPr/>
          <p:nvPr/>
        </p:nvSpPr>
        <p:spPr>
          <a:xfrm>
            <a:off x="911313" y="123478"/>
            <a:ext cx="7503977" cy="646331"/>
          </a:xfrm>
          <a:prstGeom prst="rect">
            <a:avLst/>
          </a:prstGeom>
          <a:noFill/>
        </p:spPr>
        <p:txBody>
          <a:bodyPr wrap="none" lIns="91440" tIns="45720" rIns="91440" bIns="45720">
            <a:spAutoFit/>
          </a:bodyPr>
          <a:lstStyle/>
          <a:p>
            <a:pPr algn="ctr"/>
            <a:r>
              <a:rPr lang="vi-VN" sz="3600" b="1" cap="none" spc="0" dirty="0" smtClean="0">
                <a:ln w="10541" cmpd="sng">
                  <a:solidFill>
                    <a:schemeClr val="accent1">
                      <a:shade val="88000"/>
                      <a:satMod val="110000"/>
                    </a:schemeClr>
                  </a:solidFill>
                  <a:prstDash val="solid"/>
                </a:ln>
                <a:solidFill>
                  <a:srgbClr val="002060"/>
                </a:solidFill>
                <a:effectLst/>
                <a:latin typeface="+mj-lt"/>
              </a:rPr>
              <a:t>Cách xử lý khi nhận được thư đe dọa</a:t>
            </a:r>
            <a:endParaRPr lang="en-US" sz="3600" b="1" cap="none" spc="0" dirty="0">
              <a:ln w="10541" cmpd="sng">
                <a:solidFill>
                  <a:schemeClr val="accent1">
                    <a:shade val="88000"/>
                    <a:satMod val="110000"/>
                  </a:schemeClr>
                </a:solidFill>
                <a:prstDash val="solid"/>
              </a:ln>
              <a:solidFill>
                <a:srgbClr val="002060"/>
              </a:solidFill>
              <a:effectLst/>
              <a:latin typeface="+mj-lt"/>
            </a:endParaRPr>
          </a:p>
        </p:txBody>
      </p:sp>
      <p:sp>
        <p:nvSpPr>
          <p:cNvPr id="8" name="Right Arrow 7"/>
          <p:cNvSpPr/>
          <p:nvPr/>
        </p:nvSpPr>
        <p:spPr>
          <a:xfrm>
            <a:off x="4283968" y="987574"/>
            <a:ext cx="4392488" cy="1584176"/>
          </a:xfrm>
          <a:prstGeom prst="right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schemeClr val="bg1"/>
                </a:solidFill>
                <a:latin typeface="+mj-lt"/>
              </a:rPr>
              <a:t>Báo ngay với người lớn ( nếu ở nhà), thầy cô (nếu ở trường).</a:t>
            </a:r>
            <a:endParaRPr lang="vi-VN" sz="2400" dirty="0">
              <a:solidFill>
                <a:schemeClr val="bg1"/>
              </a:solidFill>
              <a:latin typeface="+mj-lt"/>
            </a:endParaRPr>
          </a:p>
        </p:txBody>
      </p:sp>
      <p:sp>
        <p:nvSpPr>
          <p:cNvPr id="9" name="Right Arrow 8"/>
          <p:cNvSpPr/>
          <p:nvPr/>
        </p:nvSpPr>
        <p:spPr>
          <a:xfrm>
            <a:off x="4283968" y="2806022"/>
            <a:ext cx="4392488" cy="1584176"/>
          </a:xfrm>
          <a:prstGeom prst="right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latin typeface="+mj-lt"/>
              </a:rPr>
              <a:t>Báo, cung cấp thông tin  </a:t>
            </a:r>
            <a:r>
              <a:rPr lang="vi-VN" sz="2400" dirty="0" smtClean="0">
                <a:latin typeface="+mj-lt"/>
              </a:rPr>
              <a:t>và nộp thư</a:t>
            </a:r>
            <a:r>
              <a:rPr lang="vi-VN" sz="2400" dirty="0">
                <a:latin typeface="+mj-lt"/>
              </a:rPr>
              <a:t> </a:t>
            </a:r>
            <a:r>
              <a:rPr lang="vi-VN" sz="2400" dirty="0" smtClean="0">
                <a:latin typeface="+mj-lt"/>
              </a:rPr>
              <a:t>cho công an</a:t>
            </a:r>
            <a:r>
              <a:rPr lang="vi-VN" sz="2400" dirty="0">
                <a:latin typeface="+mj-lt"/>
              </a:rPr>
              <a:t>.</a:t>
            </a:r>
          </a:p>
        </p:txBody>
      </p:sp>
      <p:sp>
        <p:nvSpPr>
          <p:cNvPr id="10" name="Rectangle 9"/>
          <p:cNvSpPr/>
          <p:nvPr/>
        </p:nvSpPr>
        <p:spPr>
          <a:xfrm>
            <a:off x="559002" y="4299941"/>
            <a:ext cx="3195105" cy="584775"/>
          </a:xfrm>
          <a:prstGeom prst="rect">
            <a:avLst/>
          </a:prstGeom>
          <a:noFill/>
        </p:spPr>
        <p:txBody>
          <a:bodyPr wrap="none" lIns="91440" tIns="45720" rIns="91440" bIns="45720">
            <a:spAutoFit/>
          </a:bodyPr>
          <a:lstStyle/>
          <a:p>
            <a:pPr algn="ctr"/>
            <a:r>
              <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Tình huống 1</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Tree>
    <p:extLst>
      <p:ext uri="{BB962C8B-B14F-4D97-AF65-F5344CB8AC3E}">
        <p14:creationId xmlns:p14="http://schemas.microsoft.com/office/powerpoint/2010/main" val="91609617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65390" y="123478"/>
            <a:ext cx="6995826" cy="646331"/>
          </a:xfrm>
          <a:prstGeom prst="rect">
            <a:avLst/>
          </a:prstGeom>
          <a:noFill/>
        </p:spPr>
        <p:txBody>
          <a:bodyPr wrap="none" lIns="91440" tIns="45720" rIns="91440" bIns="45720">
            <a:spAutoFit/>
          </a:bodyPr>
          <a:lstStyle/>
          <a:p>
            <a:pPr algn="ctr"/>
            <a:r>
              <a:rPr lang="vi-VN" sz="3600" b="1" cap="none" spc="0" dirty="0" smtClean="0">
                <a:ln w="10541" cmpd="sng">
                  <a:solidFill>
                    <a:schemeClr val="accent1">
                      <a:shade val="88000"/>
                      <a:satMod val="110000"/>
                    </a:schemeClr>
                  </a:solidFill>
                  <a:prstDash val="solid"/>
                </a:ln>
                <a:solidFill>
                  <a:srgbClr val="002060"/>
                </a:solidFill>
                <a:effectLst/>
                <a:latin typeface="+mj-lt"/>
              </a:rPr>
              <a:t>Cách xử lý khi bị người lạ theo dõi</a:t>
            </a:r>
            <a:endParaRPr lang="en-US" sz="3600" b="1" cap="none" spc="0" dirty="0">
              <a:ln w="10541" cmpd="sng">
                <a:solidFill>
                  <a:schemeClr val="accent1">
                    <a:shade val="88000"/>
                    <a:satMod val="110000"/>
                  </a:schemeClr>
                </a:solidFill>
                <a:prstDash val="solid"/>
              </a:ln>
              <a:solidFill>
                <a:srgbClr val="002060"/>
              </a:solidFill>
              <a:effectLst/>
              <a:latin typeface="+mj-lt"/>
            </a:endParaRPr>
          </a:p>
        </p:txBody>
      </p:sp>
      <p:sp>
        <p:nvSpPr>
          <p:cNvPr id="8" name="Right Arrow 7"/>
          <p:cNvSpPr/>
          <p:nvPr/>
        </p:nvSpPr>
        <p:spPr>
          <a:xfrm>
            <a:off x="3347864" y="864196"/>
            <a:ext cx="5796136" cy="1656184"/>
          </a:xfrm>
          <a:prstGeom prst="right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schemeClr val="bg1"/>
                </a:solidFill>
                <a:latin typeface="+mj-lt"/>
              </a:rPr>
              <a:t>Quan sát xung quanh, gọi điện thoại cho người thân báo địa điểm, giữ máy.</a:t>
            </a:r>
            <a:endParaRPr lang="vi-VN" sz="2400" dirty="0">
              <a:solidFill>
                <a:schemeClr val="bg1"/>
              </a:solidFill>
              <a:latin typeface="+mj-lt"/>
            </a:endParaRPr>
          </a:p>
        </p:txBody>
      </p:sp>
      <p:sp>
        <p:nvSpPr>
          <p:cNvPr id="9" name="Right Arrow 8"/>
          <p:cNvSpPr/>
          <p:nvPr/>
        </p:nvSpPr>
        <p:spPr>
          <a:xfrm>
            <a:off x="3347864" y="2571750"/>
            <a:ext cx="5796136" cy="1584176"/>
          </a:xfrm>
          <a:prstGeom prst="right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latin typeface="+mj-lt"/>
              </a:rPr>
              <a:t>Tìm người giúp đỡ </a:t>
            </a:r>
            <a:r>
              <a:rPr lang="vi-VN" sz="2400" dirty="0" smtClean="0">
                <a:solidFill>
                  <a:schemeClr val="tx1"/>
                </a:solidFill>
                <a:latin typeface="+mj-lt"/>
              </a:rPr>
              <a:t>(rẽ sang đoạn đường đông người hoặc vào hàng quán có người)</a:t>
            </a:r>
            <a:endParaRPr lang="vi-VN" sz="2400" dirty="0">
              <a:solidFill>
                <a:schemeClr val="tx1"/>
              </a:solidFill>
              <a:latin typeface="+mj-lt"/>
            </a:endParaRPr>
          </a:p>
        </p:txBody>
      </p:sp>
      <p:sp>
        <p:nvSpPr>
          <p:cNvPr id="10" name="Rectangle 9"/>
          <p:cNvSpPr/>
          <p:nvPr/>
        </p:nvSpPr>
        <p:spPr>
          <a:xfrm>
            <a:off x="206067" y="4299942"/>
            <a:ext cx="3195105" cy="584775"/>
          </a:xfrm>
          <a:prstGeom prst="rect">
            <a:avLst/>
          </a:prstGeom>
          <a:noFill/>
        </p:spPr>
        <p:txBody>
          <a:bodyPr wrap="none" lIns="91440" tIns="45720" rIns="91440" bIns="45720">
            <a:spAutoFit/>
          </a:bodyPr>
          <a:lstStyle/>
          <a:p>
            <a:pPr algn="ctr"/>
            <a:r>
              <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Tình huống 2</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11" name="TextBox 10"/>
          <p:cNvSpPr txBox="1"/>
          <p:nvPr/>
        </p:nvSpPr>
        <p:spPr>
          <a:xfrm>
            <a:off x="179512" y="1059582"/>
            <a:ext cx="2942002" cy="461665"/>
          </a:xfrm>
          <a:prstGeom prst="rect">
            <a:avLst/>
          </a:prstGeom>
          <a:noFill/>
        </p:spPr>
        <p:txBody>
          <a:bodyPr wrap="square" rtlCol="0">
            <a:spAutoFit/>
          </a:bodyPr>
          <a:lstStyle/>
          <a:p>
            <a:r>
              <a:rPr lang="vi-VN" sz="2400" b="1" dirty="0" smtClean="0">
                <a:latin typeface="+mj-lt"/>
              </a:rPr>
              <a:t>Bị người lạ theo dõi</a:t>
            </a:r>
            <a:endParaRPr lang="vi-VN" sz="2400" b="1" dirty="0">
              <a:latin typeface="+mj-lt"/>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30" y="1624322"/>
            <a:ext cx="2929035" cy="2459596"/>
          </a:xfrm>
          <a:prstGeom prst="rect">
            <a:avLst/>
          </a:prstGeom>
        </p:spPr>
      </p:pic>
      <p:sp>
        <p:nvSpPr>
          <p:cNvPr id="13" name="Rectangle 12"/>
          <p:cNvSpPr/>
          <p:nvPr/>
        </p:nvSpPr>
        <p:spPr>
          <a:xfrm>
            <a:off x="4211960" y="4283277"/>
            <a:ext cx="4494308" cy="584775"/>
          </a:xfrm>
          <a:prstGeom prst="rect">
            <a:avLst/>
          </a:prstGeom>
          <a:noFill/>
        </p:spPr>
        <p:txBody>
          <a:bodyPr wrap="none" lIns="91440" tIns="45720" rIns="91440" bIns="45720">
            <a:spAutoFit/>
          </a:bodyPr>
          <a:lstStyle/>
          <a:p>
            <a:pPr algn="ctr"/>
            <a:r>
              <a:rPr lang="vi-VN" sz="3200" b="1" cap="none" spc="0" dirty="0" smtClean="0">
                <a:ln w="10541" cmpd="sng">
                  <a:solidFill>
                    <a:schemeClr val="accent1">
                      <a:shade val="88000"/>
                      <a:satMod val="110000"/>
                    </a:schemeClr>
                  </a:solidFill>
                  <a:prstDash val="solid"/>
                </a:ln>
                <a:solidFill>
                  <a:srgbClr val="002060"/>
                </a:solidFill>
                <a:effectLst/>
                <a:latin typeface="+mj-lt"/>
                <a:hlinkClick r:id="rId3" action="ppaction://hlinkfile"/>
              </a:rPr>
              <a:t>Video hướng dẫn chi tiết</a:t>
            </a:r>
            <a:endParaRPr lang="en-US" sz="3200" b="1" cap="none" spc="0" dirty="0">
              <a:ln w="10541" cmpd="sng">
                <a:solidFill>
                  <a:schemeClr val="accent1">
                    <a:shade val="88000"/>
                    <a:satMod val="110000"/>
                  </a:schemeClr>
                </a:solidFill>
                <a:prstDash val="solid"/>
              </a:ln>
              <a:solidFill>
                <a:srgbClr val="002060"/>
              </a:solidFill>
              <a:effectLst/>
              <a:latin typeface="+mj-lt"/>
            </a:endParaRPr>
          </a:p>
        </p:txBody>
      </p:sp>
    </p:spTree>
    <p:extLst>
      <p:ext uri="{BB962C8B-B14F-4D97-AF65-F5344CB8AC3E}">
        <p14:creationId xmlns:p14="http://schemas.microsoft.com/office/powerpoint/2010/main" val="268705032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91760" y="123477"/>
            <a:ext cx="8260531" cy="523220"/>
          </a:xfrm>
          <a:prstGeom prst="rect">
            <a:avLst/>
          </a:prstGeom>
          <a:noFill/>
        </p:spPr>
        <p:txBody>
          <a:bodyPr wrap="none" lIns="91440" tIns="45720" rIns="91440" bIns="45720">
            <a:spAutoFit/>
          </a:bodyPr>
          <a:lstStyle/>
          <a:p>
            <a:pPr algn="ctr"/>
            <a:r>
              <a:rPr lang="vi-VN" sz="2800" b="1" cap="none" spc="0" dirty="0" smtClean="0">
                <a:ln w="10541" cmpd="sng">
                  <a:solidFill>
                    <a:schemeClr val="accent1">
                      <a:shade val="88000"/>
                      <a:satMod val="110000"/>
                    </a:schemeClr>
                  </a:solidFill>
                  <a:prstDash val="solid"/>
                </a:ln>
                <a:solidFill>
                  <a:srgbClr val="002060"/>
                </a:solidFill>
                <a:effectLst/>
                <a:latin typeface="+mj-lt"/>
              </a:rPr>
              <a:t>Cách xử lý khi cảm thấy nguy hiểm trong thang máy</a:t>
            </a:r>
            <a:endParaRPr lang="en-US" sz="2800" b="1" cap="none" spc="0" dirty="0">
              <a:ln w="10541" cmpd="sng">
                <a:solidFill>
                  <a:schemeClr val="accent1">
                    <a:shade val="88000"/>
                    <a:satMod val="110000"/>
                  </a:schemeClr>
                </a:solidFill>
                <a:prstDash val="solid"/>
              </a:ln>
              <a:solidFill>
                <a:srgbClr val="002060"/>
              </a:solidFill>
              <a:effectLst/>
              <a:latin typeface="+mj-lt"/>
            </a:endParaRPr>
          </a:p>
        </p:txBody>
      </p:sp>
      <p:sp>
        <p:nvSpPr>
          <p:cNvPr id="10" name="Rectangle 9"/>
          <p:cNvSpPr/>
          <p:nvPr/>
        </p:nvSpPr>
        <p:spPr>
          <a:xfrm>
            <a:off x="206067" y="4299942"/>
            <a:ext cx="3195105" cy="584775"/>
          </a:xfrm>
          <a:prstGeom prst="rect">
            <a:avLst/>
          </a:prstGeom>
          <a:noFill/>
        </p:spPr>
        <p:txBody>
          <a:bodyPr wrap="none" lIns="91440" tIns="45720" rIns="91440" bIns="45720">
            <a:spAutoFit/>
          </a:bodyPr>
          <a:lstStyle/>
          <a:p>
            <a:pPr algn="ctr"/>
            <a:r>
              <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Tình huống 3</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13" name="Rectangle 12"/>
          <p:cNvSpPr/>
          <p:nvPr/>
        </p:nvSpPr>
        <p:spPr>
          <a:xfrm>
            <a:off x="4211960" y="4355195"/>
            <a:ext cx="4494308" cy="584775"/>
          </a:xfrm>
          <a:prstGeom prst="rect">
            <a:avLst/>
          </a:prstGeom>
          <a:noFill/>
        </p:spPr>
        <p:txBody>
          <a:bodyPr wrap="none" lIns="91440" tIns="45720" rIns="91440" bIns="45720">
            <a:spAutoFit/>
          </a:bodyPr>
          <a:lstStyle/>
          <a:p>
            <a:pPr algn="ctr"/>
            <a:r>
              <a:rPr lang="vi-VN" sz="3200" b="1" cap="none" spc="0" dirty="0" smtClean="0">
                <a:ln w="10541" cmpd="sng">
                  <a:solidFill>
                    <a:schemeClr val="accent1">
                      <a:shade val="88000"/>
                      <a:satMod val="110000"/>
                    </a:schemeClr>
                  </a:solidFill>
                  <a:prstDash val="solid"/>
                </a:ln>
                <a:solidFill>
                  <a:srgbClr val="002060"/>
                </a:solidFill>
                <a:effectLst/>
                <a:latin typeface="+mj-lt"/>
                <a:hlinkClick r:id="rId2" action="ppaction://hlinkfile"/>
              </a:rPr>
              <a:t>Video hướng dẫn chi tiết</a:t>
            </a:r>
            <a:endParaRPr lang="en-US" sz="3200" b="1" cap="none" spc="0" dirty="0">
              <a:ln w="10541" cmpd="sng">
                <a:solidFill>
                  <a:schemeClr val="accent1">
                    <a:shade val="88000"/>
                    <a:satMod val="110000"/>
                  </a:schemeClr>
                </a:solidFill>
                <a:prstDash val="solid"/>
              </a:ln>
              <a:solidFill>
                <a:srgbClr val="002060"/>
              </a:solidFill>
              <a:effectLst/>
              <a:latin typeface="+mj-lt"/>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0000"/>
          <a:stretch/>
        </p:blipFill>
        <p:spPr>
          <a:xfrm>
            <a:off x="395536" y="1439553"/>
            <a:ext cx="2524015" cy="2843724"/>
          </a:xfrm>
          <a:prstGeom prst="rect">
            <a:avLst/>
          </a:prstGeom>
        </p:spPr>
      </p:pic>
      <p:sp>
        <p:nvSpPr>
          <p:cNvPr id="4" name="TextBox 3"/>
          <p:cNvSpPr txBox="1"/>
          <p:nvPr/>
        </p:nvSpPr>
        <p:spPr>
          <a:xfrm>
            <a:off x="3244379" y="874470"/>
            <a:ext cx="5648100" cy="1200329"/>
          </a:xfrm>
          <a:prstGeom prst="rect">
            <a:avLst/>
          </a:prstGeom>
          <a:noFill/>
          <a:ln w="9525">
            <a:solidFill>
              <a:schemeClr val="tx1"/>
            </a:solidFill>
          </a:ln>
        </p:spPr>
        <p:txBody>
          <a:bodyPr wrap="square" rtlCol="0">
            <a:spAutoFit/>
          </a:bodyPr>
          <a:lstStyle/>
          <a:p>
            <a:r>
              <a:rPr lang="vi-VN" sz="2400" dirty="0" smtClean="0">
                <a:latin typeface="+mj-lt"/>
              </a:rPr>
              <a:t>1. Đứng gần bảng điều khiển, lưng dựa sát vào tường, quan sát đề phòng, bấm tầng gần nhất với tầng thang máy, chạy ra ngoài.</a:t>
            </a:r>
            <a:endParaRPr lang="vi-VN" sz="2400" dirty="0">
              <a:latin typeface="+mj-lt"/>
            </a:endParaRPr>
          </a:p>
        </p:txBody>
      </p:sp>
      <p:sp>
        <p:nvSpPr>
          <p:cNvPr id="14" name="TextBox 13"/>
          <p:cNvSpPr txBox="1"/>
          <p:nvPr/>
        </p:nvSpPr>
        <p:spPr>
          <a:xfrm>
            <a:off x="3244379" y="2200581"/>
            <a:ext cx="5648101" cy="1200329"/>
          </a:xfrm>
          <a:prstGeom prst="rect">
            <a:avLst/>
          </a:prstGeom>
          <a:noFill/>
          <a:ln w="6350">
            <a:solidFill>
              <a:schemeClr val="tx1"/>
            </a:solidFill>
          </a:ln>
        </p:spPr>
        <p:txBody>
          <a:bodyPr wrap="square" rtlCol="0">
            <a:spAutoFit/>
          </a:bodyPr>
          <a:lstStyle/>
          <a:p>
            <a:r>
              <a:rPr lang="vi-VN" sz="2400" dirty="0" smtClean="0">
                <a:latin typeface="+mj-lt"/>
              </a:rPr>
              <a:t>2. Di chuyển đến góc quay của camera. Gọi điện thoại cho người thân, bạn bè (có sóng điện thoại ) + bấm chuông cứu hộ</a:t>
            </a:r>
            <a:endParaRPr lang="vi-VN" sz="2400" dirty="0">
              <a:latin typeface="+mj-lt"/>
            </a:endParaRPr>
          </a:p>
        </p:txBody>
      </p:sp>
      <p:sp>
        <p:nvSpPr>
          <p:cNvPr id="15" name="TextBox 14"/>
          <p:cNvSpPr txBox="1"/>
          <p:nvPr/>
        </p:nvSpPr>
        <p:spPr>
          <a:xfrm>
            <a:off x="3250658" y="3469108"/>
            <a:ext cx="5472608" cy="830997"/>
          </a:xfrm>
          <a:prstGeom prst="rect">
            <a:avLst/>
          </a:prstGeom>
          <a:noFill/>
          <a:ln w="6350">
            <a:solidFill>
              <a:schemeClr val="tx1"/>
            </a:solidFill>
          </a:ln>
        </p:spPr>
        <p:txBody>
          <a:bodyPr wrap="square" rtlCol="0">
            <a:spAutoFit/>
          </a:bodyPr>
          <a:lstStyle/>
          <a:p>
            <a:r>
              <a:rPr lang="vi-VN" sz="2400" dirty="0" smtClean="0">
                <a:latin typeface="+mj-lt"/>
              </a:rPr>
              <a:t>3. Kêu cứu, la hét tìm sự giúp đỡ từ bên ngoài. Cào, cắn tự vệ nếu bị tấn công.</a:t>
            </a:r>
            <a:endParaRPr lang="vi-VN" sz="2400" dirty="0">
              <a:latin typeface="+mj-lt"/>
            </a:endParaRPr>
          </a:p>
        </p:txBody>
      </p:sp>
    </p:spTree>
    <p:extLst>
      <p:ext uri="{BB962C8B-B14F-4D97-AF65-F5344CB8AC3E}">
        <p14:creationId xmlns:p14="http://schemas.microsoft.com/office/powerpoint/2010/main" val="241537113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69265"/>
          </a:xfrm>
        </p:spPr>
      </p:pic>
      <p:sp>
        <p:nvSpPr>
          <p:cNvPr id="5" name="Rectangle 4"/>
          <p:cNvSpPr/>
          <p:nvPr/>
        </p:nvSpPr>
        <p:spPr>
          <a:xfrm>
            <a:off x="827584" y="841772"/>
            <a:ext cx="7867500" cy="1508105"/>
          </a:xfrm>
          <a:prstGeom prst="rect">
            <a:avLst/>
          </a:prstGeom>
          <a:noFill/>
          <a:ln w="12700">
            <a:solidFill>
              <a:schemeClr val="tx1"/>
            </a:solidFill>
          </a:ln>
        </p:spPr>
        <p:txBody>
          <a:bodyPr wrap="square" lIns="91440" tIns="45720" rIns="91440" bIns="45720">
            <a:spAutoFit/>
          </a:bodyPr>
          <a:lstStyle/>
          <a:p>
            <a:pPr algn="ctr"/>
            <a:r>
              <a:rPr lang="vi-VN" sz="3600" b="1" cap="none" spc="0" dirty="0" smtClean="0">
                <a:ln w="1905"/>
                <a:solidFill>
                  <a:srgbClr val="FFFF00"/>
                </a:solidFill>
                <a:effectLst>
                  <a:innerShdw blurRad="69850" dist="43180" dir="5400000">
                    <a:srgbClr val="000000">
                      <a:alpha val="65000"/>
                    </a:srgbClr>
                  </a:innerShdw>
                </a:effectLst>
                <a:latin typeface="+mj-lt"/>
              </a:rPr>
              <a:t>Bài tập 2: </a:t>
            </a:r>
          </a:p>
          <a:p>
            <a:pPr algn="ctr"/>
            <a:r>
              <a:rPr lang="vi-VN" sz="2800" b="1" cap="none" spc="0" dirty="0" smtClean="0">
                <a:ln w="1905"/>
                <a:solidFill>
                  <a:srgbClr val="FFFF00"/>
                </a:solidFill>
                <a:effectLst>
                  <a:innerShdw blurRad="69850" dist="43180" dir="5400000">
                    <a:srgbClr val="000000">
                      <a:alpha val="65000"/>
                    </a:srgbClr>
                  </a:innerShdw>
                </a:effectLst>
                <a:latin typeface="+mj-lt"/>
              </a:rPr>
              <a:t>Bốc thăm Sắm vai xử lý tình huống </a:t>
            </a:r>
            <a:r>
              <a:rPr lang="vi-VN" sz="2800" b="1" dirty="0" smtClean="0">
                <a:ln w="1905"/>
                <a:solidFill>
                  <a:srgbClr val="FFFF00"/>
                </a:solidFill>
                <a:effectLst>
                  <a:innerShdw blurRad="69850" dist="43180" dir="5400000">
                    <a:srgbClr val="000000">
                      <a:alpha val="65000"/>
                    </a:srgbClr>
                  </a:innerShdw>
                </a:effectLst>
                <a:latin typeface="+mj-lt"/>
              </a:rPr>
              <a:t> </a:t>
            </a:r>
          </a:p>
          <a:p>
            <a:pPr algn="ctr"/>
            <a:r>
              <a:rPr lang="vi-VN" sz="2800" b="1" dirty="0" smtClean="0">
                <a:ln w="1905"/>
                <a:solidFill>
                  <a:srgbClr val="FFFF00"/>
                </a:solidFill>
                <a:effectLst>
                  <a:innerShdw blurRad="69850" dist="43180" dir="5400000">
                    <a:srgbClr val="000000">
                      <a:alpha val="65000"/>
                    </a:srgbClr>
                  </a:innerShdw>
                </a:effectLst>
                <a:latin typeface="+mj-lt"/>
              </a:rPr>
              <a:t>(10 phút) (2 nhóm một tình huống)</a:t>
            </a:r>
            <a:endParaRPr lang="en-US" sz="2800" b="1" cap="none" spc="0" dirty="0">
              <a:ln w="1905"/>
              <a:solidFill>
                <a:srgbClr val="FFFF00"/>
              </a:solidFill>
              <a:effectLst>
                <a:innerShdw blurRad="69850" dist="43180" dir="5400000">
                  <a:srgbClr val="000000">
                    <a:alpha val="65000"/>
                  </a:srgbClr>
                </a:innerShdw>
              </a:effectLst>
              <a:latin typeface="+mj-lt"/>
            </a:endParaRPr>
          </a:p>
        </p:txBody>
      </p:sp>
      <p:sp>
        <p:nvSpPr>
          <p:cNvPr id="6" name="TextBox 5"/>
          <p:cNvSpPr txBox="1"/>
          <p:nvPr/>
        </p:nvSpPr>
        <p:spPr>
          <a:xfrm>
            <a:off x="1588670" y="2715766"/>
            <a:ext cx="6016058" cy="954107"/>
          </a:xfrm>
          <a:prstGeom prst="rect">
            <a:avLst/>
          </a:prstGeom>
          <a:noFill/>
          <a:ln w="9525">
            <a:solidFill>
              <a:schemeClr val="bg1"/>
            </a:solidFill>
          </a:ln>
        </p:spPr>
        <p:txBody>
          <a:bodyPr wrap="square" rtlCol="0">
            <a:spAutoFit/>
          </a:bodyPr>
          <a:lstStyle/>
          <a:p>
            <a:r>
              <a:rPr lang="vi-VN" sz="2800" b="1" dirty="0" smtClean="0">
                <a:solidFill>
                  <a:schemeClr val="bg1"/>
                </a:solidFill>
                <a:latin typeface="+mj-lt"/>
              </a:rPr>
              <a:t>Vòng 1</a:t>
            </a:r>
            <a:r>
              <a:rPr lang="vi-VN" sz="2800" dirty="0" smtClean="0">
                <a:solidFill>
                  <a:schemeClr val="bg1"/>
                </a:solidFill>
                <a:latin typeface="+mj-lt"/>
              </a:rPr>
              <a:t>: Thảo luận nhóm nghiên cứu tình huống và xây dựng kịch bản </a:t>
            </a:r>
            <a:r>
              <a:rPr lang="vi-VN" sz="2400" b="1" dirty="0" smtClean="0">
                <a:solidFill>
                  <a:schemeClr val="bg1"/>
                </a:solidFill>
                <a:latin typeface="+mj-lt"/>
              </a:rPr>
              <a:t>(5 phút)</a:t>
            </a:r>
            <a:endParaRPr lang="vi-VN" sz="2800" b="1" dirty="0">
              <a:solidFill>
                <a:schemeClr val="bg1"/>
              </a:solidFill>
              <a:latin typeface="+mj-lt"/>
            </a:endParaRPr>
          </a:p>
        </p:txBody>
      </p:sp>
      <p:sp>
        <p:nvSpPr>
          <p:cNvPr id="8" name="TextBox 7"/>
          <p:cNvSpPr txBox="1"/>
          <p:nvPr/>
        </p:nvSpPr>
        <p:spPr>
          <a:xfrm>
            <a:off x="1596645" y="3924253"/>
            <a:ext cx="6008083" cy="954107"/>
          </a:xfrm>
          <a:prstGeom prst="rect">
            <a:avLst/>
          </a:prstGeom>
          <a:noFill/>
          <a:ln w="9525">
            <a:solidFill>
              <a:schemeClr val="bg1"/>
            </a:solidFill>
          </a:ln>
        </p:spPr>
        <p:txBody>
          <a:bodyPr wrap="square" rtlCol="0">
            <a:spAutoFit/>
          </a:bodyPr>
          <a:lstStyle/>
          <a:p>
            <a:r>
              <a:rPr lang="vi-VN" sz="2800" b="1" dirty="0" smtClean="0">
                <a:solidFill>
                  <a:schemeClr val="bg1"/>
                </a:solidFill>
                <a:latin typeface="+mj-lt"/>
              </a:rPr>
              <a:t>Vòng 2</a:t>
            </a:r>
            <a:r>
              <a:rPr lang="vi-VN" sz="2800" dirty="0" smtClean="0">
                <a:solidFill>
                  <a:schemeClr val="bg1"/>
                </a:solidFill>
                <a:latin typeface="+mj-lt"/>
              </a:rPr>
              <a:t>: Thực hành đóng vai đưa ra những cách thức xử lý tình huống </a:t>
            </a:r>
            <a:r>
              <a:rPr lang="vi-VN" sz="2800" b="1" dirty="0" smtClean="0">
                <a:solidFill>
                  <a:schemeClr val="bg1"/>
                </a:solidFill>
                <a:latin typeface="+mj-lt"/>
              </a:rPr>
              <a:t>(5p)</a:t>
            </a:r>
            <a:endParaRPr lang="vi-VN" sz="2800" b="1" dirty="0">
              <a:solidFill>
                <a:schemeClr val="bg1"/>
              </a:solidFill>
              <a:latin typeface="+mj-lt"/>
            </a:endParaRPr>
          </a:p>
        </p:txBody>
      </p:sp>
    </p:spTree>
    <p:extLst>
      <p:ext uri="{BB962C8B-B14F-4D97-AF65-F5344CB8AC3E}">
        <p14:creationId xmlns:p14="http://schemas.microsoft.com/office/powerpoint/2010/main" val="140448480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520" y="3507854"/>
            <a:ext cx="3039054" cy="1384995"/>
          </a:xfrm>
          <a:prstGeom prst="rect">
            <a:avLst/>
          </a:prstGeom>
        </p:spPr>
        <p:txBody>
          <a:bodyPr wrap="square">
            <a:spAutoFit/>
          </a:bodyPr>
          <a:lstStyle/>
          <a:p>
            <a:r>
              <a:rPr lang="en-US" sz="2800" b="1" dirty="0" smtClean="0">
                <a:latin typeface="Times New Roman" panose="02020603050405020304" pitchFamily="18" charset="0"/>
                <a:cs typeface="Times New Roman" panose="02020603050405020304" pitchFamily="18" charset="0"/>
              </a:rPr>
              <a:t>Những </a:t>
            </a:r>
            <a:r>
              <a:rPr lang="en-US" sz="2800" b="1" dirty="0">
                <a:latin typeface="Times New Roman" panose="02020603050405020304" pitchFamily="18" charset="0"/>
                <a:cs typeface="Times New Roman" panose="02020603050405020304" pitchFamily="18" charset="0"/>
              </a:rPr>
              <a:t>nguy hiểm có thể gặp </a:t>
            </a:r>
            <a:r>
              <a:rPr lang="en-US" sz="2800" b="1" dirty="0" smtClean="0">
                <a:latin typeface="Times New Roman" panose="02020603050405020304" pitchFamily="18" charset="0"/>
                <a:cs typeface="Times New Roman" panose="02020603050405020304" pitchFamily="18" charset="0"/>
              </a:rPr>
              <a:t>khi </a:t>
            </a:r>
            <a:r>
              <a:rPr lang="en-US" sz="2800" b="1" dirty="0">
                <a:latin typeface="Times New Roman" panose="02020603050405020304" pitchFamily="18" charset="0"/>
                <a:cs typeface="Times New Roman" panose="02020603050405020304" pitchFamily="18" charset="0"/>
              </a:rPr>
              <a:t>trú mưa dưới gốc cây.</a:t>
            </a:r>
            <a:endParaRPr lang="vi-VN" sz="2800" b="1" dirty="0">
              <a:latin typeface="Times New Roman" panose="02020603050405020304" pitchFamily="18" charset="0"/>
              <a:cs typeface="Times New Roman" panose="02020603050405020304" pitchFamily="18" charset="0"/>
            </a:endParaRPr>
          </a:p>
        </p:txBody>
      </p:sp>
      <p:sp>
        <p:nvSpPr>
          <p:cNvPr id="6" name="Rectangle 5"/>
          <p:cNvSpPr/>
          <p:nvPr/>
        </p:nvSpPr>
        <p:spPr>
          <a:xfrm>
            <a:off x="4211960" y="110917"/>
            <a:ext cx="3456384" cy="584775"/>
          </a:xfrm>
          <a:prstGeom prst="rect">
            <a:avLst/>
          </a:prstGeom>
          <a:noFill/>
        </p:spPr>
        <p:txBody>
          <a:bodyPr wrap="square" lIns="91440" tIns="45720" rIns="91440" bIns="45720">
            <a:spAutoFit/>
          </a:bodyPr>
          <a:lstStyle/>
          <a:p>
            <a:pPr algn="ctr"/>
            <a:r>
              <a:rPr lang="vi-VN" sz="3200" b="1" cap="all" spc="0"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mj-lt"/>
              </a:rPr>
              <a:t>Tình huống 1</a:t>
            </a:r>
            <a:endParaRPr lang="en-US" sz="3200" b="1" cap="all" spc="0"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mj-lt"/>
            </a:endParaRPr>
          </a:p>
        </p:txBody>
      </p:sp>
      <p:sp>
        <p:nvSpPr>
          <p:cNvPr id="7" name="TextBox 6"/>
          <p:cNvSpPr txBox="1"/>
          <p:nvPr/>
        </p:nvSpPr>
        <p:spPr>
          <a:xfrm>
            <a:off x="3846410" y="695692"/>
            <a:ext cx="5182121" cy="1938992"/>
          </a:xfrm>
          <a:prstGeom prst="rect">
            <a:avLst/>
          </a:prstGeom>
          <a:noFill/>
          <a:ln>
            <a:solidFill>
              <a:schemeClr val="tx1"/>
            </a:solidFill>
          </a:ln>
        </p:spPr>
        <p:txBody>
          <a:bodyPr wrap="square" rtlCol="0">
            <a:spAutoFit/>
          </a:bodyPr>
          <a:lstStyle/>
          <a:p>
            <a:r>
              <a:rPr lang="vi-VN" sz="2400" b="1" dirty="0" smtClean="0">
                <a:latin typeface="+mj-lt"/>
              </a:rPr>
              <a:t>Nguy hiểm có thể xảy ra:</a:t>
            </a:r>
          </a:p>
          <a:p>
            <a:r>
              <a:rPr lang="vi-VN" sz="2400" dirty="0" smtClean="0">
                <a:latin typeface="+mj-lt"/>
              </a:rPr>
              <a:t>- Bị sét đánh</a:t>
            </a:r>
          </a:p>
          <a:p>
            <a:r>
              <a:rPr lang="vi-VN" sz="2400" dirty="0" smtClean="0">
                <a:latin typeface="+mj-lt"/>
              </a:rPr>
              <a:t>- Cây, cành cây bị gãy, đổ gây thương tích.</a:t>
            </a:r>
          </a:p>
          <a:p>
            <a:r>
              <a:rPr lang="vi-VN" sz="2400" dirty="0" smtClean="0">
                <a:latin typeface="+mj-lt"/>
              </a:rPr>
              <a:t>- Ướt mưa, cảm lạnh.</a:t>
            </a:r>
            <a:endParaRPr lang="vi-VN" sz="2400" dirty="0">
              <a:latin typeface="+mj-lt"/>
            </a:endParaRPr>
          </a:p>
        </p:txBody>
      </p:sp>
      <p:sp>
        <p:nvSpPr>
          <p:cNvPr id="8" name="TextBox 7"/>
          <p:cNvSpPr txBox="1"/>
          <p:nvPr/>
        </p:nvSpPr>
        <p:spPr>
          <a:xfrm>
            <a:off x="3830838" y="2703860"/>
            <a:ext cx="5197694" cy="2308324"/>
          </a:xfrm>
          <a:prstGeom prst="rect">
            <a:avLst/>
          </a:prstGeom>
          <a:noFill/>
          <a:ln>
            <a:solidFill>
              <a:srgbClr val="C00000"/>
            </a:solidFill>
          </a:ln>
        </p:spPr>
        <p:txBody>
          <a:bodyPr wrap="square" rtlCol="0">
            <a:spAutoFit/>
          </a:bodyPr>
          <a:lstStyle/>
          <a:p>
            <a:r>
              <a:rPr lang="vi-VN" sz="2400" b="1" dirty="0" smtClean="0">
                <a:latin typeface="+mj-lt"/>
              </a:rPr>
              <a:t>Cách xử lý:</a:t>
            </a:r>
          </a:p>
          <a:p>
            <a:r>
              <a:rPr lang="vi-VN" sz="2400" dirty="0" smtClean="0">
                <a:latin typeface="+mj-lt"/>
              </a:rPr>
              <a:t>- Tìm chỗ trú an toàn (</a:t>
            </a:r>
            <a:r>
              <a:rPr lang="vi-VN" sz="2000" dirty="0" smtClean="0">
                <a:latin typeface="+mj-lt"/>
              </a:rPr>
              <a:t>hiên nhà, cửa hàng)</a:t>
            </a:r>
            <a:endParaRPr lang="vi-VN" sz="2400" dirty="0" smtClean="0">
              <a:latin typeface="+mj-lt"/>
            </a:endParaRPr>
          </a:p>
          <a:p>
            <a:r>
              <a:rPr lang="vi-VN" sz="2400" dirty="0" smtClean="0">
                <a:latin typeface="+mj-lt"/>
              </a:rPr>
              <a:t>- Che chắn, bảo vệ cơ thể khỏi ướt.</a:t>
            </a:r>
          </a:p>
          <a:p>
            <a:r>
              <a:rPr lang="vi-VN" sz="2400" dirty="0" smtClean="0">
                <a:latin typeface="+mj-lt"/>
              </a:rPr>
              <a:t>- Gọi ĐT nhờ người thân mang áo mưa.</a:t>
            </a:r>
          </a:p>
          <a:p>
            <a:r>
              <a:rPr lang="vi-VN" sz="2400" i="1" dirty="0" smtClean="0">
                <a:latin typeface="+mj-lt"/>
              </a:rPr>
              <a:t>(Tốt nhất lên xem dự báo thời tiết, mang theo áo mưa, dù trước khi ra ngoài)</a:t>
            </a:r>
            <a:endParaRPr lang="vi-VN" sz="2400" i="1" dirty="0">
              <a:latin typeface="+mj-lt"/>
            </a:endParaRPr>
          </a:p>
        </p:txBody>
      </p:sp>
      <p:pic>
        <p:nvPicPr>
          <p:cNvPr id="9" name="Shape 253"/>
          <p:cNvPicPr/>
          <p:nvPr/>
        </p:nvPicPr>
        <p:blipFill>
          <a:blip r:embed="rId2"/>
          <a:stretch/>
        </p:blipFill>
        <p:spPr>
          <a:xfrm>
            <a:off x="179512" y="627534"/>
            <a:ext cx="3111061" cy="2568004"/>
          </a:xfrm>
          <a:prstGeom prst="rect">
            <a:avLst/>
          </a:prstGeom>
        </p:spPr>
      </p:pic>
    </p:spTree>
    <p:extLst>
      <p:ext uri="{BB962C8B-B14F-4D97-AF65-F5344CB8AC3E}">
        <p14:creationId xmlns:p14="http://schemas.microsoft.com/office/powerpoint/2010/main" val="273520944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19872" y="93223"/>
            <a:ext cx="3456384" cy="584775"/>
          </a:xfrm>
          <a:prstGeom prst="rect">
            <a:avLst/>
          </a:prstGeom>
          <a:noFill/>
        </p:spPr>
        <p:txBody>
          <a:bodyPr wrap="square" lIns="91440" tIns="45720" rIns="91440" bIns="45720">
            <a:spAutoFit/>
          </a:bodyPr>
          <a:lstStyle/>
          <a:p>
            <a:pPr algn="ctr"/>
            <a:r>
              <a:rPr lang="vi-VN" sz="3200" b="1" cap="all" spc="0"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mj-lt"/>
              </a:rPr>
              <a:t>Tình huống 2</a:t>
            </a:r>
            <a:endParaRPr lang="en-US" sz="3200" b="1" cap="all" spc="0"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mj-lt"/>
            </a:endParaRPr>
          </a:p>
        </p:txBody>
      </p:sp>
      <p:pic>
        <p:nvPicPr>
          <p:cNvPr id="5" name="Shape 255"/>
          <p:cNvPicPr/>
          <p:nvPr/>
        </p:nvPicPr>
        <p:blipFill rotWithShape="1">
          <a:blip r:embed="rId2"/>
          <a:srcRect b="50000"/>
          <a:stretch/>
        </p:blipFill>
        <p:spPr>
          <a:xfrm>
            <a:off x="227060" y="677998"/>
            <a:ext cx="3096344" cy="2699760"/>
          </a:xfrm>
          <a:prstGeom prst="rect">
            <a:avLst/>
          </a:prstGeom>
        </p:spPr>
      </p:pic>
      <p:sp>
        <p:nvSpPr>
          <p:cNvPr id="7" name="Rectangle 6"/>
          <p:cNvSpPr/>
          <p:nvPr/>
        </p:nvSpPr>
        <p:spPr>
          <a:xfrm>
            <a:off x="251520" y="3507854"/>
            <a:ext cx="3039054" cy="1384995"/>
          </a:xfrm>
          <a:prstGeom prst="rect">
            <a:avLst/>
          </a:prstGeom>
        </p:spPr>
        <p:txBody>
          <a:bodyPr wrap="square">
            <a:spAutoFit/>
          </a:bodyPr>
          <a:lstStyle/>
          <a:p>
            <a:r>
              <a:rPr lang="en-US" sz="2800" b="1" dirty="0" smtClean="0">
                <a:latin typeface="Times New Roman" panose="02020603050405020304" pitchFamily="18" charset="0"/>
                <a:cs typeface="Times New Roman" panose="02020603050405020304" pitchFamily="18" charset="0"/>
              </a:rPr>
              <a:t>Những </a:t>
            </a:r>
            <a:r>
              <a:rPr lang="en-US" sz="2800" b="1" dirty="0">
                <a:latin typeface="Times New Roman" panose="02020603050405020304" pitchFamily="18" charset="0"/>
                <a:cs typeface="Times New Roman" panose="02020603050405020304" pitchFamily="18" charset="0"/>
              </a:rPr>
              <a:t>nguy </a:t>
            </a:r>
            <a:r>
              <a:rPr lang="en-US" sz="2800" b="1" dirty="0" smtClean="0">
                <a:latin typeface="Times New Roman" panose="02020603050405020304" pitchFamily="18" charset="0"/>
                <a:cs typeface="Times New Roman" panose="02020603050405020304" pitchFamily="18" charset="0"/>
              </a:rPr>
              <a:t>cơ có </a:t>
            </a:r>
            <a:r>
              <a:rPr lang="en-US" sz="2800" b="1" dirty="0">
                <a:latin typeface="Times New Roman" panose="02020603050405020304" pitchFamily="18" charset="0"/>
                <a:cs typeface="Times New Roman" panose="02020603050405020304" pitchFamily="18" charset="0"/>
              </a:rPr>
              <a:t>thể gặp </a:t>
            </a:r>
            <a:r>
              <a:rPr lang="en-US" sz="2800" b="1" dirty="0" smtClean="0">
                <a:latin typeface="Times New Roman" panose="02020603050405020304" pitchFamily="18" charset="0"/>
                <a:cs typeface="Times New Roman" panose="02020603050405020304" pitchFamily="18" charset="0"/>
              </a:rPr>
              <a:t>khi lên xe người lạ.</a:t>
            </a:r>
            <a:endParaRPr lang="vi-VN" sz="28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846410" y="747062"/>
            <a:ext cx="5182121" cy="1569660"/>
          </a:xfrm>
          <a:prstGeom prst="rect">
            <a:avLst/>
          </a:prstGeom>
          <a:noFill/>
          <a:ln>
            <a:solidFill>
              <a:schemeClr val="tx1"/>
            </a:solidFill>
          </a:ln>
        </p:spPr>
        <p:txBody>
          <a:bodyPr wrap="square" rtlCol="0">
            <a:spAutoFit/>
          </a:bodyPr>
          <a:lstStyle/>
          <a:p>
            <a:r>
              <a:rPr lang="vi-VN" sz="2400" b="1" dirty="0" smtClean="0">
                <a:latin typeface="+mj-lt"/>
              </a:rPr>
              <a:t>Nguy hiểm có thể xảy ra:</a:t>
            </a:r>
          </a:p>
          <a:p>
            <a:r>
              <a:rPr lang="vi-VN" sz="2400" dirty="0" smtClean="0">
                <a:latin typeface="+mj-lt"/>
              </a:rPr>
              <a:t>- Bị bắt cóc</a:t>
            </a:r>
          </a:p>
          <a:p>
            <a:r>
              <a:rPr lang="vi-VN" sz="2400" dirty="0" smtClean="0">
                <a:latin typeface="+mj-lt"/>
              </a:rPr>
              <a:t>- Bị xâm hại tình dục</a:t>
            </a:r>
          </a:p>
          <a:p>
            <a:r>
              <a:rPr lang="vi-VN" sz="2400" dirty="0" smtClean="0">
                <a:latin typeface="+mj-lt"/>
              </a:rPr>
              <a:t>- Bị lấy tài sản, bán nội tạng</a:t>
            </a:r>
            <a:endParaRPr lang="vi-VN" sz="2400" dirty="0">
              <a:latin typeface="+mj-lt"/>
            </a:endParaRPr>
          </a:p>
        </p:txBody>
      </p:sp>
      <p:sp>
        <p:nvSpPr>
          <p:cNvPr id="9" name="TextBox 8"/>
          <p:cNvSpPr txBox="1"/>
          <p:nvPr/>
        </p:nvSpPr>
        <p:spPr>
          <a:xfrm>
            <a:off x="3830838" y="2703860"/>
            <a:ext cx="5197694" cy="1569660"/>
          </a:xfrm>
          <a:prstGeom prst="rect">
            <a:avLst/>
          </a:prstGeom>
          <a:noFill/>
          <a:ln>
            <a:solidFill>
              <a:srgbClr val="C00000"/>
            </a:solidFill>
          </a:ln>
        </p:spPr>
        <p:txBody>
          <a:bodyPr wrap="square" rtlCol="0">
            <a:spAutoFit/>
          </a:bodyPr>
          <a:lstStyle/>
          <a:p>
            <a:r>
              <a:rPr lang="vi-VN" sz="2400" b="1" dirty="0" smtClean="0">
                <a:latin typeface="+mj-lt"/>
              </a:rPr>
              <a:t>Cách xử lý:</a:t>
            </a:r>
          </a:p>
          <a:p>
            <a:r>
              <a:rPr lang="vi-VN" sz="2400" dirty="0" smtClean="0">
                <a:latin typeface="+mj-lt"/>
              </a:rPr>
              <a:t>- Gọi điện xác nhận thông tin với bố mẹ</a:t>
            </a:r>
          </a:p>
          <a:p>
            <a:r>
              <a:rPr lang="vi-VN" sz="2400" dirty="0" smtClean="0">
                <a:latin typeface="+mj-lt"/>
              </a:rPr>
              <a:t>- Tránh xa, nhờ sự giúp đỡ của người đi đường (la hét, kêu cứu, bỏ chạy)</a:t>
            </a:r>
          </a:p>
        </p:txBody>
      </p:sp>
    </p:spTree>
    <p:extLst>
      <p:ext uri="{BB962C8B-B14F-4D97-AF65-F5344CB8AC3E}">
        <p14:creationId xmlns:p14="http://schemas.microsoft.com/office/powerpoint/2010/main" val="218416010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63888" y="110916"/>
            <a:ext cx="3456384" cy="584775"/>
          </a:xfrm>
          <a:prstGeom prst="rect">
            <a:avLst/>
          </a:prstGeom>
          <a:noFill/>
        </p:spPr>
        <p:txBody>
          <a:bodyPr wrap="square" lIns="91440" tIns="45720" rIns="91440" bIns="45720">
            <a:spAutoFit/>
          </a:bodyPr>
          <a:lstStyle/>
          <a:p>
            <a:pPr algn="ctr"/>
            <a:r>
              <a:rPr lang="vi-VN" sz="3200" b="1" cap="all" spc="0"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mj-lt"/>
              </a:rPr>
              <a:t>Tình huống 3</a:t>
            </a:r>
            <a:endParaRPr lang="en-US" sz="3200" b="1" cap="all" spc="0"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mj-lt"/>
            </a:endParaRPr>
          </a:p>
        </p:txBody>
      </p:sp>
      <p:pic>
        <p:nvPicPr>
          <p:cNvPr id="6" name="Shape 255"/>
          <p:cNvPicPr/>
          <p:nvPr/>
        </p:nvPicPr>
        <p:blipFill rotWithShape="1">
          <a:blip r:embed="rId2"/>
          <a:srcRect t="47926"/>
          <a:stretch/>
        </p:blipFill>
        <p:spPr>
          <a:xfrm>
            <a:off x="0" y="555526"/>
            <a:ext cx="3491880" cy="2736304"/>
          </a:xfrm>
          <a:prstGeom prst="rect">
            <a:avLst/>
          </a:prstGeom>
        </p:spPr>
      </p:pic>
      <p:sp>
        <p:nvSpPr>
          <p:cNvPr id="7" name="Rectangle 6"/>
          <p:cNvSpPr/>
          <p:nvPr/>
        </p:nvSpPr>
        <p:spPr>
          <a:xfrm>
            <a:off x="251520" y="3507854"/>
            <a:ext cx="3039054" cy="1384995"/>
          </a:xfrm>
          <a:prstGeom prst="rect">
            <a:avLst/>
          </a:prstGeom>
        </p:spPr>
        <p:txBody>
          <a:bodyPr wrap="square">
            <a:spAutoFit/>
          </a:bodyPr>
          <a:lstStyle/>
          <a:p>
            <a:r>
              <a:rPr lang="en-US" sz="2800" b="1" dirty="0" smtClean="0">
                <a:latin typeface="Times New Roman" panose="02020603050405020304" pitchFamily="18" charset="0"/>
                <a:cs typeface="Times New Roman" panose="02020603050405020304" pitchFamily="18" charset="0"/>
              </a:rPr>
              <a:t>Những </a:t>
            </a:r>
            <a:r>
              <a:rPr lang="en-US" sz="2800" b="1" dirty="0">
                <a:latin typeface="Times New Roman" panose="02020603050405020304" pitchFamily="18" charset="0"/>
                <a:cs typeface="Times New Roman" panose="02020603050405020304" pitchFamily="18" charset="0"/>
              </a:rPr>
              <a:t>nguy </a:t>
            </a:r>
            <a:r>
              <a:rPr lang="en-US" sz="2800" b="1" dirty="0" smtClean="0">
                <a:latin typeface="Times New Roman" panose="02020603050405020304" pitchFamily="18" charset="0"/>
                <a:cs typeface="Times New Roman" panose="02020603050405020304" pitchFamily="18" charset="0"/>
              </a:rPr>
              <a:t>cơ </a:t>
            </a:r>
            <a:r>
              <a:rPr lang="en-US" sz="2800" b="1" dirty="0">
                <a:latin typeface="Times New Roman" panose="02020603050405020304" pitchFamily="18" charset="0"/>
                <a:cs typeface="Times New Roman" panose="02020603050405020304" pitchFamily="18" charset="0"/>
              </a:rPr>
              <a:t>có thể gặp </a:t>
            </a:r>
            <a:r>
              <a:rPr lang="en-US" sz="2800" b="1" dirty="0" smtClean="0">
                <a:latin typeface="Times New Roman" panose="02020603050405020304" pitchFamily="18" charset="0"/>
                <a:cs typeface="Times New Roman" panose="02020603050405020304" pitchFamily="18" charset="0"/>
              </a:rPr>
              <a:t>khi bị người lạ trấn lột.</a:t>
            </a:r>
            <a:endParaRPr lang="vi-VN" sz="28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846410" y="798432"/>
            <a:ext cx="5182121" cy="1569660"/>
          </a:xfrm>
          <a:prstGeom prst="rect">
            <a:avLst/>
          </a:prstGeom>
          <a:noFill/>
          <a:ln>
            <a:solidFill>
              <a:schemeClr val="tx1"/>
            </a:solidFill>
          </a:ln>
        </p:spPr>
        <p:txBody>
          <a:bodyPr wrap="square" rtlCol="0">
            <a:spAutoFit/>
          </a:bodyPr>
          <a:lstStyle/>
          <a:p>
            <a:r>
              <a:rPr lang="vi-VN" sz="2400" b="1" dirty="0" smtClean="0">
                <a:latin typeface="+mj-lt"/>
              </a:rPr>
              <a:t>Nguy hiểm có thể xảy ra:</a:t>
            </a:r>
          </a:p>
          <a:p>
            <a:r>
              <a:rPr lang="vi-VN" sz="2400" dirty="0" smtClean="0">
                <a:latin typeface="+mj-lt"/>
              </a:rPr>
              <a:t>- Bị mất hết tài sản</a:t>
            </a:r>
          </a:p>
          <a:p>
            <a:r>
              <a:rPr lang="vi-VN" sz="2400" dirty="0" smtClean="0">
                <a:latin typeface="+mj-lt"/>
              </a:rPr>
              <a:t>- Bị thương tích, nguy hiểm tính mạng nếu chống trả</a:t>
            </a:r>
          </a:p>
        </p:txBody>
      </p:sp>
      <p:sp>
        <p:nvSpPr>
          <p:cNvPr id="9" name="TextBox 8"/>
          <p:cNvSpPr txBox="1"/>
          <p:nvPr/>
        </p:nvSpPr>
        <p:spPr>
          <a:xfrm>
            <a:off x="3830838" y="2703860"/>
            <a:ext cx="5197694" cy="2277547"/>
          </a:xfrm>
          <a:prstGeom prst="rect">
            <a:avLst/>
          </a:prstGeom>
          <a:noFill/>
          <a:ln>
            <a:solidFill>
              <a:srgbClr val="C00000"/>
            </a:solidFill>
          </a:ln>
        </p:spPr>
        <p:txBody>
          <a:bodyPr wrap="square" rtlCol="0">
            <a:spAutoFit/>
          </a:bodyPr>
          <a:lstStyle/>
          <a:p>
            <a:r>
              <a:rPr lang="vi-VN" sz="2400" b="1" dirty="0" smtClean="0">
                <a:latin typeface="+mj-lt"/>
              </a:rPr>
              <a:t>Cách xử lý:</a:t>
            </a:r>
          </a:p>
          <a:p>
            <a:r>
              <a:rPr lang="vi-VN" sz="2400" dirty="0" smtClean="0">
                <a:latin typeface="+mj-lt"/>
              </a:rPr>
              <a:t>- Bình tĩnh thương lượng</a:t>
            </a:r>
          </a:p>
          <a:p>
            <a:r>
              <a:rPr lang="vi-VN" sz="2400" dirty="0" smtClean="0">
                <a:latin typeface="+mj-lt"/>
              </a:rPr>
              <a:t>- Kéo dài thời gian, tìm kiếm sự giúp đỡ</a:t>
            </a:r>
          </a:p>
          <a:p>
            <a:r>
              <a:rPr lang="vi-VN" sz="2400" dirty="0" smtClean="0">
                <a:latin typeface="+mj-lt"/>
              </a:rPr>
              <a:t>- Chấp nhận bỏ tài sản, chạy nhanh giữ an toàn cho bản thân.</a:t>
            </a:r>
          </a:p>
          <a:p>
            <a:r>
              <a:rPr lang="vi-VN" sz="2200" i="1" dirty="0" smtClean="0">
                <a:latin typeface="+mj-lt"/>
              </a:rPr>
              <a:t>(Tốt nhất không nên đi một mình chỗ vắng)</a:t>
            </a:r>
            <a:endParaRPr lang="vi-VN" sz="2200" i="1" dirty="0">
              <a:latin typeface="+mj-lt"/>
            </a:endParaRPr>
          </a:p>
        </p:txBody>
      </p:sp>
    </p:spTree>
    <p:extLst>
      <p:ext uri="{BB962C8B-B14F-4D97-AF65-F5344CB8AC3E}">
        <p14:creationId xmlns:p14="http://schemas.microsoft.com/office/powerpoint/2010/main" val="53457456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5143500"/>
          </a:xfrm>
        </p:spPr>
      </p:pic>
      <p:sp>
        <p:nvSpPr>
          <p:cNvPr id="6" name="Rectangle 5"/>
          <p:cNvSpPr/>
          <p:nvPr/>
        </p:nvSpPr>
        <p:spPr>
          <a:xfrm>
            <a:off x="755576" y="555526"/>
            <a:ext cx="4226350" cy="1035988"/>
          </a:xfrm>
          <a:prstGeom prst="rect">
            <a:avLst/>
          </a:prstGeom>
          <a:noFill/>
        </p:spPr>
        <p:txBody>
          <a:bodyPr wrap="none" lIns="91440" tIns="45720" rIns="91440" bIns="45720">
            <a:prstTxWarp prst="textArchUp">
              <a:avLst/>
            </a:prstTxWarp>
            <a:spAutoFit/>
          </a:bodyPr>
          <a:lstStyle/>
          <a:p>
            <a:pPr algn="ctr"/>
            <a:r>
              <a:rPr lang="en-US" sz="3600" b="1" cap="none" spc="0" dirty="0" smtClean="0">
                <a:ln w="10541" cmpd="sng">
                  <a:solidFill>
                    <a:schemeClr val="accent1">
                      <a:shade val="88000"/>
                      <a:satMod val="110000"/>
                    </a:schemeClr>
                  </a:solidFill>
                  <a:prstDash val="solid"/>
                </a:ln>
                <a:solidFill>
                  <a:srgbClr val="7030A0"/>
                </a:solidFill>
                <a:effectLst/>
                <a:latin typeface="Times New Roman" panose="02020603050405020304" pitchFamily="18" charset="0"/>
                <a:cs typeface="Times New Roman" panose="02020603050405020304" pitchFamily="18" charset="0"/>
              </a:rPr>
              <a:t>Trò chơi Hoán vị</a:t>
            </a:r>
            <a:endParaRPr lang="en-US" sz="3600" b="1" cap="none" spc="0" dirty="0">
              <a:ln w="10541" cmpd="sng">
                <a:solidFill>
                  <a:schemeClr val="accent1">
                    <a:shade val="88000"/>
                    <a:satMod val="110000"/>
                  </a:schemeClr>
                </a:solidFill>
                <a:prstDash val="solid"/>
              </a:ln>
              <a:solidFill>
                <a:srgbClr val="7030A0"/>
              </a:solidFill>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467544" y="887523"/>
            <a:ext cx="4824535" cy="984885"/>
          </a:xfrm>
          <a:prstGeom prst="rect">
            <a:avLst/>
          </a:prstGeom>
          <a:noFill/>
        </p:spPr>
        <p:txBody>
          <a:bodyPr wrap="square" rtlCol="0">
            <a:spAutoFit/>
          </a:bodyPr>
          <a:lstStyle/>
          <a:p>
            <a:r>
              <a:rPr lang="en-US" sz="2900" b="1" dirty="0" smtClean="0">
                <a:solidFill>
                  <a:srgbClr val="002060"/>
                </a:solidFill>
                <a:latin typeface="Times New Roman" panose="02020603050405020304" pitchFamily="18" charset="0"/>
                <a:cs typeface="Times New Roman" panose="02020603050405020304" pitchFamily="18" charset="0"/>
              </a:rPr>
              <a:t>Vòng 1</a:t>
            </a:r>
            <a:r>
              <a:rPr lang="en-US" sz="2900" dirty="0" smtClean="0">
                <a:solidFill>
                  <a:srgbClr val="002060"/>
                </a:solidFill>
                <a:latin typeface="Times New Roman" panose="02020603050405020304" pitchFamily="18" charset="0"/>
                <a:cs typeface="Times New Roman" panose="02020603050405020304" pitchFamily="18" charset="0"/>
              </a:rPr>
              <a:t>: 8 đội Thảo luận nhóm theo yêu cầu phiếu học tập.</a:t>
            </a:r>
            <a:endParaRPr lang="vi-VN" sz="2900" dirty="0">
              <a:solidFill>
                <a:srgbClr val="00206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38117" y="1877289"/>
            <a:ext cx="4637939" cy="1431161"/>
          </a:xfrm>
          <a:prstGeom prst="rect">
            <a:avLst/>
          </a:prstGeom>
          <a:noFill/>
        </p:spPr>
        <p:txBody>
          <a:bodyPr wrap="square" rtlCol="0">
            <a:spAutoFit/>
          </a:bodyPr>
          <a:lstStyle/>
          <a:p>
            <a:r>
              <a:rPr lang="en-US" sz="2900" b="1" dirty="0" smtClean="0">
                <a:latin typeface="Times New Roman" panose="02020603050405020304" pitchFamily="18" charset="0"/>
                <a:cs typeface="Times New Roman" panose="02020603050405020304" pitchFamily="18" charset="0"/>
              </a:rPr>
              <a:t>Vòng 2</a:t>
            </a:r>
            <a:r>
              <a:rPr lang="en-US" sz="2900" dirty="0" smtClean="0">
                <a:latin typeface="Times New Roman" panose="02020603050405020304" pitchFamily="18" charset="0"/>
                <a:cs typeface="Times New Roman" panose="02020603050405020304" pitchFamily="18" charset="0"/>
              </a:rPr>
              <a:t>: 8 đội trao đổi phiếu học tập và đánh giá kết quả thảo luận của nhau.</a:t>
            </a:r>
            <a:endParaRPr lang="vi-VN" sz="2900" dirty="0">
              <a:latin typeface="Times New Roman" panose="02020603050405020304" pitchFamily="18" charset="0"/>
              <a:cs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01764889"/>
              </p:ext>
            </p:extLst>
          </p:nvPr>
        </p:nvGraphicFramePr>
        <p:xfrm>
          <a:off x="5330578" y="574776"/>
          <a:ext cx="3240362" cy="1872208"/>
        </p:xfrm>
        <a:graphic>
          <a:graphicData uri="http://schemas.openxmlformats.org/drawingml/2006/table">
            <a:tbl>
              <a:tblPr firstRow="1" bandRow="1">
                <a:tableStyleId>{5C22544A-7EE6-4342-B048-85BDC9FD1C3A}</a:tableStyleId>
              </a:tblPr>
              <a:tblGrid>
                <a:gridCol w="1620181"/>
                <a:gridCol w="1620181"/>
              </a:tblGrid>
              <a:tr h="468052">
                <a:tc>
                  <a:txBody>
                    <a:bodyPr/>
                    <a:lstStyle/>
                    <a:p>
                      <a:endParaRPr lang="vi-VN"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8052">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8052">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8052">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1" name="TextBox 10"/>
          <p:cNvSpPr txBox="1"/>
          <p:nvPr/>
        </p:nvSpPr>
        <p:spPr>
          <a:xfrm>
            <a:off x="5317428" y="569220"/>
            <a:ext cx="1635828" cy="523220"/>
          </a:xfrm>
          <a:prstGeom prst="rect">
            <a:avLst/>
          </a:prstGeom>
          <a:noFill/>
        </p:spPr>
        <p:txBody>
          <a:bodyPr wrap="square" rtlCol="0">
            <a:spAutoFit/>
          </a:bodyPr>
          <a:lstStyle/>
          <a:p>
            <a:r>
              <a:rPr lang="en-US" sz="2800" b="1" dirty="0" smtClean="0">
                <a:solidFill>
                  <a:srgbClr val="FFFF00"/>
                </a:solidFill>
                <a:latin typeface="Times New Roman" panose="02020603050405020304" pitchFamily="18" charset="0"/>
                <a:cs typeface="Times New Roman" panose="02020603050405020304" pitchFamily="18" charset="0"/>
              </a:rPr>
              <a:t>Đ 1 - H. 1</a:t>
            </a:r>
            <a:endParaRPr lang="vi-VN" sz="2800" b="1" dirty="0">
              <a:solidFill>
                <a:srgbClr val="FFFF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5292079" y="1002958"/>
            <a:ext cx="1661177"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Đ 2 - H. 2</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5352665" y="1453130"/>
            <a:ext cx="1635828" cy="523220"/>
          </a:xfrm>
          <a:prstGeom prst="rect">
            <a:avLst/>
          </a:prstGeom>
          <a:noFill/>
        </p:spPr>
        <p:txBody>
          <a:bodyPr wrap="square" rtlCol="0">
            <a:spAutoFit/>
          </a:bodyPr>
          <a:lstStyle/>
          <a:p>
            <a:r>
              <a:rPr lang="en-US" sz="2800" b="1" dirty="0" smtClean="0">
                <a:solidFill>
                  <a:srgbClr val="7030A0"/>
                </a:solidFill>
                <a:latin typeface="Times New Roman" panose="02020603050405020304" pitchFamily="18" charset="0"/>
                <a:cs typeface="Times New Roman" panose="02020603050405020304" pitchFamily="18" charset="0"/>
              </a:rPr>
              <a:t>Đ 3 – H.3</a:t>
            </a:r>
            <a:endParaRPr lang="vi-VN" sz="2800" b="1" dirty="0">
              <a:solidFill>
                <a:srgbClr val="7030A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5352665" y="1967084"/>
            <a:ext cx="1635828"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Đ 4 – H.4</a:t>
            </a:r>
            <a:endParaRPr lang="vi-VN" sz="2800" b="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6988493" y="538815"/>
            <a:ext cx="1635828" cy="523220"/>
          </a:xfrm>
          <a:prstGeom prst="rect">
            <a:avLst/>
          </a:prstGeom>
          <a:noFill/>
        </p:spPr>
        <p:txBody>
          <a:bodyPr wrap="square" rtlCol="0">
            <a:spAutoFit/>
          </a:bodyPr>
          <a:lstStyle/>
          <a:p>
            <a:r>
              <a:rPr lang="en-US" sz="2800" b="1" dirty="0" smtClean="0">
                <a:solidFill>
                  <a:srgbClr val="FFC000"/>
                </a:solidFill>
                <a:latin typeface="Times New Roman" panose="02020603050405020304" pitchFamily="18" charset="0"/>
                <a:cs typeface="Times New Roman" panose="02020603050405020304" pitchFamily="18" charset="0"/>
              </a:rPr>
              <a:t>Đ 5 – H.5</a:t>
            </a:r>
            <a:endParaRPr lang="vi-VN" sz="2800" b="1" dirty="0">
              <a:solidFill>
                <a:srgbClr val="FFC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6988493" y="1017166"/>
            <a:ext cx="1635828"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Đ 6 – H.6</a:t>
            </a:r>
            <a:endParaRPr lang="vi-VN" sz="2800" b="1"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6986591" y="1463099"/>
            <a:ext cx="1635828" cy="523220"/>
          </a:xfrm>
          <a:prstGeom prst="rect">
            <a:avLst/>
          </a:prstGeom>
          <a:noFill/>
        </p:spPr>
        <p:txBody>
          <a:bodyPr wrap="square" rtlCol="0">
            <a:spAutoFit/>
          </a:bodyPr>
          <a:lstStyle/>
          <a:p>
            <a:r>
              <a:rPr lang="en-US" sz="2800" b="1" dirty="0" smtClean="0">
                <a:solidFill>
                  <a:srgbClr val="002060"/>
                </a:solidFill>
                <a:latin typeface="Times New Roman" panose="02020603050405020304" pitchFamily="18" charset="0"/>
                <a:cs typeface="Times New Roman" panose="02020603050405020304" pitchFamily="18" charset="0"/>
              </a:rPr>
              <a:t>Đ 7 – H.7</a:t>
            </a:r>
            <a:endParaRPr lang="vi-VN" sz="2800" b="1" dirty="0">
              <a:solidFill>
                <a:srgbClr val="00206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6953256" y="1947558"/>
            <a:ext cx="1635828" cy="523220"/>
          </a:xfrm>
          <a:prstGeom prst="rect">
            <a:avLst/>
          </a:prstGeom>
          <a:noFill/>
        </p:spPr>
        <p:txBody>
          <a:bodyPr wrap="square" rtlCol="0">
            <a:spAutoFit/>
          </a:bodyPr>
          <a:lstStyle/>
          <a:p>
            <a:r>
              <a:rPr lang="en-US" sz="2800" b="1" dirty="0" smtClean="0">
                <a:solidFill>
                  <a:srgbClr val="C00000"/>
                </a:solidFill>
                <a:latin typeface="Times New Roman" panose="02020603050405020304" pitchFamily="18" charset="0"/>
                <a:cs typeface="Times New Roman" panose="02020603050405020304" pitchFamily="18" charset="0"/>
              </a:rPr>
              <a:t>Đ 8 – H.8</a:t>
            </a:r>
            <a:endParaRPr lang="vi-VN" sz="28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19" name="Table 18"/>
          <p:cNvGraphicFramePr>
            <a:graphicFrameLocks noGrp="1"/>
          </p:cNvGraphicFramePr>
          <p:nvPr>
            <p:extLst>
              <p:ext uri="{D42A27DB-BD31-4B8C-83A1-F6EECF244321}">
                <p14:modId xmlns:p14="http://schemas.microsoft.com/office/powerpoint/2010/main" val="1760436214"/>
              </p:ext>
            </p:extLst>
          </p:nvPr>
        </p:nvGraphicFramePr>
        <p:xfrm>
          <a:off x="4139952" y="2859782"/>
          <a:ext cx="3312368" cy="1872208"/>
        </p:xfrm>
        <a:graphic>
          <a:graphicData uri="http://schemas.openxmlformats.org/drawingml/2006/table">
            <a:tbl>
              <a:tblPr firstRow="1" bandRow="1">
                <a:tableStyleId>{5C22544A-7EE6-4342-B048-85BDC9FD1C3A}</a:tableStyleId>
              </a:tblPr>
              <a:tblGrid>
                <a:gridCol w="1656184"/>
                <a:gridCol w="1656184"/>
              </a:tblGrid>
              <a:tr h="468052">
                <a:tc>
                  <a:txBody>
                    <a:bodyPr/>
                    <a:lstStyle/>
                    <a:p>
                      <a:endParaRPr lang="vi-VN"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8052">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8052">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8052">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0" name="TextBox 19"/>
          <p:cNvSpPr txBox="1"/>
          <p:nvPr/>
        </p:nvSpPr>
        <p:spPr>
          <a:xfrm>
            <a:off x="4164012" y="2811657"/>
            <a:ext cx="1128067" cy="523220"/>
          </a:xfrm>
          <a:prstGeom prst="rect">
            <a:avLst/>
          </a:prstGeom>
          <a:noFill/>
        </p:spPr>
        <p:txBody>
          <a:bodyPr wrap="square" rtlCol="0">
            <a:spAutoFit/>
          </a:bodyPr>
          <a:lstStyle/>
          <a:p>
            <a:r>
              <a:rPr lang="en-US" sz="2800" b="1" dirty="0" smtClean="0">
                <a:solidFill>
                  <a:srgbClr val="FFFF00"/>
                </a:solidFill>
                <a:latin typeface="Times New Roman" panose="02020603050405020304" pitchFamily="18" charset="0"/>
                <a:cs typeface="Times New Roman" panose="02020603050405020304" pitchFamily="18" charset="0"/>
              </a:rPr>
              <a:t>Đội 1</a:t>
            </a:r>
            <a:endParaRPr lang="vi-VN" sz="2800" b="1" dirty="0">
              <a:solidFill>
                <a:srgbClr val="FFFF0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6170579" y="2803111"/>
            <a:ext cx="1076416"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Đội 2</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4164012" y="3296377"/>
            <a:ext cx="1635828" cy="523220"/>
          </a:xfrm>
          <a:prstGeom prst="rect">
            <a:avLst/>
          </a:prstGeom>
          <a:noFill/>
        </p:spPr>
        <p:txBody>
          <a:bodyPr wrap="square" rtlCol="0">
            <a:spAutoFit/>
          </a:bodyPr>
          <a:lstStyle/>
          <a:p>
            <a:r>
              <a:rPr lang="en-US" sz="2800" b="1" dirty="0" smtClean="0">
                <a:solidFill>
                  <a:srgbClr val="7030A0"/>
                </a:solidFill>
                <a:latin typeface="Times New Roman" panose="02020603050405020304" pitchFamily="18" charset="0"/>
                <a:cs typeface="Times New Roman" panose="02020603050405020304" pitchFamily="18" charset="0"/>
              </a:rPr>
              <a:t>Đội 3</a:t>
            </a:r>
            <a:endParaRPr lang="vi-VN" sz="2800" b="1" dirty="0">
              <a:solidFill>
                <a:srgbClr val="7030A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6165219" y="3296377"/>
            <a:ext cx="1215093"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Đội 4</a:t>
            </a:r>
            <a:endParaRPr lang="vi-VN" sz="2800" b="1"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4164012" y="3738136"/>
            <a:ext cx="1635828" cy="523220"/>
          </a:xfrm>
          <a:prstGeom prst="rect">
            <a:avLst/>
          </a:prstGeom>
          <a:noFill/>
        </p:spPr>
        <p:txBody>
          <a:bodyPr wrap="square" rtlCol="0">
            <a:spAutoFit/>
          </a:bodyPr>
          <a:lstStyle/>
          <a:p>
            <a:r>
              <a:rPr lang="en-US" sz="2800" b="1" dirty="0" smtClean="0">
                <a:solidFill>
                  <a:schemeClr val="accent6">
                    <a:lumMod val="75000"/>
                  </a:schemeClr>
                </a:solidFill>
                <a:latin typeface="Times New Roman" panose="02020603050405020304" pitchFamily="18" charset="0"/>
                <a:cs typeface="Times New Roman" panose="02020603050405020304" pitchFamily="18" charset="0"/>
              </a:rPr>
              <a:t>Đội 5</a:t>
            </a:r>
            <a:endParaRPr lang="vi-VN" sz="28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4164012" y="4213231"/>
            <a:ext cx="1635828" cy="523220"/>
          </a:xfrm>
          <a:prstGeom prst="rect">
            <a:avLst/>
          </a:prstGeom>
          <a:noFill/>
        </p:spPr>
        <p:txBody>
          <a:bodyPr wrap="square" rtlCol="0">
            <a:spAutoFit/>
          </a:bodyPr>
          <a:lstStyle/>
          <a:p>
            <a:r>
              <a:rPr lang="en-US" sz="2800" b="1" dirty="0" smtClean="0">
                <a:solidFill>
                  <a:srgbClr val="002060"/>
                </a:solidFill>
                <a:latin typeface="Times New Roman" panose="02020603050405020304" pitchFamily="18" charset="0"/>
                <a:cs typeface="Times New Roman" panose="02020603050405020304" pitchFamily="18" charset="0"/>
              </a:rPr>
              <a:t>Đội 7</a:t>
            </a:r>
            <a:endParaRPr lang="vi-VN" sz="2800" b="1" dirty="0">
              <a:solidFill>
                <a:srgbClr val="002060"/>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6153216" y="3712793"/>
            <a:ext cx="1287446" cy="523220"/>
          </a:xfrm>
          <a:prstGeom prst="rect">
            <a:avLst/>
          </a:prstGeom>
          <a:noFill/>
        </p:spPr>
        <p:txBody>
          <a:bodyPr wrap="square" rtlCol="0">
            <a:spAutoFit/>
          </a:bodyPr>
          <a:lstStyle/>
          <a:p>
            <a:r>
              <a:rPr lang="en-US" sz="2800" b="1" dirty="0" smtClean="0">
                <a:solidFill>
                  <a:srgbClr val="002060"/>
                </a:solidFill>
                <a:latin typeface="Times New Roman" panose="02020603050405020304" pitchFamily="18" charset="0"/>
                <a:cs typeface="Times New Roman" panose="02020603050405020304" pitchFamily="18" charset="0"/>
              </a:rPr>
              <a:t>Đội 6</a:t>
            </a:r>
            <a:endParaRPr lang="vi-VN" sz="2800" b="1" dirty="0">
              <a:solidFill>
                <a:srgbClr val="002060"/>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6153216" y="4214126"/>
            <a:ext cx="1215438" cy="523220"/>
          </a:xfrm>
          <a:prstGeom prst="rect">
            <a:avLst/>
          </a:prstGeom>
          <a:noFill/>
        </p:spPr>
        <p:txBody>
          <a:bodyPr wrap="square" rtlCol="0">
            <a:spAutoFit/>
          </a:bodyPr>
          <a:lstStyle/>
          <a:p>
            <a:r>
              <a:rPr lang="en-US" sz="2800" b="1" dirty="0" smtClean="0">
                <a:solidFill>
                  <a:srgbClr val="C00000"/>
                </a:solidFill>
                <a:latin typeface="Times New Roman" panose="02020603050405020304" pitchFamily="18" charset="0"/>
                <a:cs typeface="Times New Roman" panose="02020603050405020304" pitchFamily="18" charset="0"/>
              </a:rPr>
              <a:t>Đội 8</a:t>
            </a:r>
            <a:endParaRPr lang="vi-VN" sz="2800" b="1" dirty="0">
              <a:solidFill>
                <a:srgbClr val="C00000"/>
              </a:solidFill>
              <a:latin typeface="Times New Roman" panose="02020603050405020304" pitchFamily="18" charset="0"/>
              <a:cs typeface="Times New Roman" panose="02020603050405020304" pitchFamily="18" charset="0"/>
            </a:endParaRPr>
          </a:p>
        </p:txBody>
      </p:sp>
      <p:cxnSp>
        <p:nvCxnSpPr>
          <p:cNvPr id="29" name="Straight Arrow Connector 28"/>
          <p:cNvCxnSpPr/>
          <p:nvPr/>
        </p:nvCxnSpPr>
        <p:spPr>
          <a:xfrm>
            <a:off x="5476810" y="3006971"/>
            <a:ext cx="607358" cy="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5476810" y="3455096"/>
            <a:ext cx="607358" cy="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476810" y="3945155"/>
            <a:ext cx="607358" cy="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5476810" y="4420075"/>
            <a:ext cx="607358" cy="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5384444" y="3175659"/>
            <a:ext cx="627716"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5413466" y="3655043"/>
            <a:ext cx="62771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5442488" y="4112793"/>
            <a:ext cx="627716" cy="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5442488" y="4587974"/>
            <a:ext cx="627716"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80360" y="4586466"/>
            <a:ext cx="3828850" cy="542242"/>
          </a:xfrm>
          <a:prstGeom prst="rect">
            <a:avLst/>
          </a:prstGeom>
          <a:noFill/>
        </p:spPr>
        <p:txBody>
          <a:bodyPr wrap="none" lIns="91440" tIns="45720" rIns="91440" bIns="45720">
            <a:prstTxWarp prst="textPlain">
              <a:avLst/>
            </a:prstTxWarp>
            <a:spAutoFit/>
          </a:bodyPr>
          <a:lstStyle/>
          <a:p>
            <a:pPr algn="ctr"/>
            <a:r>
              <a:rPr lang="vi-VN" sz="4000" b="1" cap="all" spc="0" dirty="0" smtClean="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mj-lt"/>
              </a:rPr>
              <a:t>Nhiệm vụ 1</a:t>
            </a:r>
            <a:endParaRPr lang="en-US" sz="4000" b="1" cap="all" spc="0"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mj-lt"/>
            </a:endParaRPr>
          </a:p>
        </p:txBody>
      </p:sp>
    </p:spTree>
    <p:extLst>
      <p:ext uri="{BB962C8B-B14F-4D97-AF65-F5344CB8AC3E}">
        <p14:creationId xmlns:p14="http://schemas.microsoft.com/office/powerpoint/2010/main" val="2010148436"/>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41096"/>
            <a:ext cx="9144000" cy="5165440"/>
          </a:xfrm>
        </p:spPr>
      </p:pic>
      <p:sp>
        <p:nvSpPr>
          <p:cNvPr id="5" name="Rectangle 4"/>
          <p:cNvSpPr/>
          <p:nvPr/>
        </p:nvSpPr>
        <p:spPr>
          <a:xfrm>
            <a:off x="2246040" y="28821"/>
            <a:ext cx="5543504" cy="830997"/>
          </a:xfrm>
          <a:prstGeom prst="rect">
            <a:avLst/>
          </a:prstGeom>
          <a:noFill/>
        </p:spPr>
        <p:txBody>
          <a:bodyPr wrap="none" lIns="91440" tIns="45720" rIns="91440" bIns="45720">
            <a:spAutoFit/>
          </a:bodyPr>
          <a:lstStyle/>
          <a:p>
            <a:pPr algn="ctr"/>
            <a:r>
              <a:rPr lang="vi-VN"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Hoạt động vận dụng</a:t>
            </a:r>
            <a:endParaRPr lang="en-US" sz="4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p:txBody>
      </p:sp>
      <p:sp>
        <p:nvSpPr>
          <p:cNvPr id="6" name="Rectangle 5"/>
          <p:cNvSpPr/>
          <p:nvPr/>
        </p:nvSpPr>
        <p:spPr>
          <a:xfrm>
            <a:off x="899592" y="843558"/>
            <a:ext cx="7839004" cy="954107"/>
          </a:xfrm>
          <a:prstGeom prst="rect">
            <a:avLst/>
          </a:prstGeom>
          <a:noFill/>
        </p:spPr>
        <p:txBody>
          <a:bodyPr wrap="none" lIns="91440" tIns="45720" rIns="91440" bIns="45720">
            <a:spAutoFit/>
          </a:bodyPr>
          <a:lstStyle/>
          <a:p>
            <a:pPr marL="514350" indent="-514350" algn="ctr">
              <a:buAutoNum type="arabicPeriod"/>
            </a:pPr>
            <a:r>
              <a:rPr lang="vi-VN" sz="2800" b="1" cap="none" spc="0" dirty="0" smtClean="0">
                <a:ln w="10541" cmpd="sng">
                  <a:solidFill>
                    <a:schemeClr val="accent1">
                      <a:shade val="88000"/>
                      <a:satMod val="110000"/>
                    </a:schemeClr>
                  </a:solidFill>
                  <a:prstDash val="solid"/>
                </a:ln>
                <a:solidFill>
                  <a:srgbClr val="002060"/>
                </a:solidFill>
                <a:effectLst/>
                <a:latin typeface="+mj-lt"/>
              </a:rPr>
              <a:t>Lên danh sách và lập kế hoạch mua những vật</a:t>
            </a:r>
          </a:p>
          <a:p>
            <a:pPr algn="ctr"/>
            <a:r>
              <a:rPr lang="vi-VN" sz="2800" b="1" dirty="0" smtClean="0">
                <a:ln w="10541" cmpd="sng">
                  <a:solidFill>
                    <a:schemeClr val="accent1">
                      <a:shade val="88000"/>
                      <a:satMod val="110000"/>
                    </a:schemeClr>
                  </a:solidFill>
                  <a:prstDash val="solid"/>
                </a:ln>
                <a:solidFill>
                  <a:srgbClr val="002060"/>
                </a:solidFill>
                <a:latin typeface="+mj-lt"/>
              </a:rPr>
              <a:t>dụng phòng thân khi xảy ra nguy hiểm.</a:t>
            </a:r>
            <a:r>
              <a:rPr lang="vi-VN" sz="2800" b="1" cap="none" spc="0" dirty="0" smtClean="0">
                <a:ln w="10541" cmpd="sng">
                  <a:solidFill>
                    <a:schemeClr val="accent1">
                      <a:shade val="88000"/>
                      <a:satMod val="110000"/>
                    </a:schemeClr>
                  </a:solidFill>
                  <a:prstDash val="solid"/>
                </a:ln>
                <a:solidFill>
                  <a:srgbClr val="002060"/>
                </a:solidFill>
                <a:effectLst/>
                <a:latin typeface="+mj-lt"/>
              </a:rPr>
              <a:t> </a:t>
            </a:r>
            <a:endParaRPr lang="en-US" sz="2800" b="1" cap="none" spc="0" dirty="0">
              <a:ln w="10541" cmpd="sng">
                <a:solidFill>
                  <a:schemeClr val="accent1">
                    <a:shade val="88000"/>
                    <a:satMod val="110000"/>
                  </a:schemeClr>
                </a:solidFill>
                <a:prstDash val="solid"/>
              </a:ln>
              <a:solidFill>
                <a:srgbClr val="002060"/>
              </a:solidFill>
              <a:effectLst/>
              <a:latin typeface="+mj-lt"/>
            </a:endParaRPr>
          </a:p>
        </p:txBody>
      </p:sp>
      <p:sp>
        <p:nvSpPr>
          <p:cNvPr id="7" name="Rectangle 6"/>
          <p:cNvSpPr/>
          <p:nvPr/>
        </p:nvSpPr>
        <p:spPr>
          <a:xfrm>
            <a:off x="1003786" y="2529354"/>
            <a:ext cx="7734810" cy="954107"/>
          </a:xfrm>
          <a:prstGeom prst="rect">
            <a:avLst/>
          </a:prstGeom>
          <a:noFill/>
        </p:spPr>
        <p:txBody>
          <a:bodyPr wrap="none" lIns="91440" tIns="45720" rIns="91440" bIns="45720">
            <a:spAutoFit/>
          </a:bodyPr>
          <a:lstStyle/>
          <a:p>
            <a:pPr algn="ctr"/>
            <a:r>
              <a:rPr lang="vi-VN" sz="2800" b="1" cap="none" spc="0" dirty="0" smtClean="0">
                <a:ln w="10541" cmpd="sng">
                  <a:solidFill>
                    <a:schemeClr val="accent1">
                      <a:shade val="88000"/>
                      <a:satMod val="110000"/>
                    </a:schemeClr>
                  </a:solidFill>
                  <a:prstDash val="solid"/>
                </a:ln>
                <a:solidFill>
                  <a:srgbClr val="002060"/>
                </a:solidFill>
                <a:effectLst/>
                <a:latin typeface="+mj-lt"/>
              </a:rPr>
              <a:t>2. Rèn luyện thể lực và bắt cặp luyện tập với bạn </a:t>
            </a:r>
          </a:p>
          <a:p>
            <a:pPr algn="ctr"/>
            <a:r>
              <a:rPr lang="vi-VN" sz="2800" b="1" cap="none" spc="0" dirty="0" smtClean="0">
                <a:ln w="10541" cmpd="sng">
                  <a:solidFill>
                    <a:schemeClr val="accent1">
                      <a:shade val="88000"/>
                      <a:satMod val="110000"/>
                    </a:schemeClr>
                  </a:solidFill>
                  <a:prstDash val="solid"/>
                </a:ln>
                <a:solidFill>
                  <a:srgbClr val="002060"/>
                </a:solidFill>
                <a:effectLst/>
                <a:latin typeface="+mj-lt"/>
              </a:rPr>
              <a:t>các động tác tự vệ</a:t>
            </a:r>
            <a:r>
              <a:rPr lang="vi-VN" sz="2800" b="1" dirty="0" smtClean="0">
                <a:ln w="10541" cmpd="sng">
                  <a:solidFill>
                    <a:schemeClr val="accent1">
                      <a:shade val="88000"/>
                      <a:satMod val="110000"/>
                    </a:schemeClr>
                  </a:solidFill>
                  <a:prstDash val="solid"/>
                </a:ln>
                <a:solidFill>
                  <a:srgbClr val="002060"/>
                </a:solidFill>
                <a:latin typeface="+mj-lt"/>
              </a:rPr>
              <a:t> khi bị tấn công.</a:t>
            </a:r>
            <a:endParaRPr lang="en-US" sz="2800" b="1" cap="none" spc="0" dirty="0">
              <a:ln w="10541" cmpd="sng">
                <a:solidFill>
                  <a:schemeClr val="accent1">
                    <a:shade val="88000"/>
                    <a:satMod val="110000"/>
                  </a:schemeClr>
                </a:solidFill>
                <a:prstDash val="solid"/>
              </a:ln>
              <a:solidFill>
                <a:srgbClr val="002060"/>
              </a:solidFill>
              <a:effectLst/>
              <a:latin typeface="+mj-lt"/>
            </a:endParaRPr>
          </a:p>
        </p:txBody>
      </p:sp>
    </p:spTree>
    <p:extLst>
      <p:ext uri="{BB962C8B-B14F-4D97-AF65-F5344CB8AC3E}">
        <p14:creationId xmlns:p14="http://schemas.microsoft.com/office/powerpoint/2010/main" val="217650708"/>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9136"/>
            <a:ext cx="9144000" cy="5162636"/>
          </a:xfrm>
        </p:spPr>
      </p:pic>
      <p:sp>
        <p:nvSpPr>
          <p:cNvPr id="5" name="Rectangle 4"/>
          <p:cNvSpPr/>
          <p:nvPr/>
        </p:nvSpPr>
        <p:spPr>
          <a:xfrm>
            <a:off x="2068927" y="627534"/>
            <a:ext cx="4942379" cy="646331"/>
          </a:xfrm>
          <a:prstGeom prst="rect">
            <a:avLst/>
          </a:prstGeom>
          <a:noFill/>
        </p:spPr>
        <p:txBody>
          <a:bodyPr wrap="none" lIns="91440" tIns="45720" rIns="91440" bIns="45720">
            <a:spAutoFit/>
          </a:bodyPr>
          <a:lstStyle/>
          <a:p>
            <a:pPr algn="ctr"/>
            <a:r>
              <a:rPr lang="vi-VN" sz="3600" b="1" cap="none" spc="0" dirty="0" smtClean="0">
                <a:ln w="10541" cmpd="sng">
                  <a:solidFill>
                    <a:schemeClr val="accent1">
                      <a:shade val="88000"/>
                      <a:satMod val="110000"/>
                    </a:schemeClr>
                  </a:solidFill>
                  <a:prstDash val="solid"/>
                </a:ln>
                <a:solidFill>
                  <a:srgbClr val="002060"/>
                </a:solidFill>
                <a:effectLst/>
                <a:latin typeface="+mj-lt"/>
              </a:rPr>
              <a:t>Các vật dụng bất li thân</a:t>
            </a:r>
            <a:endParaRPr lang="en-US" sz="3600" b="1" cap="none" spc="0" dirty="0">
              <a:ln w="10541" cmpd="sng">
                <a:solidFill>
                  <a:schemeClr val="accent1">
                    <a:shade val="88000"/>
                    <a:satMod val="110000"/>
                  </a:schemeClr>
                </a:solidFill>
                <a:prstDash val="solid"/>
              </a:ln>
              <a:solidFill>
                <a:srgbClr val="002060"/>
              </a:solidFill>
              <a:effectLst/>
              <a:latin typeface="+mj-lt"/>
            </a:endParaRPr>
          </a:p>
        </p:txBody>
      </p:sp>
      <p:sp>
        <p:nvSpPr>
          <p:cNvPr id="6" name="TextBox 5"/>
          <p:cNvSpPr txBox="1"/>
          <p:nvPr/>
        </p:nvSpPr>
        <p:spPr>
          <a:xfrm>
            <a:off x="651684" y="1316750"/>
            <a:ext cx="7776864" cy="3108543"/>
          </a:xfrm>
          <a:prstGeom prst="rect">
            <a:avLst/>
          </a:prstGeom>
          <a:noFill/>
        </p:spPr>
        <p:txBody>
          <a:bodyPr wrap="square" rtlCol="0">
            <a:spAutoFit/>
          </a:bodyPr>
          <a:lstStyle/>
          <a:p>
            <a:pPr marL="342900" indent="-342900">
              <a:buAutoNum type="arabicPeriod"/>
            </a:pPr>
            <a:r>
              <a:rPr lang="vi-VN" sz="2800" dirty="0" smtClean="0">
                <a:latin typeface="+mj-lt"/>
              </a:rPr>
              <a:t>Điện thoại, đồng hồ thông minh</a:t>
            </a:r>
          </a:p>
          <a:p>
            <a:pPr marL="342900" indent="-342900">
              <a:buAutoNum type="arabicPeriod"/>
            </a:pPr>
            <a:r>
              <a:rPr lang="vi-VN" sz="2800" dirty="0" smtClean="0">
                <a:latin typeface="+mj-lt"/>
              </a:rPr>
              <a:t>Còi báo động, bình xịt hơi cay (bình xịt kháng khuẩn)</a:t>
            </a:r>
          </a:p>
          <a:p>
            <a:pPr marL="342900" indent="-342900">
              <a:buAutoNum type="arabicPeriod"/>
            </a:pPr>
            <a:r>
              <a:rPr lang="vi-VN" sz="2800" dirty="0" smtClean="0">
                <a:latin typeface="+mj-lt"/>
              </a:rPr>
              <a:t>Áo mưa </a:t>
            </a:r>
          </a:p>
          <a:p>
            <a:pPr marL="342900" indent="-342900">
              <a:buAutoNum type="arabicPeriod"/>
            </a:pPr>
            <a:r>
              <a:rPr lang="vi-VN" sz="2800" dirty="0" smtClean="0">
                <a:latin typeface="+mj-lt"/>
              </a:rPr>
              <a:t>Khẩu trang, bao tay</a:t>
            </a:r>
          </a:p>
          <a:p>
            <a:r>
              <a:rPr lang="vi-VN" sz="2800" dirty="0" smtClean="0">
                <a:solidFill>
                  <a:srgbClr val="002060"/>
                </a:solidFill>
                <a:latin typeface="+mj-lt"/>
              </a:rPr>
              <a:t>(Tùy điều kiện gia đình và nơi sinh sống, quan trọng nhất là kỹ năng ứng phó với từng tình huống)</a:t>
            </a:r>
            <a:endParaRPr lang="vi-VN" sz="2800" dirty="0">
              <a:solidFill>
                <a:srgbClr val="002060"/>
              </a:solidFill>
              <a:latin typeface="+mj-lt"/>
            </a:endParaRPr>
          </a:p>
        </p:txBody>
      </p:sp>
    </p:spTree>
    <p:extLst>
      <p:ext uri="{BB962C8B-B14F-4D97-AF65-F5344CB8AC3E}">
        <p14:creationId xmlns:p14="http://schemas.microsoft.com/office/powerpoint/2010/main" val="38801962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80" y="0"/>
            <a:ext cx="9179979" cy="5143500"/>
          </a:xfrm>
          <a:prstGeom prst="rect">
            <a:avLst/>
          </a:prstGeom>
        </p:spPr>
      </p:pic>
      <p:sp>
        <p:nvSpPr>
          <p:cNvPr id="7" name="Rectangle 6"/>
          <p:cNvSpPr/>
          <p:nvPr/>
        </p:nvSpPr>
        <p:spPr>
          <a:xfrm>
            <a:off x="493889" y="195486"/>
            <a:ext cx="8084264" cy="707886"/>
          </a:xfrm>
          <a:prstGeom prst="rect">
            <a:avLst/>
          </a:prstGeom>
          <a:noFill/>
        </p:spPr>
        <p:txBody>
          <a:bodyPr wrap="none" lIns="91440" tIns="45720" rIns="91440" bIns="45720">
            <a:spAutoFit/>
          </a:bodyPr>
          <a:lstStyle/>
          <a:p>
            <a:pPr algn="ctr"/>
            <a:r>
              <a:rPr lang="vi-VN"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Kỹ năng tự vệ khi bị tấn công tình dục</a:t>
            </a:r>
            <a:endParaRPr lang="en-US"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8" name="Rectangle 7"/>
          <p:cNvSpPr/>
          <p:nvPr/>
        </p:nvSpPr>
        <p:spPr>
          <a:xfrm>
            <a:off x="1544834" y="1923678"/>
            <a:ext cx="6187911" cy="923330"/>
          </a:xfrm>
          <a:prstGeom prst="rect">
            <a:avLst/>
          </a:prstGeom>
          <a:noFill/>
        </p:spPr>
        <p:txBody>
          <a:bodyPr wrap="none" lIns="91440" tIns="45720" rIns="91440" bIns="45720">
            <a:spAutoFit/>
          </a:bodyPr>
          <a:lstStyle/>
          <a:p>
            <a:pPr algn="ctr"/>
            <a:r>
              <a:rPr lang="vi-VN"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3" action="ppaction://hlinkfile"/>
              </a:rPr>
              <a:t>Xem và thực hành</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TextBox 5"/>
          <p:cNvSpPr txBox="1"/>
          <p:nvPr/>
        </p:nvSpPr>
        <p:spPr>
          <a:xfrm>
            <a:off x="2331923" y="3363838"/>
            <a:ext cx="4976381" cy="830997"/>
          </a:xfrm>
          <a:prstGeom prst="rect">
            <a:avLst/>
          </a:prstGeom>
          <a:noFill/>
        </p:spPr>
        <p:txBody>
          <a:bodyPr wrap="square" rtlCol="0">
            <a:spAutoFit/>
          </a:bodyPr>
          <a:lstStyle/>
          <a:p>
            <a:pPr algn="ctr"/>
            <a:r>
              <a:rPr lang="vi-VN" sz="2400" dirty="0" smtClean="0">
                <a:solidFill>
                  <a:schemeClr val="bg1"/>
                </a:solidFill>
                <a:latin typeface="+mj-lt"/>
              </a:rPr>
              <a:t>Xem, thực hành theo, về nhà luyện tập cho thuần thục</a:t>
            </a:r>
            <a:endParaRPr lang="vi-VN" sz="2400" dirty="0">
              <a:solidFill>
                <a:schemeClr val="bg1"/>
              </a:solidFill>
              <a:latin typeface="+mj-lt"/>
            </a:endParaRPr>
          </a:p>
        </p:txBody>
      </p:sp>
    </p:spTree>
    <p:extLst>
      <p:ext uri="{BB962C8B-B14F-4D97-AF65-F5344CB8AC3E}">
        <p14:creationId xmlns:p14="http://schemas.microsoft.com/office/powerpoint/2010/main" val="400213853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3999" cy="5143500"/>
          </a:xfrm>
          <a:prstGeom prst="rect">
            <a:avLst/>
          </a:prstGeom>
        </p:spPr>
      </p:pic>
      <p:sp>
        <p:nvSpPr>
          <p:cNvPr id="9" name="Rectangle 8"/>
          <p:cNvSpPr/>
          <p:nvPr/>
        </p:nvSpPr>
        <p:spPr>
          <a:xfrm>
            <a:off x="1240684" y="4397931"/>
            <a:ext cx="7678705" cy="707886"/>
          </a:xfrm>
          <a:prstGeom prst="rect">
            <a:avLst/>
          </a:prstGeom>
          <a:noFill/>
        </p:spPr>
        <p:txBody>
          <a:bodyPr wrap="none" lIns="91440" tIns="45720" rIns="91440" bIns="45720">
            <a:spAutoFit/>
          </a:bodyPr>
          <a:lstStyle/>
          <a:p>
            <a:pPr algn="ctr"/>
            <a:r>
              <a:rPr lang="vi-VN"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Quyên Nguyễn (0989.037.260)</a:t>
            </a:r>
            <a:endParaRPr lang="en-US"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Tree>
    <p:extLst>
      <p:ext uri="{BB962C8B-B14F-4D97-AF65-F5344CB8AC3E}">
        <p14:creationId xmlns:p14="http://schemas.microsoft.com/office/powerpoint/2010/main" val="239609133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67697698"/>
              </p:ext>
            </p:extLst>
          </p:nvPr>
        </p:nvGraphicFramePr>
        <p:xfrm>
          <a:off x="0" y="477249"/>
          <a:ext cx="9144000" cy="4666251"/>
        </p:xfrm>
        <a:graphic>
          <a:graphicData uri="http://schemas.openxmlformats.org/drawingml/2006/table">
            <a:tbl>
              <a:tblPr firstRow="1" bandRow="1">
                <a:tableStyleId>{5C22544A-7EE6-4342-B048-85BDC9FD1C3A}</a:tableStyleId>
              </a:tblPr>
              <a:tblGrid>
                <a:gridCol w="4572000"/>
                <a:gridCol w="4572000"/>
              </a:tblGrid>
              <a:tr h="2032811">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5610">
                <a:tc>
                  <a:txBody>
                    <a:bodyPr/>
                    <a:lstStyle/>
                    <a:p>
                      <a:endParaRPr lang="en-US" dirty="0" smtClean="0"/>
                    </a:p>
                    <a:p>
                      <a:endParaRPr lang="en-US" dirty="0" smtClean="0"/>
                    </a:p>
                    <a:p>
                      <a:endParaRPr lang="en-US" dirty="0" smtClean="0"/>
                    </a:p>
                    <a:p>
                      <a:endParaRPr lang="en-US" dirty="0" smtClean="0"/>
                    </a:p>
                    <a:p>
                      <a:endParaRPr lang="en-US" dirty="0" smtClean="0"/>
                    </a:p>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77830">
                <a:tc>
                  <a:txBody>
                    <a:bodyPr/>
                    <a:lstStyle/>
                    <a:p>
                      <a:endParaRPr lang="vi-VN"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Rectangle 4"/>
          <p:cNvSpPr/>
          <p:nvPr/>
        </p:nvSpPr>
        <p:spPr>
          <a:xfrm>
            <a:off x="3060213" y="-45972"/>
            <a:ext cx="2959465"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Phiếu học tập số 1</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pic>
        <p:nvPicPr>
          <p:cNvPr id="6" name="Shape 231"/>
          <p:cNvPicPr/>
          <p:nvPr/>
        </p:nvPicPr>
        <p:blipFill>
          <a:blip r:embed="rId2"/>
          <a:stretch/>
        </p:blipFill>
        <p:spPr>
          <a:xfrm>
            <a:off x="107504" y="477248"/>
            <a:ext cx="1944216" cy="1683359"/>
          </a:xfrm>
          <a:prstGeom prst="rect">
            <a:avLst/>
          </a:prstGeom>
        </p:spPr>
      </p:pic>
      <p:pic>
        <p:nvPicPr>
          <p:cNvPr id="7" name="Shape 233"/>
          <p:cNvPicPr/>
          <p:nvPr/>
        </p:nvPicPr>
        <p:blipFill>
          <a:blip r:embed="rId3"/>
          <a:stretch/>
        </p:blipFill>
        <p:spPr>
          <a:xfrm>
            <a:off x="2411760" y="507107"/>
            <a:ext cx="2016223" cy="1653499"/>
          </a:xfrm>
          <a:prstGeom prst="rect">
            <a:avLst/>
          </a:prstGeom>
        </p:spPr>
      </p:pic>
      <p:pic>
        <p:nvPicPr>
          <p:cNvPr id="8" name="Shape 235"/>
          <p:cNvPicPr/>
          <p:nvPr/>
        </p:nvPicPr>
        <p:blipFill>
          <a:blip r:embed="rId4"/>
          <a:stretch/>
        </p:blipFill>
        <p:spPr>
          <a:xfrm>
            <a:off x="4663534" y="507108"/>
            <a:ext cx="2068706" cy="1653498"/>
          </a:xfrm>
          <a:prstGeom prst="rect">
            <a:avLst/>
          </a:prstGeom>
        </p:spPr>
      </p:pic>
      <p:pic>
        <p:nvPicPr>
          <p:cNvPr id="9" name="Shape 237"/>
          <p:cNvPicPr/>
          <p:nvPr/>
        </p:nvPicPr>
        <p:blipFill>
          <a:blip r:embed="rId5"/>
          <a:stretch/>
        </p:blipFill>
        <p:spPr>
          <a:xfrm>
            <a:off x="6948264" y="522754"/>
            <a:ext cx="2021553" cy="1637852"/>
          </a:xfrm>
          <a:prstGeom prst="rect">
            <a:avLst/>
          </a:prstGeom>
        </p:spPr>
      </p:pic>
      <p:pic>
        <p:nvPicPr>
          <p:cNvPr id="10" name="Shape 239"/>
          <p:cNvPicPr/>
          <p:nvPr/>
        </p:nvPicPr>
        <p:blipFill>
          <a:blip r:embed="rId6"/>
          <a:stretch/>
        </p:blipFill>
        <p:spPr>
          <a:xfrm>
            <a:off x="107504" y="2537884"/>
            <a:ext cx="1994116" cy="1344260"/>
          </a:xfrm>
          <a:prstGeom prst="rect">
            <a:avLst/>
          </a:prstGeom>
        </p:spPr>
      </p:pic>
      <p:pic>
        <p:nvPicPr>
          <p:cNvPr id="11" name="Shape 243"/>
          <p:cNvPicPr/>
          <p:nvPr/>
        </p:nvPicPr>
        <p:blipFill>
          <a:blip r:embed="rId7"/>
          <a:stretch/>
        </p:blipFill>
        <p:spPr>
          <a:xfrm>
            <a:off x="2411760" y="2537884"/>
            <a:ext cx="2016223" cy="1344260"/>
          </a:xfrm>
          <a:prstGeom prst="rect">
            <a:avLst/>
          </a:prstGeom>
        </p:spPr>
      </p:pic>
      <p:pic>
        <p:nvPicPr>
          <p:cNvPr id="12" name="Shape 247"/>
          <p:cNvPicPr/>
          <p:nvPr/>
        </p:nvPicPr>
        <p:blipFill>
          <a:blip r:embed="rId8"/>
          <a:stretch/>
        </p:blipFill>
        <p:spPr>
          <a:xfrm>
            <a:off x="4653148" y="2537884"/>
            <a:ext cx="2079092" cy="1344260"/>
          </a:xfrm>
          <a:prstGeom prst="rect">
            <a:avLst/>
          </a:prstGeom>
        </p:spPr>
      </p:pic>
      <p:pic>
        <p:nvPicPr>
          <p:cNvPr id="13" name="Shape 249"/>
          <p:cNvPicPr/>
          <p:nvPr/>
        </p:nvPicPr>
        <p:blipFill>
          <a:blip r:embed="rId9"/>
          <a:stretch/>
        </p:blipFill>
        <p:spPr>
          <a:xfrm>
            <a:off x="6967514" y="2537884"/>
            <a:ext cx="1999456" cy="1344260"/>
          </a:xfrm>
          <a:prstGeom prst="rect">
            <a:avLst/>
          </a:prstGeom>
        </p:spPr>
      </p:pic>
      <p:sp>
        <p:nvSpPr>
          <p:cNvPr id="14" name="Rectangle 13"/>
          <p:cNvSpPr/>
          <p:nvPr/>
        </p:nvSpPr>
        <p:spPr>
          <a:xfrm>
            <a:off x="107504" y="2160607"/>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Tên ảnh ……………..</a:t>
            </a:r>
            <a:endParaRPr lang="vi-VN" dirty="0">
              <a:solidFill>
                <a:schemeClr val="tx1"/>
              </a:solidFill>
            </a:endParaRPr>
          </a:p>
        </p:txBody>
      </p:sp>
      <p:sp>
        <p:nvSpPr>
          <p:cNvPr id="22" name="Rectangle 21"/>
          <p:cNvSpPr/>
          <p:nvPr/>
        </p:nvSpPr>
        <p:spPr>
          <a:xfrm>
            <a:off x="2411760" y="2191650"/>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Tên ảnh ……………..</a:t>
            </a:r>
            <a:endParaRPr lang="vi-VN" dirty="0">
              <a:solidFill>
                <a:schemeClr val="tx1"/>
              </a:solidFill>
            </a:endParaRPr>
          </a:p>
        </p:txBody>
      </p:sp>
      <p:sp>
        <p:nvSpPr>
          <p:cNvPr id="23" name="Rectangle 22"/>
          <p:cNvSpPr/>
          <p:nvPr/>
        </p:nvSpPr>
        <p:spPr>
          <a:xfrm>
            <a:off x="107504" y="3886479"/>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Tên ảnh ……………..</a:t>
            </a:r>
            <a:endParaRPr lang="vi-VN" dirty="0">
              <a:solidFill>
                <a:schemeClr val="tx1"/>
              </a:solidFill>
            </a:endParaRPr>
          </a:p>
        </p:txBody>
      </p:sp>
      <p:sp>
        <p:nvSpPr>
          <p:cNvPr id="24" name="Rectangle 23"/>
          <p:cNvSpPr/>
          <p:nvPr/>
        </p:nvSpPr>
        <p:spPr>
          <a:xfrm>
            <a:off x="2411760" y="3917522"/>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Tên ảnh ……………..</a:t>
            </a:r>
            <a:endParaRPr lang="vi-VN" dirty="0">
              <a:solidFill>
                <a:schemeClr val="tx1"/>
              </a:solidFill>
            </a:endParaRPr>
          </a:p>
        </p:txBody>
      </p:sp>
      <p:sp>
        <p:nvSpPr>
          <p:cNvPr id="25" name="Rectangle 24"/>
          <p:cNvSpPr/>
          <p:nvPr/>
        </p:nvSpPr>
        <p:spPr>
          <a:xfrm>
            <a:off x="4718498" y="2179684"/>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Tên ảnh ……………..</a:t>
            </a:r>
            <a:endParaRPr lang="vi-VN" dirty="0">
              <a:solidFill>
                <a:schemeClr val="tx1"/>
              </a:solidFill>
            </a:endParaRPr>
          </a:p>
        </p:txBody>
      </p:sp>
      <p:sp>
        <p:nvSpPr>
          <p:cNvPr id="26" name="Rectangle 25"/>
          <p:cNvSpPr/>
          <p:nvPr/>
        </p:nvSpPr>
        <p:spPr>
          <a:xfrm>
            <a:off x="7022754" y="2210727"/>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Tên ảnh ……………..</a:t>
            </a:r>
            <a:endParaRPr lang="vi-VN" dirty="0">
              <a:solidFill>
                <a:schemeClr val="tx1"/>
              </a:solidFill>
            </a:endParaRPr>
          </a:p>
        </p:txBody>
      </p:sp>
      <p:sp>
        <p:nvSpPr>
          <p:cNvPr id="27" name="Rectangle 26"/>
          <p:cNvSpPr/>
          <p:nvPr/>
        </p:nvSpPr>
        <p:spPr>
          <a:xfrm>
            <a:off x="4663258" y="3912058"/>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Tên ảnh ……………..</a:t>
            </a:r>
            <a:endParaRPr lang="vi-VN" dirty="0">
              <a:solidFill>
                <a:schemeClr val="tx1"/>
              </a:solidFill>
            </a:endParaRPr>
          </a:p>
        </p:txBody>
      </p:sp>
      <p:sp>
        <p:nvSpPr>
          <p:cNvPr id="28" name="Rectangle 27"/>
          <p:cNvSpPr/>
          <p:nvPr/>
        </p:nvSpPr>
        <p:spPr>
          <a:xfrm>
            <a:off x="6967514" y="3943101"/>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Tên ảnh ……………..</a:t>
            </a:r>
            <a:endParaRPr lang="vi-VN" dirty="0">
              <a:solidFill>
                <a:schemeClr val="tx1"/>
              </a:solidFill>
            </a:endParaRPr>
          </a:p>
        </p:txBody>
      </p:sp>
      <p:sp>
        <p:nvSpPr>
          <p:cNvPr id="30" name="TextBox 29"/>
          <p:cNvSpPr txBox="1"/>
          <p:nvPr/>
        </p:nvSpPr>
        <p:spPr>
          <a:xfrm>
            <a:off x="-19250" y="4192106"/>
            <a:ext cx="4653148" cy="400110"/>
          </a:xfrm>
          <a:prstGeom prst="rect">
            <a:avLst/>
          </a:prstGeom>
          <a:noFill/>
        </p:spPr>
        <p:txBody>
          <a:bodyPr wrap="square" rtlCol="0">
            <a:spAutoFit/>
          </a:bodyPr>
          <a:lstStyle/>
          <a:p>
            <a:r>
              <a:rPr lang="en-US" sz="2000" dirty="0" smtClean="0"/>
              <a:t>Hậu</a:t>
            </a:r>
            <a:r>
              <a:rPr lang="en-US" sz="2000" baseline="0" dirty="0" smtClean="0"/>
              <a:t> quả và cách ứng phó ở</a:t>
            </a:r>
            <a:r>
              <a:rPr lang="en-US" sz="2000" dirty="0" smtClean="0"/>
              <a:t> mỗi tình huống</a:t>
            </a:r>
            <a:endParaRPr lang="vi-VN" sz="2000" dirty="0" smtClean="0"/>
          </a:p>
        </p:txBody>
      </p:sp>
      <p:sp>
        <p:nvSpPr>
          <p:cNvPr id="31" name="TextBox 30"/>
          <p:cNvSpPr txBox="1"/>
          <p:nvPr/>
        </p:nvSpPr>
        <p:spPr>
          <a:xfrm>
            <a:off x="4653148" y="4194216"/>
            <a:ext cx="4490852" cy="1015663"/>
          </a:xfrm>
          <a:prstGeom prst="rect">
            <a:avLst/>
          </a:prstGeom>
          <a:noFill/>
        </p:spPr>
        <p:txBody>
          <a:bodyPr wrap="square" rtlCol="0">
            <a:spAutoFit/>
          </a:bodyPr>
          <a:lstStyle/>
          <a:p>
            <a:r>
              <a:rPr lang="es-ES" sz="2000" dirty="0" smtClean="0"/>
              <a:t>Thế </a:t>
            </a:r>
            <a:r>
              <a:rPr lang="es-ES" sz="2000" dirty="0"/>
              <a:t>nào là tình huống nguy hiểm</a:t>
            </a:r>
            <a:r>
              <a:rPr lang="es-ES" sz="2000" dirty="0" smtClean="0"/>
              <a:t>?</a:t>
            </a:r>
          </a:p>
          <a:p>
            <a:r>
              <a:rPr lang="es-ES" sz="2000" dirty="0" smtClean="0"/>
              <a:t>……………………………………………………………….</a:t>
            </a:r>
          </a:p>
          <a:p>
            <a:r>
              <a:rPr lang="es-ES" sz="2000" dirty="0" smtClean="0"/>
              <a:t>……………………………………………………………….</a:t>
            </a:r>
            <a:endParaRPr lang="vi-VN" sz="2000" dirty="0" smtClean="0"/>
          </a:p>
        </p:txBody>
      </p:sp>
      <p:graphicFrame>
        <p:nvGraphicFramePr>
          <p:cNvPr id="32" name="Table 31"/>
          <p:cNvGraphicFramePr>
            <a:graphicFrameLocks noGrp="1"/>
          </p:cNvGraphicFramePr>
          <p:nvPr>
            <p:extLst>
              <p:ext uri="{D42A27DB-BD31-4B8C-83A1-F6EECF244321}">
                <p14:modId xmlns:p14="http://schemas.microsoft.com/office/powerpoint/2010/main" val="3991690391"/>
              </p:ext>
            </p:extLst>
          </p:nvPr>
        </p:nvGraphicFramePr>
        <p:xfrm>
          <a:off x="-1" y="4515966"/>
          <a:ext cx="4539946" cy="640080"/>
        </p:xfrm>
        <a:graphic>
          <a:graphicData uri="http://schemas.openxmlformats.org/drawingml/2006/table">
            <a:tbl>
              <a:tblPr firstRow="1" bandRow="1">
                <a:tableStyleId>{5C22544A-7EE6-4342-B048-85BDC9FD1C3A}</a:tableStyleId>
              </a:tblPr>
              <a:tblGrid>
                <a:gridCol w="2269973"/>
                <a:gridCol w="2269973"/>
              </a:tblGrid>
              <a:tr h="585356">
                <a:tc>
                  <a:txBody>
                    <a:bodyPr/>
                    <a:lstStyle/>
                    <a:p>
                      <a:r>
                        <a:rPr lang="en-US" dirty="0" smtClean="0">
                          <a:solidFill>
                            <a:schemeClr val="tx1"/>
                          </a:solidFill>
                        </a:rPr>
                        <a:t>1: …….....…2…………..…</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3: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US" dirty="0" smtClean="0">
                          <a:solidFill>
                            <a:schemeClr val="tx1"/>
                          </a:solidFill>
                        </a:rPr>
                        <a:t>5: …….....…6…………..…</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7: …….....…8……………..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bl>
          </a:graphicData>
        </a:graphic>
      </p:graphicFrame>
    </p:spTree>
    <p:extLst>
      <p:ext uri="{BB962C8B-B14F-4D97-AF65-F5344CB8AC3E}">
        <p14:creationId xmlns:p14="http://schemas.microsoft.com/office/powerpoint/2010/main" val="172834175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14298487"/>
              </p:ext>
            </p:extLst>
          </p:nvPr>
        </p:nvGraphicFramePr>
        <p:xfrm>
          <a:off x="0" y="477249"/>
          <a:ext cx="9144000" cy="4758726"/>
        </p:xfrm>
        <a:graphic>
          <a:graphicData uri="http://schemas.openxmlformats.org/drawingml/2006/table">
            <a:tbl>
              <a:tblPr firstRow="1" bandRow="1">
                <a:tableStyleId>{5C22544A-7EE6-4342-B048-85BDC9FD1C3A}</a:tableStyleId>
              </a:tblPr>
              <a:tblGrid>
                <a:gridCol w="4572000"/>
                <a:gridCol w="4572000"/>
              </a:tblGrid>
              <a:tr h="1493133">
                <a:tc>
                  <a:txBody>
                    <a:bodyPr/>
                    <a:lstStyle/>
                    <a:p>
                      <a:endParaRPr lang="en-US" dirty="0" smtClean="0"/>
                    </a:p>
                    <a:p>
                      <a:endParaRPr lang="en-US" dirty="0" smtClean="0"/>
                    </a:p>
                    <a:p>
                      <a:endParaRPr lang="en-US" dirty="0" smtClean="0"/>
                    </a:p>
                    <a:p>
                      <a:endParaRPr lang="en-US" dirty="0" smtClean="0"/>
                    </a:p>
                    <a:p>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45353">
                <a:tc>
                  <a:txBody>
                    <a:bodyPr/>
                    <a:lstStyle/>
                    <a:p>
                      <a:endParaRPr lang="en-US" dirty="0" smtClean="0"/>
                    </a:p>
                    <a:p>
                      <a:endParaRPr lang="en-US" dirty="0" smtClean="0"/>
                    </a:p>
                    <a:p>
                      <a:endParaRPr lang="en-US" dirty="0" smtClean="0"/>
                    </a:p>
                    <a:p>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88241">
                <a:tc>
                  <a:txBody>
                    <a:bodyPr/>
                    <a:lstStyle/>
                    <a:p>
                      <a:endParaRPr lang="en-US" sz="2000" dirty="0" smtClean="0"/>
                    </a:p>
                    <a:p>
                      <a:endParaRPr lang="en-US" sz="2000" dirty="0" smtClean="0"/>
                    </a:p>
                    <a:p>
                      <a:endParaRPr lang="en-US" sz="2000" dirty="0" smtClean="0"/>
                    </a:p>
                    <a:p>
                      <a:endParaRPr lang="en-US" sz="2000" dirty="0" smtClean="0"/>
                    </a:p>
                    <a:p>
                      <a:endParaRPr lang="en-US" sz="2000" dirty="0" smtClean="0"/>
                    </a:p>
                    <a:p>
                      <a:endParaRPr lang="vi-VN"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Rectangle 4"/>
          <p:cNvSpPr/>
          <p:nvPr/>
        </p:nvSpPr>
        <p:spPr>
          <a:xfrm>
            <a:off x="2592138" y="-45972"/>
            <a:ext cx="3895618"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Gợi ý Phiếu học tập số 1</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pic>
        <p:nvPicPr>
          <p:cNvPr id="6" name="Shape 231"/>
          <p:cNvPicPr/>
          <p:nvPr/>
        </p:nvPicPr>
        <p:blipFill>
          <a:blip r:embed="rId2"/>
          <a:stretch/>
        </p:blipFill>
        <p:spPr>
          <a:xfrm>
            <a:off x="107504" y="477248"/>
            <a:ext cx="1755152" cy="1124479"/>
          </a:xfrm>
          <a:prstGeom prst="rect">
            <a:avLst/>
          </a:prstGeom>
        </p:spPr>
      </p:pic>
      <p:pic>
        <p:nvPicPr>
          <p:cNvPr id="7" name="Shape 233"/>
          <p:cNvPicPr/>
          <p:nvPr/>
        </p:nvPicPr>
        <p:blipFill>
          <a:blip r:embed="rId3"/>
          <a:stretch/>
        </p:blipFill>
        <p:spPr>
          <a:xfrm>
            <a:off x="2411760" y="507107"/>
            <a:ext cx="1820157" cy="1104533"/>
          </a:xfrm>
          <a:prstGeom prst="rect">
            <a:avLst/>
          </a:prstGeom>
        </p:spPr>
      </p:pic>
      <p:pic>
        <p:nvPicPr>
          <p:cNvPr id="8" name="Shape 235"/>
          <p:cNvPicPr/>
          <p:nvPr/>
        </p:nvPicPr>
        <p:blipFill>
          <a:blip r:embed="rId4"/>
          <a:stretch/>
        </p:blipFill>
        <p:spPr>
          <a:xfrm>
            <a:off x="4663534" y="507108"/>
            <a:ext cx="1867537" cy="1104532"/>
          </a:xfrm>
          <a:prstGeom prst="rect">
            <a:avLst/>
          </a:prstGeom>
        </p:spPr>
      </p:pic>
      <p:pic>
        <p:nvPicPr>
          <p:cNvPr id="9" name="Shape 237"/>
          <p:cNvPicPr/>
          <p:nvPr/>
        </p:nvPicPr>
        <p:blipFill>
          <a:blip r:embed="rId5"/>
          <a:stretch/>
        </p:blipFill>
        <p:spPr>
          <a:xfrm>
            <a:off x="6948264" y="522754"/>
            <a:ext cx="1824969" cy="1094081"/>
          </a:xfrm>
          <a:prstGeom prst="rect">
            <a:avLst/>
          </a:prstGeom>
        </p:spPr>
      </p:pic>
      <p:pic>
        <p:nvPicPr>
          <p:cNvPr id="10" name="Shape 239"/>
          <p:cNvPicPr/>
          <p:nvPr/>
        </p:nvPicPr>
        <p:blipFill>
          <a:blip r:embed="rId6"/>
          <a:stretch/>
        </p:blipFill>
        <p:spPr>
          <a:xfrm>
            <a:off x="107504" y="2088903"/>
            <a:ext cx="1800200" cy="897962"/>
          </a:xfrm>
          <a:prstGeom prst="rect">
            <a:avLst/>
          </a:prstGeom>
        </p:spPr>
      </p:pic>
      <p:pic>
        <p:nvPicPr>
          <p:cNvPr id="11" name="Shape 243"/>
          <p:cNvPicPr/>
          <p:nvPr/>
        </p:nvPicPr>
        <p:blipFill>
          <a:blip r:embed="rId7"/>
          <a:stretch/>
        </p:blipFill>
        <p:spPr>
          <a:xfrm>
            <a:off x="2411760" y="2088903"/>
            <a:ext cx="1820157" cy="897962"/>
          </a:xfrm>
          <a:prstGeom prst="rect">
            <a:avLst/>
          </a:prstGeom>
        </p:spPr>
      </p:pic>
      <p:pic>
        <p:nvPicPr>
          <p:cNvPr id="12" name="Shape 247"/>
          <p:cNvPicPr/>
          <p:nvPr/>
        </p:nvPicPr>
        <p:blipFill>
          <a:blip r:embed="rId8"/>
          <a:stretch/>
        </p:blipFill>
        <p:spPr>
          <a:xfrm>
            <a:off x="4653148" y="2088903"/>
            <a:ext cx="1876913" cy="897962"/>
          </a:xfrm>
          <a:prstGeom prst="rect">
            <a:avLst/>
          </a:prstGeom>
        </p:spPr>
      </p:pic>
      <p:pic>
        <p:nvPicPr>
          <p:cNvPr id="13" name="Shape 249"/>
          <p:cNvPicPr/>
          <p:nvPr/>
        </p:nvPicPr>
        <p:blipFill>
          <a:blip r:embed="rId9"/>
          <a:stretch/>
        </p:blipFill>
        <p:spPr>
          <a:xfrm>
            <a:off x="6967514" y="2088903"/>
            <a:ext cx="1805021" cy="897962"/>
          </a:xfrm>
          <a:prstGeom prst="rect">
            <a:avLst/>
          </a:prstGeom>
        </p:spPr>
      </p:pic>
      <p:sp>
        <p:nvSpPr>
          <p:cNvPr id="14" name="Rectangle 13"/>
          <p:cNvSpPr/>
          <p:nvPr/>
        </p:nvSpPr>
        <p:spPr>
          <a:xfrm>
            <a:off x="2178" y="1613751"/>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Sét đánh</a:t>
            </a:r>
            <a:endParaRPr lang="vi-VN" b="1" dirty="0">
              <a:solidFill>
                <a:schemeClr val="tx1"/>
              </a:solidFill>
            </a:endParaRPr>
          </a:p>
        </p:txBody>
      </p:sp>
      <p:sp>
        <p:nvSpPr>
          <p:cNvPr id="22" name="Rectangle 21"/>
          <p:cNvSpPr/>
          <p:nvPr/>
        </p:nvSpPr>
        <p:spPr>
          <a:xfrm>
            <a:off x="2306434" y="1644794"/>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Cây đổ</a:t>
            </a:r>
            <a:endParaRPr lang="vi-VN" b="1" dirty="0">
              <a:solidFill>
                <a:schemeClr val="tx1"/>
              </a:solidFill>
            </a:endParaRPr>
          </a:p>
        </p:txBody>
      </p:sp>
      <p:sp>
        <p:nvSpPr>
          <p:cNvPr id="23" name="Rectangle 22"/>
          <p:cNvSpPr/>
          <p:nvPr/>
        </p:nvSpPr>
        <p:spPr>
          <a:xfrm>
            <a:off x="2178" y="3017524"/>
            <a:ext cx="2121550"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Bị theo dõi (bắt cóc)</a:t>
            </a:r>
            <a:endParaRPr lang="vi-VN" b="1" dirty="0">
              <a:solidFill>
                <a:schemeClr val="tx1"/>
              </a:solidFill>
            </a:endParaRPr>
          </a:p>
        </p:txBody>
      </p:sp>
      <p:sp>
        <p:nvSpPr>
          <p:cNvPr id="24" name="Rectangle 23"/>
          <p:cNvSpPr/>
          <p:nvPr/>
        </p:nvSpPr>
        <p:spPr>
          <a:xfrm>
            <a:off x="2306434" y="3008310"/>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Bị hỏa hoạn</a:t>
            </a:r>
            <a:endParaRPr lang="vi-VN" b="1" dirty="0">
              <a:solidFill>
                <a:schemeClr val="tx1"/>
              </a:solidFill>
            </a:endParaRPr>
          </a:p>
        </p:txBody>
      </p:sp>
      <p:sp>
        <p:nvSpPr>
          <p:cNvPr id="25" name="Rectangle 24"/>
          <p:cNvSpPr/>
          <p:nvPr/>
        </p:nvSpPr>
        <p:spPr>
          <a:xfrm>
            <a:off x="4613172" y="1632828"/>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Ngập lụt</a:t>
            </a:r>
            <a:endParaRPr lang="vi-VN" b="1" dirty="0">
              <a:solidFill>
                <a:schemeClr val="tx1"/>
              </a:solidFill>
            </a:endParaRPr>
          </a:p>
        </p:txBody>
      </p:sp>
      <p:sp>
        <p:nvSpPr>
          <p:cNvPr id="26" name="Rectangle 25"/>
          <p:cNvSpPr/>
          <p:nvPr/>
        </p:nvSpPr>
        <p:spPr>
          <a:xfrm>
            <a:off x="6917428" y="1663871"/>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Đuối nước</a:t>
            </a:r>
            <a:endParaRPr lang="vi-VN" b="1" dirty="0">
              <a:solidFill>
                <a:schemeClr val="tx1"/>
              </a:solidFill>
            </a:endParaRPr>
          </a:p>
        </p:txBody>
      </p:sp>
      <p:sp>
        <p:nvSpPr>
          <p:cNvPr id="27" name="Rectangle 26"/>
          <p:cNvSpPr/>
          <p:nvPr/>
        </p:nvSpPr>
        <p:spPr>
          <a:xfrm>
            <a:off x="4617201" y="3028247"/>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Bị bắt nạt</a:t>
            </a:r>
            <a:endParaRPr lang="vi-VN" b="1" dirty="0">
              <a:solidFill>
                <a:schemeClr val="tx1"/>
              </a:solidFill>
            </a:endParaRPr>
          </a:p>
        </p:txBody>
      </p:sp>
      <p:sp>
        <p:nvSpPr>
          <p:cNvPr id="28" name="Rectangle 27"/>
          <p:cNvSpPr/>
          <p:nvPr/>
        </p:nvSpPr>
        <p:spPr>
          <a:xfrm>
            <a:off x="6862188" y="3033889"/>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Bị trấn lột</a:t>
            </a:r>
            <a:endParaRPr lang="vi-VN" b="1" dirty="0">
              <a:solidFill>
                <a:schemeClr val="tx1"/>
              </a:solidFill>
            </a:endParaRPr>
          </a:p>
        </p:txBody>
      </p:sp>
      <p:sp>
        <p:nvSpPr>
          <p:cNvPr id="30" name="TextBox 29"/>
          <p:cNvSpPr txBox="1"/>
          <p:nvPr/>
        </p:nvSpPr>
        <p:spPr>
          <a:xfrm>
            <a:off x="12477" y="3301016"/>
            <a:ext cx="4653148" cy="400110"/>
          </a:xfrm>
          <a:prstGeom prst="rect">
            <a:avLst/>
          </a:prstGeom>
          <a:noFill/>
        </p:spPr>
        <p:txBody>
          <a:bodyPr wrap="square" rtlCol="0">
            <a:spAutoFit/>
          </a:bodyPr>
          <a:lstStyle/>
          <a:p>
            <a:pPr algn="ctr"/>
            <a:r>
              <a:rPr lang="en-US" sz="2000" b="1" baseline="0" dirty="0" smtClean="0"/>
              <a:t>Cách ứng phó ở</a:t>
            </a:r>
            <a:r>
              <a:rPr lang="en-US" sz="2000" b="1" dirty="0" smtClean="0"/>
              <a:t> mỗi tình huống</a:t>
            </a:r>
            <a:endParaRPr lang="vi-VN" sz="2000" b="1" dirty="0" smtClean="0"/>
          </a:p>
        </p:txBody>
      </p:sp>
      <p:sp>
        <p:nvSpPr>
          <p:cNvPr id="31" name="TextBox 30"/>
          <p:cNvSpPr txBox="1"/>
          <p:nvPr/>
        </p:nvSpPr>
        <p:spPr>
          <a:xfrm>
            <a:off x="4582894" y="3435846"/>
            <a:ext cx="4635758" cy="1815882"/>
          </a:xfrm>
          <a:prstGeom prst="rect">
            <a:avLst/>
          </a:prstGeom>
          <a:noFill/>
        </p:spPr>
        <p:txBody>
          <a:bodyPr wrap="square" rtlCol="0">
            <a:spAutoFit/>
          </a:bodyPr>
          <a:lstStyle/>
          <a:p>
            <a:r>
              <a:rPr lang="es-ES" sz="2800" b="1" dirty="0" smtClean="0">
                <a:latin typeface="Times New Roman" panose="02020603050405020304" pitchFamily="18" charset="0"/>
                <a:cs typeface="Times New Roman" panose="02020603050405020304" pitchFamily="18" charset="0"/>
              </a:rPr>
              <a:t>Tình </a:t>
            </a:r>
            <a:r>
              <a:rPr lang="es-ES" sz="2800" b="1" dirty="0">
                <a:latin typeface="Times New Roman" panose="02020603050405020304" pitchFamily="18" charset="0"/>
                <a:cs typeface="Times New Roman" panose="02020603050405020304" pitchFamily="18" charset="0"/>
              </a:rPr>
              <a:t>huống nguy </a:t>
            </a:r>
            <a:r>
              <a:rPr lang="es-ES" sz="2800" b="1" dirty="0" smtClean="0">
                <a:latin typeface="Times New Roman" panose="02020603050405020304" pitchFamily="18" charset="0"/>
                <a:cs typeface="Times New Roman" panose="02020603050405020304" pitchFamily="18" charset="0"/>
              </a:rPr>
              <a:t>hiểm</a:t>
            </a:r>
            <a:r>
              <a:rPr lang="es-ES" sz="2800" dirty="0" smtClean="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là </a:t>
            </a:r>
            <a:r>
              <a:rPr lang="vi-VN" sz="2800" dirty="0">
                <a:latin typeface="Times New Roman" panose="02020603050405020304" pitchFamily="18" charset="0"/>
                <a:cs typeface="Times New Roman" panose="02020603050405020304" pitchFamily="18" charset="0"/>
              </a:rPr>
              <a:t>những tình huống có thể gây ra những tổn hại về thể chất, tinh thần cho con người và xã hội.</a:t>
            </a:r>
            <a:endParaRPr lang="vi-VN" sz="2800" dirty="0" smtClean="0">
              <a:latin typeface="Times New Roman" panose="02020603050405020304" pitchFamily="18" charset="0"/>
              <a:cs typeface="Times New Roman" panose="02020603050405020304" pitchFamily="18" charset="0"/>
            </a:endParaRPr>
          </a:p>
        </p:txBody>
      </p:sp>
      <p:graphicFrame>
        <p:nvGraphicFramePr>
          <p:cNvPr id="32" name="Table 31"/>
          <p:cNvGraphicFramePr>
            <a:graphicFrameLocks noGrp="1"/>
          </p:cNvGraphicFramePr>
          <p:nvPr>
            <p:extLst>
              <p:ext uri="{D42A27DB-BD31-4B8C-83A1-F6EECF244321}">
                <p14:modId xmlns:p14="http://schemas.microsoft.com/office/powerpoint/2010/main" val="2437836718"/>
              </p:ext>
            </p:extLst>
          </p:nvPr>
        </p:nvGraphicFramePr>
        <p:xfrm>
          <a:off x="12477" y="3701126"/>
          <a:ext cx="4527470" cy="1534920"/>
        </p:xfrm>
        <a:graphic>
          <a:graphicData uri="http://schemas.openxmlformats.org/drawingml/2006/table">
            <a:tbl>
              <a:tblPr firstRow="1" bandRow="1">
                <a:tableStyleId>{5C22544A-7EE6-4342-B048-85BDC9FD1C3A}</a:tableStyleId>
              </a:tblPr>
              <a:tblGrid>
                <a:gridCol w="2263735"/>
                <a:gridCol w="2263735"/>
              </a:tblGrid>
              <a:tr h="1534920">
                <a:tc>
                  <a:txBody>
                    <a:bodyPr/>
                    <a:lstStyle/>
                    <a:p>
                      <a:endParaRPr lang="en-US"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bl>
          </a:graphicData>
        </a:graphic>
      </p:graphicFrame>
      <p:sp>
        <p:nvSpPr>
          <p:cNvPr id="2" name="TextBox 1"/>
          <p:cNvSpPr txBox="1"/>
          <p:nvPr/>
        </p:nvSpPr>
        <p:spPr>
          <a:xfrm>
            <a:off x="-16278" y="3701126"/>
            <a:ext cx="2293957"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hlinkClick r:id="rId10" action="ppaction://hlinksldjump"/>
              </a:rPr>
              <a:t>- Hình 1 và 2:</a:t>
            </a:r>
            <a:endParaRPr lang="vi-VN" sz="2400" dirty="0">
              <a:latin typeface="Times New Roman" panose="02020603050405020304" pitchFamily="18" charset="0"/>
              <a:cs typeface="Times New Roman" panose="02020603050405020304" pitchFamily="18" charset="0"/>
            </a:endParaRPr>
          </a:p>
        </p:txBody>
      </p:sp>
      <p:sp>
        <p:nvSpPr>
          <p:cNvPr id="35" name="TextBox 34"/>
          <p:cNvSpPr txBox="1"/>
          <p:nvPr/>
        </p:nvSpPr>
        <p:spPr>
          <a:xfrm>
            <a:off x="2178" y="4210355"/>
            <a:ext cx="2293957"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hlinkClick r:id="rId11" action="ppaction://hlinksldjump"/>
              </a:rPr>
              <a:t>- Hình 3:</a:t>
            </a:r>
            <a:endParaRPr lang="vi-VN" sz="2400" dirty="0">
              <a:latin typeface="Times New Roman" panose="02020603050405020304" pitchFamily="18" charset="0"/>
              <a:cs typeface="Times New Roman" panose="02020603050405020304" pitchFamily="18" charset="0"/>
            </a:endParaRPr>
          </a:p>
        </p:txBody>
      </p:sp>
      <p:sp>
        <p:nvSpPr>
          <p:cNvPr id="36" name="TextBox 35"/>
          <p:cNvSpPr txBox="1"/>
          <p:nvPr/>
        </p:nvSpPr>
        <p:spPr>
          <a:xfrm>
            <a:off x="12477" y="4648752"/>
            <a:ext cx="2293957"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hlinkClick r:id="rId12" action="ppaction://hlinksldjump"/>
              </a:rPr>
              <a:t>- Hình 4:</a:t>
            </a:r>
            <a:endParaRPr lang="vi-VN" sz="2400" dirty="0">
              <a:latin typeface="Times New Roman" panose="02020603050405020304" pitchFamily="18" charset="0"/>
              <a:cs typeface="Times New Roman" panose="02020603050405020304" pitchFamily="18" charset="0"/>
            </a:endParaRPr>
          </a:p>
        </p:txBody>
      </p:sp>
      <p:sp>
        <p:nvSpPr>
          <p:cNvPr id="37" name="TextBox 36"/>
          <p:cNvSpPr txBox="1"/>
          <p:nvPr/>
        </p:nvSpPr>
        <p:spPr>
          <a:xfrm>
            <a:off x="2213968" y="3643595"/>
            <a:ext cx="2293957"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hlinkClick r:id="rId13" action="ppaction://hlinksldjump"/>
              </a:rPr>
              <a:t>- Hình 5:</a:t>
            </a:r>
            <a:endParaRPr lang="vi-VN" sz="2400" dirty="0">
              <a:latin typeface="Times New Roman" panose="02020603050405020304" pitchFamily="18" charset="0"/>
              <a:cs typeface="Times New Roman" panose="02020603050405020304" pitchFamily="18" charset="0"/>
            </a:endParaRPr>
          </a:p>
        </p:txBody>
      </p:sp>
      <p:sp>
        <p:nvSpPr>
          <p:cNvPr id="38" name="TextBox 37"/>
          <p:cNvSpPr txBox="1"/>
          <p:nvPr/>
        </p:nvSpPr>
        <p:spPr>
          <a:xfrm>
            <a:off x="2252972" y="4016907"/>
            <a:ext cx="2293957"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hlinkClick r:id="rId14" action="ppaction://hlinksldjump"/>
              </a:rPr>
              <a:t>- Hình 6:</a:t>
            </a:r>
            <a:endParaRPr lang="vi-VN" sz="2400" dirty="0">
              <a:latin typeface="Times New Roman" panose="02020603050405020304" pitchFamily="18" charset="0"/>
              <a:cs typeface="Times New Roman" panose="02020603050405020304" pitchFamily="18" charset="0"/>
            </a:endParaRPr>
          </a:p>
        </p:txBody>
      </p:sp>
      <p:sp>
        <p:nvSpPr>
          <p:cNvPr id="39" name="TextBox 38"/>
          <p:cNvSpPr txBox="1"/>
          <p:nvPr/>
        </p:nvSpPr>
        <p:spPr>
          <a:xfrm>
            <a:off x="2252997" y="4393660"/>
            <a:ext cx="2293957"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hlinkClick r:id="rId15" action="ppaction://hlinksldjump"/>
              </a:rPr>
              <a:t>- Hình 7:</a:t>
            </a:r>
            <a:endParaRPr lang="vi-VN" sz="2400" dirty="0">
              <a:latin typeface="Times New Roman" panose="02020603050405020304" pitchFamily="18" charset="0"/>
              <a:cs typeface="Times New Roman" panose="02020603050405020304" pitchFamily="18" charset="0"/>
            </a:endParaRPr>
          </a:p>
        </p:txBody>
      </p:sp>
      <p:sp>
        <p:nvSpPr>
          <p:cNvPr id="40" name="TextBox 39"/>
          <p:cNvSpPr txBox="1"/>
          <p:nvPr/>
        </p:nvSpPr>
        <p:spPr>
          <a:xfrm>
            <a:off x="2272479" y="4742311"/>
            <a:ext cx="2293957"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hlinkClick r:id="rId16" action="ppaction://hlinksldjump"/>
              </a:rPr>
              <a:t>- Hình 8:</a:t>
            </a:r>
            <a:endParaRPr lang="vi-VN" sz="2400" dirty="0">
              <a:latin typeface="Times New Roman" panose="02020603050405020304" pitchFamily="18" charset="0"/>
              <a:cs typeface="Times New Roman" panose="02020603050405020304" pitchFamily="18" charset="0"/>
            </a:endParaRPr>
          </a:p>
        </p:txBody>
      </p:sp>
      <p:pic>
        <p:nvPicPr>
          <p:cNvPr id="41" name="Shape 241"/>
          <p:cNvPicPr/>
          <p:nvPr/>
        </p:nvPicPr>
        <p:blipFill>
          <a:blip r:embed="rId17"/>
          <a:stretch/>
        </p:blipFill>
        <p:spPr>
          <a:xfrm>
            <a:off x="2301839" y="2032181"/>
            <a:ext cx="311150" cy="304800"/>
          </a:xfrm>
          <a:prstGeom prst="rect">
            <a:avLst/>
          </a:prstGeom>
        </p:spPr>
      </p:pic>
      <p:sp>
        <p:nvSpPr>
          <p:cNvPr id="42" name="Shape 245"/>
          <p:cNvSpPr txBox="1"/>
          <p:nvPr/>
        </p:nvSpPr>
        <p:spPr>
          <a:xfrm>
            <a:off x="3369976" y="2088902"/>
            <a:ext cx="831850" cy="448981"/>
          </a:xfrm>
          <a:prstGeom prst="rect">
            <a:avLst/>
          </a:prstGeom>
          <a:noFill/>
        </p:spPr>
        <p:txBody>
          <a:bodyPr lIns="0" tIns="0" rIns="0" bIns="0"/>
          <a:lstStyle/>
          <a:p>
            <a:pPr algn="ctr">
              <a:lnSpc>
                <a:spcPct val="130000"/>
              </a:lnSpc>
              <a:spcAft>
                <a:spcPts val="300"/>
              </a:spcAft>
            </a:pPr>
            <a:r>
              <a:rPr lang="vi-VN" sz="800">
                <a:effectLst/>
                <a:latin typeface="Arial"/>
                <a:ea typeface="Arial"/>
              </a:rPr>
              <a:t>Cháy rồi!</a:t>
            </a:r>
          </a:p>
          <a:p>
            <a:pPr algn="ctr">
              <a:lnSpc>
                <a:spcPct val="130000"/>
              </a:lnSpc>
              <a:spcAft>
                <a:spcPts val="0"/>
              </a:spcAft>
            </a:pPr>
            <a:r>
              <a:rPr lang="vi-VN" sz="800">
                <a:effectLst/>
                <a:latin typeface="Arial"/>
                <a:ea typeface="Arial"/>
              </a:rPr>
              <a:t>Làm sao bây giờ!</a:t>
            </a:r>
          </a:p>
        </p:txBody>
      </p:sp>
      <p:sp>
        <p:nvSpPr>
          <p:cNvPr id="3" name="Rectangle 2"/>
          <p:cNvSpPr/>
          <p:nvPr/>
        </p:nvSpPr>
        <p:spPr>
          <a:xfrm>
            <a:off x="4612164" y="3480523"/>
            <a:ext cx="4480466" cy="170290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smtClean="0">
                <a:solidFill>
                  <a:schemeClr val="tx1"/>
                </a:solidFill>
                <a:latin typeface="+mj-lt"/>
              </a:rPr>
              <a:t>Khái niệm </a:t>
            </a:r>
          </a:p>
          <a:p>
            <a:pPr algn="ctr"/>
            <a:r>
              <a:rPr lang="vi-VN" sz="3200" dirty="0" smtClean="0">
                <a:solidFill>
                  <a:schemeClr val="tx1"/>
                </a:solidFill>
                <a:latin typeface="+mj-lt"/>
              </a:rPr>
              <a:t>Tình huống nguy hiểm</a:t>
            </a:r>
            <a:endParaRPr lang="vi-VN" sz="3200" dirty="0">
              <a:solidFill>
                <a:schemeClr val="tx1"/>
              </a:solidFill>
              <a:latin typeface="+mj-lt"/>
            </a:endParaRPr>
          </a:p>
        </p:txBody>
      </p:sp>
      <p:sp>
        <p:nvSpPr>
          <p:cNvPr id="15" name="Cloud Callout 14"/>
          <p:cNvSpPr/>
          <p:nvPr/>
        </p:nvSpPr>
        <p:spPr>
          <a:xfrm>
            <a:off x="5365672" y="3395501"/>
            <a:ext cx="3498906" cy="1808475"/>
          </a:xfrm>
          <a:prstGeom prst="cloudCallout">
            <a:avLst>
              <a:gd name="adj1" fmla="val -95893"/>
              <a:gd name="adj2" fmla="val 24436"/>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latin typeface="+mj-lt"/>
              </a:rPr>
              <a:t>Nhấp vào từng liên kết để mở video</a:t>
            </a:r>
            <a:endParaRPr lang="vi-VN" sz="2400" dirty="0">
              <a:latin typeface="+mj-lt"/>
            </a:endParaRPr>
          </a:p>
        </p:txBody>
      </p:sp>
    </p:spTree>
    <p:extLst>
      <p:ext uri="{BB962C8B-B14F-4D97-AF65-F5344CB8AC3E}">
        <p14:creationId xmlns:p14="http://schemas.microsoft.com/office/powerpoint/2010/main" val="74331955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xit" presetSubtype="32" fill="hold" grpId="0" nodeType="afterEffect">
                                  <p:stCondLst>
                                    <p:cond delay="0"/>
                                  </p:stCondLst>
                                  <p:childTnLst>
                                    <p:animEffect transition="out" filter="circle(out)">
                                      <p:cBhvr>
                                        <p:cTn id="6" dur="2000"/>
                                        <p:tgtEl>
                                          <p:spTgt spid="15"/>
                                        </p:tgtEl>
                                      </p:cBhvr>
                                    </p:animEffect>
                                    <p:set>
                                      <p:cBhvr>
                                        <p:cTn id="7" dur="1" fill="hold">
                                          <p:stCondLst>
                                            <p:cond delay="1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0374"/>
            <a:ext cx="8496944" cy="421555"/>
          </a:xfrm>
        </p:spPr>
        <p:txBody>
          <a:bodyPr>
            <a:no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     Một số kỹ năng cần ứng phó khi gặp sấm sét</a:t>
            </a:r>
            <a:endParaRPr lang="vi-VN" sz="2800" b="1" dirty="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393" y="586529"/>
            <a:ext cx="2636407" cy="1983233"/>
          </a:xfrm>
          <a:prstGeom prst="rect">
            <a:avLst/>
          </a:prstGeom>
        </p:spPr>
      </p:pic>
      <p:sp>
        <p:nvSpPr>
          <p:cNvPr id="7" name="TextBox 6"/>
          <p:cNvSpPr txBox="1"/>
          <p:nvPr/>
        </p:nvSpPr>
        <p:spPr>
          <a:xfrm>
            <a:off x="3000486" y="463328"/>
            <a:ext cx="6092144" cy="1569660"/>
          </a:xfrm>
          <a:prstGeom prst="rect">
            <a:avLst/>
          </a:prstGeom>
          <a:solidFill>
            <a:schemeClr val="accent6">
              <a:lumMod val="20000"/>
              <a:lumOff val="80000"/>
            </a:schemeClr>
          </a:solidFill>
          <a:ln w="3175">
            <a:solidFill>
              <a:schemeClr val="tx1"/>
            </a:solidFill>
          </a:ln>
        </p:spPr>
        <p:txBody>
          <a:bodyPr wrap="square" rtlCol="0">
            <a:spAutoFit/>
          </a:bodyPr>
          <a:lstStyle/>
          <a:p>
            <a:r>
              <a:rPr lang="vi-VN" sz="1600" b="1" dirty="0" smtClean="0">
                <a:solidFill>
                  <a:srgbClr val="FF0000"/>
                </a:solidFill>
              </a:rPr>
              <a:t>1. Khi ở trong nhà:</a:t>
            </a:r>
          </a:p>
          <a:p>
            <a:r>
              <a:rPr lang="vi-VN" sz="1600" dirty="0" smtClean="0"/>
              <a:t>- Không </a:t>
            </a:r>
            <a:r>
              <a:rPr lang="vi-VN" sz="1600" dirty="0"/>
              <a:t>sử dụng </a:t>
            </a:r>
            <a:r>
              <a:rPr lang="vi-VN" sz="1600" dirty="0">
                <a:hlinkClick r:id="rId3" tooltip="điện thoại"/>
              </a:rPr>
              <a:t>điện thoại</a:t>
            </a:r>
            <a:r>
              <a:rPr lang="vi-VN" sz="1600" dirty="0"/>
              <a:t> có </a:t>
            </a:r>
            <a:r>
              <a:rPr lang="vi-VN" sz="1600" dirty="0" smtClean="0"/>
              <a:t>dây</a:t>
            </a:r>
          </a:p>
          <a:p>
            <a:r>
              <a:rPr lang="vi-VN" sz="1600" dirty="0" smtClean="0"/>
              <a:t>- Không sử dụng các thiết bị điện.</a:t>
            </a:r>
            <a:endParaRPr lang="vi-VN" sz="1600" dirty="0"/>
          </a:p>
          <a:p>
            <a:r>
              <a:rPr lang="vi-VN" sz="1600" dirty="0" smtClean="0"/>
              <a:t>- Giữ </a:t>
            </a:r>
            <a:r>
              <a:rPr lang="vi-VN" sz="1600" dirty="0"/>
              <a:t>khoảng cách an toàn 1m đối với các thiết bị dùng </a:t>
            </a:r>
            <a:r>
              <a:rPr lang="vi-VN" sz="1600" dirty="0" smtClean="0"/>
              <a:t>điện</a:t>
            </a:r>
            <a:endParaRPr lang="vi-VN" sz="1600" dirty="0"/>
          </a:p>
          <a:p>
            <a:r>
              <a:rPr lang="vi-VN" sz="1600" dirty="0" smtClean="0"/>
              <a:t>- Tránh </a:t>
            </a:r>
            <a:r>
              <a:rPr lang="vi-VN" sz="1600" dirty="0"/>
              <a:t>xa cửa sổ, cửa chính, mái hiên và không nằm lên sàn bê tông, không tựa lưng vào bức tường bê tông</a:t>
            </a:r>
            <a:r>
              <a:rPr lang="vi-VN" sz="1600" dirty="0" smtClean="0"/>
              <a:t>.</a:t>
            </a:r>
            <a:endParaRPr lang="vi-VN" sz="1600" dirty="0"/>
          </a:p>
        </p:txBody>
      </p:sp>
      <p:sp>
        <p:nvSpPr>
          <p:cNvPr id="8" name="TextBox 7"/>
          <p:cNvSpPr txBox="1"/>
          <p:nvPr/>
        </p:nvSpPr>
        <p:spPr>
          <a:xfrm>
            <a:off x="3000486" y="2078058"/>
            <a:ext cx="6092144" cy="3046988"/>
          </a:xfrm>
          <a:prstGeom prst="rect">
            <a:avLst/>
          </a:prstGeom>
          <a:solidFill>
            <a:schemeClr val="accent1">
              <a:lumMod val="20000"/>
              <a:lumOff val="80000"/>
            </a:schemeClr>
          </a:solidFill>
          <a:ln w="3175">
            <a:solidFill>
              <a:schemeClr val="tx1"/>
            </a:solidFill>
          </a:ln>
        </p:spPr>
        <p:txBody>
          <a:bodyPr wrap="square" rtlCol="0">
            <a:spAutoFit/>
          </a:bodyPr>
          <a:lstStyle/>
          <a:p>
            <a:pPr algn="just"/>
            <a:r>
              <a:rPr lang="vi-VN" sz="1600" b="1" dirty="0" smtClean="0">
                <a:solidFill>
                  <a:srgbClr val="FF0000"/>
                </a:solidFill>
              </a:rPr>
              <a:t>2. Những </a:t>
            </a:r>
            <a:r>
              <a:rPr lang="vi-VN" sz="1600" b="1" dirty="0">
                <a:solidFill>
                  <a:srgbClr val="FF0000"/>
                </a:solidFill>
              </a:rPr>
              <a:t>lưu ý khi đang ở ngoài </a:t>
            </a:r>
            <a:r>
              <a:rPr lang="vi-VN" sz="1600" b="1" dirty="0" smtClean="0">
                <a:solidFill>
                  <a:srgbClr val="FF0000"/>
                </a:solidFill>
              </a:rPr>
              <a:t>trời:</a:t>
            </a:r>
            <a:endParaRPr lang="vi-VN" sz="1600" b="1" dirty="0">
              <a:solidFill>
                <a:srgbClr val="FF0000"/>
              </a:solidFill>
            </a:endParaRPr>
          </a:p>
          <a:p>
            <a:pPr algn="just"/>
            <a:r>
              <a:rPr lang="vi-VN" sz="1600" dirty="0" smtClean="0">
                <a:solidFill>
                  <a:srgbClr val="002060"/>
                </a:solidFill>
              </a:rPr>
              <a:t>- Không </a:t>
            </a:r>
            <a:r>
              <a:rPr lang="vi-VN" sz="1600" dirty="0">
                <a:solidFill>
                  <a:srgbClr val="002060"/>
                </a:solidFill>
              </a:rPr>
              <a:t>trú mưa dưới gốc </a:t>
            </a:r>
            <a:r>
              <a:rPr lang="vi-VN" sz="1600" dirty="0" smtClean="0">
                <a:solidFill>
                  <a:srgbClr val="002060"/>
                </a:solidFill>
              </a:rPr>
              <a:t>cây, Không vào nhà </a:t>
            </a:r>
            <a:r>
              <a:rPr lang="vi-VN" sz="1600" dirty="0">
                <a:solidFill>
                  <a:srgbClr val="002060"/>
                </a:solidFill>
              </a:rPr>
              <a:t>kho ở nơi đồng trống, </a:t>
            </a:r>
            <a:r>
              <a:rPr lang="vi-VN" sz="1600" b="1" dirty="0">
                <a:solidFill>
                  <a:srgbClr val="002060"/>
                </a:solidFill>
              </a:rPr>
              <a:t> tránh xa các nắp cống</a:t>
            </a:r>
            <a:r>
              <a:rPr lang="vi-VN" sz="1600" dirty="0">
                <a:solidFill>
                  <a:srgbClr val="002060"/>
                </a:solidFill>
              </a:rPr>
              <a:t>, tránh bị nước cuốn trôi vào ống </a:t>
            </a:r>
            <a:r>
              <a:rPr lang="vi-VN" sz="1600" dirty="0" smtClean="0">
                <a:solidFill>
                  <a:srgbClr val="002060"/>
                </a:solidFill>
              </a:rPr>
              <a:t>cống. T</a:t>
            </a:r>
            <a:r>
              <a:rPr lang="vi-VN" sz="1600" b="1" dirty="0" smtClean="0">
                <a:solidFill>
                  <a:srgbClr val="002060"/>
                </a:solidFill>
              </a:rPr>
              <a:t>ránh </a:t>
            </a:r>
            <a:r>
              <a:rPr lang="vi-VN" sz="1600" b="1" dirty="0">
                <a:solidFill>
                  <a:srgbClr val="002060"/>
                </a:solidFill>
              </a:rPr>
              <a:t>xa các vật cao hoặc bị cô lập, tránh đứng gần các vật dụng kim loại, </a:t>
            </a:r>
            <a:r>
              <a:rPr lang="vi-VN" sz="1600" dirty="0">
                <a:solidFill>
                  <a:srgbClr val="002060"/>
                </a:solidFill>
              </a:rPr>
              <a:t>không đứng dưới hay gần những thứ có thể thu lôi như dưới cây </a:t>
            </a:r>
            <a:r>
              <a:rPr lang="vi-VN" sz="1600" dirty="0" smtClean="0">
                <a:solidFill>
                  <a:srgbClr val="002060"/>
                </a:solidFill>
              </a:rPr>
              <a:t>cối</a:t>
            </a:r>
            <a:endParaRPr lang="vi-VN" sz="1600" dirty="0">
              <a:solidFill>
                <a:srgbClr val="002060"/>
              </a:solidFill>
            </a:endParaRPr>
          </a:p>
          <a:p>
            <a:pPr algn="just"/>
            <a:r>
              <a:rPr lang="vi-VN" sz="1600" b="1" dirty="0" smtClean="0">
                <a:solidFill>
                  <a:srgbClr val="002060"/>
                </a:solidFill>
              </a:rPr>
              <a:t>- Không </a:t>
            </a:r>
            <a:r>
              <a:rPr lang="vi-VN" sz="1600" b="1" dirty="0">
                <a:solidFill>
                  <a:srgbClr val="002060"/>
                </a:solidFill>
              </a:rPr>
              <a:t>nên sử dụng ô/ dù</a:t>
            </a:r>
            <a:r>
              <a:rPr lang="vi-VN" sz="1600" dirty="0">
                <a:solidFill>
                  <a:srgbClr val="002060"/>
                </a:solidFill>
              </a:rPr>
              <a:t> khi trời mưa, bão, có sấm chớp vì ô có thể thu hút sét đánh vào.</a:t>
            </a:r>
          </a:p>
          <a:p>
            <a:pPr algn="just"/>
            <a:r>
              <a:rPr lang="vi-VN" sz="1600" dirty="0" smtClean="0">
                <a:solidFill>
                  <a:srgbClr val="002060"/>
                </a:solidFill>
              </a:rPr>
              <a:t>- Nhanh </a:t>
            </a:r>
            <a:r>
              <a:rPr lang="vi-VN" sz="1600" dirty="0">
                <a:solidFill>
                  <a:srgbClr val="002060"/>
                </a:solidFill>
              </a:rPr>
              <a:t>chóng di chuyển về </a:t>
            </a:r>
            <a:r>
              <a:rPr lang="vi-VN" sz="1600" dirty="0" smtClean="0">
                <a:solidFill>
                  <a:srgbClr val="002060"/>
                </a:solidFill>
              </a:rPr>
              <a:t>nhà. Nên </a:t>
            </a:r>
            <a:r>
              <a:rPr lang="vi-VN" sz="1600" dirty="0">
                <a:solidFill>
                  <a:srgbClr val="002060"/>
                </a:solidFill>
              </a:rPr>
              <a:t>đứng chụm hai chân sát nhau, ngồi xuống để hạn chế sự tiếp xúc với điện khi sét đánh</a:t>
            </a:r>
            <a:r>
              <a:rPr lang="vi-VN" sz="1600" dirty="0" smtClean="0">
                <a:solidFill>
                  <a:srgbClr val="002060"/>
                </a:solidFill>
              </a:rPr>
              <a:t>. Nên </a:t>
            </a:r>
            <a:r>
              <a:rPr lang="vi-VN" sz="1600" dirty="0">
                <a:solidFill>
                  <a:srgbClr val="002060"/>
                </a:solidFill>
              </a:rPr>
              <a:t>tránh mưa ở các ngôi nhà dọc hai bên đường, </a:t>
            </a:r>
            <a:r>
              <a:rPr lang="vi-VN" sz="1600" b="1" dirty="0">
                <a:solidFill>
                  <a:srgbClr val="002060"/>
                </a:solidFill>
              </a:rPr>
              <a:t>không nên tiếp tục di chuyển</a:t>
            </a:r>
            <a:r>
              <a:rPr lang="vi-VN" sz="1600" dirty="0">
                <a:solidFill>
                  <a:srgbClr val="002060"/>
                </a:solidFill>
              </a:rPr>
              <a:t>. </a:t>
            </a:r>
            <a:r>
              <a:rPr lang="vi-VN" sz="1600" dirty="0" smtClean="0">
                <a:solidFill>
                  <a:srgbClr val="002060"/>
                </a:solidFill>
              </a:rPr>
              <a:t>Nên </a:t>
            </a:r>
            <a:r>
              <a:rPr lang="vi-VN" sz="1600" dirty="0">
                <a:solidFill>
                  <a:srgbClr val="002060"/>
                </a:solidFill>
              </a:rPr>
              <a:t>đội mũ bảo hiểm dù là đi xe hay đi </a:t>
            </a:r>
            <a:r>
              <a:rPr lang="vi-VN" sz="1600" dirty="0" smtClean="0">
                <a:solidFill>
                  <a:srgbClr val="002060"/>
                </a:solidFill>
              </a:rPr>
              <a:t>bộ</a:t>
            </a:r>
            <a:endParaRPr lang="vi-VN" sz="1600" dirty="0">
              <a:solidFill>
                <a:srgbClr val="002060"/>
              </a:solidFill>
            </a:endParaRPr>
          </a:p>
        </p:txBody>
      </p:sp>
      <p:sp>
        <p:nvSpPr>
          <p:cNvPr id="9" name="Rectangle 8"/>
          <p:cNvSpPr/>
          <p:nvPr/>
        </p:nvSpPr>
        <p:spPr>
          <a:xfrm>
            <a:off x="463070" y="2570500"/>
            <a:ext cx="2028119" cy="1815882"/>
          </a:xfrm>
          <a:prstGeom prst="rect">
            <a:avLst/>
          </a:prstGeom>
          <a:noFill/>
        </p:spPr>
        <p:txBody>
          <a:bodyPr wrap="none" lIns="91440" tIns="45720" rIns="91440" bIns="45720">
            <a:spAutoFit/>
          </a:bodyPr>
          <a:lstStyle/>
          <a:p>
            <a:pPr algn="ctr"/>
            <a:r>
              <a:rPr lang="vi-VN" sz="2800" b="1" cap="none" spc="0" dirty="0" smtClean="0">
                <a:ln w="10541" cmpd="sng">
                  <a:solidFill>
                    <a:schemeClr val="accent1">
                      <a:shade val="88000"/>
                      <a:satMod val="110000"/>
                    </a:schemeClr>
                  </a:solidFill>
                  <a:prstDash val="solid"/>
                </a:ln>
                <a:solidFill>
                  <a:srgbClr val="002060"/>
                </a:solidFill>
                <a:effectLst/>
                <a:latin typeface="+mj-lt"/>
                <a:hlinkClick r:id="rId4" action="ppaction://hlinkfile"/>
              </a:rPr>
              <a:t>Video </a:t>
            </a:r>
          </a:p>
          <a:p>
            <a:pPr algn="ctr"/>
            <a:r>
              <a:rPr lang="vi-VN" sz="2800" b="1" cap="none" spc="0" dirty="0" smtClean="0">
                <a:ln w="10541" cmpd="sng">
                  <a:solidFill>
                    <a:schemeClr val="accent1">
                      <a:shade val="88000"/>
                      <a:satMod val="110000"/>
                    </a:schemeClr>
                  </a:solidFill>
                  <a:prstDash val="solid"/>
                </a:ln>
                <a:solidFill>
                  <a:srgbClr val="002060"/>
                </a:solidFill>
                <a:effectLst/>
                <a:latin typeface="+mj-lt"/>
                <a:hlinkClick r:id="rId4" action="ppaction://hlinkfile"/>
              </a:rPr>
              <a:t>hướng dẫn </a:t>
            </a:r>
          </a:p>
          <a:p>
            <a:pPr algn="ctr"/>
            <a:r>
              <a:rPr lang="vi-VN" sz="2800" b="1" dirty="0" smtClean="0">
                <a:ln w="10541" cmpd="sng">
                  <a:solidFill>
                    <a:schemeClr val="accent1">
                      <a:shade val="88000"/>
                      <a:satMod val="110000"/>
                    </a:schemeClr>
                  </a:solidFill>
                  <a:prstDash val="solid"/>
                </a:ln>
                <a:solidFill>
                  <a:srgbClr val="002060"/>
                </a:solidFill>
                <a:latin typeface="+mj-lt"/>
                <a:hlinkClick r:id="rId4" action="ppaction://hlinkfile"/>
              </a:rPr>
              <a:t>Kỹ năng </a:t>
            </a:r>
          </a:p>
          <a:p>
            <a:pPr algn="ctr"/>
            <a:r>
              <a:rPr lang="vi-VN" sz="2800" b="1" dirty="0" smtClean="0">
                <a:ln w="10541" cmpd="sng">
                  <a:solidFill>
                    <a:schemeClr val="accent1">
                      <a:shade val="88000"/>
                      <a:satMod val="110000"/>
                    </a:schemeClr>
                  </a:solidFill>
                  <a:prstDash val="solid"/>
                </a:ln>
                <a:solidFill>
                  <a:srgbClr val="002060"/>
                </a:solidFill>
                <a:latin typeface="+mj-lt"/>
                <a:hlinkClick r:id="rId4" action="ppaction://hlinkfile"/>
              </a:rPr>
              <a:t>Ứng phó sét</a:t>
            </a:r>
            <a:endParaRPr lang="en-US" sz="2800" b="1" cap="none" spc="0" dirty="0">
              <a:ln w="10541" cmpd="sng">
                <a:solidFill>
                  <a:schemeClr val="accent1">
                    <a:shade val="88000"/>
                    <a:satMod val="110000"/>
                  </a:schemeClr>
                </a:solidFill>
                <a:prstDash val="solid"/>
              </a:ln>
              <a:solidFill>
                <a:srgbClr val="002060"/>
              </a:solidFill>
              <a:effectLst/>
              <a:latin typeface="+mj-lt"/>
            </a:endParaRPr>
          </a:p>
        </p:txBody>
      </p:sp>
      <p:sp>
        <p:nvSpPr>
          <p:cNvPr id="10" name="Rectangle 9"/>
          <p:cNvSpPr/>
          <p:nvPr/>
        </p:nvSpPr>
        <p:spPr>
          <a:xfrm>
            <a:off x="135394" y="4483839"/>
            <a:ext cx="2780422" cy="45983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Times New Roman" panose="02020603050405020304" pitchFamily="18" charset="0"/>
                <a:cs typeface="Times New Roman" panose="02020603050405020304" pitchFamily="18" charset="0"/>
                <a:hlinkClick r:id="rId5" action="ppaction://hlinksldjump"/>
              </a:rPr>
              <a:t>Quay lại Slide 5</a:t>
            </a:r>
            <a:endParaRPr lang="vi-VN"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509359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23528" y="30922"/>
            <a:ext cx="8496944" cy="4215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sz="3200" b="1" dirty="0" smtClean="0">
                <a:solidFill>
                  <a:srgbClr val="002060"/>
                </a:solidFill>
                <a:latin typeface="Times New Roman" panose="02020603050405020304" pitchFamily="18" charset="0"/>
                <a:cs typeface="Times New Roman" panose="02020603050405020304" pitchFamily="18" charset="0"/>
              </a:rPr>
              <a:t>Một số kỹ năng ứng phó lũ lụt</a:t>
            </a:r>
            <a:endParaRPr lang="vi-VN" sz="3200" b="1" dirty="0">
              <a:solidFill>
                <a:srgbClr val="002060"/>
              </a:solidFill>
              <a:latin typeface="Times New Roman" panose="02020603050405020304" pitchFamily="18" charset="0"/>
              <a:cs typeface="Times New Roman" panose="02020603050405020304" pitchFamily="18" charset="0"/>
            </a:endParaRPr>
          </a:p>
        </p:txBody>
      </p:sp>
      <p:pic>
        <p:nvPicPr>
          <p:cNvPr id="5" name="Shape 235"/>
          <p:cNvPicPr/>
          <p:nvPr/>
        </p:nvPicPr>
        <p:blipFill>
          <a:blip r:embed="rId2"/>
          <a:stretch/>
        </p:blipFill>
        <p:spPr>
          <a:xfrm>
            <a:off x="106740" y="553543"/>
            <a:ext cx="2746290" cy="1802183"/>
          </a:xfrm>
          <a:prstGeom prst="rect">
            <a:avLst/>
          </a:prstGeom>
        </p:spPr>
      </p:pic>
      <p:sp>
        <p:nvSpPr>
          <p:cNvPr id="6" name="Rectangle 5"/>
          <p:cNvSpPr/>
          <p:nvPr/>
        </p:nvSpPr>
        <p:spPr>
          <a:xfrm>
            <a:off x="270259" y="2355726"/>
            <a:ext cx="2419252" cy="1815882"/>
          </a:xfrm>
          <a:prstGeom prst="rect">
            <a:avLst/>
          </a:prstGeom>
          <a:noFill/>
        </p:spPr>
        <p:txBody>
          <a:bodyPr wrap="none" lIns="91440" tIns="45720" rIns="91440" bIns="45720">
            <a:spAutoFit/>
          </a:bodyPr>
          <a:lstStyle/>
          <a:p>
            <a:pPr algn="ctr"/>
            <a:r>
              <a:rPr lang="vi-VN" sz="2800" b="1" cap="none" spc="0" dirty="0" smtClean="0">
                <a:ln w="10541" cmpd="sng">
                  <a:solidFill>
                    <a:schemeClr val="accent1">
                      <a:shade val="88000"/>
                      <a:satMod val="110000"/>
                    </a:schemeClr>
                  </a:solidFill>
                  <a:prstDash val="solid"/>
                </a:ln>
                <a:solidFill>
                  <a:srgbClr val="002060"/>
                </a:solidFill>
                <a:effectLst/>
                <a:latin typeface="+mj-lt"/>
                <a:hlinkClick r:id="rId3" action="ppaction://hlinkfile"/>
              </a:rPr>
              <a:t>Video </a:t>
            </a:r>
          </a:p>
          <a:p>
            <a:pPr algn="ctr"/>
            <a:r>
              <a:rPr lang="vi-VN" sz="2800" b="1" cap="none" spc="0" dirty="0" smtClean="0">
                <a:ln w="10541" cmpd="sng">
                  <a:solidFill>
                    <a:schemeClr val="accent1">
                      <a:shade val="88000"/>
                      <a:satMod val="110000"/>
                    </a:schemeClr>
                  </a:solidFill>
                  <a:prstDash val="solid"/>
                </a:ln>
                <a:solidFill>
                  <a:srgbClr val="002060"/>
                </a:solidFill>
                <a:effectLst/>
                <a:latin typeface="+mj-lt"/>
                <a:hlinkClick r:id="rId3" action="ppaction://hlinkfile"/>
              </a:rPr>
              <a:t>hướng dẫn </a:t>
            </a:r>
          </a:p>
          <a:p>
            <a:pPr algn="ctr"/>
            <a:r>
              <a:rPr lang="vi-VN" sz="2800" b="1" dirty="0" smtClean="0">
                <a:ln w="10541" cmpd="sng">
                  <a:solidFill>
                    <a:schemeClr val="accent1">
                      <a:shade val="88000"/>
                      <a:satMod val="110000"/>
                    </a:schemeClr>
                  </a:solidFill>
                  <a:prstDash val="solid"/>
                </a:ln>
                <a:solidFill>
                  <a:srgbClr val="002060"/>
                </a:solidFill>
                <a:latin typeface="+mj-lt"/>
                <a:hlinkClick r:id="rId3" action="ppaction://hlinkfile"/>
              </a:rPr>
              <a:t>Kỹ năng </a:t>
            </a:r>
          </a:p>
          <a:p>
            <a:pPr algn="ctr"/>
            <a:r>
              <a:rPr lang="vi-VN" sz="2800" b="1" dirty="0" smtClean="0">
                <a:ln w="10541" cmpd="sng">
                  <a:solidFill>
                    <a:schemeClr val="accent1">
                      <a:shade val="88000"/>
                      <a:satMod val="110000"/>
                    </a:schemeClr>
                  </a:solidFill>
                  <a:prstDash val="solid"/>
                </a:ln>
                <a:solidFill>
                  <a:srgbClr val="002060"/>
                </a:solidFill>
                <a:latin typeface="+mj-lt"/>
                <a:hlinkClick r:id="rId3" action="ppaction://hlinkfile"/>
              </a:rPr>
              <a:t>Ứng phó lũ lụt</a:t>
            </a:r>
            <a:endParaRPr lang="en-US" sz="2800" b="1" cap="none" spc="0" dirty="0">
              <a:ln w="10541" cmpd="sng">
                <a:solidFill>
                  <a:schemeClr val="accent1">
                    <a:shade val="88000"/>
                    <a:satMod val="110000"/>
                  </a:schemeClr>
                </a:solidFill>
                <a:prstDash val="solid"/>
              </a:ln>
              <a:solidFill>
                <a:srgbClr val="002060"/>
              </a:solidFill>
              <a:effectLst/>
              <a:latin typeface="+mj-lt"/>
            </a:endParaRPr>
          </a:p>
        </p:txBody>
      </p:sp>
      <p:sp>
        <p:nvSpPr>
          <p:cNvPr id="7" name="TextBox 6"/>
          <p:cNvSpPr txBox="1"/>
          <p:nvPr/>
        </p:nvSpPr>
        <p:spPr>
          <a:xfrm>
            <a:off x="3131840" y="658536"/>
            <a:ext cx="5904656" cy="461665"/>
          </a:xfrm>
          <a:prstGeom prst="rect">
            <a:avLst/>
          </a:prstGeom>
          <a:solidFill>
            <a:schemeClr val="accent6">
              <a:lumMod val="20000"/>
              <a:lumOff val="80000"/>
            </a:schemeClr>
          </a:solidFill>
          <a:ln w="3175">
            <a:solidFill>
              <a:schemeClr val="tx1"/>
            </a:solidFill>
          </a:ln>
        </p:spPr>
        <p:txBody>
          <a:bodyPr wrap="square" rtlCol="0">
            <a:spAutoFit/>
          </a:bodyPr>
          <a:lstStyle/>
          <a:p>
            <a:r>
              <a:rPr lang="vi-VN" sz="2400" dirty="0" smtClean="0">
                <a:latin typeface="+mj-lt"/>
              </a:rPr>
              <a:t>1. Theo dõi thời tiết qua </a:t>
            </a:r>
            <a:r>
              <a:rPr lang="vi-VN" sz="2400" b="1" dirty="0">
                <a:latin typeface="+mj-lt"/>
              </a:rPr>
              <a:t>tivi, radio, </a:t>
            </a:r>
            <a:r>
              <a:rPr lang="vi-VN" sz="2400" b="1" dirty="0" smtClean="0">
                <a:latin typeface="+mj-lt"/>
              </a:rPr>
              <a:t>internet</a:t>
            </a:r>
            <a:endParaRPr lang="vi-VN" sz="2400" b="1" dirty="0">
              <a:latin typeface="+mj-lt"/>
            </a:endParaRPr>
          </a:p>
        </p:txBody>
      </p:sp>
      <p:sp>
        <p:nvSpPr>
          <p:cNvPr id="8" name="TextBox 7"/>
          <p:cNvSpPr txBox="1"/>
          <p:nvPr/>
        </p:nvSpPr>
        <p:spPr>
          <a:xfrm>
            <a:off x="3131840" y="1182161"/>
            <a:ext cx="5904656" cy="830997"/>
          </a:xfrm>
          <a:prstGeom prst="rect">
            <a:avLst/>
          </a:prstGeom>
          <a:solidFill>
            <a:schemeClr val="accent2">
              <a:lumMod val="40000"/>
              <a:lumOff val="60000"/>
            </a:schemeClr>
          </a:solidFill>
          <a:ln w="3175">
            <a:solidFill>
              <a:schemeClr val="tx1"/>
            </a:solidFill>
          </a:ln>
        </p:spPr>
        <p:txBody>
          <a:bodyPr wrap="square" rtlCol="0">
            <a:spAutoFit/>
          </a:bodyPr>
          <a:lstStyle/>
          <a:p>
            <a:r>
              <a:rPr lang="vi-VN" sz="2400" dirty="0" smtClean="0">
                <a:latin typeface="+mj-lt"/>
              </a:rPr>
              <a:t>2. Chuẩn bị đồ sơ tán: Tiền, thực phẩm, thuốc, giấy tờ, phương tiện liên lạc…</a:t>
            </a:r>
            <a:endParaRPr lang="vi-VN" sz="2400" b="1" dirty="0">
              <a:latin typeface="+mj-lt"/>
            </a:endParaRPr>
          </a:p>
        </p:txBody>
      </p:sp>
      <p:sp>
        <p:nvSpPr>
          <p:cNvPr id="9" name="TextBox 8"/>
          <p:cNvSpPr txBox="1"/>
          <p:nvPr/>
        </p:nvSpPr>
        <p:spPr>
          <a:xfrm>
            <a:off x="3131840" y="2084498"/>
            <a:ext cx="5904656" cy="830997"/>
          </a:xfrm>
          <a:prstGeom prst="rect">
            <a:avLst/>
          </a:prstGeom>
          <a:solidFill>
            <a:schemeClr val="accent5">
              <a:lumMod val="20000"/>
              <a:lumOff val="80000"/>
            </a:schemeClr>
          </a:solidFill>
          <a:ln w="3175">
            <a:solidFill>
              <a:schemeClr val="tx1"/>
            </a:solidFill>
          </a:ln>
        </p:spPr>
        <p:txBody>
          <a:bodyPr wrap="square" rtlCol="0">
            <a:spAutoFit/>
          </a:bodyPr>
          <a:lstStyle/>
          <a:p>
            <a:r>
              <a:rPr lang="vi-VN" sz="2400" dirty="0" smtClean="0">
                <a:latin typeface="+mj-lt"/>
              </a:rPr>
              <a:t>3. Bảo vệ nhà: tắt các thiết bị điện,gar, nước; di chuyển đồ có giá trị lên vị trí cao</a:t>
            </a:r>
            <a:endParaRPr lang="vi-VN" sz="2400" b="1" dirty="0">
              <a:latin typeface="+mj-lt"/>
            </a:endParaRPr>
          </a:p>
        </p:txBody>
      </p:sp>
      <p:sp>
        <p:nvSpPr>
          <p:cNvPr id="10" name="TextBox 9"/>
          <p:cNvSpPr txBox="1"/>
          <p:nvPr/>
        </p:nvSpPr>
        <p:spPr>
          <a:xfrm>
            <a:off x="3131840" y="3003798"/>
            <a:ext cx="5904656" cy="1938992"/>
          </a:xfrm>
          <a:prstGeom prst="rect">
            <a:avLst/>
          </a:prstGeom>
          <a:solidFill>
            <a:schemeClr val="accent6">
              <a:lumMod val="40000"/>
              <a:lumOff val="60000"/>
            </a:schemeClr>
          </a:solidFill>
          <a:ln w="3175">
            <a:solidFill>
              <a:schemeClr val="tx1"/>
            </a:solidFill>
          </a:ln>
        </p:spPr>
        <p:txBody>
          <a:bodyPr wrap="square" rtlCol="0">
            <a:spAutoFit/>
          </a:bodyPr>
          <a:lstStyle/>
          <a:p>
            <a:r>
              <a:rPr lang="vi-VN" sz="2400" dirty="0" smtClean="0">
                <a:latin typeface="+mj-lt"/>
              </a:rPr>
              <a:t>4. Tuân thủ các qui định an toàn </a:t>
            </a:r>
            <a:r>
              <a:rPr lang="vi-VN" sz="2400" i="1" dirty="0" smtClean="0">
                <a:latin typeface="+mj-lt"/>
              </a:rPr>
              <a:t>(Không lại gần bờ sông, dùng gậy kiểm tra đường, không đi đường tắt, không mang vác nhiều đồ, cảnh giác cây to, không đi trên đường cống…); </a:t>
            </a:r>
            <a:r>
              <a:rPr lang="vi-VN" sz="2400" dirty="0" smtClean="0">
                <a:latin typeface="+mj-lt"/>
              </a:rPr>
              <a:t>làm theo chỉ dẫn của cơ quan chức năng</a:t>
            </a:r>
            <a:endParaRPr lang="vi-VN" sz="2400" b="1" dirty="0">
              <a:latin typeface="+mj-lt"/>
            </a:endParaRPr>
          </a:p>
        </p:txBody>
      </p:sp>
      <p:sp>
        <p:nvSpPr>
          <p:cNvPr id="12" name="Rectangle 11"/>
          <p:cNvSpPr/>
          <p:nvPr/>
        </p:nvSpPr>
        <p:spPr>
          <a:xfrm>
            <a:off x="135394" y="4371950"/>
            <a:ext cx="2780422" cy="45983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hlinkClick r:id="rId4" action="ppaction://hlinksldjump"/>
              </a:rPr>
              <a:t>Quay lại Slide 5</a:t>
            </a: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5069996"/>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237"/>
          <p:cNvPicPr/>
          <p:nvPr/>
        </p:nvPicPr>
        <p:blipFill>
          <a:blip r:embed="rId2"/>
          <a:stretch/>
        </p:blipFill>
        <p:spPr>
          <a:xfrm>
            <a:off x="172311" y="555526"/>
            <a:ext cx="2699119" cy="1929176"/>
          </a:xfrm>
          <a:prstGeom prst="rect">
            <a:avLst/>
          </a:prstGeom>
        </p:spPr>
      </p:pic>
      <p:sp>
        <p:nvSpPr>
          <p:cNvPr id="5" name="Title 1"/>
          <p:cNvSpPr txBox="1">
            <a:spLocks/>
          </p:cNvSpPr>
          <p:nvPr/>
        </p:nvSpPr>
        <p:spPr>
          <a:xfrm>
            <a:off x="323528" y="100"/>
            <a:ext cx="8496944" cy="4215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sz="2800" b="1" dirty="0" smtClean="0">
                <a:solidFill>
                  <a:srgbClr val="002060"/>
                </a:solidFill>
                <a:latin typeface="Times New Roman" panose="02020603050405020304" pitchFamily="18" charset="0"/>
                <a:cs typeface="Times New Roman" panose="02020603050405020304" pitchFamily="18" charset="0"/>
              </a:rPr>
              <a:t>Một số kỹ năng ứng phó đuối nước</a:t>
            </a:r>
            <a:endParaRPr lang="vi-VN" sz="2800" b="1" dirty="0">
              <a:solidFill>
                <a:srgbClr val="002060"/>
              </a:solidFill>
              <a:latin typeface="Times New Roman" panose="02020603050405020304" pitchFamily="18" charset="0"/>
              <a:cs typeface="Times New Roman" panose="02020603050405020304" pitchFamily="18" charset="0"/>
            </a:endParaRPr>
          </a:p>
        </p:txBody>
      </p:sp>
      <p:sp>
        <p:nvSpPr>
          <p:cNvPr id="7" name="Rectangle 6"/>
          <p:cNvSpPr/>
          <p:nvPr/>
        </p:nvSpPr>
        <p:spPr>
          <a:xfrm>
            <a:off x="14788" y="2484856"/>
            <a:ext cx="3151824" cy="1815882"/>
          </a:xfrm>
          <a:prstGeom prst="rect">
            <a:avLst/>
          </a:prstGeom>
          <a:noFill/>
        </p:spPr>
        <p:txBody>
          <a:bodyPr wrap="none" lIns="91440" tIns="45720" rIns="91440" bIns="45720">
            <a:spAutoFit/>
          </a:bodyPr>
          <a:lstStyle/>
          <a:p>
            <a:pPr algn="ctr"/>
            <a:r>
              <a:rPr lang="vi-VN" sz="2800" b="1" cap="none" spc="0" dirty="0" smtClean="0">
                <a:ln w="10541" cmpd="sng">
                  <a:solidFill>
                    <a:schemeClr val="accent1">
                      <a:shade val="88000"/>
                      <a:satMod val="110000"/>
                    </a:schemeClr>
                  </a:solidFill>
                  <a:prstDash val="solid"/>
                </a:ln>
                <a:solidFill>
                  <a:srgbClr val="002060"/>
                </a:solidFill>
                <a:effectLst/>
                <a:latin typeface="+mj-lt"/>
                <a:hlinkClick r:id="rId3" action="ppaction://hlinkfile"/>
              </a:rPr>
              <a:t>Video </a:t>
            </a:r>
          </a:p>
          <a:p>
            <a:pPr algn="ctr"/>
            <a:r>
              <a:rPr lang="vi-VN" sz="2800" b="1" cap="none" spc="0" dirty="0" smtClean="0">
                <a:ln w="10541" cmpd="sng">
                  <a:solidFill>
                    <a:schemeClr val="accent1">
                      <a:shade val="88000"/>
                      <a:satMod val="110000"/>
                    </a:schemeClr>
                  </a:solidFill>
                  <a:prstDash val="solid"/>
                </a:ln>
                <a:solidFill>
                  <a:srgbClr val="002060"/>
                </a:solidFill>
                <a:effectLst/>
                <a:latin typeface="+mj-lt"/>
                <a:hlinkClick r:id="rId3" action="ppaction://hlinkfile"/>
              </a:rPr>
              <a:t>hướng dẫn </a:t>
            </a:r>
          </a:p>
          <a:p>
            <a:pPr algn="ctr"/>
            <a:r>
              <a:rPr lang="vi-VN" sz="2800" b="1" dirty="0" smtClean="0">
                <a:ln w="10541" cmpd="sng">
                  <a:solidFill>
                    <a:schemeClr val="accent1">
                      <a:shade val="88000"/>
                      <a:satMod val="110000"/>
                    </a:schemeClr>
                  </a:solidFill>
                  <a:prstDash val="solid"/>
                </a:ln>
                <a:solidFill>
                  <a:srgbClr val="002060"/>
                </a:solidFill>
                <a:latin typeface="+mj-lt"/>
                <a:hlinkClick r:id="rId3" action="ppaction://hlinkfile"/>
              </a:rPr>
              <a:t>Kỹ năng </a:t>
            </a:r>
          </a:p>
          <a:p>
            <a:pPr algn="ctr"/>
            <a:r>
              <a:rPr lang="vi-VN" sz="2800" b="1" dirty="0" smtClean="0">
                <a:ln w="10541" cmpd="sng">
                  <a:solidFill>
                    <a:schemeClr val="accent1">
                      <a:shade val="88000"/>
                      <a:satMod val="110000"/>
                    </a:schemeClr>
                  </a:solidFill>
                  <a:prstDash val="solid"/>
                </a:ln>
                <a:solidFill>
                  <a:srgbClr val="002060"/>
                </a:solidFill>
                <a:latin typeface="+mj-lt"/>
                <a:hlinkClick r:id="rId3" action="ppaction://hlinkfile"/>
              </a:rPr>
              <a:t>Ứng phó đuối nước</a:t>
            </a:r>
            <a:endParaRPr lang="en-US" sz="2800" b="1" cap="none" spc="0" dirty="0">
              <a:ln w="10541" cmpd="sng">
                <a:solidFill>
                  <a:schemeClr val="accent1">
                    <a:shade val="88000"/>
                    <a:satMod val="110000"/>
                  </a:schemeClr>
                </a:solidFill>
                <a:prstDash val="solid"/>
              </a:ln>
              <a:solidFill>
                <a:srgbClr val="002060"/>
              </a:solidFill>
              <a:effectLst/>
              <a:latin typeface="+mj-lt"/>
            </a:endParaRPr>
          </a:p>
        </p:txBody>
      </p:sp>
      <p:sp>
        <p:nvSpPr>
          <p:cNvPr id="8" name="TextBox 7"/>
          <p:cNvSpPr txBox="1"/>
          <p:nvPr/>
        </p:nvSpPr>
        <p:spPr>
          <a:xfrm>
            <a:off x="3203847" y="442692"/>
            <a:ext cx="5908263" cy="830997"/>
          </a:xfrm>
          <a:prstGeom prst="rect">
            <a:avLst/>
          </a:prstGeom>
          <a:solidFill>
            <a:schemeClr val="accent1">
              <a:lumMod val="20000"/>
              <a:lumOff val="80000"/>
            </a:schemeClr>
          </a:solidFill>
          <a:ln w="3175">
            <a:solidFill>
              <a:schemeClr val="tx1"/>
            </a:solidFill>
          </a:ln>
        </p:spPr>
        <p:txBody>
          <a:bodyPr wrap="square" rtlCol="0">
            <a:spAutoFit/>
          </a:bodyPr>
          <a:lstStyle/>
          <a:p>
            <a:pPr algn="just"/>
            <a:r>
              <a:rPr lang="vi-VN" sz="2400" dirty="0" smtClean="0">
                <a:latin typeface="+mj-lt"/>
              </a:rPr>
              <a:t>1. Tránh xa mặt nước, không cố nhặt đồ rơi trên nước. </a:t>
            </a:r>
            <a:r>
              <a:rPr lang="vi-VN" sz="2400" b="1" dirty="0" smtClean="0">
                <a:solidFill>
                  <a:srgbClr val="FF0000"/>
                </a:solidFill>
                <a:latin typeface="+mj-lt"/>
              </a:rPr>
              <a:t>Nhất định phải học bơi.</a:t>
            </a:r>
            <a:endParaRPr lang="vi-VN" sz="2400" b="1" dirty="0">
              <a:solidFill>
                <a:srgbClr val="FF0000"/>
              </a:solidFill>
              <a:latin typeface="+mj-lt"/>
            </a:endParaRPr>
          </a:p>
        </p:txBody>
      </p:sp>
      <p:sp>
        <p:nvSpPr>
          <p:cNvPr id="9" name="TextBox 8"/>
          <p:cNvSpPr txBox="1"/>
          <p:nvPr/>
        </p:nvSpPr>
        <p:spPr>
          <a:xfrm>
            <a:off x="3203848" y="1212045"/>
            <a:ext cx="5760640" cy="461665"/>
          </a:xfrm>
          <a:prstGeom prst="rect">
            <a:avLst/>
          </a:prstGeom>
          <a:noFill/>
        </p:spPr>
        <p:txBody>
          <a:bodyPr wrap="square" rtlCol="0">
            <a:spAutoFit/>
          </a:bodyPr>
          <a:lstStyle/>
          <a:p>
            <a:r>
              <a:rPr lang="vi-VN" sz="2400" dirty="0" smtClean="0">
                <a:latin typeface="+mj-lt"/>
              </a:rPr>
              <a:t>2. Không rủ nhau đi bơi ở ao, hồ, nơi vắng vẻ</a:t>
            </a:r>
            <a:endParaRPr lang="vi-VN" sz="2400" dirty="0">
              <a:latin typeface="+mj-lt"/>
            </a:endParaRPr>
          </a:p>
        </p:txBody>
      </p:sp>
      <p:sp>
        <p:nvSpPr>
          <p:cNvPr id="10" name="TextBox 9"/>
          <p:cNvSpPr txBox="1"/>
          <p:nvPr/>
        </p:nvSpPr>
        <p:spPr>
          <a:xfrm>
            <a:off x="3192862" y="1673710"/>
            <a:ext cx="5919249" cy="461665"/>
          </a:xfrm>
          <a:prstGeom prst="rect">
            <a:avLst/>
          </a:prstGeom>
          <a:solidFill>
            <a:schemeClr val="accent6">
              <a:lumMod val="20000"/>
              <a:lumOff val="80000"/>
            </a:schemeClr>
          </a:solidFill>
          <a:ln w="3175">
            <a:solidFill>
              <a:schemeClr val="tx1"/>
            </a:solidFill>
          </a:ln>
        </p:spPr>
        <p:txBody>
          <a:bodyPr wrap="square" rtlCol="0">
            <a:spAutoFit/>
          </a:bodyPr>
          <a:lstStyle/>
          <a:p>
            <a:pPr algn="just"/>
            <a:r>
              <a:rPr lang="vi-VN" sz="2400" dirty="0" smtClean="0">
                <a:latin typeface="+mj-lt"/>
              </a:rPr>
              <a:t>3. Không nhảy xuống cứu người bị đuối nước</a:t>
            </a:r>
            <a:endParaRPr lang="vi-VN" sz="2400" dirty="0">
              <a:latin typeface="+mj-lt"/>
            </a:endParaRPr>
          </a:p>
        </p:txBody>
      </p:sp>
      <p:sp>
        <p:nvSpPr>
          <p:cNvPr id="11" name="TextBox 10"/>
          <p:cNvSpPr txBox="1"/>
          <p:nvPr/>
        </p:nvSpPr>
        <p:spPr>
          <a:xfrm>
            <a:off x="3160974" y="2067694"/>
            <a:ext cx="5951137" cy="1569660"/>
          </a:xfrm>
          <a:prstGeom prst="rect">
            <a:avLst/>
          </a:prstGeom>
          <a:noFill/>
        </p:spPr>
        <p:txBody>
          <a:bodyPr wrap="square" rtlCol="0">
            <a:spAutoFit/>
          </a:bodyPr>
          <a:lstStyle/>
          <a:p>
            <a:r>
              <a:rPr lang="vi-VN" sz="2400" b="1" dirty="0" smtClean="0">
                <a:latin typeface="+mj-lt"/>
              </a:rPr>
              <a:t>4. Nhanh chóng hỗ trợ người bị đuối nước:</a:t>
            </a:r>
          </a:p>
          <a:p>
            <a:r>
              <a:rPr lang="vi-VN" sz="2400" dirty="0" smtClean="0">
                <a:latin typeface="+mj-lt"/>
              </a:rPr>
              <a:t>+ Hô hoán tìm người giúp đỡ</a:t>
            </a:r>
          </a:p>
          <a:p>
            <a:r>
              <a:rPr lang="vi-VN" sz="2400" dirty="0" smtClean="0">
                <a:latin typeface="+mj-lt"/>
              </a:rPr>
              <a:t>+ Tìm cách kéo họ nên bờ an toàn</a:t>
            </a:r>
          </a:p>
          <a:p>
            <a:r>
              <a:rPr lang="vi-VN" sz="2400" dirty="0" smtClean="0">
                <a:latin typeface="+mj-lt"/>
              </a:rPr>
              <a:t>+ Hỗ trợ hồi sức (cấp cứu đuối nước)</a:t>
            </a:r>
            <a:endParaRPr lang="vi-VN" sz="2400" dirty="0">
              <a:latin typeface="+mj-lt"/>
            </a:endParaRPr>
          </a:p>
        </p:txBody>
      </p:sp>
      <p:sp>
        <p:nvSpPr>
          <p:cNvPr id="12" name="TextBox 11"/>
          <p:cNvSpPr txBox="1"/>
          <p:nvPr/>
        </p:nvSpPr>
        <p:spPr>
          <a:xfrm>
            <a:off x="3228256" y="3555719"/>
            <a:ext cx="5750292" cy="1569660"/>
          </a:xfrm>
          <a:prstGeom prst="rect">
            <a:avLst/>
          </a:prstGeom>
          <a:solidFill>
            <a:schemeClr val="accent6">
              <a:lumMod val="40000"/>
              <a:lumOff val="60000"/>
            </a:schemeClr>
          </a:solidFill>
          <a:ln w="3175">
            <a:solidFill>
              <a:schemeClr val="tx1"/>
            </a:solidFill>
          </a:ln>
        </p:spPr>
        <p:txBody>
          <a:bodyPr wrap="square" rtlCol="0">
            <a:spAutoFit/>
          </a:bodyPr>
          <a:lstStyle/>
          <a:p>
            <a:r>
              <a:rPr lang="vi-VN" sz="2400" b="1" dirty="0" smtClean="0">
                <a:latin typeface="+mj-lt"/>
              </a:rPr>
              <a:t>5. Nếu bản thân bị đuối nước:</a:t>
            </a:r>
          </a:p>
          <a:p>
            <a:r>
              <a:rPr lang="vi-VN" sz="2400" dirty="0" smtClean="0">
                <a:latin typeface="+mj-lt"/>
              </a:rPr>
              <a:t>+ La lớn tìm hỗ trợ, không vùng vẫy mất sức</a:t>
            </a:r>
          </a:p>
          <a:p>
            <a:r>
              <a:rPr lang="vi-VN" sz="2400" dirty="0" smtClean="0">
                <a:latin typeface="+mj-lt"/>
              </a:rPr>
              <a:t>+ Nín thở, thả lỏng người, tìm vật nổi hoặc cố gắng vào bờ</a:t>
            </a:r>
            <a:endParaRPr lang="vi-VN" sz="2400" dirty="0">
              <a:latin typeface="+mj-lt"/>
            </a:endParaRPr>
          </a:p>
        </p:txBody>
      </p:sp>
      <p:sp>
        <p:nvSpPr>
          <p:cNvPr id="14" name="Rectangle 13"/>
          <p:cNvSpPr/>
          <p:nvPr/>
        </p:nvSpPr>
        <p:spPr>
          <a:xfrm>
            <a:off x="131659" y="4402688"/>
            <a:ext cx="2780422" cy="45983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hlinkClick r:id="rId4" action="ppaction://hlinksldjump"/>
              </a:rPr>
              <a:t>Quay lại Slide 5</a:t>
            </a: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6319481"/>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239"/>
          <p:cNvPicPr/>
          <p:nvPr/>
        </p:nvPicPr>
        <p:blipFill>
          <a:blip r:embed="rId2"/>
          <a:stretch/>
        </p:blipFill>
        <p:spPr>
          <a:xfrm>
            <a:off x="124052" y="757058"/>
            <a:ext cx="2448272" cy="1979858"/>
          </a:xfrm>
          <a:prstGeom prst="rect">
            <a:avLst/>
          </a:prstGeom>
        </p:spPr>
      </p:pic>
      <p:sp>
        <p:nvSpPr>
          <p:cNvPr id="5" name="Title 1"/>
          <p:cNvSpPr txBox="1">
            <a:spLocks/>
          </p:cNvSpPr>
          <p:nvPr/>
        </p:nvSpPr>
        <p:spPr>
          <a:xfrm>
            <a:off x="323528" y="30922"/>
            <a:ext cx="8496944" cy="4215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sz="3200" b="1" dirty="0" smtClean="0">
                <a:solidFill>
                  <a:srgbClr val="002060"/>
                </a:solidFill>
                <a:latin typeface="Times New Roman" panose="02020603050405020304" pitchFamily="18" charset="0"/>
                <a:cs typeface="Times New Roman" panose="02020603050405020304" pitchFamily="18" charset="0"/>
              </a:rPr>
              <a:t>Một số kỹ năng ứng phó khi bị theo dõi, bắt cóc</a:t>
            </a:r>
            <a:endParaRPr lang="vi-VN" sz="3200" b="1" dirty="0">
              <a:solidFill>
                <a:srgbClr val="002060"/>
              </a:solidFill>
              <a:latin typeface="Times New Roman" panose="02020603050405020304" pitchFamily="18" charset="0"/>
              <a:cs typeface="Times New Roman" panose="02020603050405020304" pitchFamily="18" charset="0"/>
            </a:endParaRPr>
          </a:p>
        </p:txBody>
      </p:sp>
      <p:sp>
        <p:nvSpPr>
          <p:cNvPr id="6" name="Rectangle 5"/>
          <p:cNvSpPr/>
          <p:nvPr/>
        </p:nvSpPr>
        <p:spPr>
          <a:xfrm>
            <a:off x="0" y="2736916"/>
            <a:ext cx="2912464" cy="1815882"/>
          </a:xfrm>
          <a:prstGeom prst="rect">
            <a:avLst/>
          </a:prstGeom>
          <a:noFill/>
        </p:spPr>
        <p:txBody>
          <a:bodyPr wrap="none" lIns="91440" tIns="45720" rIns="91440" bIns="45720">
            <a:spAutoFit/>
          </a:bodyPr>
          <a:lstStyle/>
          <a:p>
            <a:pPr algn="ctr"/>
            <a:r>
              <a:rPr lang="vi-VN" sz="2800" b="1" cap="none" spc="0" dirty="0" smtClean="0">
                <a:ln w="10541" cmpd="sng">
                  <a:solidFill>
                    <a:schemeClr val="accent1">
                      <a:shade val="88000"/>
                      <a:satMod val="110000"/>
                    </a:schemeClr>
                  </a:solidFill>
                  <a:prstDash val="solid"/>
                </a:ln>
                <a:solidFill>
                  <a:srgbClr val="002060"/>
                </a:solidFill>
                <a:effectLst/>
                <a:latin typeface="+mj-lt"/>
                <a:hlinkClick r:id="rId3" action="ppaction://hlinkfile"/>
              </a:rPr>
              <a:t>Video hướng dẫn </a:t>
            </a:r>
          </a:p>
          <a:p>
            <a:pPr algn="ctr"/>
            <a:r>
              <a:rPr lang="vi-VN" sz="2800" b="1" dirty="0" smtClean="0">
                <a:ln w="10541" cmpd="sng">
                  <a:solidFill>
                    <a:schemeClr val="accent1">
                      <a:shade val="88000"/>
                      <a:satMod val="110000"/>
                    </a:schemeClr>
                  </a:solidFill>
                  <a:prstDash val="solid"/>
                </a:ln>
                <a:solidFill>
                  <a:srgbClr val="002060"/>
                </a:solidFill>
                <a:latin typeface="+mj-lt"/>
                <a:hlinkClick r:id="rId3" action="ppaction://hlinkfile"/>
              </a:rPr>
              <a:t>Kỹ năng ứng phó</a:t>
            </a:r>
          </a:p>
          <a:p>
            <a:pPr algn="ctr"/>
            <a:r>
              <a:rPr lang="vi-VN" sz="2800" b="1" dirty="0" smtClean="0">
                <a:ln w="10541" cmpd="sng">
                  <a:solidFill>
                    <a:schemeClr val="accent1">
                      <a:shade val="88000"/>
                      <a:satMod val="110000"/>
                    </a:schemeClr>
                  </a:solidFill>
                  <a:prstDash val="solid"/>
                </a:ln>
                <a:solidFill>
                  <a:srgbClr val="002060"/>
                </a:solidFill>
                <a:latin typeface="+mj-lt"/>
                <a:hlinkClick r:id="rId3" action="ppaction://hlinkfile"/>
              </a:rPr>
              <a:t>khi bị theo dõi,</a:t>
            </a:r>
          </a:p>
          <a:p>
            <a:pPr algn="ctr"/>
            <a:r>
              <a:rPr lang="vi-VN" sz="2800" b="1" dirty="0" smtClean="0">
                <a:ln w="10541" cmpd="sng">
                  <a:solidFill>
                    <a:schemeClr val="accent1">
                      <a:shade val="88000"/>
                      <a:satMod val="110000"/>
                    </a:schemeClr>
                  </a:solidFill>
                  <a:prstDash val="solid"/>
                </a:ln>
                <a:solidFill>
                  <a:srgbClr val="002060"/>
                </a:solidFill>
                <a:latin typeface="+mj-lt"/>
                <a:hlinkClick r:id="rId3" action="ppaction://hlinkfile"/>
              </a:rPr>
              <a:t>bắt cóc </a:t>
            </a:r>
            <a:endParaRPr lang="en-US" sz="2800" b="1" cap="none" spc="0" dirty="0">
              <a:ln w="10541" cmpd="sng">
                <a:solidFill>
                  <a:schemeClr val="accent1">
                    <a:shade val="88000"/>
                    <a:satMod val="110000"/>
                  </a:schemeClr>
                </a:solidFill>
                <a:prstDash val="solid"/>
              </a:ln>
              <a:solidFill>
                <a:srgbClr val="002060"/>
              </a:solidFill>
              <a:effectLst/>
              <a:latin typeface="+mj-lt"/>
            </a:endParaRPr>
          </a:p>
        </p:txBody>
      </p:sp>
      <p:sp>
        <p:nvSpPr>
          <p:cNvPr id="7" name="TextBox 6"/>
          <p:cNvSpPr txBox="1"/>
          <p:nvPr/>
        </p:nvSpPr>
        <p:spPr>
          <a:xfrm>
            <a:off x="2874630" y="545342"/>
            <a:ext cx="4577690" cy="461665"/>
          </a:xfrm>
          <a:prstGeom prst="rect">
            <a:avLst/>
          </a:prstGeom>
          <a:solidFill>
            <a:schemeClr val="accent5">
              <a:lumMod val="20000"/>
              <a:lumOff val="80000"/>
            </a:schemeClr>
          </a:solidFill>
          <a:ln w="3175">
            <a:solidFill>
              <a:schemeClr val="tx1"/>
            </a:solidFill>
          </a:ln>
        </p:spPr>
        <p:txBody>
          <a:bodyPr wrap="square" rtlCol="0">
            <a:spAutoFit/>
          </a:bodyPr>
          <a:lstStyle/>
          <a:p>
            <a:r>
              <a:rPr lang="vi-VN" sz="2400" b="1" dirty="0">
                <a:latin typeface="+mj-lt"/>
              </a:rPr>
              <a:t>1. Không bắt chuyện với người </a:t>
            </a:r>
            <a:r>
              <a:rPr lang="vi-VN" sz="2400" b="1" dirty="0" smtClean="0">
                <a:latin typeface="+mj-lt"/>
              </a:rPr>
              <a:t>lạ</a:t>
            </a:r>
            <a:endParaRPr lang="vi-VN" sz="2400" dirty="0">
              <a:latin typeface="+mj-lt"/>
            </a:endParaRPr>
          </a:p>
        </p:txBody>
      </p:sp>
      <p:sp>
        <p:nvSpPr>
          <p:cNvPr id="8" name="Rectangle 7"/>
          <p:cNvSpPr/>
          <p:nvPr/>
        </p:nvSpPr>
        <p:spPr>
          <a:xfrm>
            <a:off x="2874008" y="1051583"/>
            <a:ext cx="4578312" cy="461665"/>
          </a:xfrm>
          <a:prstGeom prst="rect">
            <a:avLst/>
          </a:prstGeom>
          <a:solidFill>
            <a:schemeClr val="accent4">
              <a:lumMod val="20000"/>
              <a:lumOff val="80000"/>
            </a:schemeClr>
          </a:solidFill>
          <a:ln w="3175">
            <a:solidFill>
              <a:schemeClr val="tx1"/>
            </a:solidFill>
          </a:ln>
        </p:spPr>
        <p:txBody>
          <a:bodyPr wrap="square">
            <a:spAutoFit/>
          </a:bodyPr>
          <a:lstStyle/>
          <a:p>
            <a:r>
              <a:rPr lang="vi-VN" sz="2400" b="1" dirty="0">
                <a:latin typeface="+mj-lt"/>
              </a:rPr>
              <a:t>2. Không nhận quà của người lạ</a:t>
            </a:r>
            <a:endParaRPr lang="vi-VN" sz="2400" dirty="0">
              <a:latin typeface="+mj-lt"/>
            </a:endParaRPr>
          </a:p>
        </p:txBody>
      </p:sp>
      <p:sp>
        <p:nvSpPr>
          <p:cNvPr id="9" name="Rectangle 8"/>
          <p:cNvSpPr/>
          <p:nvPr/>
        </p:nvSpPr>
        <p:spPr>
          <a:xfrm>
            <a:off x="2872675" y="1542615"/>
            <a:ext cx="5587757" cy="461665"/>
          </a:xfrm>
          <a:prstGeom prst="rect">
            <a:avLst/>
          </a:prstGeom>
          <a:solidFill>
            <a:schemeClr val="accent6">
              <a:lumMod val="20000"/>
              <a:lumOff val="80000"/>
            </a:schemeClr>
          </a:solidFill>
          <a:ln w="3175">
            <a:solidFill>
              <a:schemeClr val="tx1"/>
            </a:solidFill>
          </a:ln>
        </p:spPr>
        <p:txBody>
          <a:bodyPr wrap="square">
            <a:spAutoFit/>
          </a:bodyPr>
          <a:lstStyle/>
          <a:p>
            <a:r>
              <a:rPr lang="vi-VN" sz="2400" b="1" dirty="0">
                <a:latin typeface="+mj-lt"/>
              </a:rPr>
              <a:t>3. Kêu to khi có người lạ kéo hoặc bắt đi </a:t>
            </a:r>
            <a:endParaRPr lang="vi-VN" sz="2400" dirty="0">
              <a:latin typeface="+mj-lt"/>
            </a:endParaRPr>
          </a:p>
        </p:txBody>
      </p:sp>
      <p:sp>
        <p:nvSpPr>
          <p:cNvPr id="10" name="Rectangle 9"/>
          <p:cNvSpPr/>
          <p:nvPr/>
        </p:nvSpPr>
        <p:spPr>
          <a:xfrm>
            <a:off x="2892822" y="2550818"/>
            <a:ext cx="5999658" cy="830997"/>
          </a:xfrm>
          <a:prstGeom prst="rect">
            <a:avLst/>
          </a:prstGeom>
          <a:solidFill>
            <a:schemeClr val="accent4">
              <a:lumMod val="20000"/>
              <a:lumOff val="80000"/>
            </a:schemeClr>
          </a:solidFill>
          <a:ln w="3175">
            <a:solidFill>
              <a:schemeClr val="tx1"/>
            </a:solidFill>
          </a:ln>
        </p:spPr>
        <p:txBody>
          <a:bodyPr wrap="square">
            <a:spAutoFit/>
          </a:bodyPr>
          <a:lstStyle/>
          <a:p>
            <a:r>
              <a:rPr lang="vi-VN" sz="2400" b="1" dirty="0">
                <a:latin typeface="+mj-lt"/>
              </a:rPr>
              <a:t>5. Khi ở nhà một mình không được cho người lạ vào nhà</a:t>
            </a:r>
            <a:endParaRPr lang="vi-VN" sz="2400" dirty="0">
              <a:latin typeface="+mj-lt"/>
            </a:endParaRPr>
          </a:p>
        </p:txBody>
      </p:sp>
      <p:sp>
        <p:nvSpPr>
          <p:cNvPr id="11" name="Rectangle 10"/>
          <p:cNvSpPr/>
          <p:nvPr/>
        </p:nvSpPr>
        <p:spPr>
          <a:xfrm>
            <a:off x="2892822" y="2059949"/>
            <a:ext cx="5567610" cy="461665"/>
          </a:xfrm>
          <a:prstGeom prst="rect">
            <a:avLst/>
          </a:prstGeom>
          <a:solidFill>
            <a:schemeClr val="accent5">
              <a:lumMod val="40000"/>
              <a:lumOff val="60000"/>
            </a:schemeClr>
          </a:solidFill>
          <a:ln w="3175">
            <a:solidFill>
              <a:schemeClr val="tx1"/>
            </a:solidFill>
          </a:ln>
        </p:spPr>
        <p:txBody>
          <a:bodyPr wrap="square">
            <a:spAutoFit/>
          </a:bodyPr>
          <a:lstStyle/>
          <a:p>
            <a:r>
              <a:rPr lang="vi-VN" sz="2400" b="1" dirty="0">
                <a:latin typeface="+mj-lt"/>
              </a:rPr>
              <a:t>4. Đề phòng thất lạc chỗ đông người</a:t>
            </a:r>
            <a:endParaRPr lang="vi-VN" sz="2400" dirty="0">
              <a:latin typeface="+mj-lt"/>
            </a:endParaRPr>
          </a:p>
        </p:txBody>
      </p:sp>
      <p:sp>
        <p:nvSpPr>
          <p:cNvPr id="12" name="Rectangle 11"/>
          <p:cNvSpPr/>
          <p:nvPr/>
        </p:nvSpPr>
        <p:spPr>
          <a:xfrm>
            <a:off x="2892822" y="3412637"/>
            <a:ext cx="5999658" cy="830997"/>
          </a:xfrm>
          <a:prstGeom prst="rect">
            <a:avLst/>
          </a:prstGeom>
          <a:solidFill>
            <a:schemeClr val="accent5">
              <a:lumMod val="20000"/>
              <a:lumOff val="80000"/>
            </a:schemeClr>
          </a:solidFill>
          <a:ln w="3175">
            <a:solidFill>
              <a:schemeClr val="tx1"/>
            </a:solidFill>
          </a:ln>
        </p:spPr>
        <p:txBody>
          <a:bodyPr wrap="square">
            <a:spAutoFit/>
          </a:bodyPr>
          <a:lstStyle/>
          <a:p>
            <a:r>
              <a:rPr lang="vi-VN" sz="2400" b="1" dirty="0">
                <a:latin typeface="+mj-lt"/>
              </a:rPr>
              <a:t>6. Luôn luôn nhớ số điện thoại của cha </a:t>
            </a:r>
            <a:r>
              <a:rPr lang="vi-VN" sz="2400" b="1" dirty="0" smtClean="0">
                <a:latin typeface="+mj-lt"/>
              </a:rPr>
              <a:t>mẹ, thầy cô, công an</a:t>
            </a:r>
            <a:endParaRPr lang="vi-VN" sz="2400" dirty="0">
              <a:latin typeface="+mj-lt"/>
            </a:endParaRPr>
          </a:p>
        </p:txBody>
      </p:sp>
      <p:sp>
        <p:nvSpPr>
          <p:cNvPr id="13" name="Rectangle 12"/>
          <p:cNvSpPr/>
          <p:nvPr/>
        </p:nvSpPr>
        <p:spPr>
          <a:xfrm>
            <a:off x="2888734" y="4279484"/>
            <a:ext cx="6003746" cy="830997"/>
          </a:xfrm>
          <a:prstGeom prst="rect">
            <a:avLst/>
          </a:prstGeom>
          <a:solidFill>
            <a:schemeClr val="accent6">
              <a:lumMod val="40000"/>
              <a:lumOff val="60000"/>
            </a:schemeClr>
          </a:solidFill>
          <a:ln w="3175">
            <a:solidFill>
              <a:schemeClr val="tx1"/>
            </a:solidFill>
          </a:ln>
        </p:spPr>
        <p:txBody>
          <a:bodyPr wrap="square">
            <a:spAutoFit/>
          </a:bodyPr>
          <a:lstStyle/>
          <a:p>
            <a:r>
              <a:rPr lang="vi-VN" sz="2400" b="1" dirty="0">
                <a:latin typeface="+mj-lt"/>
              </a:rPr>
              <a:t>7. </a:t>
            </a:r>
            <a:r>
              <a:rPr lang="vi-VN" sz="2400" b="1" dirty="0" smtClean="0">
                <a:latin typeface="+mj-lt"/>
              </a:rPr>
              <a:t>Không đưa thông tin cá nhân lên mạng,</a:t>
            </a:r>
          </a:p>
          <a:p>
            <a:r>
              <a:rPr lang="vi-VN" sz="2400" b="1" dirty="0" smtClean="0">
                <a:latin typeface="+mj-lt"/>
              </a:rPr>
              <a:t>Tránh </a:t>
            </a:r>
            <a:r>
              <a:rPr lang="vi-VN" sz="2400" b="1" dirty="0">
                <a:latin typeface="+mj-lt"/>
              </a:rPr>
              <a:t>bị lừa qua </a:t>
            </a:r>
            <a:r>
              <a:rPr lang="vi-VN" sz="2400" b="1" dirty="0" smtClean="0">
                <a:latin typeface="+mj-lt"/>
              </a:rPr>
              <a:t>Internet</a:t>
            </a:r>
            <a:endParaRPr lang="vi-VN" sz="2400" dirty="0">
              <a:latin typeface="+mj-lt"/>
            </a:endParaRPr>
          </a:p>
        </p:txBody>
      </p:sp>
      <p:sp>
        <p:nvSpPr>
          <p:cNvPr id="15" name="Rectangle 14"/>
          <p:cNvSpPr/>
          <p:nvPr/>
        </p:nvSpPr>
        <p:spPr>
          <a:xfrm>
            <a:off x="135394" y="4552798"/>
            <a:ext cx="2636406" cy="45983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Times New Roman" panose="02020603050405020304" pitchFamily="18" charset="0"/>
                <a:cs typeface="Times New Roman" panose="02020603050405020304" pitchFamily="18" charset="0"/>
                <a:hlinkClick r:id="rId4" action="ppaction://hlinksldjump"/>
              </a:rPr>
              <a:t>Quay lại Slide 5</a:t>
            </a:r>
            <a:endParaRPr lang="vi-V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569076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quot;/&gt;&lt;property id=&quot;20307&quot; value=&quot;257&quot;/&gt;&lt;/object&gt;&lt;object type=&quot;3&quot; unique_id=&quot;10006&quot;&gt;&lt;property id=&quot;20148&quot; value=&quot;5&quot;/&gt;&lt;property id=&quot;20300&quot; value=&quot;Slide 3&quot;/&gt;&lt;property id=&quot;20307&quot; value=&quot;258&quot;/&gt;&lt;/object&gt;&lt;object type=&quot;3&quot; unique_id=&quot;10007&quot;&gt;&lt;property id=&quot;20148&quot; value=&quot;5&quot;/&gt;&lt;property id=&quot;20300&quot; value=&quot;Slide 4&quot;/&gt;&lt;property id=&quot;20307&quot; value=&quot;259&quot;/&gt;&lt;/object&gt;&lt;object type=&quot;3&quot; unique_id=&quot;10026&quot;&gt;&lt;property id=&quot;20148&quot; value=&quot;5&quot;/&gt;&lt;property id=&quot;20300&quot; value=&quot;Slide 5&quot;/&gt;&lt;property id=&quot;20307&quot; value=&quot;260&quot;/&gt;&lt;/object&gt;&lt;object type=&quot;3&quot; unique_id=&quot;10076&quot;&gt;&lt;property id=&quot;20148&quot; value=&quot;5&quot;/&gt;&lt;property id=&quot;20300&quot; value=&quot;Slide 6 - &amp;quot;     Một số kỹ năng cần ứng phó khi gặp sấm sét&amp;quot;&quot;/&gt;&lt;property id=&quot;20307&quot; value=&quot;261&quot;/&gt;&lt;/object&gt;&lt;object type=&quot;3&quot; unique_id=&quot;10077&quot;&gt;&lt;property id=&quot;20148&quot; value=&quot;5&quot;/&gt;&lt;property id=&quot;20300&quot; value=&quot;Slide 7&quot;/&gt;&lt;property id=&quot;20307&quot; value=&quot;262&quot;/&gt;&lt;/object&gt;&lt;object type=&quot;3&quot; unique_id=&quot;10078&quot;&gt;&lt;property id=&quot;20148&quot; value=&quot;5&quot;/&gt;&lt;property id=&quot;20300&quot; value=&quot;Slide 8&quot;/&gt;&lt;property id=&quot;20307&quot; value=&quot;263&quot;/&gt;&lt;/object&gt;&lt;object type=&quot;3&quot; unique_id=&quot;10079&quot;&gt;&lt;property id=&quot;20148&quot; value=&quot;5&quot;/&gt;&lt;property id=&quot;20300&quot; value=&quot;Slide 9&quot;/&gt;&lt;property id=&quot;20307&quot; value=&quot;264&quot;/&gt;&lt;/object&gt;&lt;object type=&quot;3&quot; unique_id=&quot;10135&quot;&gt;&lt;property id=&quot;20148&quot; value=&quot;5&quot;/&gt;&lt;property id=&quot;20300&quot; value=&quot;Slide 10&quot;/&gt;&lt;property id=&quot;20307&quot; value=&quot;265&quot;/&gt;&lt;/object&gt;&lt;object type=&quot;3&quot; unique_id=&quot;10184&quot;&gt;&lt;property id=&quot;20148&quot; value=&quot;5&quot;/&gt;&lt;property id=&quot;20300&quot; value=&quot;Slide 11&quot;/&gt;&lt;property id=&quot;20307&quot; value=&quot;266&quot;/&gt;&lt;/object&gt;&lt;object type=&quot;3&quot; unique_id=&quot;10185&quot;&gt;&lt;property id=&quot;20148&quot; value=&quot;5&quot;/&gt;&lt;property id=&quot;20300&quot; value=&quot;Slide 12&quot;/&gt;&lt;property id=&quot;20307&quot; value=&quot;267&quot;/&gt;&lt;/object&gt;&lt;object type=&quot;3&quot; unique_id=&quot;10228&quot;&gt;&lt;property id=&quot;20148&quot; value=&quot;5&quot;/&gt;&lt;property id=&quot;20300&quot; value=&quot;Slide 13&quot;/&gt;&lt;property id=&quot;20307&quot; value=&quot;268&quot;/&gt;&lt;/object&gt;&lt;object type=&quot;3&quot; unique_id=&quot;10349&quot;&gt;&lt;property id=&quot;20148&quot; value=&quot;5&quot;/&gt;&lt;property id=&quot;20300&quot; value=&quot;Slide 14&quot;/&gt;&lt;property id=&quot;20307&quot; value=&quot;269&quot;/&gt;&lt;/object&gt;&lt;object type=&quot;3&quot; unique_id=&quot;10350&quot;&gt;&lt;property id=&quot;20148&quot; value=&quot;5&quot;/&gt;&lt;property id=&quot;20300&quot; value=&quot;Slide 16&quot;/&gt;&lt;property id=&quot;20307&quot; value=&quot;270&quot;/&gt;&lt;/object&gt;&lt;object type=&quot;3&quot; unique_id=&quot;10351&quot;&gt;&lt;property id=&quot;20148&quot; value=&quot;5&quot;/&gt;&lt;property id=&quot;20300&quot; value=&quot;Slide 15&quot;/&gt;&lt;property id=&quot;20307&quot; value=&quot;272&quot;/&gt;&lt;/object&gt;&lt;object type=&quot;3&quot; unique_id=&quot;10352&quot;&gt;&lt;property id=&quot;20148&quot; value=&quot;5&quot;/&gt;&lt;property id=&quot;20300&quot; value=&quot;Slide 17&quot;/&gt;&lt;property id=&quot;20307&quot; value=&quot;271&quot;/&gt;&lt;/object&gt;&lt;object type=&quot;3&quot; unique_id=&quot;10733&quot;&gt;&lt;property id=&quot;20148&quot; value=&quot;5&quot;/&gt;&lt;property id=&quot;20300&quot; value=&quot;Slide 18&quot;/&gt;&lt;property id=&quot;20307&quot; value=&quot;273&quot;/&gt;&lt;/object&gt;&lt;object type=&quot;3&quot; unique_id=&quot;10734&quot;&gt;&lt;property id=&quot;20148&quot; value=&quot;5&quot;/&gt;&lt;property id=&quot;20300&quot; value=&quot;Slide 32&quot;/&gt;&lt;property id=&quot;20307&quot; value=&quot;274&quot;/&gt;&lt;/object&gt;&lt;object type=&quot;3&quot; unique_id=&quot;10819&quot;&gt;&lt;property id=&quot;20148&quot; value=&quot;5&quot;/&gt;&lt;property id=&quot;20300&quot; value=&quot;Slide 19&quot;/&gt;&lt;property id=&quot;20307&quot; value=&quot;275&quot;/&gt;&lt;/object&gt;&lt;object type=&quot;3&quot; unique_id=&quot;10820&quot;&gt;&lt;property id=&quot;20148&quot; value=&quot;5&quot;/&gt;&lt;property id=&quot;20300&quot; value=&quot;Slide 20&quot;/&gt;&lt;property id=&quot;20307&quot; value=&quot;276&quot;/&gt;&lt;/object&gt;&lt;object type=&quot;3&quot; unique_id=&quot;11150&quot;&gt;&lt;property id=&quot;20148&quot; value=&quot;5&quot;/&gt;&lt;property id=&quot;20300&quot; value=&quot;Slide 22&quot;/&gt;&lt;property id=&quot;20307&quot; value=&quot;277&quot;/&gt;&lt;/object&gt;&lt;object type=&quot;3&quot; unique_id=&quot;11151&quot;&gt;&lt;property id=&quot;20148&quot; value=&quot;5&quot;/&gt;&lt;property id=&quot;20300&quot; value=&quot;Slide 23&quot;/&gt;&lt;property id=&quot;20307&quot; value=&quot;278&quot;/&gt;&lt;/object&gt;&lt;object type=&quot;3&quot; unique_id=&quot;11152&quot;&gt;&lt;property id=&quot;20148&quot; value=&quot;5&quot;/&gt;&lt;property id=&quot;20300&quot; value=&quot;Slide 24&quot;/&gt;&lt;property id=&quot;20307&quot; value=&quot;280&quot;/&gt;&lt;/object&gt;&lt;object type=&quot;3&quot; unique_id=&quot;11153&quot;&gt;&lt;property id=&quot;20148&quot; value=&quot;5&quot;/&gt;&lt;property id=&quot;20300&quot; value=&quot;Slide 25&quot;/&gt;&lt;property id=&quot;20307&quot; value=&quot;281&quot;/&gt;&lt;/object&gt;&lt;object type=&quot;3&quot; unique_id=&quot;11154&quot;&gt;&lt;property id=&quot;20148&quot; value=&quot;5&quot;/&gt;&lt;property id=&quot;20300&quot; value=&quot;Slide 26&quot;/&gt;&lt;property id=&quot;20307&quot; value=&quot;285&quot;/&gt;&lt;/object&gt;&lt;object type=&quot;3&quot; unique_id=&quot;11155&quot;&gt;&lt;property id=&quot;20148&quot; value=&quot;5&quot;/&gt;&lt;property id=&quot;20300&quot; value=&quot;Slide 27&quot;/&gt;&lt;property id=&quot;20307&quot; value=&quot;279&quot;/&gt;&lt;/object&gt;&lt;object type=&quot;3&quot; unique_id=&quot;11156&quot;&gt;&lt;property id=&quot;20148&quot; value=&quot;5&quot;/&gt;&lt;property id=&quot;20300&quot; value=&quot;Slide 28&quot;/&gt;&lt;property id=&quot;20307&quot; value=&quot;283&quot;/&gt;&lt;/object&gt;&lt;object type=&quot;3&quot; unique_id=&quot;11157&quot;&gt;&lt;property id=&quot;20148&quot; value=&quot;5&quot;/&gt;&lt;property id=&quot;20300&quot; value=&quot;Slide 29&quot;/&gt;&lt;property id=&quot;20307&quot; value=&quot;284&quot;/&gt;&lt;/object&gt;&lt;object type=&quot;3&quot; unique_id=&quot;11158&quot;&gt;&lt;property id=&quot;20148&quot; value=&quot;5&quot;/&gt;&lt;property id=&quot;20300&quot; value=&quot;Slide 30&quot;/&gt;&lt;property id=&quot;20307&quot; value=&quot;286&quot;/&gt;&lt;/object&gt;&lt;object type=&quot;3&quot; unique_id=&quot;11351&quot;&gt;&lt;property id=&quot;20148&quot; value=&quot;5&quot;/&gt;&lt;property id=&quot;20300&quot; value=&quot;Slide 21&quot;/&gt;&lt;property id=&quot;20307&quot; value=&quot;289&quot;/&gt;&lt;/object&gt;&lt;object type=&quot;3&quot; unique_id=&quot;11352&quot;&gt;&lt;property id=&quot;20148&quot; value=&quot;5&quot;/&gt;&lt;property id=&quot;20300&quot; value=&quot;Slide 31&quot;/&gt;&lt;property id=&quot;20307&quot; value=&quot;287&quot;/&gt;&lt;/object&gt;&lt;object type=&quot;3&quot; unique_id=&quot;11353&quot;&gt;&lt;property id=&quot;20148&quot; value=&quot;5&quot;/&gt;&lt;property id=&quot;20300&quot; value=&quot;Slide 33&quot;/&gt;&lt;property id=&quot;20307&quot; value=&quot;288&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1251</TotalTime>
  <Words>2574</Words>
  <PresentationFormat>On-screen Show (16:9)</PresentationFormat>
  <Paragraphs>341</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PowerPoint Presentation</vt:lpstr>
      <vt:lpstr>PowerPoint Presentation</vt:lpstr>
      <vt:lpstr>PowerPoint Presentation</vt:lpstr>
      <vt:lpstr>     Một số kỹ năng cần ứng phó khi gặp sấm sét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2021-07-19T13:55:01Z</dcterms:created>
  <dcterms:modified xsi:type="dcterms:W3CDTF">2021-07-21T10:55:00Z</dcterms:modified>
</cp:coreProperties>
</file>