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  <p:sldMasterId id="2147483673" r:id="rId2"/>
    <p:sldMasterId id="2147483685" r:id="rId3"/>
    <p:sldMasterId id="2147483697" r:id="rId4"/>
    <p:sldMasterId id="2147483709" r:id="rId5"/>
    <p:sldMasterId id="2147483791" r:id="rId6"/>
  </p:sldMasterIdLst>
  <p:notesMasterIdLst>
    <p:notesMasterId r:id="rId39"/>
  </p:notesMasterIdLst>
  <p:handoutMasterIdLst>
    <p:handoutMasterId r:id="rId40"/>
  </p:handoutMasterIdLst>
  <p:sldIdLst>
    <p:sldId id="454" r:id="rId7"/>
    <p:sldId id="455" r:id="rId8"/>
    <p:sldId id="456" r:id="rId9"/>
    <p:sldId id="457" r:id="rId10"/>
    <p:sldId id="458" r:id="rId11"/>
    <p:sldId id="443" r:id="rId12"/>
    <p:sldId id="444" r:id="rId13"/>
    <p:sldId id="445" r:id="rId14"/>
    <p:sldId id="446" r:id="rId15"/>
    <p:sldId id="447" r:id="rId16"/>
    <p:sldId id="448" r:id="rId17"/>
    <p:sldId id="460" r:id="rId18"/>
    <p:sldId id="449" r:id="rId19"/>
    <p:sldId id="461" r:id="rId20"/>
    <p:sldId id="429" r:id="rId21"/>
    <p:sldId id="427" r:id="rId22"/>
    <p:sldId id="428" r:id="rId23"/>
    <p:sldId id="419" r:id="rId24"/>
    <p:sldId id="420" r:id="rId25"/>
    <p:sldId id="421" r:id="rId26"/>
    <p:sldId id="422" r:id="rId27"/>
    <p:sldId id="423" r:id="rId28"/>
    <p:sldId id="462" r:id="rId29"/>
    <p:sldId id="463" r:id="rId30"/>
    <p:sldId id="426" r:id="rId31"/>
    <p:sldId id="459" r:id="rId32"/>
    <p:sldId id="451" r:id="rId33"/>
    <p:sldId id="464" r:id="rId34"/>
    <p:sldId id="452" r:id="rId35"/>
    <p:sldId id="465" r:id="rId36"/>
    <p:sldId id="453" r:id="rId37"/>
    <p:sldId id="466" r:id="rId3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6C4A8"/>
    <a:srgbClr val="CD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 autoAdjust="0"/>
  </p:normalViewPr>
  <p:slideViewPr>
    <p:cSldViewPr>
      <p:cViewPr varScale="1">
        <p:scale>
          <a:sx n="86" d="100"/>
          <a:sy n="86" d="100"/>
        </p:scale>
        <p:origin x="642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83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536DB072-1036-4B50-B7AB-D1DDEB30CE38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D47A1508-EA46-4284-B730-693A80617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8" name="Rectangle 4"/>
          <p:cNvSpPr>
            <a:spLocks noRo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938CC764-BB60-40AE-842E-EED9846AA9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文本占位符 26626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D88C5BB-EA34-4212-839E-9B9512DB5DD3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2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文本占位符 60418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4340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F99EC1CE-3EFD-4363-9F4A-FB9C3696B3FD}" type="slidenum">
              <a:rPr lang="en-US" altLang="zh-CN" sz="1200"/>
              <a:pPr algn="r" eaLnBrk="1" hangingPunct="1"/>
              <a:t>5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355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文本占位符 23554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4580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F353652-81A4-4BC6-9892-D379A364E365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14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36867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686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9EFB31B-5874-49F8-A608-CCDCD5B7CC3F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文本占位符 5632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940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FE8787-5A14-4DA6-BFA5-4816F64F992B}" type="slidenum">
              <a:rPr lang="en-US" altLang="zh-CN"/>
              <a:pPr algn="r" eaLnBrk="1" hangingPunct="1">
                <a:spcBef>
                  <a:spcPct val="0"/>
                </a:spcBef>
              </a:pPr>
              <a:t>27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文本占位符 8192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3012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19A196-151E-40F6-AF7B-553824B068E2}" type="slidenum">
              <a:rPr lang="en-US" altLang="zh-CN"/>
              <a:pPr algn="r" eaLnBrk="1" hangingPunct="1">
                <a:spcBef>
                  <a:spcPct val="0"/>
                </a:spcBef>
              </a:pPr>
              <a:t>29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文本占位符 84994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608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A37AA0-EF87-41ED-8CBF-C54CE88FBB26}" type="slidenum">
              <a:rPr lang="en-US" altLang="zh-CN"/>
              <a:pPr algn="r" eaLnBrk="1" hangingPunct="1">
                <a:spcBef>
                  <a:spcPct val="0"/>
                </a:spcBef>
              </a:pPr>
              <a:t>31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3489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867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631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00309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786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225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5560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1096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1467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694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627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2306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558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244445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6272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7310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0452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9425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130034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9659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7097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974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77077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53494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666215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90160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9200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9205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1417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2850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27616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0299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6821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4995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0201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3381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11891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98703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2259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0229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0733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4230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022102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440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4204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7802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7100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3492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326224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650200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0158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2726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638109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0962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961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6273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0009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100+ Hình nền Slide đẹp 202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1.gif"/><Relationship Id="rId3" Type="http://schemas.openxmlformats.org/officeDocument/2006/relationships/slide" Target="slide21.xml"/><Relationship Id="rId7" Type="http://schemas.openxmlformats.org/officeDocument/2006/relationships/slide" Target="slide19.xml"/><Relationship Id="rId12" Type="http://schemas.openxmlformats.org/officeDocument/2006/relationships/slide" Target="slide10.xml"/><Relationship Id="rId17" Type="http://schemas.openxmlformats.org/officeDocument/2006/relationships/image" Target="../media/image33.gif"/><Relationship Id="rId2" Type="http://schemas.openxmlformats.org/officeDocument/2006/relationships/image" Target="../media/image25.png"/><Relationship Id="rId16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11" Type="http://schemas.openxmlformats.org/officeDocument/2006/relationships/image" Target="../media/image30.gif"/><Relationship Id="rId5" Type="http://schemas.openxmlformats.org/officeDocument/2006/relationships/slide" Target="slide25.xml"/><Relationship Id="rId15" Type="http://schemas.openxmlformats.org/officeDocument/2006/relationships/image" Target="../media/image32.gif"/><Relationship Id="rId10" Type="http://schemas.openxmlformats.org/officeDocument/2006/relationships/slide" Target="slide9.xml"/><Relationship Id="rId4" Type="http://schemas.openxmlformats.org/officeDocument/2006/relationships/image" Target="../media/image26.gif"/><Relationship Id="rId9" Type="http://schemas.openxmlformats.org/officeDocument/2006/relationships/image" Target="../media/image29.gif"/><Relationship Id="rId1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6.xml"/><Relationship Id="rId1" Type="http://schemas.openxmlformats.org/officeDocument/2006/relationships/video" Target="file:///D:\VIDEO%20TV%20HK2%20CANH%20DIEU\Baby%20Shark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VIDEO%20TV%20HK2%20CANH%20DIEU\M&#232;o%20con%20b&#7883;%20l&#7841;c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2209800" y="2455863"/>
            <a:ext cx="7772400" cy="1101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1" tIns="45716" rIns="91431" bIns="45716" anchor="ctr"/>
          <a:lstStyle/>
          <a:p>
            <a:pPr eaLnBrk="1" hangingPunct="1"/>
            <a:endParaRPr lang="en-US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895600" y="3771900"/>
            <a:ext cx="6400800" cy="1314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0" indent="0" algn="ctr" defTabSz="914327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1516063" y="1993900"/>
            <a:ext cx="9067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Chào mừng các con đến với tiết kể chuyện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1946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0"/>
            <a:ext cx="9145587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2048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3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2150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71450"/>
            <a:ext cx="90360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4284663" cy="692150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mtClean="0">
                <a:solidFill>
                  <a:srgbClr val="FF0000"/>
                </a:solidFill>
                <a:latin typeface="UTM Avo" panose="02040603050506020204" pitchFamily="18" charset="0"/>
              </a:rPr>
              <a:t>3. Nghe kể lại</a:t>
            </a:r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696913"/>
            <a:ext cx="62849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4076700"/>
            <a:ext cx="628491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692150"/>
            <a:ext cx="2862263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4076700"/>
            <a:ext cx="30861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77900"/>
            <a:ext cx="8574088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486400" y="2743200"/>
            <a:ext cx="3886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400">
                <a:solidFill>
                  <a:srgbClr val="000000"/>
                </a:solidFill>
                <a:latin typeface=".VnAvant" panose="020B7200000000000000" pitchFamily="34" charset="0"/>
              </a:rPr>
              <a:t>Tr</a:t>
            </a:r>
            <a:r>
              <a:rPr lang="en-US" altLang="zh-CN" sz="2400">
                <a:solidFill>
                  <a:srgbClr val="000000"/>
                </a:solidFill>
                <a:latin typeface="VNI-Avo" pitchFamily="2" charset="0"/>
              </a:rPr>
              <a:t>aû</a:t>
            </a:r>
            <a:r>
              <a:rPr lang="en-US" altLang="zh-CN" sz="2400">
                <a:solidFill>
                  <a:srgbClr val="000000"/>
                </a:solidFill>
                <a:latin typeface=".VnAvant" panose="020B7200000000000000" pitchFamily="34" charset="0"/>
              </a:rPr>
              <a:t> lêi c©u hái theo tranh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2400">
                <a:solidFill>
                  <a:srgbClr val="000000"/>
                </a:solidFill>
                <a:latin typeface=".VnAvant" panose="020B7200000000000000" pitchFamily="34" charset="0"/>
              </a:rPr>
              <a:t>Qua trß ch¬i "gi¶I cøu ®¹i d­u¬ng".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828800" y="2514600"/>
            <a:ext cx="2514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800">
                <a:solidFill>
                  <a:srgbClr val="000000"/>
                </a:solidFill>
                <a:latin typeface=".VnAvant" panose="020B7200000000000000" pitchFamily="34" charset="0"/>
              </a:rPr>
              <a:t>Cïng b¹n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5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2208213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2400" b="1">
                <a:latin typeface="UTM Avo" panose="02040603050506020204" pitchFamily="18" charset="0"/>
              </a:rPr>
              <a:t>Tên phù thủy độc ác, nham hiểm đã bắt cóc hết sinh vật biển</a:t>
            </a:r>
            <a:endParaRPr lang="en-US" altLang="en-US" sz="2400" b="1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2208213" y="5373688"/>
            <a:ext cx="3600450" cy="1198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latin typeface="UTM Avo" panose="02040603050506020204" pitchFamily="18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8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0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65213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3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</p:cNvPr>
          <p:cNvSpPr/>
          <p:nvPr/>
        </p:nvSpPr>
        <p:spPr>
          <a:xfrm>
            <a:off x="8975725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defRPr/>
            </a:pPr>
            <a:r>
              <a:rPr sz="1200" noProof="1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3432175" y="914400"/>
            <a:ext cx="5434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29699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Oval 3"/>
          <p:cNvSpPr/>
          <p:nvPr/>
        </p:nvSpPr>
        <p:spPr>
          <a:xfrm>
            <a:off x="8685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pic>
        <p:nvPicPr>
          <p:cNvPr id="297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470150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2400" dirty="0">
              <a:solidFill>
                <a:srgbClr val="19194D"/>
              </a:solidFill>
              <a:latin typeface="VNTime" pitchFamily="2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656138" y="3616325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Chị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thỏ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đưabảo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mèo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đừng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lo,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chị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sẽ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đưa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em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về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nhà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. </a:t>
            </a:r>
          </a:p>
        </p:txBody>
      </p:sp>
      <p:sp>
        <p:nvSpPr>
          <p:cNvPr id="29705" name="TextBox 1"/>
          <p:cNvSpPr txBox="1">
            <a:spLocks noChangeArrowheads="1"/>
          </p:cNvSpPr>
          <p:nvPr/>
        </p:nvSpPr>
        <p:spPr bwMode="auto">
          <a:xfrm>
            <a:off x="2489200" y="1662113"/>
            <a:ext cx="4438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Thấy mèo con bị lạc, chị thỏ đã làm gì?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36638"/>
            <a:ext cx="5011738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3786188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文本框 11270"/>
          <p:cNvSpPr txBox="1">
            <a:spLocks noChangeArrowheads="1"/>
          </p:cNvSpPr>
          <p:nvPr/>
        </p:nvSpPr>
        <p:spPr bwMode="auto">
          <a:xfrm>
            <a:off x="5867400" y="3506788"/>
            <a:ext cx="4343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.VnAvant" panose="020B7200000000000000" pitchFamily="34" charset="0"/>
              </a:rPr>
              <a:t>Em h·y kÓ l¹i chuyÖn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.VnAvant" panose="020B7200000000000000" pitchFamily="34" charset="0"/>
              </a:rPr>
              <a:t>"Th</a:t>
            </a:r>
            <a:r>
              <a:rPr lang="en-US" altLang="zh-CN" sz="3200">
                <a:solidFill>
                  <a:srgbClr val="000000"/>
                </a:solidFill>
                <a:latin typeface="VNI-Avo" pitchFamily="2" charset="0"/>
              </a:rPr>
              <a:t>oåi boùng"</a:t>
            </a:r>
            <a:endParaRPr lang="en-US" altLang="zh-CN" sz="32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2351088" y="-1905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2400" dirty="0">
              <a:solidFill>
                <a:srgbClr val="19194D"/>
              </a:solidFill>
              <a:latin typeface="UTM Avo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814888" y="3675063"/>
            <a:ext cx="4937125" cy="276066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Chị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thỏ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lấy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cà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rốt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cho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mèo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ăn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.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Mèo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kêu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meo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..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meo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…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không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vo"/>
              </a:rPr>
              <a:t>ăn</a:t>
            </a:r>
            <a:r>
              <a:rPr lang="en-US" altLang="zh-CN" sz="2800" dirty="0">
                <a:solidFill>
                  <a:srgbClr val="C00000"/>
                </a:solidFill>
                <a:latin typeface="UTM Avo"/>
              </a:rPr>
              <a:t> …</a:t>
            </a:r>
          </a:p>
        </p:txBody>
      </p:sp>
      <p:sp>
        <p:nvSpPr>
          <p:cNvPr id="30724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0725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2"/>
          <p:cNvSpPr txBox="1">
            <a:spLocks noChangeArrowheads="1"/>
          </p:cNvSpPr>
          <p:nvPr/>
        </p:nvSpPr>
        <p:spPr bwMode="auto">
          <a:xfrm>
            <a:off x="2873375" y="908050"/>
            <a:ext cx="41386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Chị thỏ định cho mèo ăn gì?</a:t>
            </a:r>
          </a:p>
          <a:p>
            <a:pPr eaLnBrk="1" hangingPunct="1"/>
            <a:r>
              <a:rPr lang="en-US" altLang="en-US" sz="3600"/>
              <a:t>Mèo con bảo sao? Thỏ đã làm gi?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74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424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 err="1">
                <a:solidFill>
                  <a:srgbClr val="19194D"/>
                </a:solidFill>
                <a:latin typeface="UTM Avo"/>
              </a:rPr>
              <a:t>Cô</a:t>
            </a:r>
            <a:r>
              <a:rPr lang="en-US" altLang="zh-CN" sz="2400" b="1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b="1" dirty="0" err="1">
                <a:solidFill>
                  <a:srgbClr val="19194D"/>
                </a:solidFill>
                <a:latin typeface="UTM Avo"/>
              </a:rPr>
              <a:t>sóc</a:t>
            </a:r>
            <a:r>
              <a:rPr lang="en-US" altLang="zh-CN" sz="2400" b="1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b="1" dirty="0" err="1">
                <a:solidFill>
                  <a:srgbClr val="19194D"/>
                </a:solidFill>
                <a:latin typeface="UTM Avo"/>
              </a:rPr>
              <a:t>mời</a:t>
            </a:r>
            <a:r>
              <a:rPr lang="en-US" altLang="zh-CN" sz="2400" b="1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b="1" dirty="0" err="1">
                <a:solidFill>
                  <a:srgbClr val="19194D"/>
                </a:solidFill>
                <a:latin typeface="UTM Avo"/>
              </a:rPr>
              <a:t>mèo</a:t>
            </a:r>
            <a:r>
              <a:rPr lang="en-US" altLang="zh-CN" sz="2400" b="1" dirty="0">
                <a:solidFill>
                  <a:srgbClr val="19194D"/>
                </a:solidFill>
                <a:latin typeface="UTM Avo"/>
              </a:rPr>
              <a:t> con </a:t>
            </a:r>
            <a:r>
              <a:rPr lang="en-US" altLang="zh-CN" sz="2400" b="1" dirty="0" err="1">
                <a:solidFill>
                  <a:srgbClr val="19194D"/>
                </a:solidFill>
                <a:latin typeface="UTM Avo"/>
              </a:rPr>
              <a:t>ăn</a:t>
            </a:r>
            <a:r>
              <a:rPr lang="en-US" altLang="zh-CN" sz="2400" b="1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b="1" dirty="0" err="1">
                <a:solidFill>
                  <a:srgbClr val="19194D"/>
                </a:solidFill>
                <a:latin typeface="UTM Avo"/>
              </a:rPr>
              <a:t>gì?Mèo</a:t>
            </a:r>
            <a:r>
              <a:rPr lang="en-US" altLang="zh-CN" sz="2400" b="1" dirty="0">
                <a:solidFill>
                  <a:srgbClr val="19194D"/>
                </a:solidFill>
                <a:latin typeface="UTM Avo"/>
              </a:rPr>
              <a:t> con </a:t>
            </a:r>
            <a:r>
              <a:rPr lang="en-US" altLang="zh-CN" sz="2400" b="1" dirty="0" err="1">
                <a:solidFill>
                  <a:srgbClr val="19194D"/>
                </a:solidFill>
                <a:latin typeface="UTM Avo"/>
              </a:rPr>
              <a:t>nói</a:t>
            </a:r>
            <a:r>
              <a:rPr lang="en-US" altLang="zh-CN" sz="2400" b="1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b="1" dirty="0" err="1">
                <a:solidFill>
                  <a:srgbClr val="19194D"/>
                </a:solidFill>
                <a:latin typeface="UTM Avo"/>
              </a:rPr>
              <a:t>gì</a:t>
            </a:r>
            <a:r>
              <a:rPr lang="en-US" altLang="zh-CN" sz="2400" b="1" dirty="0">
                <a:solidFill>
                  <a:srgbClr val="19194D"/>
                </a:solidFill>
                <a:latin typeface="UTM Avo"/>
              </a:rPr>
              <a:t>?</a:t>
            </a:r>
            <a:endParaRPr lang="en-US" altLang="zh-CN" sz="2400" dirty="0">
              <a:solidFill>
                <a:srgbClr val="19194D"/>
              </a:solidFill>
              <a:latin typeface="UTM Avo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656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Cô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sóc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cho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mèo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ăn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hạt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rẻ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.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Mèo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con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rên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rỉ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: "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Cháu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không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ăn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hạt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rẻ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UTM Avo"/>
              </a:rPr>
              <a:t>đâu</a:t>
            </a:r>
            <a:r>
              <a:rPr lang="en-US" altLang="zh-CN" sz="2400" dirty="0">
                <a:solidFill>
                  <a:srgbClr val="C00000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277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2424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Chú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nhím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mói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gì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với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mèo?Nghe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chú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nhím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nói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mèo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thế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nào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675188" y="3184525"/>
            <a:ext cx="3983037" cy="357663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>
                <a:solidFill>
                  <a:srgbClr val="C00000"/>
                </a:solidFill>
                <a:latin typeface="UTM Avo"/>
              </a:rPr>
              <a:t>Mèo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không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khóc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lóc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thảm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thiết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nữa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.</a:t>
            </a:r>
            <a:endParaRPr lang="en-US" altLang="zh-CN" sz="2200" dirty="0">
              <a:solidFill>
                <a:srgbClr val="C00000"/>
              </a:solidFill>
              <a:latin typeface="UTM Av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379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2424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Bác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cú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làm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gì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để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mèo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con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trở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về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nhà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675188" y="3184525"/>
            <a:ext cx="3983037" cy="357663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>
                <a:solidFill>
                  <a:srgbClr val="C00000"/>
                </a:solidFill>
                <a:latin typeface="UTM Avo"/>
              </a:rPr>
              <a:t>Mèo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con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hãy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chạy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theo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bác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,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bác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sẽ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tìm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được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nhà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cháu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.</a:t>
            </a:r>
            <a:endParaRPr lang="en-US" altLang="zh-CN" sz="2200" dirty="0">
              <a:solidFill>
                <a:srgbClr val="C00000"/>
              </a:solidFill>
              <a:latin typeface="UTM Av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481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703388" y="-26988"/>
            <a:ext cx="4751387" cy="4343401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Câu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chuyện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kết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thúc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ra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 </a:t>
            </a:r>
            <a:r>
              <a:rPr lang="en-US" altLang="zh-CN" sz="2400" dirty="0" err="1">
                <a:solidFill>
                  <a:srgbClr val="19194D"/>
                </a:solidFill>
                <a:latin typeface="UTM Avo"/>
              </a:rPr>
              <a:t>sao</a:t>
            </a:r>
            <a:r>
              <a:rPr lang="en-US" altLang="zh-CN" sz="2400" dirty="0">
                <a:solidFill>
                  <a:srgbClr val="19194D"/>
                </a:solidFill>
                <a:latin typeface="UTM Avo"/>
              </a:rPr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675188" y="3184525"/>
            <a:ext cx="3983037" cy="357663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>
                <a:solidFill>
                  <a:srgbClr val="C00000"/>
                </a:solidFill>
                <a:latin typeface="UTM Avo"/>
              </a:rPr>
              <a:t>Mèo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chạy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theo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bác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,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nó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về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được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nhà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và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ngủ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một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giấc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ngon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UTM Avo"/>
              </a:rPr>
              <a:t>lành</a:t>
            </a:r>
            <a:r>
              <a:rPr lang="en-US" sz="2200" dirty="0">
                <a:solidFill>
                  <a:srgbClr val="C00000"/>
                </a:solidFill>
                <a:latin typeface="UTM Avo"/>
              </a:rPr>
              <a:t>.</a:t>
            </a:r>
            <a:endParaRPr lang="en-US" altLang="zh-CN" sz="2200" dirty="0">
              <a:solidFill>
                <a:srgbClr val="C00000"/>
              </a:solidFill>
              <a:latin typeface="UTM Av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6"/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5843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575050" y="762000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solidFill>
                <a:srgbClr val="19194D"/>
              </a:solidFill>
            </a:endParaRPr>
          </a:p>
          <a:p>
            <a:pPr algn="ctr">
              <a:defRPr/>
            </a:pPr>
            <a:r>
              <a:rPr lang="en-US" sz="2400" b="1">
                <a:solidFill>
                  <a:srgbClr val="19194D"/>
                </a:solidFill>
              </a:rPr>
              <a:t>C</a:t>
            </a:r>
            <a:r>
              <a:rPr lang="vi-VN" sz="2400" b="1">
                <a:solidFill>
                  <a:srgbClr val="19194D"/>
                </a:solidFill>
              </a:rPr>
              <a:t>ảm ơn bạn vì đã giúp chúng mình. Tặng bạn viên ngọc trai tuyệt đẹp</a:t>
            </a:r>
            <a:r>
              <a:rPr lang="en-US" sz="2400" b="1">
                <a:solidFill>
                  <a:srgbClr val="19194D"/>
                </a:solidFill>
              </a:rPr>
              <a:t> này</a:t>
            </a:r>
            <a:endParaRPr lang="en-US" sz="2400">
              <a:solidFill>
                <a:srgbClr val="FFFFFF"/>
              </a:solidFill>
            </a:endParaRPr>
          </a:p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1300163"/>
            <a:ext cx="7558087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1104900" y="2649538"/>
            <a:ext cx="355441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7878" y="3545963"/>
            <a:ext cx="5806822" cy="830997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Nghe</a:t>
            </a:r>
            <a:r>
              <a:rPr lang="en-US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kể</a:t>
            </a:r>
            <a:r>
              <a:rPr lang="en-US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lại</a:t>
            </a:r>
            <a:endParaRPr 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34925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800"/>
            <a:ext cx="545465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图片 41997" descr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18163"/>
            <a:ext cx="9144000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971800" y="3429000"/>
            <a:ext cx="2667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2057400" y="3429000"/>
            <a:ext cx="44958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700">
                <a:solidFill>
                  <a:srgbClr val="FF0000"/>
                </a:solidFill>
                <a:latin typeface=".VnAvant" panose="020B7200000000000000" pitchFamily="34" charset="0"/>
              </a:rPr>
              <a:t>Cïng b¹n kÓ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700">
                <a:solidFill>
                  <a:srgbClr val="FF0000"/>
                </a:solidFill>
                <a:latin typeface=".VnAvant" panose="020B7200000000000000" pitchFamily="34" charset="0"/>
              </a:rPr>
              <a:t>trong nhãm</a:t>
            </a:r>
            <a:r>
              <a:rPr lang="en-US" altLang="en-US" sz="3700"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086600" y="2819400"/>
            <a:ext cx="19050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Thêi 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696913"/>
            <a:ext cx="62849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4076700"/>
            <a:ext cx="628491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692150"/>
            <a:ext cx="2862263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4076700"/>
            <a:ext cx="30861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847725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3817938"/>
            <a:ext cx="2805112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927350" y="3284538"/>
            <a:ext cx="6465888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400">
                <a:latin typeface=".VnAvant" panose="020B7200000000000000" pitchFamily="34" charset="0"/>
              </a:rPr>
              <a:t>Thi kÓ tr­ưíc líp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3" descr="hinh-nen-thiet-ke-bai-giang-10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Oval 4"/>
          <p:cNvSpPr>
            <a:spLocks noChangeArrowheads="1"/>
          </p:cNvSpPr>
          <p:nvPr/>
        </p:nvSpPr>
        <p:spPr bwMode="auto">
          <a:xfrm>
            <a:off x="5334000" y="1676400"/>
            <a:ext cx="3387725" cy="2163763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2F528F"/>
            </a:solidFill>
            <a:miter lim="800000"/>
            <a:headEnd/>
            <a:tailEnd/>
          </a:ln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410200" y="2286000"/>
            <a:ext cx="304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C3312"/>
                </a:solidFill>
                <a:latin typeface=".VnAvant" panose="020B7200000000000000" pitchFamily="34" charset="0"/>
              </a:rPr>
              <a:t>Khëi ®éng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-100013"/>
            <a:ext cx="6284913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3328988"/>
            <a:ext cx="62833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-100013"/>
            <a:ext cx="2862262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3213100"/>
            <a:ext cx="3087687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42888"/>
            <a:ext cx="9140825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351088" y="2363788"/>
            <a:ext cx="7416800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300">
                <a:latin typeface=".VnAvant" panose="020B7200000000000000" pitchFamily="34" charset="0"/>
              </a:rPr>
              <a:t>C©u truyÖn gióp em </a:t>
            </a:r>
          </a:p>
          <a:p>
            <a:pPr algn="ctr" eaLnBrk="1" hangingPunct="1"/>
            <a:r>
              <a:rPr lang="en-US" altLang="en-US" sz="4300">
                <a:latin typeface=".VnAvant" panose="020B7200000000000000" pitchFamily="34" charset="0"/>
              </a:rPr>
              <a:t>hiÓu ®iÒu gi?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1"/>
          <p:cNvSpPr txBox="1">
            <a:spLocks noChangeArrowheads="1"/>
          </p:cNvSpPr>
          <p:nvPr/>
        </p:nvSpPr>
        <p:spPr bwMode="auto">
          <a:xfrm>
            <a:off x="901700" y="804863"/>
            <a:ext cx="111521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600">
                <a:solidFill>
                  <a:srgbClr val="000000"/>
                </a:solidFill>
                <a:latin typeface=".VnAvant" panose="020B7200000000000000" pitchFamily="34" charset="0"/>
              </a:rPr>
              <a:t>T¹m biÖt c¸c em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xfrm>
            <a:off x="1271588" y="549275"/>
            <a:ext cx="9015412" cy="898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000" b="1" smtClean="0">
                <a:solidFill>
                  <a:srgbClr val="FF0000"/>
                </a:solidFill>
                <a:latin typeface="UTM Avo" panose="02040603050506020204" pitchFamily="18" charset="0"/>
              </a:rPr>
              <a:t>Thư giãn</a:t>
            </a:r>
          </a:p>
        </p:txBody>
      </p:sp>
      <p:pic>
        <p:nvPicPr>
          <p:cNvPr id="2" name="Baby Shark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47528" y="2060848"/>
            <a:ext cx="82296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12192000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4014788"/>
            <a:ext cx="3711575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4151313" y="1595438"/>
            <a:ext cx="3733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u="sng">
                <a:latin typeface=".VnAvant" panose="020B7200000000000000" pitchFamily="34" charset="0"/>
              </a:rPr>
              <a:t>KÓ chuyÖn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4138613" y="2428875"/>
            <a:ext cx="43338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>
                <a:latin typeface=".VnAvant" panose="020B7200000000000000" pitchFamily="34" charset="0"/>
              </a:rPr>
              <a:t>MÌo con bÞ l¹c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2514600" y="954088"/>
            <a:ext cx="4572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.VnAvant" panose="020B7200000000000000" pitchFamily="34" charset="0"/>
              </a:rPr>
              <a:t>Thø      ngµy     th¸ng    </a:t>
            </a:r>
            <a:r>
              <a:rPr lang="en-US" altLang="en-US" sz="2000">
                <a:latin typeface="VNI-Avo" pitchFamily="2" charset="0"/>
              </a:rPr>
              <a:t>naêm</a:t>
            </a:r>
            <a:r>
              <a:rPr lang="en-US" altLang="en-US" sz="2000">
                <a:latin typeface=".VnAvant" panose="020B7200000000000000" pitchFamily="34" charset="0"/>
              </a:rPr>
              <a:t> 2021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1774825" y="0"/>
            <a:ext cx="8229600" cy="11430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mtClean="0">
                <a:solidFill>
                  <a:srgbClr val="FF0000"/>
                </a:solidFill>
                <a:latin typeface="UTM Avo" panose="02040603050506020204" pitchFamily="18" charset="0"/>
              </a:rPr>
              <a:t>1. Nghe kể chuyện</a:t>
            </a:r>
          </a:p>
        </p:txBody>
      </p:sp>
      <p:pic>
        <p:nvPicPr>
          <p:cNvPr id="2" name="Mèo con bị lạc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91544" y="1700808"/>
            <a:ext cx="82296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0"/>
            <a:ext cx="9361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3605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184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0"/>
            <a:ext cx="903605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310</Words>
  <Application>Microsoft Office PowerPoint</Application>
  <PresentationFormat>Widescreen</PresentationFormat>
  <Paragraphs>46</Paragraphs>
  <Slides>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Calibri</vt:lpstr>
      <vt:lpstr>Calibri Light</vt:lpstr>
      <vt:lpstr>SimSun</vt:lpstr>
      <vt:lpstr>UTM Avo</vt:lpstr>
      <vt:lpstr>.VnAvant</vt:lpstr>
      <vt:lpstr>VNI-Avo</vt:lpstr>
      <vt:lpstr>VNTime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Thư giãn</vt:lpstr>
      <vt:lpstr>PowerPoint Presentation</vt:lpstr>
      <vt:lpstr>1. Nghe 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Nghe kể lại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</cp:lastModifiedBy>
  <cp:revision>63</cp:revision>
  <dcterms:created xsi:type="dcterms:W3CDTF">2014-11-09T04:42:31Z</dcterms:created>
  <dcterms:modified xsi:type="dcterms:W3CDTF">2021-01-19T12:14:22Z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