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0" r:id="rId5"/>
    <p:sldId id="259" r:id="rId6"/>
    <p:sldId id="258" r:id="rId7"/>
    <p:sldId id="273" r:id="rId8"/>
    <p:sldId id="275" r:id="rId9"/>
    <p:sldId id="267" r:id="rId10"/>
    <p:sldId id="274" r:id="rId11"/>
    <p:sldId id="268" r:id="rId12"/>
    <p:sldId id="269" r:id="rId13"/>
    <p:sldId id="284" r:id="rId14"/>
    <p:sldId id="271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627CB-5C24-4CCB-B9DE-DF9144560E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75E2-00D0-4E44-BC6D-3798A9AE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275E2-00D0-4E44-BC6D-3798A9AE1E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5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1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2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2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9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AB2EE-9674-45B0-9C03-3ABC26F1D6F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13E17-7042-4E5E-B3BD-9F10053ED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8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96079"/>
            <a:ext cx="11768992" cy="5933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695BE8-B84A-C319-7199-E4704DEEF312}"/>
              </a:ext>
            </a:extLst>
          </p:cNvPr>
          <p:cNvSpPr txBox="1"/>
          <p:nvPr/>
        </p:nvSpPr>
        <p:spPr>
          <a:xfrm>
            <a:off x="1295400" y="2590800"/>
            <a:ext cx="9153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17-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ƯỚC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LƯỢNG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9144000" cy="661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030069"/>
            <a:ext cx="83058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Nhìn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bảng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số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liệu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thống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kê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này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em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hiểu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</a:rPr>
              <a:t>gì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?</a:t>
            </a: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012" y="152400"/>
            <a:ext cx="12068174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7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8576"/>
            <a:ext cx="11049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3324"/>
            <a:ext cx="104965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585" y="1210314"/>
            <a:ext cx="4899565" cy="4809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Google Shape;189;p2">
            <a:extLst>
              <a:ext uri="{FF2B5EF4-FFF2-40B4-BE49-F238E27FC236}">
                <a16:creationId xmlns=""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-533400" y="437535"/>
            <a:ext cx="10287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398187"/>
            <a:ext cx="79248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Qua </a:t>
            </a:r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tập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thêm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điều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947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1" y="-76200"/>
            <a:ext cx="10163176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1" y="-115962"/>
            <a:ext cx="10458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25">
            <a:extLst>
              <a:ext uri="{FF2B5EF4-FFF2-40B4-BE49-F238E27FC236}">
                <a16:creationId xmlns="" xmlns:a16="http://schemas.microsoft.com/office/drawing/2014/main" id="{889211B0-C005-F614-3F8C-E0E966EB59E7}"/>
              </a:ext>
            </a:extLst>
          </p:cNvPr>
          <p:cNvSpPr txBox="1"/>
          <p:nvPr/>
        </p:nvSpPr>
        <p:spPr>
          <a:xfrm>
            <a:off x="2458" y="1995166"/>
            <a:ext cx="84557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đề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nhé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Nhóm 23">
            <a:extLst>
              <a:ext uri="{FF2B5EF4-FFF2-40B4-BE49-F238E27FC236}">
                <a16:creationId xmlns="" xmlns:a16="http://schemas.microsoft.com/office/drawing/2014/main" id="{89226519-1DC4-9996-4FF8-B8BDD578AC24}"/>
              </a:ext>
            </a:extLst>
          </p:cNvPr>
          <p:cNvGrpSpPr/>
          <p:nvPr/>
        </p:nvGrpSpPr>
        <p:grpSpPr>
          <a:xfrm>
            <a:off x="692425" y="455552"/>
            <a:ext cx="4280542" cy="726892"/>
            <a:chOff x="3632131" y="4974943"/>
            <a:chExt cx="4280542" cy="1442031"/>
          </a:xfrm>
        </p:grpSpPr>
        <p:sp>
          <p:nvSpPr>
            <p:cNvPr id="8" name="TextBox 67">
              <a:extLst>
                <a:ext uri="{FF2B5EF4-FFF2-40B4-BE49-F238E27FC236}">
                  <a16:creationId xmlns="" xmlns:a16="http://schemas.microsoft.com/office/drawing/2014/main" id="{7F248D69-6E4B-D43A-07B1-51CC26E67C98}"/>
                </a:ext>
              </a:extLst>
            </p:cNvPr>
            <p:cNvSpPr txBox="1"/>
            <p:nvPr/>
          </p:nvSpPr>
          <p:spPr>
            <a:xfrm>
              <a:off x="3632131" y="50355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="" xmlns:a16="http://schemas.microsoft.com/office/drawing/2014/main" id="{F2D9CDF2-AAF8-BA44-DFD8-D6D791DD081E}"/>
                </a:ext>
              </a:extLst>
            </p:cNvPr>
            <p:cNvSpPr txBox="1"/>
            <p:nvPr/>
          </p:nvSpPr>
          <p:spPr>
            <a:xfrm>
              <a:off x="3676989" y="4974943"/>
              <a:ext cx="4045681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10" name="Hình ảnh 19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D549A818-E2B7-D90A-DC6E-BCE2F0609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665004" y="2991465"/>
            <a:ext cx="2844056" cy="3485421"/>
          </a:xfrm>
          <a:prstGeom prst="rect">
            <a:avLst/>
          </a:prstGeom>
        </p:spPr>
      </p:pic>
      <p:pic>
        <p:nvPicPr>
          <p:cNvPr id="11" name="Hình ảnh 18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27C04C5F-D26F-FF5E-8119-A68AF21DC7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1477512" y="4017963"/>
            <a:ext cx="3024453" cy="276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F3AE4B-7086-B198-F5A8-2F830DADF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1825" y="834261"/>
            <a:ext cx="7056990" cy="118883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0D72258-127F-CDBD-9179-3255EDC3CDD7}"/>
              </a:ext>
            </a:extLst>
          </p:cNvPr>
          <p:cNvSpPr/>
          <p:nvPr/>
        </p:nvSpPr>
        <p:spPr>
          <a:xfrm>
            <a:off x="-164805" y="115787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  <a:endParaRPr lang="en-U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0"/>
            <a:ext cx="1224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7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1" y="-14288"/>
            <a:ext cx="1138237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685800"/>
            <a:ext cx="10515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D549A818-E2B7-D90A-DC6E-BCE2F0609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-685800" y="0"/>
            <a:ext cx="3200400" cy="327659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7" name="Hình ảnh 18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27C04C5F-D26F-FF5E-8119-A68AF21DC7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685801" y="4495800"/>
            <a:ext cx="5638800" cy="229137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45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6871"/>
            <a:ext cx="114109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35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63910"/>
            <a:ext cx="113538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1572136" y="2767280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5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324" y="47624"/>
            <a:ext cx="1115377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891422" y="533400"/>
            <a:ext cx="8232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5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4288"/>
            <a:ext cx="100584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817"/>
            <a:ext cx="8763000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733800"/>
            <a:ext cx="7036904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990600"/>
            <a:ext cx="11277600" cy="58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85800" y="228600"/>
            <a:ext cx="10744200" cy="6096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sz="24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en-US" sz="2400" b="1" u="sng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</a:t>
            </a:r>
            <a:r>
              <a:rPr lang="en-US" sz="24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n-US" sz="24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en-US" sz="2400" b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05000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73 + 34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4613" y="2529104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48  x  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12126" y="1929825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45 + 37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3136612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76 x  2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0" y="2514600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68 + 27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43800" y="1897870"/>
            <a:ext cx="1600200" cy="5847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  36 x 4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1967061"/>
            <a:ext cx="4038600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ước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lượng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nhanh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vậy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-0.04259 L 0.26042 -0.04259 C 0.40139 -0.04259 0.575 0.09884 0.575 0.21389 L 0.575 0.4703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4167 -2.22222E-6 C -0.06042 -2.22222E-6 -0.08334 0.13634 -0.08334 0.24722 L -0.08334 0.49445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4.44444E-6 L -0.27083 0.6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6666 -1.11111E-6 C -0.24149 -1.11111E-6 -0.33333 0.13472 -0.33333 0.24445 L -0.33333 0.48889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2222 L 0.17917 0.42222 L 0.15972 0.37269 L 0.1651 0.3868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35 -0.00023 L 0.12569 0.5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42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95"/>
          <a:stretch/>
        </p:blipFill>
        <p:spPr>
          <a:xfrm>
            <a:off x="-1143000" y="833084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6" y="25219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6" y="1577757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8576"/>
            <a:ext cx="96012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443"/>
            <a:ext cx="9448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877760"/>
            <a:ext cx="6781800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         1 </a:t>
            </a:r>
            <a:r>
              <a:rPr lang="en-US" sz="3600" b="1" dirty="0" err="1" smtClean="0"/>
              <a:t>hàng</a:t>
            </a:r>
            <a:r>
              <a:rPr lang="en-US" sz="3600" b="1" dirty="0" smtClean="0"/>
              <a:t> : 11 </a:t>
            </a:r>
            <a:r>
              <a:rPr lang="en-US" sz="3600" b="1" dirty="0" err="1" smtClean="0"/>
              <a:t>bạn</a:t>
            </a:r>
            <a:endParaRPr lang="en-US" sz="3600" b="1" dirty="0" smtClean="0"/>
          </a:p>
          <a:p>
            <a:r>
              <a:rPr lang="en-US" sz="3600" b="1" dirty="0" err="1" smtClean="0"/>
              <a:t>Khối</a:t>
            </a:r>
            <a:r>
              <a:rPr lang="en-US" sz="3600" b="1" dirty="0" smtClean="0"/>
              <a:t> Ba :  19 </a:t>
            </a:r>
            <a:r>
              <a:rPr lang="en-US" sz="3600" b="1" dirty="0" err="1" smtClean="0"/>
              <a:t>hàng</a:t>
            </a:r>
            <a:r>
              <a:rPr lang="en-US" sz="3600" b="1" dirty="0" smtClean="0"/>
              <a:t> :</a:t>
            </a:r>
          </a:p>
          <a:p>
            <a:r>
              <a:rPr lang="en-US" sz="3600" b="1" dirty="0" err="1" smtClean="0"/>
              <a:t>Khối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Bốn</a:t>
            </a:r>
            <a:r>
              <a:rPr lang="en-US" sz="3600" b="1" dirty="0" smtClean="0"/>
              <a:t>: 16 </a:t>
            </a:r>
            <a:r>
              <a:rPr lang="en-US" sz="3600" b="1" dirty="0" err="1"/>
              <a:t>hàng</a:t>
            </a:r>
            <a:r>
              <a:rPr lang="en-US" sz="3600" b="1" dirty="0"/>
              <a:t> </a:t>
            </a:r>
            <a:r>
              <a:rPr lang="en-US" sz="3600" b="1" dirty="0" smtClean="0"/>
              <a:t>:  </a:t>
            </a:r>
            <a:endParaRPr lang="en-US" sz="3600" b="1" dirty="0"/>
          </a:p>
          <a:p>
            <a:r>
              <a:rPr lang="en-US" sz="3600" b="1" dirty="0" smtClean="0"/>
              <a:t>          </a:t>
            </a:r>
            <a:endParaRPr lang="en-US" sz="36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12234" y="2182292"/>
            <a:ext cx="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4905377" y="2496640"/>
            <a:ext cx="457200" cy="1102720"/>
          </a:xfrm>
          <a:prstGeom prst="rightBrace">
            <a:avLst>
              <a:gd name="adj1" fmla="val 8333"/>
              <a:gd name="adj2" fmla="val 58078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86400" y="270530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? </a:t>
            </a:r>
            <a:r>
              <a:rPr lang="en-US" sz="3600" b="1" dirty="0" err="1" smtClean="0"/>
              <a:t>Bạn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0" y="238214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295808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4321076"/>
            <a:ext cx="6705600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         1 </a:t>
            </a:r>
            <a:r>
              <a:rPr lang="en-US" sz="3600" b="1" dirty="0" err="1" smtClean="0"/>
              <a:t>hàng</a:t>
            </a:r>
            <a:r>
              <a:rPr lang="en-US" sz="3600" b="1" dirty="0" smtClean="0"/>
              <a:t> : 11 </a:t>
            </a:r>
            <a:r>
              <a:rPr lang="en-US" sz="3600" b="1" dirty="0" err="1" smtClean="0"/>
              <a:t>bạn</a:t>
            </a:r>
            <a:endParaRPr lang="en-US" sz="3600" b="1" dirty="0" smtClean="0"/>
          </a:p>
          <a:p>
            <a:r>
              <a:rPr lang="en-US" sz="3600" b="1" dirty="0" err="1" smtClean="0"/>
              <a:t>Khối</a:t>
            </a:r>
            <a:r>
              <a:rPr lang="en-US" sz="3600" b="1" dirty="0" smtClean="0"/>
              <a:t> Ba :  19 </a:t>
            </a:r>
            <a:r>
              <a:rPr lang="en-US" sz="3600" b="1" dirty="0" err="1" smtClean="0"/>
              <a:t>hàng</a:t>
            </a:r>
            <a:r>
              <a:rPr lang="en-US" sz="3600" b="1" dirty="0" smtClean="0"/>
              <a:t> :</a:t>
            </a:r>
          </a:p>
          <a:p>
            <a:r>
              <a:rPr lang="en-US" sz="3600" b="1" dirty="0" err="1" smtClean="0"/>
              <a:t>Khối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Bốn</a:t>
            </a:r>
            <a:r>
              <a:rPr lang="en-US" sz="3600" b="1" dirty="0" smtClean="0"/>
              <a:t>: 16 </a:t>
            </a:r>
            <a:r>
              <a:rPr lang="en-US" sz="3600" b="1" dirty="0" err="1"/>
              <a:t>hàng</a:t>
            </a:r>
            <a:r>
              <a:rPr lang="en-US" sz="3600" b="1" dirty="0"/>
              <a:t> </a:t>
            </a:r>
            <a:r>
              <a:rPr lang="en-US" sz="3600" b="1" dirty="0" smtClean="0"/>
              <a:t>:  </a:t>
            </a:r>
            <a:endParaRPr lang="en-US" sz="3600" b="1" dirty="0"/>
          </a:p>
          <a:p>
            <a:r>
              <a:rPr lang="en-US" sz="3600" b="1" dirty="0" smtClean="0"/>
              <a:t>          </a:t>
            </a:r>
            <a:endParaRPr lang="en-US" sz="36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293525" y="6002734"/>
            <a:ext cx="2085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0" y="600273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</a:rPr>
              <a:t>hàng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0867" y="59830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: ? </a:t>
            </a:r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/>
      <p:bldP spid="18" grpId="0"/>
      <p:bldP spid="19" grpId="0"/>
      <p:bldP spid="20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8241"/>
            <a:ext cx="102108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28600" y="894735"/>
            <a:ext cx="5029200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giải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Khối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lớp</a:t>
            </a:r>
            <a:r>
              <a:rPr lang="en-US" sz="3200" b="1" dirty="0" smtClean="0"/>
              <a:t>  Ba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:</a:t>
            </a:r>
          </a:p>
          <a:p>
            <a:pPr algn="ctr"/>
            <a:r>
              <a:rPr lang="en-US" sz="3200" b="1" dirty="0" smtClean="0"/>
              <a:t>11 x 19 = 209 (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)</a:t>
            </a:r>
          </a:p>
          <a:p>
            <a:pPr algn="ctr"/>
            <a:r>
              <a:rPr lang="en-US" sz="3200" b="1" dirty="0" err="1" smtClean="0"/>
              <a:t>Khối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Bốn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:</a:t>
            </a:r>
          </a:p>
          <a:p>
            <a:pPr algn="ctr"/>
            <a:r>
              <a:rPr lang="en-US" sz="3200" b="1" dirty="0" smtClean="0"/>
              <a:t>11 x  16 = 176 (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)</a:t>
            </a:r>
          </a:p>
          <a:p>
            <a:pPr algn="ctr"/>
            <a:r>
              <a:rPr lang="en-US" sz="3200" b="1" dirty="0" err="1" smtClean="0"/>
              <a:t>Cả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:</a:t>
            </a:r>
          </a:p>
          <a:p>
            <a:pPr marL="342900" indent="-342900" algn="ctr">
              <a:buAutoNum type="arabicPlain" startAt="209"/>
            </a:pPr>
            <a:r>
              <a:rPr lang="en-US" sz="3200" b="1" dirty="0" smtClean="0"/>
              <a:t>+  176  =  385  (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)</a:t>
            </a:r>
          </a:p>
          <a:p>
            <a:pPr algn="ctr"/>
            <a:r>
              <a:rPr lang="en-US" sz="3200" b="1" dirty="0"/>
              <a:t> </a:t>
            </a:r>
            <a:r>
              <a:rPr lang="en-US" sz="3200" b="1" dirty="0" err="1" smtClean="0"/>
              <a:t>Đáp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: 385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1381" y="894735"/>
            <a:ext cx="4876800" cy="40934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giải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Cả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hàng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:</a:t>
            </a:r>
          </a:p>
          <a:p>
            <a:pPr algn="ctr"/>
            <a:r>
              <a:rPr lang="en-US" sz="3200" b="1" dirty="0" smtClean="0"/>
              <a:t>19  + 16 = 35 ( </a:t>
            </a:r>
            <a:r>
              <a:rPr lang="en-US" sz="3200" b="1" dirty="0" err="1" smtClean="0"/>
              <a:t>hàng</a:t>
            </a:r>
            <a:r>
              <a:rPr lang="en-US" sz="3200" b="1" dirty="0" smtClean="0"/>
              <a:t> )</a:t>
            </a:r>
          </a:p>
          <a:p>
            <a:pPr algn="ctr"/>
            <a:r>
              <a:rPr lang="en-US" sz="3200" b="1" dirty="0" err="1" smtClean="0"/>
              <a:t>Cả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:</a:t>
            </a:r>
          </a:p>
          <a:p>
            <a:pPr algn="ctr"/>
            <a:r>
              <a:rPr lang="en-US" sz="3200" b="1" dirty="0" smtClean="0"/>
              <a:t>11 x 35  =  385  (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)</a:t>
            </a:r>
          </a:p>
          <a:p>
            <a:pPr algn="ctr"/>
            <a:r>
              <a:rPr lang="en-US" sz="3200" b="1" dirty="0"/>
              <a:t> </a:t>
            </a:r>
            <a:r>
              <a:rPr lang="en-US" sz="3200" b="1" dirty="0" err="1" smtClean="0"/>
              <a:t>Đáp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: 385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8197" y="5468034"/>
            <a:ext cx="808580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525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38200" y="4038600"/>
            <a:ext cx="1153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41"/>
            <a:ext cx="9296400" cy="69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C7AB50E-89A3-4587-88D2-E09E99D17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4419600" cy="554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89;p2">
            <a:extLst>
              <a:ext uri="{FF2B5EF4-FFF2-40B4-BE49-F238E27FC236}">
                <a16:creationId xmlns=""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-76200" y="690858"/>
            <a:ext cx="9448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ĐÔI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9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575" y="-14288"/>
            <a:ext cx="12249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66800" y="685800"/>
            <a:ext cx="9525000" cy="50783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                          </a:t>
            </a:r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giải</a:t>
            </a:r>
            <a:endParaRPr lang="en-US" sz="3600" b="1" dirty="0" smtClean="0"/>
          </a:p>
          <a:p>
            <a:r>
              <a:rPr lang="en-US" sz="3600" b="1" dirty="0" smtClean="0"/>
              <a:t>a,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khoai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ít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hơn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gạo</a:t>
            </a:r>
            <a:endParaRPr lang="en-US" sz="3600" b="1" dirty="0" smtClean="0"/>
          </a:p>
          <a:p>
            <a:r>
              <a:rPr lang="en-US" sz="3600" b="1" dirty="0" smtClean="0"/>
              <a:t>b, </a:t>
            </a:r>
            <a:r>
              <a:rPr lang="en-US" sz="3600" b="1" dirty="0" err="1" smtClean="0"/>
              <a:t>Bác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khoai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: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 18000 x 11 = 198 000 ( </a:t>
            </a:r>
            <a:r>
              <a:rPr lang="en-US" sz="3600" b="1" dirty="0" err="1" smtClean="0"/>
              <a:t>đồng</a:t>
            </a:r>
            <a:r>
              <a:rPr lang="en-US" sz="3600" b="1" dirty="0" smtClean="0"/>
              <a:t>)</a:t>
            </a:r>
          </a:p>
          <a:p>
            <a:r>
              <a:rPr lang="en-US" sz="3600" b="1" dirty="0" err="1" smtClean="0"/>
              <a:t>Bác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gạo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: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11 000 x 25 = 275 000 ( </a:t>
            </a:r>
            <a:r>
              <a:rPr lang="en-US" sz="3600" b="1" dirty="0" err="1" smtClean="0"/>
              <a:t>đồng</a:t>
            </a:r>
            <a:r>
              <a:rPr lang="en-US" sz="3600" b="1" dirty="0" smtClean="0"/>
              <a:t>)</a:t>
            </a:r>
          </a:p>
          <a:p>
            <a:r>
              <a:rPr lang="en-US" sz="3600" b="1" dirty="0" err="1" smtClean="0"/>
              <a:t>Cả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khoai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gạo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: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198 000 + 275 000 =  473 000  (</a:t>
            </a:r>
            <a:r>
              <a:rPr lang="en-US" sz="3600" b="1" dirty="0" err="1" smtClean="0"/>
              <a:t>đồng</a:t>
            </a:r>
            <a:r>
              <a:rPr lang="en-US" sz="3600" b="1" dirty="0" smtClean="0"/>
              <a:t> )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                    </a:t>
            </a:r>
            <a:r>
              <a:rPr lang="en-US" sz="3600" b="1" dirty="0" err="1" smtClean="0"/>
              <a:t>Đáp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:  473 000 </a:t>
            </a:r>
            <a:r>
              <a:rPr lang="en-US" sz="3600" b="1" dirty="0" err="1" smtClean="0"/>
              <a:t>đồng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947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371</Words>
  <PresentationFormat>On-screen Show (4:3)</PresentationFormat>
  <Paragraphs>58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2023-09-04T13:03:09Z</dcterms:created>
  <dcterms:modified xsi:type="dcterms:W3CDTF">2023-10-10T08:08:35Z</dcterms:modified>
</cp:coreProperties>
</file>