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8" r:id="rId4"/>
    <p:sldId id="257" r:id="rId5"/>
    <p:sldId id="259" r:id="rId6"/>
    <p:sldId id="269" r:id="rId7"/>
    <p:sldId id="270" r:id="rId8"/>
    <p:sldId id="265" r:id="rId9"/>
    <p:sldId id="260" r:id="rId10"/>
    <p:sldId id="261" r:id="rId11"/>
    <p:sldId id="262" r:id="rId12"/>
    <p:sldId id="263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ngocanh697@gmail.com" initials="n" lastIdx="1" clrIdx="0">
    <p:extLst>
      <p:ext uri="{19B8F6BF-5375-455C-9EA6-DF929625EA0E}">
        <p15:presenceInfo xmlns:p15="http://schemas.microsoft.com/office/powerpoint/2012/main" userId="96cdc3a02f31e7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ngocanh697@gmail.com" userId="96cdc3a02f31e7f0" providerId="LiveId" clId="{05480230-8A38-284A-AD12-D351773049E6}"/>
    <pc:docChg chg="undo custSel addSld delSld modSld">
      <pc:chgData name="nngocanh697@gmail.com" userId="96cdc3a02f31e7f0" providerId="LiveId" clId="{05480230-8A38-284A-AD12-D351773049E6}" dt="2019-01-06T14:12:09.920" v="383" actId="14100"/>
      <pc:docMkLst>
        <pc:docMk/>
      </pc:docMkLst>
      <pc:sldChg chg="delSp modSp delAnim">
        <pc:chgData name="nngocanh697@gmail.com" userId="96cdc3a02f31e7f0" providerId="LiveId" clId="{05480230-8A38-284A-AD12-D351773049E6}" dt="2019-01-04T15:06:34.540" v="43" actId="1076"/>
        <pc:sldMkLst>
          <pc:docMk/>
          <pc:sldMk cId="818971125" sldId="259"/>
        </pc:sldMkLst>
        <pc:picChg chg="mod">
          <ac:chgData name="nngocanh697@gmail.com" userId="96cdc3a02f31e7f0" providerId="LiveId" clId="{05480230-8A38-284A-AD12-D351773049E6}" dt="2019-01-04T15:06:34.540" v="43" actId="1076"/>
          <ac:picMkLst>
            <pc:docMk/>
            <pc:sldMk cId="818971125" sldId="259"/>
            <ac:picMk id="2" creationId="{52B3D80D-AAD0-9349-91FD-FCF49B9D844D}"/>
          </ac:picMkLst>
        </pc:picChg>
        <pc:picChg chg="del">
          <ac:chgData name="nngocanh697@gmail.com" userId="96cdc3a02f31e7f0" providerId="LiveId" clId="{05480230-8A38-284A-AD12-D351773049E6}" dt="2019-01-04T15:03:41.662" v="1" actId="478"/>
          <ac:picMkLst>
            <pc:docMk/>
            <pc:sldMk cId="818971125" sldId="259"/>
            <ac:picMk id="4" creationId="{F911E561-4C0C-1043-AA05-473021000EC4}"/>
          </ac:picMkLst>
        </pc:picChg>
      </pc:sldChg>
      <pc:sldChg chg="addSp delSp modSp new mod modClrScheme chgLayout">
        <pc:chgData name="nngocanh697@gmail.com" userId="96cdc3a02f31e7f0" providerId="LiveId" clId="{05480230-8A38-284A-AD12-D351773049E6}" dt="2019-01-06T13:52:23.175" v="370" actId="20577"/>
        <pc:sldMkLst>
          <pc:docMk/>
          <pc:sldMk cId="2168315865" sldId="265"/>
        </pc:sldMkLst>
        <pc:spChg chg="add mod ord">
          <ac:chgData name="nngocanh697@gmail.com" userId="96cdc3a02f31e7f0" providerId="LiveId" clId="{05480230-8A38-284A-AD12-D351773049E6}" dt="2019-01-06T13:52:23.175" v="370" actId="20577"/>
          <ac:spMkLst>
            <pc:docMk/>
            <pc:sldMk cId="2168315865" sldId="265"/>
            <ac:spMk id="3" creationId="{54553E1F-CDF6-DA40-AF43-001BE5A630DE}"/>
          </ac:spMkLst>
        </pc:spChg>
        <pc:picChg chg="add mod">
          <ac:chgData name="nngocanh697@gmail.com" userId="96cdc3a02f31e7f0" providerId="LiveId" clId="{05480230-8A38-284A-AD12-D351773049E6}" dt="2019-01-06T13:52:08.852" v="321" actId="1076"/>
          <ac:picMkLst>
            <pc:docMk/>
            <pc:sldMk cId="2168315865" sldId="265"/>
            <ac:picMk id="2" creationId="{928406FE-7615-7E41-83A5-70F5E59E6508}"/>
          </ac:picMkLst>
        </pc:picChg>
        <pc:picChg chg="add del">
          <ac:chgData name="nngocanh697@gmail.com" userId="96cdc3a02f31e7f0" providerId="LiveId" clId="{05480230-8A38-284A-AD12-D351773049E6}" dt="2019-01-06T13:52:02.078" v="318" actId="571"/>
          <ac:picMkLst>
            <pc:docMk/>
            <pc:sldMk cId="2168315865" sldId="265"/>
            <ac:picMk id="5" creationId="{8B4B0F1A-9AA9-FD40-8EED-66EDD8DBB5F9}"/>
          </ac:picMkLst>
        </pc:picChg>
      </pc:sldChg>
      <pc:sldChg chg="addSp delSp modSp new mod modClrScheme addAnim chgLayout">
        <pc:chgData name="nngocanh697@gmail.com" userId="96cdc3a02f31e7f0" providerId="LiveId" clId="{05480230-8A38-284A-AD12-D351773049E6}" dt="2019-01-04T15:18:09.229" v="214" actId="207"/>
        <pc:sldMkLst>
          <pc:docMk/>
          <pc:sldMk cId="3186564062" sldId="266"/>
        </pc:sldMkLst>
        <pc:spChg chg="add del mod">
          <ac:chgData name="nngocanh697@gmail.com" userId="96cdc3a02f31e7f0" providerId="LiveId" clId="{05480230-8A38-284A-AD12-D351773049E6}" dt="2019-01-04T15:13:47.652" v="82" actId="478"/>
          <ac:spMkLst>
            <pc:docMk/>
            <pc:sldMk cId="3186564062" sldId="266"/>
            <ac:spMk id="2" creationId="{703CED75-28D8-D947-B88C-A05ABD76F530}"/>
          </ac:spMkLst>
        </pc:spChg>
        <pc:spChg chg="add del mod">
          <ac:chgData name="nngocanh697@gmail.com" userId="96cdc3a02f31e7f0" providerId="LiveId" clId="{05480230-8A38-284A-AD12-D351773049E6}" dt="2019-01-04T15:13:49.301" v="83" actId="478"/>
          <ac:spMkLst>
            <pc:docMk/>
            <pc:sldMk cId="3186564062" sldId="266"/>
            <ac:spMk id="3" creationId="{3A42B728-8694-574B-B6AA-665FCC0E74C2}"/>
          </ac:spMkLst>
        </pc:spChg>
        <pc:spChg chg="add mod">
          <ac:chgData name="nngocanh697@gmail.com" userId="96cdc3a02f31e7f0" providerId="LiveId" clId="{05480230-8A38-284A-AD12-D351773049E6}" dt="2019-01-04T15:17:18.645" v="172" actId="27638"/>
          <ac:spMkLst>
            <pc:docMk/>
            <pc:sldMk cId="3186564062" sldId="266"/>
            <ac:spMk id="4" creationId="{5CE7E05B-DDE1-0C40-931F-85E2F5A39803}"/>
          </ac:spMkLst>
        </pc:spChg>
        <pc:spChg chg="add mod">
          <ac:chgData name="nngocanh697@gmail.com" userId="96cdc3a02f31e7f0" providerId="LiveId" clId="{05480230-8A38-284A-AD12-D351773049E6}" dt="2019-01-04T15:18:09.229" v="214" actId="207"/>
          <ac:spMkLst>
            <pc:docMk/>
            <pc:sldMk cId="3186564062" sldId="266"/>
            <ac:spMk id="7" creationId="{9D6829F9-A24F-1243-B990-F957A3DD4D3C}"/>
          </ac:spMkLst>
        </pc:spChg>
        <pc:picChg chg="add mod">
          <ac:chgData name="nngocanh697@gmail.com" userId="96cdc3a02f31e7f0" providerId="LiveId" clId="{05480230-8A38-284A-AD12-D351773049E6}" dt="2019-01-04T15:15:53.633" v="165" actId="1076"/>
          <ac:picMkLst>
            <pc:docMk/>
            <pc:sldMk cId="3186564062" sldId="266"/>
            <ac:picMk id="5" creationId="{5D096B70-0607-5946-A8BF-161881D874FD}"/>
          </ac:picMkLst>
        </pc:picChg>
      </pc:sldChg>
      <pc:sldChg chg="addSp delSp modSp new mod modClrScheme addAnim delAnim chgLayout">
        <pc:chgData name="nngocanh697@gmail.com" userId="96cdc3a02f31e7f0" providerId="LiveId" clId="{05480230-8A38-284A-AD12-D351773049E6}" dt="2019-01-06T14:02:00.510" v="375" actId="14100"/>
        <pc:sldMkLst>
          <pc:docMk/>
          <pc:sldMk cId="3220968848" sldId="267"/>
        </pc:sldMkLst>
        <pc:spChg chg="del">
          <ac:chgData name="nngocanh697@gmail.com" userId="96cdc3a02f31e7f0" providerId="LiveId" clId="{05480230-8A38-284A-AD12-D351773049E6}" dt="2019-01-04T15:18:49.312" v="216" actId="700"/>
          <ac:spMkLst>
            <pc:docMk/>
            <pc:sldMk cId="3220968848" sldId="267"/>
            <ac:spMk id="2" creationId="{3C6CE7D0-989F-3D44-BA47-B46EAD49CDA1}"/>
          </ac:spMkLst>
        </pc:spChg>
        <pc:spChg chg="del">
          <ac:chgData name="nngocanh697@gmail.com" userId="96cdc3a02f31e7f0" providerId="LiveId" clId="{05480230-8A38-284A-AD12-D351773049E6}" dt="2019-01-04T15:18:49.312" v="216" actId="700"/>
          <ac:spMkLst>
            <pc:docMk/>
            <pc:sldMk cId="3220968848" sldId="267"/>
            <ac:spMk id="3" creationId="{E2E8C7B4-700F-734E-8BD5-79D85EE206EC}"/>
          </ac:spMkLst>
        </pc:spChg>
        <pc:spChg chg="del">
          <ac:chgData name="nngocanh697@gmail.com" userId="96cdc3a02f31e7f0" providerId="LiveId" clId="{05480230-8A38-284A-AD12-D351773049E6}" dt="2019-01-04T15:18:49.312" v="216" actId="700"/>
          <ac:spMkLst>
            <pc:docMk/>
            <pc:sldMk cId="3220968848" sldId="267"/>
            <ac:spMk id="4" creationId="{4A8AC12E-613B-DB44-A5D3-397D84AA6E3D}"/>
          </ac:spMkLst>
        </pc:spChg>
        <pc:spChg chg="add del mod">
          <ac:chgData name="nngocanh697@gmail.com" userId="96cdc3a02f31e7f0" providerId="LiveId" clId="{05480230-8A38-284A-AD12-D351773049E6}" dt="2019-01-04T15:40:35.482" v="221" actId="478"/>
          <ac:spMkLst>
            <pc:docMk/>
            <pc:sldMk cId="3220968848" sldId="267"/>
            <ac:spMk id="6" creationId="{2D5E3DFC-5AC3-434A-B53D-BA0FA29779C1}"/>
          </ac:spMkLst>
        </pc:spChg>
        <pc:picChg chg="add del mod">
          <ac:chgData name="nngocanh697@gmail.com" userId="96cdc3a02f31e7f0" providerId="LiveId" clId="{05480230-8A38-284A-AD12-D351773049E6}" dt="2019-01-06T13:59:46.693" v="373" actId="478"/>
          <ac:picMkLst>
            <pc:docMk/>
            <pc:sldMk cId="3220968848" sldId="267"/>
            <ac:picMk id="2" creationId="{C5FB9DBC-E58B-6B48-947E-E3B81ECE1571}"/>
          </ac:picMkLst>
        </pc:picChg>
        <pc:picChg chg="add mod">
          <ac:chgData name="nngocanh697@gmail.com" userId="96cdc3a02f31e7f0" providerId="LiveId" clId="{05480230-8A38-284A-AD12-D351773049E6}" dt="2019-01-06T14:02:00.510" v="375" actId="14100"/>
          <ac:picMkLst>
            <pc:docMk/>
            <pc:sldMk cId="3220968848" sldId="267"/>
            <ac:picMk id="4" creationId="{D493C92A-7C9B-2E45-8D7A-B4F6F4598D54}"/>
          </ac:picMkLst>
        </pc:picChg>
      </pc:sldChg>
      <pc:sldChg chg="addSp delSp modSp new mod modClrScheme chgLayout">
        <pc:chgData name="nngocanh697@gmail.com" userId="96cdc3a02f31e7f0" providerId="LiveId" clId="{05480230-8A38-284A-AD12-D351773049E6}" dt="2019-01-06T13:47:17.612" v="235" actId="1076"/>
        <pc:sldMkLst>
          <pc:docMk/>
          <pc:sldMk cId="3678656426" sldId="268"/>
        </pc:sldMkLst>
        <pc:spChg chg="del">
          <ac:chgData name="nngocanh697@gmail.com" userId="96cdc3a02f31e7f0" providerId="LiveId" clId="{05480230-8A38-284A-AD12-D351773049E6}" dt="2019-01-06T13:46:49.582" v="223" actId="700"/>
          <ac:spMkLst>
            <pc:docMk/>
            <pc:sldMk cId="3678656426" sldId="268"/>
            <ac:spMk id="2" creationId="{74E9B7D9-D78B-2A4B-9901-541FB89DD410}"/>
          </ac:spMkLst>
        </pc:spChg>
        <pc:spChg chg="del">
          <ac:chgData name="nngocanh697@gmail.com" userId="96cdc3a02f31e7f0" providerId="LiveId" clId="{05480230-8A38-284A-AD12-D351773049E6}" dt="2019-01-06T13:46:49.582" v="223" actId="700"/>
          <ac:spMkLst>
            <pc:docMk/>
            <pc:sldMk cId="3678656426" sldId="268"/>
            <ac:spMk id="3" creationId="{2D31CE66-EC52-4249-9C2B-461D50393167}"/>
          </ac:spMkLst>
        </pc:spChg>
        <pc:picChg chg="add mod">
          <ac:chgData name="nngocanh697@gmail.com" userId="96cdc3a02f31e7f0" providerId="LiveId" clId="{05480230-8A38-284A-AD12-D351773049E6}" dt="2019-01-06T13:47:17.612" v="235" actId="1076"/>
          <ac:picMkLst>
            <pc:docMk/>
            <pc:sldMk cId="3678656426" sldId="268"/>
            <ac:picMk id="4" creationId="{226F0D04-9D66-7A4D-8205-FC737F33C5C7}"/>
          </ac:picMkLst>
        </pc:picChg>
      </pc:sldChg>
      <pc:sldChg chg="addSp modSp new">
        <pc:chgData name="nngocanh697@gmail.com" userId="96cdc3a02f31e7f0" providerId="LiveId" clId="{05480230-8A38-284A-AD12-D351773049E6}" dt="2019-01-06T13:49:19.492" v="245" actId="1076"/>
        <pc:sldMkLst>
          <pc:docMk/>
          <pc:sldMk cId="1292493400" sldId="269"/>
        </pc:sldMkLst>
        <pc:picChg chg="add mod">
          <ac:chgData name="nngocanh697@gmail.com" userId="96cdc3a02f31e7f0" providerId="LiveId" clId="{05480230-8A38-284A-AD12-D351773049E6}" dt="2019-01-06T13:49:19.492" v="245" actId="1076"/>
          <ac:picMkLst>
            <pc:docMk/>
            <pc:sldMk cId="1292493400" sldId="269"/>
            <ac:picMk id="2" creationId="{5BBD9D10-F0EC-9D4E-86E4-C0C612C8FA9E}"/>
          </ac:picMkLst>
        </pc:picChg>
      </pc:sldChg>
      <pc:sldChg chg="addSp delSp modSp new mod modClrScheme chgLayout">
        <pc:chgData name="nngocanh697@gmail.com" userId="96cdc3a02f31e7f0" providerId="LiveId" clId="{05480230-8A38-284A-AD12-D351773049E6}" dt="2019-01-06T13:51:22.792" v="307" actId="20577"/>
        <pc:sldMkLst>
          <pc:docMk/>
          <pc:sldMk cId="2873612461" sldId="270"/>
        </pc:sldMkLst>
        <pc:spChg chg="add mod">
          <ac:chgData name="nngocanh697@gmail.com" userId="96cdc3a02f31e7f0" providerId="LiveId" clId="{05480230-8A38-284A-AD12-D351773049E6}" dt="2019-01-06T13:51:22.792" v="307" actId="20577"/>
          <ac:spMkLst>
            <pc:docMk/>
            <pc:sldMk cId="2873612461" sldId="270"/>
            <ac:spMk id="4" creationId="{6B2E75A0-0DB1-EF4B-9A16-2C62DC91835C}"/>
          </ac:spMkLst>
        </pc:spChg>
        <pc:picChg chg="add del mod">
          <ac:chgData name="nngocanh697@gmail.com" userId="96cdc3a02f31e7f0" providerId="LiveId" clId="{05480230-8A38-284A-AD12-D351773049E6}" dt="2019-01-06T13:49:56.901" v="249" actId="478"/>
          <ac:picMkLst>
            <pc:docMk/>
            <pc:sldMk cId="2873612461" sldId="270"/>
            <ac:picMk id="2" creationId="{F2E75E54-4933-9746-8DC0-633C72194764}"/>
          </ac:picMkLst>
        </pc:picChg>
        <pc:picChg chg="add mod">
          <ac:chgData name="nngocanh697@gmail.com" userId="96cdc3a02f31e7f0" providerId="LiveId" clId="{05480230-8A38-284A-AD12-D351773049E6}" dt="2019-01-06T13:50:52.297" v="264" actId="14100"/>
          <ac:picMkLst>
            <pc:docMk/>
            <pc:sldMk cId="2873612461" sldId="270"/>
            <ac:picMk id="5" creationId="{8A29009C-B8D4-F94F-BBE3-7E48156DCA98}"/>
          </ac:picMkLst>
        </pc:picChg>
      </pc:sldChg>
      <pc:sldChg chg="addSp modSp new addAnim">
        <pc:chgData name="nngocanh697@gmail.com" userId="96cdc3a02f31e7f0" providerId="LiveId" clId="{05480230-8A38-284A-AD12-D351773049E6}" dt="2019-01-06T14:12:09.920" v="383" actId="14100"/>
        <pc:sldMkLst>
          <pc:docMk/>
          <pc:sldMk cId="2932558976" sldId="271"/>
        </pc:sldMkLst>
        <pc:picChg chg="add mod">
          <ac:chgData name="nngocanh697@gmail.com" userId="96cdc3a02f31e7f0" providerId="LiveId" clId="{05480230-8A38-284A-AD12-D351773049E6}" dt="2019-01-06T14:12:09.920" v="383" actId="14100"/>
          <ac:picMkLst>
            <pc:docMk/>
            <pc:sldMk cId="2932558976" sldId="271"/>
            <ac:picMk id="2" creationId="{D84855B0-472F-FC4F-ABAF-3FD5B64EBF2D}"/>
          </ac:picMkLst>
        </pc:picChg>
      </pc:sldChg>
    </pc:docChg>
  </pc:docChgLst>
  <pc:docChgLst>
    <pc:chgData name="nngocanh697@gmail.com" userId="96cdc3a02f31e7f0" providerId="LiveId" clId="{1AED33B3-3610-904F-B1A9-55032A02DF98}"/>
    <pc:docChg chg="custSel addSld delSld modSld">
      <pc:chgData name="nngocanh697@gmail.com" userId="96cdc3a02f31e7f0" providerId="LiveId" clId="{1AED33B3-3610-904F-B1A9-55032A02DF98}" dt="2019-01-06T14:22:13.089" v="11" actId="14100"/>
      <pc:docMkLst>
        <pc:docMk/>
      </pc:docMkLst>
      <pc:sldChg chg="del">
        <pc:chgData name="nngocanh697@gmail.com" userId="96cdc3a02f31e7f0" providerId="LiveId" clId="{1AED33B3-3610-904F-B1A9-55032A02DF98}" dt="2019-01-06T14:18:38.432" v="0" actId="2696"/>
        <pc:sldMkLst>
          <pc:docMk/>
          <pc:sldMk cId="3220968848" sldId="267"/>
        </pc:sldMkLst>
      </pc:sldChg>
      <pc:sldChg chg="addSp delSp modSp new mod modClrScheme chgLayout">
        <pc:chgData name="nngocanh697@gmail.com" userId="96cdc3a02f31e7f0" providerId="LiveId" clId="{1AED33B3-3610-904F-B1A9-55032A02DF98}" dt="2019-01-06T14:22:13.089" v="11" actId="14100"/>
        <pc:sldMkLst>
          <pc:docMk/>
          <pc:sldMk cId="2503756493" sldId="271"/>
        </pc:sldMkLst>
        <pc:spChg chg="del">
          <ac:chgData name="nngocanh697@gmail.com" userId="96cdc3a02f31e7f0" providerId="LiveId" clId="{1AED33B3-3610-904F-B1A9-55032A02DF98}" dt="2019-01-06T14:21:59.310" v="3" actId="700"/>
          <ac:spMkLst>
            <pc:docMk/>
            <pc:sldMk cId="2503756493" sldId="271"/>
            <ac:spMk id="2" creationId="{F946DCAF-8075-ED4D-AF64-61B362344015}"/>
          </ac:spMkLst>
        </pc:spChg>
        <pc:spChg chg="del">
          <ac:chgData name="nngocanh697@gmail.com" userId="96cdc3a02f31e7f0" providerId="LiveId" clId="{1AED33B3-3610-904F-B1A9-55032A02DF98}" dt="2019-01-06T14:21:59.310" v="3" actId="700"/>
          <ac:spMkLst>
            <pc:docMk/>
            <pc:sldMk cId="2503756493" sldId="271"/>
            <ac:spMk id="3" creationId="{4DF63F2A-5745-284C-9692-C6974D7C8389}"/>
          </ac:spMkLst>
        </pc:spChg>
        <pc:spChg chg="del">
          <ac:chgData name="nngocanh697@gmail.com" userId="96cdc3a02f31e7f0" providerId="LiveId" clId="{1AED33B3-3610-904F-B1A9-55032A02DF98}" dt="2019-01-06T14:21:59.310" v="3" actId="700"/>
          <ac:spMkLst>
            <pc:docMk/>
            <pc:sldMk cId="2503756493" sldId="271"/>
            <ac:spMk id="4" creationId="{3F56AF87-463F-FF41-8C79-6167C3966F8F}"/>
          </ac:spMkLst>
        </pc:spChg>
        <pc:picChg chg="add mod">
          <ac:chgData name="nngocanh697@gmail.com" userId="96cdc3a02f31e7f0" providerId="LiveId" clId="{1AED33B3-3610-904F-B1A9-55032A02DF98}" dt="2019-01-06T14:22:13.089" v="11" actId="14100"/>
          <ac:picMkLst>
            <pc:docMk/>
            <pc:sldMk cId="2503756493" sldId="271"/>
            <ac:picMk id="5" creationId="{9D3ED4BD-A070-C84F-A3BA-85F30BAAB2D9}"/>
          </ac:picMkLst>
        </pc:picChg>
      </pc:sldChg>
      <pc:sldChg chg="del">
        <pc:chgData name="nngocanh697@gmail.com" userId="96cdc3a02f31e7f0" providerId="LiveId" clId="{1AED33B3-3610-904F-B1A9-55032A02DF98}" dt="2019-01-06T14:18:41.611" v="1" actId="2696"/>
        <pc:sldMkLst>
          <pc:docMk/>
          <pc:sldMk cId="293255897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
Mức hai
Mức ba
Mức bốn
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77394410-8A29-C84F-A99A-A236FDE5B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5" y="1916796"/>
            <a:ext cx="6909405" cy="4629751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EE049732-FB75-E943-97A3-1F6D9D0A3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912" y="0"/>
            <a:ext cx="8361229" cy="2098226"/>
          </a:xfrm>
        </p:spPr>
        <p:txBody>
          <a:bodyPr anchor="ctr"/>
          <a:lstStyle/>
          <a:p>
            <a:r>
              <a:rPr lang="vi-VN" sz="6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Bài 26: các loại quang phổ</a:t>
            </a:r>
          </a:p>
        </p:txBody>
      </p:sp>
    </p:spTree>
    <p:extLst>
      <p:ext uri="{BB962C8B-B14F-4D97-AF65-F5344CB8AC3E}">
        <p14:creationId xmlns:p14="http://schemas.microsoft.com/office/powerpoint/2010/main" val="34346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4302F1F5-8144-0A41-9B2A-B31F7DCEF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763" y="178405"/>
            <a:ext cx="9131903" cy="65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8757C616-15A4-B149-BE49-DE9A8B12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90" y="166310"/>
            <a:ext cx="10417023" cy="65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0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96210C23-5882-0C40-96A4-39CE052AD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86" y="453572"/>
            <a:ext cx="10583333" cy="56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9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E7E05B-DDE1-0C40-931F-85E2F5A39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9167" y="1"/>
            <a:ext cx="2772833" cy="243416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vi-VN" sz="4800" b="1" dirty="0">
                <a:solidFill>
                  <a:srgbClr val="FF0000"/>
                </a:solidFill>
              </a:rPr>
              <a:t>HỆ</a:t>
            </a:r>
          </a:p>
          <a:p>
            <a:pPr marL="0" indent="0" algn="ctr">
              <a:buNone/>
            </a:pPr>
            <a:r>
              <a:rPr lang="vi-VN" sz="4800" b="1" dirty="0">
                <a:solidFill>
                  <a:srgbClr val="FF0000"/>
                </a:solidFill>
              </a:rPr>
              <a:t>TÁN</a:t>
            </a:r>
          </a:p>
          <a:p>
            <a:pPr marL="0" indent="0" algn="ctr">
              <a:buNone/>
            </a:pPr>
            <a:r>
              <a:rPr lang="vi-VN" sz="4800" b="1" dirty="0">
                <a:solidFill>
                  <a:srgbClr val="FF0000"/>
                </a:solidFill>
              </a:rPr>
              <a:t>SẮC</a:t>
            </a:r>
          </a:p>
        </p:txBody>
      </p:sp>
      <p:pic>
        <p:nvPicPr>
          <p:cNvPr id="5" name="12E008DF-6F2A-47F1-AE68-178433258AF1.MOV">
            <a:hlinkClick r:id="" action="ppaction://media"/>
            <a:extLst>
              <a:ext uri="{FF2B5EF4-FFF2-40B4-BE49-F238E27FC236}">
                <a16:creationId xmlns:a16="http://schemas.microsoft.com/office/drawing/2014/main" id="{5D096B70-0607-5946-A8BF-161881D874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453" y="0"/>
            <a:ext cx="9144000" cy="6858000"/>
          </a:xfrm>
          <a:prstGeom prst="rect">
            <a:avLst/>
          </a:prstGeom>
        </p:spPr>
      </p:pic>
      <p:sp>
        <p:nvSpPr>
          <p:cNvPr id="7" name="Cuộn: Dọc 6">
            <a:extLst>
              <a:ext uri="{FF2B5EF4-FFF2-40B4-BE49-F238E27FC236}">
                <a16:creationId xmlns:a16="http://schemas.microsoft.com/office/drawing/2014/main" id="{9D6829F9-A24F-1243-B990-F957A3DD4D3C}"/>
              </a:ext>
            </a:extLst>
          </p:cNvPr>
          <p:cNvSpPr/>
          <p:nvPr/>
        </p:nvSpPr>
        <p:spPr>
          <a:xfrm>
            <a:off x="9836453" y="2630714"/>
            <a:ext cx="2211045" cy="422728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C000"/>
                </a:solidFill>
              </a:rPr>
              <a:t>ÁNH</a:t>
            </a:r>
          </a:p>
          <a:p>
            <a:pPr algn="ctr"/>
            <a:r>
              <a:rPr lang="vi-VN" sz="3200" b="1" dirty="0">
                <a:solidFill>
                  <a:srgbClr val="FFC000"/>
                </a:solidFill>
              </a:rPr>
              <a:t>SÁNG</a:t>
            </a:r>
          </a:p>
          <a:p>
            <a:pPr algn="ctr"/>
            <a:r>
              <a:rPr lang="vi-VN" sz="3200" b="1" dirty="0">
                <a:solidFill>
                  <a:srgbClr val="FFC000"/>
                </a:solidFill>
              </a:rPr>
              <a:t>ĐƠN</a:t>
            </a:r>
          </a:p>
          <a:p>
            <a:pPr algn="ctr"/>
            <a:r>
              <a:rPr lang="vi-VN" sz="3200" b="1" dirty="0">
                <a:solidFill>
                  <a:srgbClr val="FFC000"/>
                </a:solidFill>
              </a:rPr>
              <a:t>SẮC</a:t>
            </a:r>
          </a:p>
        </p:txBody>
      </p:sp>
    </p:spTree>
    <p:extLst>
      <p:ext uri="{BB962C8B-B14F-4D97-AF65-F5344CB8AC3E}">
        <p14:creationId xmlns:p14="http://schemas.microsoft.com/office/powerpoint/2010/main" val="318656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5">
            <a:extLst>
              <a:ext uri="{FF2B5EF4-FFF2-40B4-BE49-F238E27FC236}">
                <a16:creationId xmlns:a16="http://schemas.microsoft.com/office/drawing/2014/main" id="{9D3ED4BD-A070-C84F-A3BA-85F30BAA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833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5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226F0D04-9D66-7A4D-8205-FC737F33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070" y="54429"/>
            <a:ext cx="9963453" cy="68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5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94E083-EB68-EC43-B308-3B11B8B66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6246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/>
              <a:t>Quang phổ</a:t>
            </a:r>
            <a:br>
              <a:rPr lang="vi-VN"/>
            </a:br>
            <a:r>
              <a:rPr lang="vi-VN"/>
              <a:t>Là dải ánh sáng có màu từ đỏ đến tím</a:t>
            </a:r>
            <a:endParaRPr lang="vi-VN" dirty="0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id="{2EB17A90-62F3-054A-ACC4-02149022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71700"/>
            <a:ext cx="10133994" cy="42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̃i tên: Cong 3">
            <a:extLst>
              <a:ext uri="{FF2B5EF4-FFF2-40B4-BE49-F238E27FC236}">
                <a16:creationId xmlns:a16="http://schemas.microsoft.com/office/drawing/2014/main" id="{6783CA6C-8CA9-FB46-85AC-F79F8ED52267}"/>
              </a:ext>
            </a:extLst>
          </p:cNvPr>
          <p:cNvSpPr/>
          <p:nvPr/>
        </p:nvSpPr>
        <p:spPr>
          <a:xfrm rot="5400000">
            <a:off x="8552601" y="1535131"/>
            <a:ext cx="2177144" cy="1828313"/>
          </a:xfrm>
          <a:prstGeom prst="bentArrow">
            <a:avLst>
              <a:gd name="adj1" fmla="val 25000"/>
              <a:gd name="adj2" fmla="val 24071"/>
              <a:gd name="adj3" fmla="val 25000"/>
              <a:gd name="adj4" fmla="val 445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pic>
        <p:nvPicPr>
          <p:cNvPr id="2" name="Hình ảnh 2">
            <a:extLst>
              <a:ext uri="{FF2B5EF4-FFF2-40B4-BE49-F238E27FC236}">
                <a16:creationId xmlns:a16="http://schemas.microsoft.com/office/drawing/2014/main" id="{E63EBE58-5C78-EC4E-93AC-8664E346C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73" y="105833"/>
            <a:ext cx="2743200" cy="3773714"/>
          </a:xfrm>
          <a:prstGeom prst="rect">
            <a:avLst/>
          </a:prstGeom>
        </p:spPr>
      </p:pic>
      <p:sp>
        <p:nvSpPr>
          <p:cNvPr id="8" name="Mây 7">
            <a:extLst>
              <a:ext uri="{FF2B5EF4-FFF2-40B4-BE49-F238E27FC236}">
                <a16:creationId xmlns:a16="http://schemas.microsoft.com/office/drawing/2014/main" id="{5D7BF70B-5562-A243-9CA5-2808E2DD86EC}"/>
              </a:ext>
            </a:extLst>
          </p:cNvPr>
          <p:cNvSpPr/>
          <p:nvPr/>
        </p:nvSpPr>
        <p:spPr>
          <a:xfrm>
            <a:off x="3631898" y="136071"/>
            <a:ext cx="4974167" cy="302683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Second, máy quang phổ là gì???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3D6C9862-FDDE-9048-8F38-DB031DF2E4B8}"/>
              </a:ext>
            </a:extLst>
          </p:cNvPr>
          <p:cNvSpPr/>
          <p:nvPr/>
        </p:nvSpPr>
        <p:spPr>
          <a:xfrm>
            <a:off x="6365119" y="3537861"/>
            <a:ext cx="5488213" cy="3184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Là dụng cụ phân tích 1 chùm ánh sáng phức tạp thành những thành phần đơn sắc</a:t>
            </a:r>
          </a:p>
        </p:txBody>
      </p:sp>
    </p:spTree>
    <p:extLst>
      <p:ext uri="{BB962C8B-B14F-4D97-AF65-F5344CB8AC3E}">
        <p14:creationId xmlns:p14="http://schemas.microsoft.com/office/powerpoint/2010/main" val="37196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2B3D80D-AAD0-9349-91FD-FCF49B9D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3" y="-653143"/>
            <a:ext cx="9933214" cy="6594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897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BBD9D10-F0EC-9D4E-86E4-C0C612C8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24" y="0"/>
            <a:ext cx="988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9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6B2E75A0-0DB1-EF4B-9A16-2C62DC918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71" y="5851070"/>
            <a:ext cx="9601200" cy="1006929"/>
          </a:xfrm>
        </p:spPr>
        <p:txBody>
          <a:bodyPr anchor="ctr"/>
          <a:lstStyle/>
          <a:p>
            <a:pPr algn="ctr"/>
            <a:r>
              <a:rPr lang="vi-VN" dirty="0"/>
              <a:t>Máy quang phổ cổ điển</a:t>
            </a:r>
          </a:p>
        </p:txBody>
      </p:sp>
      <p:pic>
        <p:nvPicPr>
          <p:cNvPr id="5" name="Hình ảnh 5">
            <a:extLst>
              <a:ext uri="{FF2B5EF4-FFF2-40B4-BE49-F238E27FC236}">
                <a16:creationId xmlns:a16="http://schemas.microsoft.com/office/drawing/2014/main" id="{8A29009C-B8D4-F94F-BBE3-7E48156D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0"/>
            <a:ext cx="9269493" cy="58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928406FE-7615-7E41-83A5-70F5E59E6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185" y="0"/>
            <a:ext cx="9465129" cy="5911777"/>
          </a:xfrm>
          <a:prstGeom prst="rect">
            <a:avLst/>
          </a:prstGeom>
        </p:spPr>
      </p:pic>
      <p:sp>
        <p:nvSpPr>
          <p:cNvPr id="3" name="Tiêu đề 2">
            <a:extLst>
              <a:ext uri="{FF2B5EF4-FFF2-40B4-BE49-F238E27FC236}">
                <a16:creationId xmlns:a16="http://schemas.microsoft.com/office/drawing/2014/main" id="{54553E1F-CDF6-DA40-AF43-001BE5A6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85" y="5911548"/>
            <a:ext cx="9601200" cy="946452"/>
          </a:xfrm>
        </p:spPr>
        <p:txBody>
          <a:bodyPr anchor="ctr"/>
          <a:lstStyle/>
          <a:p>
            <a:pPr algn="ctr"/>
            <a:r>
              <a:rPr lang="vi-VN" dirty="0"/>
              <a:t>Máy quang phổ hiện đại</a:t>
            </a:r>
          </a:p>
        </p:txBody>
      </p:sp>
    </p:spTree>
    <p:extLst>
      <p:ext uri="{BB962C8B-B14F-4D97-AF65-F5344CB8AC3E}">
        <p14:creationId xmlns:p14="http://schemas.microsoft.com/office/powerpoint/2010/main" val="216831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>
            <a:extLst>
              <a:ext uri="{FF2B5EF4-FFF2-40B4-BE49-F238E27FC236}">
                <a16:creationId xmlns:a16="http://schemas.microsoft.com/office/drawing/2014/main" id="{594213FC-9F0C-2049-B9E7-2C9BE073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06" y="185964"/>
            <a:ext cx="10583332" cy="64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ắt xé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Màn hình rộng</PresentationFormat>
  <Slides>14</Slides>
  <Notes>0</Notes>
  <HiddenSlides>0</HiddenSlide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5" baseType="lpstr">
      <vt:lpstr>Cắt xén</vt:lpstr>
      <vt:lpstr>Bài 26: các loại quang phổ</vt:lpstr>
      <vt:lpstr>Bản trình bày PowerPoint</vt:lpstr>
      <vt:lpstr>Quang phổ Là dải ánh sáng có màu từ đỏ đến tím</vt:lpstr>
      <vt:lpstr>Bản trình bày PowerPoint</vt:lpstr>
      <vt:lpstr>Bản trình bày PowerPoint</vt:lpstr>
      <vt:lpstr>Bản trình bày PowerPoint</vt:lpstr>
      <vt:lpstr>Máy quang phổ cổ điển</vt:lpstr>
      <vt:lpstr>Máy quang phổ hiện đại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2019-01-03T14:09:21Z</dcterms:created>
  <dcterms:modified xsi:type="dcterms:W3CDTF">2019-01-06T14:22:17Z</dcterms:modified>
</cp:coreProperties>
</file>