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18"/>
  </p:notesMasterIdLst>
  <p:handoutMasterIdLst>
    <p:handoutMasterId r:id="rId19"/>
  </p:handoutMasterIdLst>
  <p:sldIdLst>
    <p:sldId id="403" r:id="rId3"/>
    <p:sldId id="374" r:id="rId4"/>
    <p:sldId id="405" r:id="rId5"/>
    <p:sldId id="409" r:id="rId6"/>
    <p:sldId id="406" r:id="rId7"/>
    <p:sldId id="407" r:id="rId8"/>
    <p:sldId id="408" r:id="rId9"/>
    <p:sldId id="410" r:id="rId10"/>
    <p:sldId id="411" r:id="rId11"/>
    <p:sldId id="414" r:id="rId12"/>
    <p:sldId id="415" r:id="rId13"/>
    <p:sldId id="412" r:id="rId14"/>
    <p:sldId id="418" r:id="rId15"/>
    <p:sldId id="419" r:id="rId16"/>
    <p:sldId id="413" r:id="rId17"/>
  </p:sldIdLst>
  <p:sldSz cx="24385588" cy="13717588"/>
  <p:notesSz cx="6797675" cy="9928225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9C1"/>
    <a:srgbClr val="FF4747"/>
    <a:srgbClr val="949494"/>
    <a:srgbClr val="EA0000"/>
    <a:srgbClr val="FDA1C2"/>
    <a:srgbClr val="FF1D1D"/>
    <a:srgbClr val="0000FF"/>
    <a:srgbClr val="366AFC"/>
    <a:srgbClr val="FFFFFF"/>
    <a:srgbClr val="FD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5701" autoAdjust="0"/>
  </p:normalViewPr>
  <p:slideViewPr>
    <p:cSldViewPr>
      <p:cViewPr varScale="1">
        <p:scale>
          <a:sx n="38" d="100"/>
          <a:sy n="38" d="100"/>
        </p:scale>
        <p:origin x="24" y="86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53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8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23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79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43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9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9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16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4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1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96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82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80" y="3200772"/>
            <a:ext cx="10770301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396007" y="3200771"/>
            <a:ext cx="10770301" cy="43724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396007" y="7878089"/>
            <a:ext cx="10770301" cy="43756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19279" y="12491896"/>
            <a:ext cx="5689971" cy="9526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331743" y="12491896"/>
            <a:ext cx="7722103" cy="9526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476338" y="12491896"/>
            <a:ext cx="5689971" cy="9526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E1C7C-4DC3-4203-9FA8-CAFACD8113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181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9864031" y="403441"/>
            <a:ext cx="93694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 CỦA TAM THỨC BẬC HAI</a:t>
            </a:r>
          </a:p>
          <a:p>
            <a:pPr algn="ctr"/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13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  <a:r>
              <a:rPr lang="vi-VN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5</a:t>
            </a:r>
            <a:endParaRPr lang="en-US" sz="3600" b="0" baseline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28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28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4" r:id="rId13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15.xml"/><Relationship Id="rId3" Type="http://schemas.openxmlformats.org/officeDocument/2006/relationships/audio" Target="../media/media1.wma"/><Relationship Id="rId7" Type="http://schemas.openxmlformats.org/officeDocument/2006/relationships/image" Target="../media/image4.emf"/><Relationship Id="rId12" Type="http://schemas.openxmlformats.org/officeDocument/2006/relationships/slide" Target="slide12.xml"/><Relationship Id="rId17" Type="http://schemas.openxmlformats.org/officeDocument/2006/relationships/image" Target="../media/image8.png"/><Relationship Id="rId2" Type="http://schemas.microsoft.com/office/2007/relationships/media" Target="../media/media1.wma"/><Relationship Id="rId16" Type="http://schemas.openxmlformats.org/officeDocument/2006/relationships/image" Target="../media/image7.png"/><Relationship Id="rId1" Type="http://schemas.openxmlformats.org/officeDocument/2006/relationships/tags" Target="../tags/tag2.xml"/><Relationship Id="rId6" Type="http://schemas.openxmlformats.org/officeDocument/2006/relationships/image" Target="../media/image3.emf"/><Relationship Id="rId11" Type="http://schemas.openxmlformats.org/officeDocument/2006/relationships/slide" Target="slide11.xml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6.wmf"/><Relationship Id="rId10" Type="http://schemas.openxmlformats.org/officeDocument/2006/relationships/slide" Target="slide7.xml"/><Relationship Id="rId4" Type="http://schemas.openxmlformats.org/officeDocument/2006/relationships/slideLayout" Target="../slideLayouts/slideLayout12.xml"/><Relationship Id="rId9" Type="http://schemas.openxmlformats.org/officeDocument/2006/relationships/slide" Target="slide2.xml"/><Relationship Id="rId1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38.bin"/><Relationship Id="rId3" Type="http://schemas.openxmlformats.org/officeDocument/2006/relationships/audio" Target="../media/media10.wma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52.wmf"/><Relationship Id="rId2" Type="http://schemas.microsoft.com/office/2007/relationships/media" Target="../media/media10.wma"/><Relationship Id="rId16" Type="http://schemas.openxmlformats.org/officeDocument/2006/relationships/oleObject" Target="../embeddings/oleObject37.bin"/><Relationship Id="rId20" Type="http://schemas.openxmlformats.org/officeDocument/2006/relationships/image" Target="../media/image7.png"/><Relationship Id="rId1" Type="http://schemas.openxmlformats.org/officeDocument/2006/relationships/tags" Target="../tags/tag11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9.wmf"/><Relationship Id="rId5" Type="http://schemas.openxmlformats.org/officeDocument/2006/relationships/notesSlide" Target="../notesSlides/notesSlide10.xml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53.w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3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45.bin"/><Relationship Id="rId26" Type="http://schemas.openxmlformats.org/officeDocument/2006/relationships/image" Target="../media/image7.png"/><Relationship Id="rId3" Type="http://schemas.openxmlformats.org/officeDocument/2006/relationships/audio" Target="../media/media11.wma"/><Relationship Id="rId21" Type="http://schemas.openxmlformats.org/officeDocument/2006/relationships/image" Target="../media/image60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58.wmf"/><Relationship Id="rId25" Type="http://schemas.openxmlformats.org/officeDocument/2006/relationships/image" Target="../media/image62.wmf"/><Relationship Id="rId2" Type="http://schemas.microsoft.com/office/2007/relationships/media" Target="../media/media11.wma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1" Type="http://schemas.openxmlformats.org/officeDocument/2006/relationships/tags" Target="../tags/tag12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5.wmf"/><Relationship Id="rId24" Type="http://schemas.openxmlformats.org/officeDocument/2006/relationships/oleObject" Target="../embeddings/oleObject48.bin"/><Relationship Id="rId5" Type="http://schemas.openxmlformats.org/officeDocument/2006/relationships/notesSlide" Target="../notesSlides/notesSlide11.xml"/><Relationship Id="rId15" Type="http://schemas.openxmlformats.org/officeDocument/2006/relationships/image" Target="../media/image57.wmf"/><Relationship Id="rId23" Type="http://schemas.openxmlformats.org/officeDocument/2006/relationships/image" Target="../media/image61.w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59.w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media12.wma"/><Relationship Id="rId7" Type="http://schemas.openxmlformats.org/officeDocument/2006/relationships/image" Target="../media/image63.wmf"/><Relationship Id="rId2" Type="http://schemas.microsoft.com/office/2007/relationships/media" Target="../media/media12.wma"/><Relationship Id="rId1" Type="http://schemas.openxmlformats.org/officeDocument/2006/relationships/tags" Target="../tags/tag13.xml"/><Relationship Id="rId6" Type="http://schemas.openxmlformats.org/officeDocument/2006/relationships/oleObject" Target="../embeddings/oleObject49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audio" Target="../media/media13.wma"/><Relationship Id="rId7" Type="http://schemas.openxmlformats.org/officeDocument/2006/relationships/oleObject" Target="../embeddings/oleObject50.bin"/><Relationship Id="rId2" Type="http://schemas.microsoft.com/office/2007/relationships/media" Target="../media/media13.wma"/><Relationship Id="rId1" Type="http://schemas.openxmlformats.org/officeDocument/2006/relationships/tags" Target="../tags/tag14.xml"/><Relationship Id="rId6" Type="http://schemas.openxmlformats.org/officeDocument/2006/relationships/image" Target="../media/image65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57.bin"/><Relationship Id="rId26" Type="http://schemas.openxmlformats.org/officeDocument/2006/relationships/oleObject" Target="../embeddings/oleObject61.bin"/><Relationship Id="rId39" Type="http://schemas.openxmlformats.org/officeDocument/2006/relationships/oleObject" Target="../embeddings/oleObject68.bin"/><Relationship Id="rId3" Type="http://schemas.openxmlformats.org/officeDocument/2006/relationships/audio" Target="../media/media14.wma"/><Relationship Id="rId21" Type="http://schemas.openxmlformats.org/officeDocument/2006/relationships/image" Target="../media/image74.wmf"/><Relationship Id="rId34" Type="http://schemas.openxmlformats.org/officeDocument/2006/relationships/image" Target="../media/image80.wmf"/><Relationship Id="rId42" Type="http://schemas.openxmlformats.org/officeDocument/2006/relationships/image" Target="../media/image7.png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72.wmf"/><Relationship Id="rId25" Type="http://schemas.openxmlformats.org/officeDocument/2006/relationships/image" Target="../media/image76.wmf"/><Relationship Id="rId33" Type="http://schemas.openxmlformats.org/officeDocument/2006/relationships/oleObject" Target="../embeddings/oleObject65.bin"/><Relationship Id="rId38" Type="http://schemas.openxmlformats.org/officeDocument/2006/relationships/image" Target="../media/image82.wmf"/><Relationship Id="rId2" Type="http://schemas.microsoft.com/office/2007/relationships/media" Target="../media/media14.wma"/><Relationship Id="rId16" Type="http://schemas.openxmlformats.org/officeDocument/2006/relationships/oleObject" Target="../embeddings/oleObject56.bin"/><Relationship Id="rId20" Type="http://schemas.openxmlformats.org/officeDocument/2006/relationships/oleObject" Target="../embeddings/oleObject58.bin"/><Relationship Id="rId29" Type="http://schemas.openxmlformats.org/officeDocument/2006/relationships/oleObject" Target="../embeddings/oleObject63.bin"/><Relationship Id="rId41" Type="http://schemas.openxmlformats.org/officeDocument/2006/relationships/oleObject" Target="../embeddings/oleObject69.bin"/><Relationship Id="rId1" Type="http://schemas.openxmlformats.org/officeDocument/2006/relationships/tags" Target="../tags/tag15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9.wmf"/><Relationship Id="rId24" Type="http://schemas.openxmlformats.org/officeDocument/2006/relationships/oleObject" Target="../embeddings/oleObject60.bin"/><Relationship Id="rId32" Type="http://schemas.openxmlformats.org/officeDocument/2006/relationships/image" Target="../media/image79.wmf"/><Relationship Id="rId37" Type="http://schemas.openxmlformats.org/officeDocument/2006/relationships/oleObject" Target="../embeddings/oleObject67.bin"/><Relationship Id="rId40" Type="http://schemas.openxmlformats.org/officeDocument/2006/relationships/image" Target="../media/image83.wmf"/><Relationship Id="rId5" Type="http://schemas.openxmlformats.org/officeDocument/2006/relationships/notesSlide" Target="../notesSlides/notesSlide14.xml"/><Relationship Id="rId15" Type="http://schemas.openxmlformats.org/officeDocument/2006/relationships/image" Target="../media/image71.wmf"/><Relationship Id="rId23" Type="http://schemas.openxmlformats.org/officeDocument/2006/relationships/image" Target="../media/image75.wmf"/><Relationship Id="rId28" Type="http://schemas.openxmlformats.org/officeDocument/2006/relationships/image" Target="../media/image77.wmf"/><Relationship Id="rId36" Type="http://schemas.openxmlformats.org/officeDocument/2006/relationships/image" Target="../media/image81.wmf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73.wmf"/><Relationship Id="rId31" Type="http://schemas.openxmlformats.org/officeDocument/2006/relationships/oleObject" Target="../embeddings/oleObject64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55.bin"/><Relationship Id="rId22" Type="http://schemas.openxmlformats.org/officeDocument/2006/relationships/oleObject" Target="../embeddings/oleObject59.bin"/><Relationship Id="rId27" Type="http://schemas.openxmlformats.org/officeDocument/2006/relationships/oleObject" Target="../embeddings/oleObject62.bin"/><Relationship Id="rId30" Type="http://schemas.openxmlformats.org/officeDocument/2006/relationships/image" Target="../media/image78.wmf"/><Relationship Id="rId35" Type="http://schemas.openxmlformats.org/officeDocument/2006/relationships/oleObject" Target="../embeddings/oleObject6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7" Type="http://schemas.openxmlformats.org/officeDocument/2006/relationships/image" Target="../media/image7.png"/><Relationship Id="rId2" Type="http://schemas.microsoft.com/office/2007/relationships/media" Target="../media/media15.wma"/><Relationship Id="rId1" Type="http://schemas.openxmlformats.org/officeDocument/2006/relationships/tags" Target="../tags/tag16.xml"/><Relationship Id="rId6" Type="http://schemas.openxmlformats.org/officeDocument/2006/relationships/image" Target="../media/image84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4.wmf"/><Relationship Id="rId3" Type="http://schemas.openxmlformats.org/officeDocument/2006/relationships/audio" Target="../media/media2.wma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3.bin"/><Relationship Id="rId2" Type="http://schemas.microsoft.com/office/2007/relationships/media" Target="../media/media2.wma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3.wmf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emf"/><Relationship Id="rId1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3.wma"/><Relationship Id="rId7" Type="http://schemas.openxmlformats.org/officeDocument/2006/relationships/image" Target="../media/image17.png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2.bin"/><Relationship Id="rId3" Type="http://schemas.openxmlformats.org/officeDocument/2006/relationships/audio" Target="../media/media4.wma"/><Relationship Id="rId21" Type="http://schemas.openxmlformats.org/officeDocument/2006/relationships/image" Target="../media/image24.wmf"/><Relationship Id="rId7" Type="http://schemas.openxmlformats.org/officeDocument/2006/relationships/image" Target="../media/image18.wmf"/><Relationship Id="rId12" Type="http://schemas.openxmlformats.org/officeDocument/2006/relationships/image" Target="../media/image20.wmf"/><Relationship Id="rId17" Type="http://schemas.openxmlformats.org/officeDocument/2006/relationships/image" Target="../media/image22.wmf"/><Relationship Id="rId2" Type="http://schemas.microsoft.com/office/2007/relationships/media" Target="../media/media4.wma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tags" Target="../tags/tag5.x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15" Type="http://schemas.openxmlformats.org/officeDocument/2006/relationships/oleObject" Target="../embeddings/oleObject10.bin"/><Relationship Id="rId23" Type="http://schemas.openxmlformats.org/officeDocument/2006/relationships/image" Target="../media/image25.wmf"/><Relationship Id="rId10" Type="http://schemas.openxmlformats.org/officeDocument/2006/relationships/image" Target="../media/image19.wmf"/><Relationship Id="rId19" Type="http://schemas.openxmlformats.org/officeDocument/2006/relationships/image" Target="../media/image23.wmf"/><Relationship Id="rId4" Type="http://schemas.openxmlformats.org/officeDocument/2006/relationships/slideLayout" Target="../slideLayouts/slideLayout13.xml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1.wmf"/><Relationship Id="rId22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audio" Target="../media/media5.wma"/><Relationship Id="rId7" Type="http://schemas.microsoft.com/office/2007/relationships/hdphoto" Target="../media/hdphoto1.wdp"/><Relationship Id="rId2" Type="http://schemas.microsoft.com/office/2007/relationships/media" Target="../media/media5.wma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media6.wma"/><Relationship Id="rId7" Type="http://schemas.openxmlformats.org/officeDocument/2006/relationships/image" Target="../media/image27.wmf"/><Relationship Id="rId2" Type="http://schemas.microsoft.com/office/2007/relationships/media" Target="../media/media6.wma"/><Relationship Id="rId1" Type="http://schemas.openxmlformats.org/officeDocument/2006/relationships/tags" Target="../tags/tag7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7.wma"/><Relationship Id="rId7" Type="http://schemas.openxmlformats.org/officeDocument/2006/relationships/image" Target="../media/image31.wmf"/><Relationship Id="rId2" Type="http://schemas.microsoft.com/office/2007/relationships/media" Target="../media/media7.wma"/><Relationship Id="rId1" Type="http://schemas.openxmlformats.org/officeDocument/2006/relationships/tags" Target="../tags/tag8.x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27.bin"/><Relationship Id="rId3" Type="http://schemas.openxmlformats.org/officeDocument/2006/relationships/audio" Target="../media/media8.wma"/><Relationship Id="rId21" Type="http://schemas.openxmlformats.org/officeDocument/2006/relationships/image" Target="../media/image39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7.wmf"/><Relationship Id="rId25" Type="http://schemas.openxmlformats.org/officeDocument/2006/relationships/image" Target="../media/image41.wmf"/><Relationship Id="rId2" Type="http://schemas.microsoft.com/office/2007/relationships/media" Target="../media/media8.wma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7.png"/><Relationship Id="rId1" Type="http://schemas.openxmlformats.org/officeDocument/2006/relationships/tags" Target="../tags/tag9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26.bin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36.wmf"/><Relationship Id="rId23" Type="http://schemas.openxmlformats.org/officeDocument/2006/relationships/image" Target="../media/image40.wmf"/><Relationship Id="rId28" Type="http://schemas.openxmlformats.org/officeDocument/2006/relationships/image" Target="../media/image43.png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38.w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4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7.wmf"/><Relationship Id="rId3" Type="http://schemas.openxmlformats.org/officeDocument/2006/relationships/audio" Target="../media/media9.wma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1.bin"/><Relationship Id="rId2" Type="http://schemas.microsoft.com/office/2007/relationships/media" Target="../media/media9.wma"/><Relationship Id="rId1" Type="http://schemas.openxmlformats.org/officeDocument/2006/relationships/tags" Target="../tags/tag10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6.wmf"/><Relationship Id="rId5" Type="http://schemas.openxmlformats.org/officeDocument/2006/relationships/notesSlide" Target="../notesSlides/notesSlide9.xml"/><Relationship Id="rId10" Type="http://schemas.openxmlformats.org/officeDocument/2006/relationships/oleObject" Target="../embeddings/oleObject30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5.wmf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1" y="1241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296170" y="6020054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3457" y="2106266"/>
            <a:ext cx="2425591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BẤT ĐẲNG THỨC – BẤT PHƯƠNG TRÌNH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84699" y="4558794"/>
            <a:ext cx="18975066" cy="2015900"/>
            <a:chOff x="3024409" y="3659656"/>
            <a:chExt cx="18976301" cy="2016032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16032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6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5</a:t>
              </a:r>
            </a:p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DẤU CỦA TAM THỨC BẬC HAI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8099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116659" y="7257191"/>
            <a:ext cx="13236949" cy="922567"/>
            <a:chOff x="7459670" y="7086600"/>
            <a:chExt cx="13239347" cy="922734"/>
          </a:xfrm>
        </p:grpSpPr>
        <p:sp>
          <p:nvSpPr>
            <p:cNvPr id="57" name="Rectangle 56">
              <a:hlinkClick r:id="rId9" action="ppaction://hlinksldjump"/>
            </p:cNvPr>
            <p:cNvSpPr/>
            <p:nvPr/>
          </p:nvSpPr>
          <p:spPr>
            <a:xfrm>
              <a:off x="9092456" y="7178187"/>
              <a:ext cx="11606561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LÝ VỀ DẤU TAM THỨC BẬC HAI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116659" y="8448145"/>
            <a:ext cx="12174158" cy="945156"/>
            <a:chOff x="7459670" y="8524495"/>
            <a:chExt cx="12176364" cy="945327"/>
          </a:xfrm>
        </p:grpSpPr>
        <p:sp>
          <p:nvSpPr>
            <p:cNvPr id="75" name="Rectangle 74">
              <a:hlinkClick r:id="rId10" action="ppaction://hlinksldjump"/>
            </p:cNvPr>
            <p:cNvSpPr/>
            <p:nvPr/>
          </p:nvSpPr>
          <p:spPr>
            <a:xfrm>
              <a:off x="9092456" y="8638675"/>
              <a:ext cx="10543578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BẢNG XÉT DẤU TAM THỨC BẬC HAI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116660" y="9696893"/>
            <a:ext cx="21339695" cy="957490"/>
            <a:chOff x="7459670" y="9982200"/>
            <a:chExt cx="21343553" cy="957663"/>
          </a:xfrm>
        </p:grpSpPr>
        <p:sp>
          <p:nvSpPr>
            <p:cNvPr id="82" name="Rectangle 81">
              <a:hlinkClick r:id="rId11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 DỤNG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65" name="Group 74"/>
          <p:cNvGrpSpPr/>
          <p:nvPr/>
        </p:nvGrpSpPr>
        <p:grpSpPr>
          <a:xfrm>
            <a:off x="1116660" y="10957975"/>
            <a:ext cx="21339695" cy="957490"/>
            <a:chOff x="7459670" y="9982200"/>
            <a:chExt cx="21343553" cy="957663"/>
          </a:xfrm>
        </p:grpSpPr>
        <p:sp>
          <p:nvSpPr>
            <p:cNvPr id="66" name="Rectangle 65">
              <a:hlinkClick r:id="rId12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  <p:grpSp>
          <p:nvGrpSpPr>
            <p:cNvPr id="6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1116660" y="12219059"/>
            <a:ext cx="21339695" cy="957490"/>
            <a:chOff x="7459670" y="9982200"/>
            <a:chExt cx="21343553" cy="957663"/>
          </a:xfrm>
        </p:grpSpPr>
        <p:sp>
          <p:nvSpPr>
            <p:cNvPr id="47" name="Rectangle 46">
              <a:hlinkClick r:id="rId13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BÀI HỌC</a:t>
              </a:r>
            </a:p>
          </p:txBody>
        </p:sp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949252" y="7688759"/>
                  <a:ext cx="52662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</a:t>
                  </a:r>
                </a:p>
              </p:txBody>
            </p:sp>
          </p:grpSp>
        </p:grp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85147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14400" imgH="198720" progId="Equation.DSMT4">
                  <p:embed/>
                </p:oleObj>
              </mc:Choice>
              <mc:Fallback>
                <p:oleObj name="Equation" r:id="rId1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D144182-CF65-43C4-9959-9967846C493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273" y="21150"/>
            <a:ext cx="3385024" cy="3385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0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90"/>
    </mc:Choice>
    <mc:Fallback xmlns="">
      <p:transition spd="slow" advTm="33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228068"/>
              </p:ext>
            </p:extLst>
          </p:nvPr>
        </p:nvGraphicFramePr>
        <p:xfrm>
          <a:off x="2615730" y="3596792"/>
          <a:ext cx="8735437" cy="122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033" imgH="215806" progId="Equation.3">
                  <p:embed/>
                </p:oleObj>
              </mc:Choice>
              <mc:Fallback>
                <p:oleObj name="Equation" r:id="rId6" imgW="153603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5730" y="3596792"/>
                        <a:ext cx="8735437" cy="1228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901148"/>
              </p:ext>
            </p:extLst>
          </p:nvPr>
        </p:nvGraphicFramePr>
        <p:xfrm>
          <a:off x="2733220" y="4431912"/>
          <a:ext cx="10596200" cy="2667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16100" imgH="457200" progId="Equation.3">
                  <p:embed/>
                </p:oleObj>
              </mc:Choice>
              <mc:Fallback>
                <p:oleObj name="Equation" r:id="rId8" imgW="1816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220" y="4431912"/>
                        <a:ext cx="10596200" cy="2667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36508"/>
              </p:ext>
            </p:extLst>
          </p:nvPr>
        </p:nvGraphicFramePr>
        <p:xfrm>
          <a:off x="4679718" y="5425803"/>
          <a:ext cx="9615013" cy="122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88367" imgH="215806" progId="Equation.3">
                  <p:embed/>
                </p:oleObj>
              </mc:Choice>
              <mc:Fallback>
                <p:oleObj name="Equation" r:id="rId10" imgW="168836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718" y="5425803"/>
                        <a:ext cx="9615013" cy="1228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2698288" y="6492727"/>
            <a:ext cx="518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LËp b¶ng xÐt dÊu:</a:t>
            </a:r>
          </a:p>
        </p:txBody>
      </p:sp>
      <p:grpSp>
        <p:nvGrpSpPr>
          <p:cNvPr id="80920" name="Group 24"/>
          <p:cNvGrpSpPr>
            <a:grpSpLocks/>
          </p:cNvGrpSpPr>
          <p:nvPr/>
        </p:nvGrpSpPr>
        <p:grpSpPr bwMode="auto">
          <a:xfrm>
            <a:off x="2768148" y="7559652"/>
            <a:ext cx="16238829" cy="4267694"/>
            <a:chOff x="310" y="2064"/>
            <a:chExt cx="5114" cy="1344"/>
          </a:xfrm>
        </p:grpSpPr>
        <p:sp>
          <p:nvSpPr>
            <p:cNvPr id="10309" name="Line 10"/>
            <p:cNvSpPr>
              <a:spLocks noChangeShapeType="1"/>
            </p:cNvSpPr>
            <p:nvPr/>
          </p:nvSpPr>
          <p:spPr bwMode="auto">
            <a:xfrm>
              <a:off x="336" y="2064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310" name="Line 11"/>
            <p:cNvSpPr>
              <a:spLocks noChangeShapeType="1"/>
            </p:cNvSpPr>
            <p:nvPr/>
          </p:nvSpPr>
          <p:spPr bwMode="auto">
            <a:xfrm>
              <a:off x="336" y="206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311" name="Line 14"/>
            <p:cNvSpPr>
              <a:spLocks noChangeShapeType="1"/>
            </p:cNvSpPr>
            <p:nvPr/>
          </p:nvSpPr>
          <p:spPr bwMode="auto">
            <a:xfrm>
              <a:off x="336" y="2736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312" name="Line 15"/>
            <p:cNvSpPr>
              <a:spLocks noChangeShapeType="1"/>
            </p:cNvSpPr>
            <p:nvPr/>
          </p:nvSpPr>
          <p:spPr bwMode="auto">
            <a:xfrm>
              <a:off x="336" y="3072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313" name="Line 16"/>
            <p:cNvSpPr>
              <a:spLocks noChangeShapeType="1"/>
            </p:cNvSpPr>
            <p:nvPr/>
          </p:nvSpPr>
          <p:spPr bwMode="auto">
            <a:xfrm>
              <a:off x="336" y="2400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314" name="Line 17"/>
            <p:cNvSpPr>
              <a:spLocks noChangeShapeType="1"/>
            </p:cNvSpPr>
            <p:nvPr/>
          </p:nvSpPr>
          <p:spPr bwMode="auto">
            <a:xfrm>
              <a:off x="336" y="3408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315" name="Line 18"/>
            <p:cNvSpPr>
              <a:spLocks noChangeShapeType="1"/>
            </p:cNvSpPr>
            <p:nvPr/>
          </p:nvSpPr>
          <p:spPr bwMode="auto">
            <a:xfrm>
              <a:off x="1248" y="206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316" name="Line 19"/>
            <p:cNvSpPr>
              <a:spLocks noChangeShapeType="1"/>
            </p:cNvSpPr>
            <p:nvPr/>
          </p:nvSpPr>
          <p:spPr bwMode="auto">
            <a:xfrm>
              <a:off x="5424" y="206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317" name="Text Box 20"/>
            <p:cNvSpPr txBox="1">
              <a:spLocks noChangeArrowheads="1"/>
            </p:cNvSpPr>
            <p:nvPr/>
          </p:nvSpPr>
          <p:spPr bwMode="auto">
            <a:xfrm>
              <a:off x="576" y="2102"/>
              <a:ext cx="2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latin typeface=".VnTime" panose="020B7200000000000000" pitchFamily="34" charset="0"/>
                </a:rPr>
                <a:t>x</a:t>
              </a:r>
            </a:p>
          </p:txBody>
        </p:sp>
        <p:graphicFrame>
          <p:nvGraphicFramePr>
            <p:cNvPr id="10318" name="Object 21"/>
            <p:cNvGraphicFramePr>
              <a:graphicFrameLocks noChangeAspect="1"/>
            </p:cNvGraphicFramePr>
            <p:nvPr/>
          </p:nvGraphicFramePr>
          <p:xfrm>
            <a:off x="384" y="2369"/>
            <a:ext cx="62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355446" imgH="190417" progId="Equation.3">
                    <p:embed/>
                  </p:oleObj>
                </mc:Choice>
                <mc:Fallback>
                  <p:oleObj name="Equation" r:id="rId12" imgW="355446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2369"/>
                          <a:ext cx="624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9" name="Object 22"/>
            <p:cNvGraphicFramePr>
              <a:graphicFrameLocks noChangeAspect="1"/>
            </p:cNvGraphicFramePr>
            <p:nvPr/>
          </p:nvGraphicFramePr>
          <p:xfrm>
            <a:off x="310" y="2767"/>
            <a:ext cx="960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622030" imgH="190417" progId="Equation.3">
                    <p:embed/>
                  </p:oleObj>
                </mc:Choice>
                <mc:Fallback>
                  <p:oleObj name="Equation" r:id="rId14" imgW="622030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" y="2767"/>
                          <a:ext cx="960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20" name="Text Box 23"/>
            <p:cNvSpPr txBox="1">
              <a:spLocks noChangeArrowheads="1"/>
            </p:cNvSpPr>
            <p:nvPr/>
          </p:nvSpPr>
          <p:spPr bwMode="auto">
            <a:xfrm>
              <a:off x="576" y="3120"/>
              <a:ext cx="48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f(x)</a:t>
              </a:r>
            </a:p>
          </p:txBody>
        </p:sp>
      </p:grpSp>
      <p:grpSp>
        <p:nvGrpSpPr>
          <p:cNvPr id="80991" name="Group 95"/>
          <p:cNvGrpSpPr>
            <a:grpSpLocks/>
          </p:cNvGrpSpPr>
          <p:nvPr/>
        </p:nvGrpSpPr>
        <p:grpSpPr bwMode="auto">
          <a:xfrm>
            <a:off x="10624006" y="8931410"/>
            <a:ext cx="6249123" cy="708107"/>
            <a:chOff x="2784" y="2496"/>
            <a:chExt cx="1968" cy="223"/>
          </a:xfrm>
        </p:grpSpPr>
        <p:sp>
          <p:nvSpPr>
            <p:cNvPr id="10307" name="Text Box 33"/>
            <p:cNvSpPr txBox="1">
              <a:spLocks noChangeArrowheads="1"/>
            </p:cNvSpPr>
            <p:nvPr/>
          </p:nvSpPr>
          <p:spPr bwMode="auto">
            <a:xfrm>
              <a:off x="2784" y="2496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</a:rPr>
                <a:t>0</a:t>
              </a:r>
            </a:p>
          </p:txBody>
        </p:sp>
        <p:sp>
          <p:nvSpPr>
            <p:cNvPr id="10308" name="Text Box 34"/>
            <p:cNvSpPr txBox="1">
              <a:spLocks noChangeArrowheads="1"/>
            </p:cNvSpPr>
            <p:nvPr/>
          </p:nvSpPr>
          <p:spPr bwMode="auto">
            <a:xfrm>
              <a:off x="4368" y="2496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</a:rPr>
                <a:t>0</a:t>
              </a:r>
            </a:p>
          </p:txBody>
        </p:sp>
      </p:grpSp>
      <p:grpSp>
        <p:nvGrpSpPr>
          <p:cNvPr id="80992" name="Group 96"/>
          <p:cNvGrpSpPr>
            <a:grpSpLocks/>
          </p:cNvGrpSpPr>
          <p:nvPr/>
        </p:nvGrpSpPr>
        <p:grpSpPr bwMode="auto">
          <a:xfrm>
            <a:off x="7963049" y="9969754"/>
            <a:ext cx="6166564" cy="708107"/>
            <a:chOff x="1946" y="2823"/>
            <a:chExt cx="1942" cy="223"/>
          </a:xfrm>
        </p:grpSpPr>
        <p:sp>
          <p:nvSpPr>
            <p:cNvPr id="10305" name="Text Box 32"/>
            <p:cNvSpPr txBox="1">
              <a:spLocks noChangeArrowheads="1"/>
            </p:cNvSpPr>
            <p:nvPr/>
          </p:nvSpPr>
          <p:spPr bwMode="auto">
            <a:xfrm>
              <a:off x="3504" y="2823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</a:rPr>
                <a:t>0</a:t>
              </a:r>
            </a:p>
          </p:txBody>
        </p:sp>
        <p:sp>
          <p:nvSpPr>
            <p:cNvPr id="10306" name="Text Box 36"/>
            <p:cNvSpPr txBox="1">
              <a:spLocks noChangeArrowheads="1"/>
            </p:cNvSpPr>
            <p:nvPr/>
          </p:nvSpPr>
          <p:spPr bwMode="auto">
            <a:xfrm>
              <a:off x="1946" y="2823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</a:rPr>
                <a:t>0</a:t>
              </a:r>
            </a:p>
          </p:txBody>
        </p:sp>
      </p:grpSp>
      <p:grpSp>
        <p:nvGrpSpPr>
          <p:cNvPr id="80993" name="Group 97"/>
          <p:cNvGrpSpPr>
            <a:grpSpLocks/>
          </p:cNvGrpSpPr>
          <p:nvPr/>
        </p:nvGrpSpPr>
        <p:grpSpPr bwMode="auto">
          <a:xfrm>
            <a:off x="8032906" y="11033503"/>
            <a:ext cx="8840223" cy="708107"/>
            <a:chOff x="1968" y="3158"/>
            <a:chExt cx="2784" cy="223"/>
          </a:xfrm>
        </p:grpSpPr>
        <p:sp>
          <p:nvSpPr>
            <p:cNvPr id="10301" name="Text Box 35"/>
            <p:cNvSpPr txBox="1">
              <a:spLocks noChangeArrowheads="1"/>
            </p:cNvSpPr>
            <p:nvPr/>
          </p:nvSpPr>
          <p:spPr bwMode="auto">
            <a:xfrm>
              <a:off x="1968" y="3158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</a:rPr>
                <a:t>0</a:t>
              </a:r>
            </a:p>
          </p:txBody>
        </p:sp>
        <p:sp>
          <p:nvSpPr>
            <p:cNvPr id="10302" name="Text Box 37"/>
            <p:cNvSpPr txBox="1">
              <a:spLocks noChangeArrowheads="1"/>
            </p:cNvSpPr>
            <p:nvPr/>
          </p:nvSpPr>
          <p:spPr bwMode="auto">
            <a:xfrm>
              <a:off x="2784" y="3158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</a:rPr>
                <a:t>0</a:t>
              </a:r>
            </a:p>
          </p:txBody>
        </p:sp>
        <p:sp>
          <p:nvSpPr>
            <p:cNvPr id="10303" name="Text Box 38"/>
            <p:cNvSpPr txBox="1">
              <a:spLocks noChangeArrowheads="1"/>
            </p:cNvSpPr>
            <p:nvPr/>
          </p:nvSpPr>
          <p:spPr bwMode="auto">
            <a:xfrm>
              <a:off x="3504" y="3158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</a:rPr>
                <a:t>0</a:t>
              </a:r>
            </a:p>
          </p:txBody>
        </p:sp>
        <p:sp>
          <p:nvSpPr>
            <p:cNvPr id="10304" name="Text Box 39"/>
            <p:cNvSpPr txBox="1">
              <a:spLocks noChangeArrowheads="1"/>
            </p:cNvSpPr>
            <p:nvPr/>
          </p:nvSpPr>
          <p:spPr bwMode="auto">
            <a:xfrm>
              <a:off x="4368" y="3158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</a:rPr>
                <a:t>0</a:t>
              </a:r>
            </a:p>
          </p:txBody>
        </p:sp>
      </p:grpSp>
      <p:grpSp>
        <p:nvGrpSpPr>
          <p:cNvPr id="80999" name="Group 103"/>
          <p:cNvGrpSpPr>
            <a:grpSpLocks/>
          </p:cNvGrpSpPr>
          <p:nvPr/>
        </p:nvGrpSpPr>
        <p:grpSpPr bwMode="auto">
          <a:xfrm>
            <a:off x="8337741" y="8626574"/>
            <a:ext cx="7620882" cy="2133847"/>
            <a:chOff x="2064" y="2400"/>
            <a:chExt cx="2400" cy="672"/>
          </a:xfrm>
        </p:grpSpPr>
        <p:sp>
          <p:nvSpPr>
            <p:cNvPr id="10297" name="Line 40"/>
            <p:cNvSpPr>
              <a:spLocks noChangeShapeType="1"/>
            </p:cNvSpPr>
            <p:nvPr/>
          </p:nvSpPr>
          <p:spPr bwMode="auto">
            <a:xfrm>
              <a:off x="2064" y="24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298" name="Line 41"/>
            <p:cNvSpPr>
              <a:spLocks noChangeShapeType="1"/>
            </p:cNvSpPr>
            <p:nvPr/>
          </p:nvSpPr>
          <p:spPr bwMode="auto">
            <a:xfrm>
              <a:off x="2880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299" name="Line 42"/>
            <p:cNvSpPr>
              <a:spLocks noChangeShapeType="1"/>
            </p:cNvSpPr>
            <p:nvPr/>
          </p:nvSpPr>
          <p:spPr bwMode="auto">
            <a:xfrm>
              <a:off x="3600" y="24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300" name="Line 43"/>
            <p:cNvSpPr>
              <a:spLocks noChangeShapeType="1"/>
            </p:cNvSpPr>
            <p:nvPr/>
          </p:nvSpPr>
          <p:spPr bwMode="auto">
            <a:xfrm>
              <a:off x="4464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80994" name="Group 98"/>
          <p:cNvGrpSpPr>
            <a:grpSpLocks/>
          </p:cNvGrpSpPr>
          <p:nvPr/>
        </p:nvGrpSpPr>
        <p:grpSpPr bwMode="auto">
          <a:xfrm>
            <a:off x="11690929" y="8931409"/>
            <a:ext cx="3048353" cy="457253"/>
            <a:chOff x="3120" y="2496"/>
            <a:chExt cx="960" cy="144"/>
          </a:xfrm>
        </p:grpSpPr>
        <p:grpSp>
          <p:nvGrpSpPr>
            <p:cNvPr id="10291" name="Group 60"/>
            <p:cNvGrpSpPr>
              <a:grpSpLocks/>
            </p:cNvGrpSpPr>
            <p:nvPr/>
          </p:nvGrpSpPr>
          <p:grpSpPr bwMode="auto">
            <a:xfrm>
              <a:off x="3120" y="2496"/>
              <a:ext cx="144" cy="144"/>
              <a:chOff x="1008" y="2902"/>
              <a:chExt cx="144" cy="144"/>
            </a:xfrm>
          </p:grpSpPr>
          <p:sp>
            <p:nvSpPr>
              <p:cNvPr id="10295" name="Line 61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10296" name="Line 62"/>
              <p:cNvSpPr>
                <a:spLocks noChangeShapeType="1"/>
              </p:cNvSpPr>
              <p:nvPr/>
            </p:nvSpPr>
            <p:spPr bwMode="auto">
              <a:xfrm>
                <a:off x="1078" y="2902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10292" name="Group 65"/>
            <p:cNvGrpSpPr>
              <a:grpSpLocks/>
            </p:cNvGrpSpPr>
            <p:nvPr/>
          </p:nvGrpSpPr>
          <p:grpSpPr bwMode="auto">
            <a:xfrm>
              <a:off x="3936" y="2496"/>
              <a:ext cx="144" cy="144"/>
              <a:chOff x="1008" y="2902"/>
              <a:chExt cx="144" cy="144"/>
            </a:xfrm>
          </p:grpSpPr>
          <p:sp>
            <p:nvSpPr>
              <p:cNvPr id="10293" name="Line 66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10294" name="Line 67"/>
              <p:cNvSpPr>
                <a:spLocks noChangeShapeType="1"/>
              </p:cNvSpPr>
              <p:nvPr/>
            </p:nvSpPr>
            <p:spPr bwMode="auto">
              <a:xfrm>
                <a:off x="1078" y="2902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</p:grpSp>
      <p:grpSp>
        <p:nvGrpSpPr>
          <p:cNvPr id="80995" name="Group 99"/>
          <p:cNvGrpSpPr>
            <a:grpSpLocks/>
          </p:cNvGrpSpPr>
          <p:nvPr/>
        </p:nvGrpSpPr>
        <p:grpSpPr bwMode="auto">
          <a:xfrm>
            <a:off x="6508729" y="9236244"/>
            <a:ext cx="10974070" cy="0"/>
            <a:chOff x="1488" y="2592"/>
            <a:chExt cx="3456" cy="0"/>
          </a:xfrm>
        </p:grpSpPr>
        <p:sp>
          <p:nvSpPr>
            <p:cNvPr id="10288" name="Line 68"/>
            <p:cNvSpPr>
              <a:spLocks noChangeShapeType="1"/>
            </p:cNvSpPr>
            <p:nvPr/>
          </p:nvSpPr>
          <p:spPr bwMode="auto">
            <a:xfrm>
              <a:off x="4800" y="2592"/>
              <a:ext cx="14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289" name="Line 69"/>
            <p:cNvSpPr>
              <a:spLocks noChangeShapeType="1"/>
            </p:cNvSpPr>
            <p:nvPr/>
          </p:nvSpPr>
          <p:spPr bwMode="auto">
            <a:xfrm>
              <a:off x="1488" y="2592"/>
              <a:ext cx="14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290" name="Line 70"/>
            <p:cNvSpPr>
              <a:spLocks noChangeShapeType="1"/>
            </p:cNvSpPr>
            <p:nvPr/>
          </p:nvSpPr>
          <p:spPr bwMode="auto">
            <a:xfrm>
              <a:off x="2352" y="2592"/>
              <a:ext cx="14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80997" name="Group 101"/>
          <p:cNvGrpSpPr>
            <a:grpSpLocks/>
          </p:cNvGrpSpPr>
          <p:nvPr/>
        </p:nvGrpSpPr>
        <p:grpSpPr bwMode="auto">
          <a:xfrm>
            <a:off x="9252247" y="10303168"/>
            <a:ext cx="2895935" cy="0"/>
            <a:chOff x="2352" y="2928"/>
            <a:chExt cx="912" cy="0"/>
          </a:xfrm>
        </p:grpSpPr>
        <p:sp>
          <p:nvSpPr>
            <p:cNvPr id="10286" name="Line 71"/>
            <p:cNvSpPr>
              <a:spLocks noChangeShapeType="1"/>
            </p:cNvSpPr>
            <p:nvPr/>
          </p:nvSpPr>
          <p:spPr bwMode="auto">
            <a:xfrm>
              <a:off x="2352" y="2928"/>
              <a:ext cx="14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287" name="Line 72"/>
            <p:cNvSpPr>
              <a:spLocks noChangeShapeType="1"/>
            </p:cNvSpPr>
            <p:nvPr/>
          </p:nvSpPr>
          <p:spPr bwMode="auto">
            <a:xfrm>
              <a:off x="3120" y="2928"/>
              <a:ext cx="14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80996" name="Group 100"/>
          <p:cNvGrpSpPr>
            <a:grpSpLocks/>
          </p:cNvGrpSpPr>
          <p:nvPr/>
        </p:nvGrpSpPr>
        <p:grpSpPr bwMode="auto">
          <a:xfrm>
            <a:off x="6661147" y="9998332"/>
            <a:ext cx="10974070" cy="457253"/>
            <a:chOff x="1536" y="2832"/>
            <a:chExt cx="3456" cy="144"/>
          </a:xfrm>
        </p:grpSpPr>
        <p:grpSp>
          <p:nvGrpSpPr>
            <p:cNvPr id="10277" name="Group 73"/>
            <p:cNvGrpSpPr>
              <a:grpSpLocks/>
            </p:cNvGrpSpPr>
            <p:nvPr/>
          </p:nvGrpSpPr>
          <p:grpSpPr bwMode="auto">
            <a:xfrm>
              <a:off x="3936" y="2832"/>
              <a:ext cx="144" cy="144"/>
              <a:chOff x="1008" y="2902"/>
              <a:chExt cx="144" cy="144"/>
            </a:xfrm>
          </p:grpSpPr>
          <p:sp>
            <p:nvSpPr>
              <p:cNvPr id="10284" name="Line 74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10285" name="Line 75"/>
              <p:cNvSpPr>
                <a:spLocks noChangeShapeType="1"/>
              </p:cNvSpPr>
              <p:nvPr/>
            </p:nvSpPr>
            <p:spPr bwMode="auto">
              <a:xfrm>
                <a:off x="1078" y="2902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10278" name="Group 76"/>
            <p:cNvGrpSpPr>
              <a:grpSpLocks/>
            </p:cNvGrpSpPr>
            <p:nvPr/>
          </p:nvGrpSpPr>
          <p:grpSpPr bwMode="auto">
            <a:xfrm>
              <a:off x="4848" y="2832"/>
              <a:ext cx="144" cy="144"/>
              <a:chOff x="1008" y="2902"/>
              <a:chExt cx="144" cy="144"/>
            </a:xfrm>
          </p:grpSpPr>
          <p:sp>
            <p:nvSpPr>
              <p:cNvPr id="10282" name="Line 77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10283" name="Line 78"/>
              <p:cNvSpPr>
                <a:spLocks noChangeShapeType="1"/>
              </p:cNvSpPr>
              <p:nvPr/>
            </p:nvSpPr>
            <p:spPr bwMode="auto">
              <a:xfrm>
                <a:off x="1078" y="2902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10279" name="Group 79"/>
            <p:cNvGrpSpPr>
              <a:grpSpLocks/>
            </p:cNvGrpSpPr>
            <p:nvPr/>
          </p:nvGrpSpPr>
          <p:grpSpPr bwMode="auto">
            <a:xfrm>
              <a:off x="1536" y="2832"/>
              <a:ext cx="144" cy="144"/>
              <a:chOff x="1008" y="2902"/>
              <a:chExt cx="144" cy="144"/>
            </a:xfrm>
          </p:grpSpPr>
          <p:sp>
            <p:nvSpPr>
              <p:cNvPr id="10280" name="Line 80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10281" name="Line 81"/>
              <p:cNvSpPr>
                <a:spLocks noChangeShapeType="1"/>
              </p:cNvSpPr>
              <p:nvPr/>
            </p:nvSpPr>
            <p:spPr bwMode="auto">
              <a:xfrm>
                <a:off x="1078" y="2902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</p:grpSp>
      <p:sp>
        <p:nvSpPr>
          <p:cNvPr id="80978" name="Line 82"/>
          <p:cNvSpPr>
            <a:spLocks noChangeShapeType="1"/>
          </p:cNvSpPr>
          <p:nvPr/>
        </p:nvSpPr>
        <p:spPr bwMode="auto">
          <a:xfrm>
            <a:off x="6603990" y="11370091"/>
            <a:ext cx="457253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grpSp>
        <p:nvGrpSpPr>
          <p:cNvPr id="80979" name="Group 83"/>
          <p:cNvGrpSpPr>
            <a:grpSpLocks/>
          </p:cNvGrpSpPr>
          <p:nvPr/>
        </p:nvGrpSpPr>
        <p:grpSpPr bwMode="auto">
          <a:xfrm>
            <a:off x="9404665" y="11065256"/>
            <a:ext cx="457253" cy="457253"/>
            <a:chOff x="1008" y="2902"/>
            <a:chExt cx="144" cy="144"/>
          </a:xfrm>
        </p:grpSpPr>
        <p:sp>
          <p:nvSpPr>
            <p:cNvPr id="10275" name="Line 84"/>
            <p:cNvSpPr>
              <a:spLocks noChangeShapeType="1"/>
            </p:cNvSpPr>
            <p:nvPr/>
          </p:nvSpPr>
          <p:spPr bwMode="auto">
            <a:xfrm>
              <a:off x="1008" y="2976"/>
              <a:ext cx="14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276" name="Line 85"/>
            <p:cNvSpPr>
              <a:spLocks noChangeShapeType="1"/>
            </p:cNvSpPr>
            <p:nvPr/>
          </p:nvSpPr>
          <p:spPr bwMode="auto">
            <a:xfrm>
              <a:off x="1078" y="2902"/>
              <a:ext cx="0" cy="14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sp>
        <p:nvSpPr>
          <p:cNvPr id="80983" name="Line 87"/>
          <p:cNvSpPr>
            <a:spLocks noChangeShapeType="1"/>
          </p:cNvSpPr>
          <p:nvPr/>
        </p:nvSpPr>
        <p:spPr bwMode="auto">
          <a:xfrm>
            <a:off x="11690929" y="11370091"/>
            <a:ext cx="457253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grpSp>
        <p:nvGrpSpPr>
          <p:cNvPr id="80984" name="Group 88"/>
          <p:cNvGrpSpPr>
            <a:grpSpLocks/>
          </p:cNvGrpSpPr>
          <p:nvPr/>
        </p:nvGrpSpPr>
        <p:grpSpPr bwMode="auto">
          <a:xfrm>
            <a:off x="14434447" y="11065256"/>
            <a:ext cx="457253" cy="457253"/>
            <a:chOff x="1008" y="2902"/>
            <a:chExt cx="144" cy="144"/>
          </a:xfrm>
        </p:grpSpPr>
        <p:sp>
          <p:nvSpPr>
            <p:cNvPr id="10273" name="Line 89"/>
            <p:cNvSpPr>
              <a:spLocks noChangeShapeType="1"/>
            </p:cNvSpPr>
            <p:nvPr/>
          </p:nvSpPr>
          <p:spPr bwMode="auto">
            <a:xfrm>
              <a:off x="1008" y="2976"/>
              <a:ext cx="14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274" name="Line 90"/>
            <p:cNvSpPr>
              <a:spLocks noChangeShapeType="1"/>
            </p:cNvSpPr>
            <p:nvPr/>
          </p:nvSpPr>
          <p:spPr bwMode="auto">
            <a:xfrm>
              <a:off x="1078" y="2902"/>
              <a:ext cx="0" cy="14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sp>
        <p:nvSpPr>
          <p:cNvPr id="80988" name="Line 92"/>
          <p:cNvSpPr>
            <a:spLocks noChangeShapeType="1"/>
          </p:cNvSpPr>
          <p:nvPr/>
        </p:nvSpPr>
        <p:spPr bwMode="auto">
          <a:xfrm>
            <a:off x="17177964" y="11370091"/>
            <a:ext cx="457253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grpSp>
        <p:nvGrpSpPr>
          <p:cNvPr id="80990" name="Group 94"/>
          <p:cNvGrpSpPr>
            <a:grpSpLocks/>
          </p:cNvGrpSpPr>
          <p:nvPr/>
        </p:nvGrpSpPr>
        <p:grpSpPr bwMode="auto">
          <a:xfrm>
            <a:off x="5899059" y="7712065"/>
            <a:ext cx="13107917" cy="746211"/>
            <a:chOff x="1296" y="2090"/>
            <a:chExt cx="4128" cy="235"/>
          </a:xfrm>
        </p:grpSpPr>
        <p:graphicFrame>
          <p:nvGraphicFramePr>
            <p:cNvPr id="10267" name="Object 26"/>
            <p:cNvGraphicFramePr>
              <a:graphicFrameLocks noChangeAspect="1"/>
            </p:cNvGraphicFramePr>
            <p:nvPr/>
          </p:nvGraphicFramePr>
          <p:xfrm>
            <a:off x="5072" y="2124"/>
            <a:ext cx="352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203024" imgH="114201" progId="Equation.3">
                    <p:embed/>
                  </p:oleObj>
                </mc:Choice>
                <mc:Fallback>
                  <p:oleObj name="Equation" r:id="rId16" imgW="203024" imgH="1142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" y="2124"/>
                          <a:ext cx="352" cy="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8" name="Text Box 27"/>
            <p:cNvSpPr txBox="1">
              <a:spLocks noChangeArrowheads="1"/>
            </p:cNvSpPr>
            <p:nvPr/>
          </p:nvSpPr>
          <p:spPr bwMode="auto">
            <a:xfrm>
              <a:off x="1920" y="2102"/>
              <a:ext cx="33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latin typeface=".VnTime" panose="020B7200000000000000" pitchFamily="34" charset="0"/>
                </a:rPr>
                <a:t>-5</a:t>
              </a:r>
            </a:p>
          </p:txBody>
        </p:sp>
        <p:sp>
          <p:nvSpPr>
            <p:cNvPr id="10269" name="Text Box 28"/>
            <p:cNvSpPr txBox="1">
              <a:spLocks noChangeArrowheads="1"/>
            </p:cNvSpPr>
            <p:nvPr/>
          </p:nvSpPr>
          <p:spPr bwMode="auto">
            <a:xfrm>
              <a:off x="2736" y="2090"/>
              <a:ext cx="33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latin typeface=".VnTime" panose="020B7200000000000000" pitchFamily="34" charset="0"/>
                </a:rPr>
                <a:t>-2</a:t>
              </a:r>
            </a:p>
          </p:txBody>
        </p:sp>
        <p:sp>
          <p:nvSpPr>
            <p:cNvPr id="10270" name="Text Box 29"/>
            <p:cNvSpPr txBox="1">
              <a:spLocks noChangeArrowheads="1"/>
            </p:cNvSpPr>
            <p:nvPr/>
          </p:nvSpPr>
          <p:spPr bwMode="auto">
            <a:xfrm>
              <a:off x="3504" y="2090"/>
              <a:ext cx="33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10271" name="Text Box 30"/>
            <p:cNvSpPr txBox="1">
              <a:spLocks noChangeArrowheads="1"/>
            </p:cNvSpPr>
            <p:nvPr/>
          </p:nvSpPr>
          <p:spPr bwMode="auto">
            <a:xfrm>
              <a:off x="4368" y="2090"/>
              <a:ext cx="33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latin typeface=".VnTime" panose="020B7200000000000000" pitchFamily="34" charset="0"/>
                </a:rPr>
                <a:t>2</a:t>
              </a:r>
            </a:p>
          </p:txBody>
        </p:sp>
        <p:graphicFrame>
          <p:nvGraphicFramePr>
            <p:cNvPr id="10272" name="Object 93"/>
            <p:cNvGraphicFramePr>
              <a:graphicFrameLocks noChangeAspect="1"/>
            </p:cNvGraphicFramePr>
            <p:nvPr/>
          </p:nvGraphicFramePr>
          <p:xfrm>
            <a:off x="1296" y="2160"/>
            <a:ext cx="288" cy="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266353" imgH="126835" progId="Equation.3">
                    <p:embed/>
                  </p:oleObj>
                </mc:Choice>
                <mc:Fallback>
                  <p:oleObj name="Equation" r:id="rId18" imgW="266353" imgH="1268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160"/>
                          <a:ext cx="288" cy="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5" name="Group 74"/>
          <p:cNvGrpSpPr/>
          <p:nvPr/>
        </p:nvGrpSpPr>
        <p:grpSpPr>
          <a:xfrm>
            <a:off x="576686" y="2322290"/>
            <a:ext cx="2687116" cy="940513"/>
            <a:chOff x="2067302" y="5922690"/>
            <a:chExt cx="2687116" cy="940513"/>
          </a:xfrm>
        </p:grpSpPr>
        <p:sp>
          <p:nvSpPr>
            <p:cNvPr id="76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1</a:t>
              </a:r>
            </a:p>
          </p:txBody>
        </p:sp>
        <p:grpSp>
          <p:nvGrpSpPr>
            <p:cNvPr id="78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79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55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578"/>
    </mc:Choice>
    <mc:Fallback xmlns="">
      <p:transition spd="slow" advTm="149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0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0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0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0905" grpId="0"/>
      <p:bldP spid="80978" grpId="0" animBg="1"/>
      <p:bldP spid="80983" grpId="0" animBg="1"/>
      <p:bldP spid="809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3809824" y="2063990"/>
          <a:ext cx="8382970" cy="205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14500" imgH="419100" progId="Equation.3">
                  <p:embed/>
                </p:oleObj>
              </mc:Choice>
              <mc:Fallback>
                <p:oleObj name="Equation" r:id="rId6" imgW="1714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824" y="2063990"/>
                        <a:ext cx="8382970" cy="205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6248506" y="4115277"/>
          <a:ext cx="9449894" cy="1066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6900" imgH="228600" progId="Equation.DSMT4">
                  <p:embed/>
                </p:oleObj>
              </mc:Choice>
              <mc:Fallback>
                <p:oleObj name="Equation" r:id="rId8" imgW="186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506" y="4115277"/>
                        <a:ext cx="9449894" cy="1066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8433159" y="5042484"/>
          <a:ext cx="5029782" cy="723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54100" imgH="152400" progId="Equation.3">
                  <p:embed/>
                </p:oleObj>
              </mc:Choice>
              <mc:Fallback>
                <p:oleObj name="Equation" r:id="rId10" imgW="10541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3159" y="5042484"/>
                        <a:ext cx="5029782" cy="723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8687188" y="5487035"/>
          <a:ext cx="7163629" cy="1019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11300" imgH="215900" progId="Equation.3">
                  <p:embed/>
                </p:oleObj>
              </mc:Choice>
              <mc:Fallback>
                <p:oleObj name="Equation" r:id="rId12" imgW="1511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7188" y="5487035"/>
                        <a:ext cx="7163629" cy="1019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3504989" y="5791871"/>
            <a:ext cx="53346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LËp b¶ng xÐt dÊu</a:t>
            </a:r>
          </a:p>
        </p:txBody>
      </p:sp>
      <p:sp>
        <p:nvSpPr>
          <p:cNvPr id="81945" name="Line 25"/>
          <p:cNvSpPr>
            <a:spLocks noChangeShapeType="1"/>
          </p:cNvSpPr>
          <p:nvPr/>
        </p:nvSpPr>
        <p:spPr bwMode="auto">
          <a:xfrm>
            <a:off x="11887959" y="11710756"/>
            <a:ext cx="457253" cy="317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grpSp>
        <p:nvGrpSpPr>
          <p:cNvPr id="81947" name="Group 27"/>
          <p:cNvGrpSpPr>
            <a:grpSpLocks/>
          </p:cNvGrpSpPr>
          <p:nvPr/>
        </p:nvGrpSpPr>
        <p:grpSpPr bwMode="auto">
          <a:xfrm>
            <a:off x="14783894" y="11405920"/>
            <a:ext cx="457253" cy="457253"/>
            <a:chOff x="1008" y="2902"/>
            <a:chExt cx="144" cy="144"/>
          </a:xfrm>
        </p:grpSpPr>
        <p:sp>
          <p:nvSpPr>
            <p:cNvPr id="11340" name="Line 28"/>
            <p:cNvSpPr>
              <a:spLocks noChangeShapeType="1"/>
            </p:cNvSpPr>
            <p:nvPr/>
          </p:nvSpPr>
          <p:spPr bwMode="auto">
            <a:xfrm>
              <a:off x="1008" y="2976"/>
              <a:ext cx="14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41" name="Line 29"/>
            <p:cNvSpPr>
              <a:spLocks noChangeShapeType="1"/>
            </p:cNvSpPr>
            <p:nvPr/>
          </p:nvSpPr>
          <p:spPr bwMode="auto">
            <a:xfrm>
              <a:off x="1078" y="2902"/>
              <a:ext cx="0" cy="14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82014" name="Group 94"/>
          <p:cNvGrpSpPr>
            <a:grpSpLocks/>
          </p:cNvGrpSpPr>
          <p:nvPr/>
        </p:nvGrpSpPr>
        <p:grpSpPr bwMode="auto">
          <a:xfrm>
            <a:off x="7309080" y="6833388"/>
            <a:ext cx="12961850" cy="911330"/>
            <a:chOff x="1342" y="2304"/>
            <a:chExt cx="4082" cy="287"/>
          </a:xfrm>
        </p:grpSpPr>
        <p:graphicFrame>
          <p:nvGraphicFramePr>
            <p:cNvPr id="11335" name="Object 15"/>
            <p:cNvGraphicFramePr>
              <a:graphicFrameLocks noChangeAspect="1"/>
            </p:cNvGraphicFramePr>
            <p:nvPr/>
          </p:nvGraphicFramePr>
          <p:xfrm>
            <a:off x="1342" y="2400"/>
            <a:ext cx="242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66353" imgH="126835" progId="Equation.3">
                    <p:embed/>
                  </p:oleObj>
                </mc:Choice>
                <mc:Fallback>
                  <p:oleObj name="Equation" r:id="rId14" imgW="266353" imgH="1268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2" y="2400"/>
                          <a:ext cx="242" cy="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36" name="Object 16"/>
            <p:cNvGraphicFramePr>
              <a:graphicFrameLocks noChangeAspect="1"/>
            </p:cNvGraphicFramePr>
            <p:nvPr/>
          </p:nvGraphicFramePr>
          <p:xfrm>
            <a:off x="5184" y="2400"/>
            <a:ext cx="240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266469" imgH="139579" progId="Equation.3">
                    <p:embed/>
                  </p:oleObj>
                </mc:Choice>
                <mc:Fallback>
                  <p:oleObj name="Equation" r:id="rId16" imgW="266469" imgH="1395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4" y="2400"/>
                          <a:ext cx="240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37" name="Text Box 22"/>
            <p:cNvSpPr txBox="1">
              <a:spLocks noChangeArrowheads="1"/>
            </p:cNvSpPr>
            <p:nvPr/>
          </p:nvSpPr>
          <p:spPr bwMode="auto">
            <a:xfrm>
              <a:off x="3216" y="2304"/>
              <a:ext cx="33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latin typeface=".VnTime" panose="020B7200000000000000" pitchFamily="34" charset="0"/>
                </a:rPr>
                <a:t>0</a:t>
              </a:r>
            </a:p>
          </p:txBody>
        </p:sp>
        <p:sp>
          <p:nvSpPr>
            <p:cNvPr id="11338" name="Text Box 23"/>
            <p:cNvSpPr txBox="1">
              <a:spLocks noChangeArrowheads="1"/>
            </p:cNvSpPr>
            <p:nvPr/>
          </p:nvSpPr>
          <p:spPr bwMode="auto">
            <a:xfrm>
              <a:off x="2256" y="2304"/>
              <a:ext cx="33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-3</a:t>
              </a:r>
            </a:p>
          </p:txBody>
        </p:sp>
        <p:sp>
          <p:nvSpPr>
            <p:cNvPr id="11339" name="Text Box 43"/>
            <p:cNvSpPr txBox="1">
              <a:spLocks noChangeArrowheads="1"/>
            </p:cNvSpPr>
            <p:nvPr/>
          </p:nvSpPr>
          <p:spPr bwMode="auto">
            <a:xfrm>
              <a:off x="4176" y="2304"/>
              <a:ext cx="33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82015" name="Group 95"/>
          <p:cNvGrpSpPr>
            <a:grpSpLocks/>
          </p:cNvGrpSpPr>
          <p:nvPr/>
        </p:nvGrpSpPr>
        <p:grpSpPr bwMode="auto">
          <a:xfrm>
            <a:off x="10363783" y="8967244"/>
            <a:ext cx="7011211" cy="2051288"/>
            <a:chOff x="2304" y="2976"/>
            <a:chExt cx="2208" cy="646"/>
          </a:xfrm>
        </p:grpSpPr>
        <p:sp>
          <p:nvSpPr>
            <p:cNvPr id="11332" name="Text Box 21"/>
            <p:cNvSpPr txBox="1">
              <a:spLocks noChangeArrowheads="1"/>
            </p:cNvSpPr>
            <p:nvPr/>
          </p:nvSpPr>
          <p:spPr bwMode="auto">
            <a:xfrm>
              <a:off x="4176" y="2976"/>
              <a:ext cx="33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latin typeface=".VnTime" panose="020B7200000000000000" pitchFamily="34" charset="0"/>
                </a:rPr>
                <a:t>0</a:t>
              </a:r>
            </a:p>
          </p:txBody>
        </p:sp>
        <p:sp>
          <p:nvSpPr>
            <p:cNvPr id="11333" name="Text Box 44"/>
            <p:cNvSpPr txBox="1">
              <a:spLocks noChangeArrowheads="1"/>
            </p:cNvSpPr>
            <p:nvPr/>
          </p:nvSpPr>
          <p:spPr bwMode="auto">
            <a:xfrm>
              <a:off x="3216" y="3360"/>
              <a:ext cx="33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latin typeface=".VnTime" panose="020B7200000000000000" pitchFamily="34" charset="0"/>
                </a:rPr>
                <a:t>0</a:t>
              </a:r>
            </a:p>
          </p:txBody>
        </p:sp>
        <p:sp>
          <p:nvSpPr>
            <p:cNvPr id="11334" name="Text Box 45"/>
            <p:cNvSpPr txBox="1">
              <a:spLocks noChangeArrowheads="1"/>
            </p:cNvSpPr>
            <p:nvPr/>
          </p:nvSpPr>
          <p:spPr bwMode="auto">
            <a:xfrm>
              <a:off x="2304" y="3360"/>
              <a:ext cx="33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latin typeface=".VnTime" panose="020B7200000000000000" pitchFamily="34" charset="0"/>
                </a:rPr>
                <a:t>0</a:t>
              </a:r>
            </a:p>
          </p:txBody>
        </p:sp>
      </p:grpSp>
      <p:grpSp>
        <p:nvGrpSpPr>
          <p:cNvPr id="82016" name="Group 96"/>
          <p:cNvGrpSpPr>
            <a:grpSpLocks/>
          </p:cNvGrpSpPr>
          <p:nvPr/>
        </p:nvGrpSpPr>
        <p:grpSpPr bwMode="auto">
          <a:xfrm>
            <a:off x="10668618" y="7747897"/>
            <a:ext cx="5944288" cy="3200770"/>
            <a:chOff x="2400" y="2592"/>
            <a:chExt cx="1872" cy="1008"/>
          </a:xfrm>
        </p:grpSpPr>
        <p:sp>
          <p:nvSpPr>
            <p:cNvPr id="11326" name="Line 47"/>
            <p:cNvSpPr>
              <a:spLocks noChangeShapeType="1"/>
            </p:cNvSpPr>
            <p:nvPr/>
          </p:nvSpPr>
          <p:spPr bwMode="auto">
            <a:xfrm>
              <a:off x="2400" y="259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27" name="Line 48"/>
            <p:cNvSpPr>
              <a:spLocks noChangeShapeType="1"/>
            </p:cNvSpPr>
            <p:nvPr/>
          </p:nvSpPr>
          <p:spPr bwMode="auto">
            <a:xfrm>
              <a:off x="2400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28" name="Line 49"/>
            <p:cNvSpPr>
              <a:spLocks noChangeShapeType="1"/>
            </p:cNvSpPr>
            <p:nvPr/>
          </p:nvSpPr>
          <p:spPr bwMode="auto">
            <a:xfrm>
              <a:off x="3312" y="259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29" name="Line 50"/>
            <p:cNvSpPr>
              <a:spLocks noChangeShapeType="1"/>
            </p:cNvSpPr>
            <p:nvPr/>
          </p:nvSpPr>
          <p:spPr bwMode="auto">
            <a:xfrm>
              <a:off x="3312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30" name="Line 51"/>
            <p:cNvSpPr>
              <a:spLocks noChangeShapeType="1"/>
            </p:cNvSpPr>
            <p:nvPr/>
          </p:nvSpPr>
          <p:spPr bwMode="auto">
            <a:xfrm>
              <a:off x="4272" y="259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31" name="Line 52"/>
            <p:cNvSpPr>
              <a:spLocks noChangeShapeType="1"/>
            </p:cNvSpPr>
            <p:nvPr/>
          </p:nvSpPr>
          <p:spPr bwMode="auto">
            <a:xfrm>
              <a:off x="4272" y="326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sp>
        <p:nvSpPr>
          <p:cNvPr id="81973" name="Line 53"/>
          <p:cNvSpPr>
            <a:spLocks noChangeShapeType="1"/>
          </p:cNvSpPr>
          <p:nvPr/>
        </p:nvSpPr>
        <p:spPr bwMode="auto">
          <a:xfrm>
            <a:off x="8687188" y="8357568"/>
            <a:ext cx="457253" cy="317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sp>
        <p:nvSpPr>
          <p:cNvPr id="81974" name="Line 54"/>
          <p:cNvSpPr>
            <a:spLocks noChangeShapeType="1"/>
          </p:cNvSpPr>
          <p:nvPr/>
        </p:nvSpPr>
        <p:spPr bwMode="auto">
          <a:xfrm>
            <a:off x="18289500" y="8357568"/>
            <a:ext cx="457253" cy="317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sp>
        <p:nvSpPr>
          <p:cNvPr id="81975" name="Line 55"/>
          <p:cNvSpPr>
            <a:spLocks noChangeShapeType="1"/>
          </p:cNvSpPr>
          <p:nvPr/>
        </p:nvSpPr>
        <p:spPr bwMode="auto">
          <a:xfrm>
            <a:off x="11887959" y="8357568"/>
            <a:ext cx="457253" cy="317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sp>
        <p:nvSpPr>
          <p:cNvPr id="81976" name="Line 56"/>
          <p:cNvSpPr>
            <a:spLocks noChangeShapeType="1"/>
          </p:cNvSpPr>
          <p:nvPr/>
        </p:nvSpPr>
        <p:spPr bwMode="auto">
          <a:xfrm>
            <a:off x="14783894" y="8357568"/>
            <a:ext cx="457253" cy="317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grpSp>
        <p:nvGrpSpPr>
          <p:cNvPr id="81978" name="Group 58"/>
          <p:cNvGrpSpPr>
            <a:grpSpLocks/>
          </p:cNvGrpSpPr>
          <p:nvPr/>
        </p:nvGrpSpPr>
        <p:grpSpPr bwMode="auto">
          <a:xfrm>
            <a:off x="18289500" y="9119656"/>
            <a:ext cx="457253" cy="457253"/>
            <a:chOff x="1008" y="2902"/>
            <a:chExt cx="144" cy="144"/>
          </a:xfrm>
        </p:grpSpPr>
        <p:sp>
          <p:nvSpPr>
            <p:cNvPr id="11324" name="Line 59"/>
            <p:cNvSpPr>
              <a:spLocks noChangeShapeType="1"/>
            </p:cNvSpPr>
            <p:nvPr/>
          </p:nvSpPr>
          <p:spPr bwMode="auto">
            <a:xfrm>
              <a:off x="1008" y="2976"/>
              <a:ext cx="14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25" name="Line 60"/>
            <p:cNvSpPr>
              <a:spLocks noChangeShapeType="1"/>
            </p:cNvSpPr>
            <p:nvPr/>
          </p:nvSpPr>
          <p:spPr bwMode="auto">
            <a:xfrm>
              <a:off x="1078" y="2902"/>
              <a:ext cx="0" cy="14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sp>
        <p:nvSpPr>
          <p:cNvPr id="81981" name="Line 61"/>
          <p:cNvSpPr>
            <a:spLocks noChangeShapeType="1"/>
          </p:cNvSpPr>
          <p:nvPr/>
        </p:nvSpPr>
        <p:spPr bwMode="auto">
          <a:xfrm>
            <a:off x="14783894" y="9424491"/>
            <a:ext cx="457253" cy="317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sp>
        <p:nvSpPr>
          <p:cNvPr id="81982" name="Line 62"/>
          <p:cNvSpPr>
            <a:spLocks noChangeShapeType="1"/>
          </p:cNvSpPr>
          <p:nvPr/>
        </p:nvSpPr>
        <p:spPr bwMode="auto">
          <a:xfrm>
            <a:off x="11887959" y="9424491"/>
            <a:ext cx="457253" cy="317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sp>
        <p:nvSpPr>
          <p:cNvPr id="81983" name="Line 63"/>
          <p:cNvSpPr>
            <a:spLocks noChangeShapeType="1"/>
          </p:cNvSpPr>
          <p:nvPr/>
        </p:nvSpPr>
        <p:spPr bwMode="auto">
          <a:xfrm>
            <a:off x="8687188" y="9424491"/>
            <a:ext cx="457253" cy="317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sp>
        <p:nvSpPr>
          <p:cNvPr id="81984" name="Line 64"/>
          <p:cNvSpPr>
            <a:spLocks noChangeShapeType="1"/>
          </p:cNvSpPr>
          <p:nvPr/>
        </p:nvSpPr>
        <p:spPr bwMode="auto">
          <a:xfrm>
            <a:off x="18289500" y="11710756"/>
            <a:ext cx="457253" cy="317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grpSp>
        <p:nvGrpSpPr>
          <p:cNvPr id="82013" name="Group 93"/>
          <p:cNvGrpSpPr>
            <a:grpSpLocks/>
          </p:cNvGrpSpPr>
          <p:nvPr/>
        </p:nvGrpSpPr>
        <p:grpSpPr bwMode="auto">
          <a:xfrm>
            <a:off x="3949540" y="6858794"/>
            <a:ext cx="16473806" cy="5334618"/>
            <a:chOff x="284" y="2256"/>
            <a:chExt cx="5188" cy="1680"/>
          </a:xfrm>
        </p:grpSpPr>
        <p:sp>
          <p:nvSpPr>
            <p:cNvPr id="11310" name="Text Box 11"/>
            <p:cNvSpPr txBox="1">
              <a:spLocks noChangeArrowheads="1"/>
            </p:cNvSpPr>
            <p:nvPr/>
          </p:nvSpPr>
          <p:spPr bwMode="auto">
            <a:xfrm>
              <a:off x="720" y="2256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11311" name="Text Box 12"/>
            <p:cNvSpPr txBox="1">
              <a:spLocks noChangeArrowheads="1"/>
            </p:cNvSpPr>
            <p:nvPr/>
          </p:nvSpPr>
          <p:spPr bwMode="auto">
            <a:xfrm>
              <a:off x="672" y="3600"/>
              <a:ext cx="48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g(x)</a:t>
              </a:r>
            </a:p>
          </p:txBody>
        </p:sp>
        <p:sp>
          <p:nvSpPr>
            <p:cNvPr id="11312" name="Line 30"/>
            <p:cNvSpPr>
              <a:spLocks noChangeShapeType="1"/>
            </p:cNvSpPr>
            <p:nvPr/>
          </p:nvSpPr>
          <p:spPr bwMode="auto">
            <a:xfrm>
              <a:off x="288" y="2256"/>
              <a:ext cx="5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13" name="Line 31"/>
            <p:cNvSpPr>
              <a:spLocks noChangeShapeType="1"/>
            </p:cNvSpPr>
            <p:nvPr/>
          </p:nvSpPr>
          <p:spPr bwMode="auto">
            <a:xfrm>
              <a:off x="288" y="2592"/>
              <a:ext cx="5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14" name="Line 32"/>
            <p:cNvSpPr>
              <a:spLocks noChangeShapeType="1"/>
            </p:cNvSpPr>
            <p:nvPr/>
          </p:nvSpPr>
          <p:spPr bwMode="auto">
            <a:xfrm>
              <a:off x="288" y="2928"/>
              <a:ext cx="5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15" name="Line 33"/>
            <p:cNvSpPr>
              <a:spLocks noChangeShapeType="1"/>
            </p:cNvSpPr>
            <p:nvPr/>
          </p:nvSpPr>
          <p:spPr bwMode="auto">
            <a:xfrm>
              <a:off x="288" y="3264"/>
              <a:ext cx="5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16" name="Line 35"/>
            <p:cNvSpPr>
              <a:spLocks noChangeShapeType="1"/>
            </p:cNvSpPr>
            <p:nvPr/>
          </p:nvSpPr>
          <p:spPr bwMode="auto">
            <a:xfrm>
              <a:off x="288" y="3936"/>
              <a:ext cx="5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17" name="Line 36"/>
            <p:cNvSpPr>
              <a:spLocks noChangeShapeType="1"/>
            </p:cNvSpPr>
            <p:nvPr/>
          </p:nvSpPr>
          <p:spPr bwMode="auto">
            <a:xfrm>
              <a:off x="1344" y="225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18" name="Line 37"/>
            <p:cNvSpPr>
              <a:spLocks noChangeShapeType="1"/>
            </p:cNvSpPr>
            <p:nvPr/>
          </p:nvSpPr>
          <p:spPr bwMode="auto">
            <a:xfrm>
              <a:off x="288" y="225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19" name="Line 38"/>
            <p:cNvSpPr>
              <a:spLocks noChangeShapeType="1"/>
            </p:cNvSpPr>
            <p:nvPr/>
          </p:nvSpPr>
          <p:spPr bwMode="auto">
            <a:xfrm>
              <a:off x="5472" y="225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graphicFrame>
          <p:nvGraphicFramePr>
            <p:cNvPr id="11320" name="Object 40"/>
            <p:cNvGraphicFramePr>
              <a:graphicFrameLocks noChangeAspect="1"/>
            </p:cNvGraphicFramePr>
            <p:nvPr/>
          </p:nvGraphicFramePr>
          <p:xfrm>
            <a:off x="284" y="2575"/>
            <a:ext cx="1012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761669" imgH="190417" progId="Equation.3">
                    <p:embed/>
                  </p:oleObj>
                </mc:Choice>
                <mc:Fallback>
                  <p:oleObj name="Equation" r:id="rId18" imgW="761669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" y="2575"/>
                          <a:ext cx="1012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21" name="Object 41"/>
            <p:cNvGraphicFramePr>
              <a:graphicFrameLocks noChangeAspect="1"/>
            </p:cNvGraphicFramePr>
            <p:nvPr/>
          </p:nvGraphicFramePr>
          <p:xfrm>
            <a:off x="508" y="2990"/>
            <a:ext cx="596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368300" imgH="139700" progId="Equation.3">
                    <p:embed/>
                  </p:oleObj>
                </mc:Choice>
                <mc:Fallback>
                  <p:oleObj name="Equation" r:id="rId20" imgW="3683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" y="2990"/>
                          <a:ext cx="596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22" name="Object 42"/>
            <p:cNvGraphicFramePr>
              <a:graphicFrameLocks noChangeAspect="1"/>
            </p:cNvGraphicFramePr>
            <p:nvPr/>
          </p:nvGraphicFramePr>
          <p:xfrm>
            <a:off x="536" y="3259"/>
            <a:ext cx="664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431613" imgH="190417" progId="Equation.3">
                    <p:embed/>
                  </p:oleObj>
                </mc:Choice>
                <mc:Fallback>
                  <p:oleObj name="Equation" r:id="rId22" imgW="431613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" y="3259"/>
                          <a:ext cx="664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23" name="Line 65"/>
            <p:cNvSpPr>
              <a:spLocks noChangeShapeType="1"/>
            </p:cNvSpPr>
            <p:nvPr/>
          </p:nvSpPr>
          <p:spPr bwMode="auto">
            <a:xfrm>
              <a:off x="288" y="3600"/>
              <a:ext cx="5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sp>
        <p:nvSpPr>
          <p:cNvPr id="81986" name="Line 66"/>
          <p:cNvSpPr>
            <a:spLocks noChangeShapeType="1"/>
          </p:cNvSpPr>
          <p:nvPr/>
        </p:nvSpPr>
        <p:spPr bwMode="auto">
          <a:xfrm>
            <a:off x="11887959" y="10491415"/>
            <a:ext cx="457253" cy="317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grpSp>
        <p:nvGrpSpPr>
          <p:cNvPr id="82018" name="Group 98"/>
          <p:cNvGrpSpPr>
            <a:grpSpLocks/>
          </p:cNvGrpSpPr>
          <p:nvPr/>
        </p:nvGrpSpPr>
        <p:grpSpPr bwMode="auto">
          <a:xfrm>
            <a:off x="8687188" y="10338997"/>
            <a:ext cx="10059564" cy="457253"/>
            <a:chOff x="1776" y="3408"/>
            <a:chExt cx="3168" cy="144"/>
          </a:xfrm>
        </p:grpSpPr>
        <p:grpSp>
          <p:nvGrpSpPr>
            <p:cNvPr id="11301" name="Group 67"/>
            <p:cNvGrpSpPr>
              <a:grpSpLocks/>
            </p:cNvGrpSpPr>
            <p:nvPr/>
          </p:nvGrpSpPr>
          <p:grpSpPr bwMode="auto">
            <a:xfrm>
              <a:off x="3696" y="3408"/>
              <a:ext cx="144" cy="144"/>
              <a:chOff x="1008" y="2902"/>
              <a:chExt cx="144" cy="144"/>
            </a:xfrm>
          </p:grpSpPr>
          <p:sp>
            <p:nvSpPr>
              <p:cNvPr id="11308" name="Line 68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11309" name="Line 69"/>
              <p:cNvSpPr>
                <a:spLocks noChangeShapeType="1"/>
              </p:cNvSpPr>
              <p:nvPr/>
            </p:nvSpPr>
            <p:spPr bwMode="auto">
              <a:xfrm>
                <a:off x="1078" y="2902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11302" name="Group 70"/>
            <p:cNvGrpSpPr>
              <a:grpSpLocks/>
            </p:cNvGrpSpPr>
            <p:nvPr/>
          </p:nvGrpSpPr>
          <p:grpSpPr bwMode="auto">
            <a:xfrm>
              <a:off x="4800" y="3408"/>
              <a:ext cx="144" cy="144"/>
              <a:chOff x="1008" y="2902"/>
              <a:chExt cx="144" cy="144"/>
            </a:xfrm>
          </p:grpSpPr>
          <p:sp>
            <p:nvSpPr>
              <p:cNvPr id="11306" name="Line 71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11307" name="Line 72"/>
              <p:cNvSpPr>
                <a:spLocks noChangeShapeType="1"/>
              </p:cNvSpPr>
              <p:nvPr/>
            </p:nvSpPr>
            <p:spPr bwMode="auto">
              <a:xfrm>
                <a:off x="1078" y="2902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11303" name="Group 73"/>
            <p:cNvGrpSpPr>
              <a:grpSpLocks/>
            </p:cNvGrpSpPr>
            <p:nvPr/>
          </p:nvGrpSpPr>
          <p:grpSpPr bwMode="auto">
            <a:xfrm>
              <a:off x="1776" y="3408"/>
              <a:ext cx="144" cy="144"/>
              <a:chOff x="1008" y="2902"/>
              <a:chExt cx="144" cy="144"/>
            </a:xfrm>
          </p:grpSpPr>
          <p:sp>
            <p:nvSpPr>
              <p:cNvPr id="11304" name="Line 74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11305" name="Line 75"/>
              <p:cNvSpPr>
                <a:spLocks noChangeShapeType="1"/>
              </p:cNvSpPr>
              <p:nvPr/>
            </p:nvSpPr>
            <p:spPr bwMode="auto">
              <a:xfrm>
                <a:off x="1078" y="2902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</p:grpSp>
      <p:grpSp>
        <p:nvGrpSpPr>
          <p:cNvPr id="81996" name="Group 76"/>
          <p:cNvGrpSpPr>
            <a:grpSpLocks/>
          </p:cNvGrpSpPr>
          <p:nvPr/>
        </p:nvGrpSpPr>
        <p:grpSpPr bwMode="auto">
          <a:xfrm>
            <a:off x="8687188" y="11405920"/>
            <a:ext cx="457253" cy="457253"/>
            <a:chOff x="1008" y="2902"/>
            <a:chExt cx="144" cy="144"/>
          </a:xfrm>
        </p:grpSpPr>
        <p:sp>
          <p:nvSpPr>
            <p:cNvPr id="11299" name="Line 77"/>
            <p:cNvSpPr>
              <a:spLocks noChangeShapeType="1"/>
            </p:cNvSpPr>
            <p:nvPr/>
          </p:nvSpPr>
          <p:spPr bwMode="auto">
            <a:xfrm>
              <a:off x="1008" y="2976"/>
              <a:ext cx="14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00" name="Line 78"/>
            <p:cNvSpPr>
              <a:spLocks noChangeShapeType="1"/>
            </p:cNvSpPr>
            <p:nvPr/>
          </p:nvSpPr>
          <p:spPr bwMode="auto">
            <a:xfrm>
              <a:off x="1078" y="2902"/>
              <a:ext cx="0" cy="14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82017" name="Group 97"/>
          <p:cNvGrpSpPr>
            <a:grpSpLocks/>
          </p:cNvGrpSpPr>
          <p:nvPr/>
        </p:nvGrpSpPr>
        <p:grpSpPr bwMode="auto">
          <a:xfrm>
            <a:off x="10668618" y="11253516"/>
            <a:ext cx="6706376" cy="831947"/>
            <a:chOff x="2400" y="3696"/>
            <a:chExt cx="2112" cy="262"/>
          </a:xfrm>
        </p:grpSpPr>
        <p:sp>
          <p:nvSpPr>
            <p:cNvPr id="11292" name="Text Box 81"/>
            <p:cNvSpPr txBox="1">
              <a:spLocks noChangeArrowheads="1"/>
            </p:cNvSpPr>
            <p:nvPr/>
          </p:nvSpPr>
          <p:spPr bwMode="auto">
            <a:xfrm>
              <a:off x="4176" y="3696"/>
              <a:ext cx="33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latin typeface=".VnTime" panose="020B7200000000000000" pitchFamily="34" charset="0"/>
                </a:rPr>
                <a:t>0</a:t>
              </a:r>
            </a:p>
          </p:txBody>
        </p:sp>
        <p:grpSp>
          <p:nvGrpSpPr>
            <p:cNvPr id="11293" name="Group 85"/>
            <p:cNvGrpSpPr>
              <a:grpSpLocks/>
            </p:cNvGrpSpPr>
            <p:nvPr/>
          </p:nvGrpSpPr>
          <p:grpSpPr bwMode="auto">
            <a:xfrm>
              <a:off x="3312" y="3696"/>
              <a:ext cx="35" cy="240"/>
              <a:chOff x="4128" y="1680"/>
              <a:chExt cx="35" cy="240"/>
            </a:xfrm>
          </p:grpSpPr>
          <p:sp>
            <p:nvSpPr>
              <p:cNvPr id="11297" name="Line 83"/>
              <p:cNvSpPr>
                <a:spLocks noChangeShapeType="1"/>
              </p:cNvSpPr>
              <p:nvPr/>
            </p:nvSpPr>
            <p:spPr bwMode="auto">
              <a:xfrm>
                <a:off x="4128" y="16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11298" name="Line 84"/>
              <p:cNvSpPr>
                <a:spLocks noChangeShapeType="1"/>
              </p:cNvSpPr>
              <p:nvPr/>
            </p:nvSpPr>
            <p:spPr bwMode="auto">
              <a:xfrm>
                <a:off x="4163" y="16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11294" name="Group 86"/>
            <p:cNvGrpSpPr>
              <a:grpSpLocks/>
            </p:cNvGrpSpPr>
            <p:nvPr/>
          </p:nvGrpSpPr>
          <p:grpSpPr bwMode="auto">
            <a:xfrm>
              <a:off x="2400" y="3696"/>
              <a:ext cx="35" cy="240"/>
              <a:chOff x="4128" y="1680"/>
              <a:chExt cx="35" cy="240"/>
            </a:xfrm>
          </p:grpSpPr>
          <p:sp>
            <p:nvSpPr>
              <p:cNvPr id="11295" name="Line 87"/>
              <p:cNvSpPr>
                <a:spLocks noChangeShapeType="1"/>
              </p:cNvSpPr>
              <p:nvPr/>
            </p:nvSpPr>
            <p:spPr bwMode="auto">
              <a:xfrm>
                <a:off x="4128" y="16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11296" name="Line 88"/>
              <p:cNvSpPr>
                <a:spLocks noChangeShapeType="1"/>
              </p:cNvSpPr>
              <p:nvPr/>
            </p:nvSpPr>
            <p:spPr bwMode="auto">
              <a:xfrm>
                <a:off x="4163" y="16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</p:grpSp>
      <p:graphicFrame>
        <p:nvGraphicFramePr>
          <p:cNvPr id="11291" name="Object 102"/>
          <p:cNvGraphicFramePr>
            <a:graphicFrameLocks noChangeAspect="1"/>
          </p:cNvGraphicFramePr>
          <p:nvPr/>
        </p:nvGraphicFramePr>
        <p:xfrm>
          <a:off x="13475642" y="6788936"/>
          <a:ext cx="574743" cy="86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4102" imgH="177492" progId="Equation.DSMT4">
                  <p:embed/>
                </p:oleObj>
              </mc:Choice>
              <mc:Fallback>
                <p:oleObj name="Equation" r:id="rId24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5642" y="6788936"/>
                        <a:ext cx="574743" cy="866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54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66"/>
    </mc:Choice>
    <mc:Fallback xmlns="">
      <p:transition spd="slow" advTm="77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1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1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8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8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81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81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28" grpId="0"/>
      <p:bldP spid="81945" grpId="0" animBg="1"/>
      <p:bldP spid="81973" grpId="0" animBg="1"/>
      <p:bldP spid="81974" grpId="0" animBg="1"/>
      <p:bldP spid="81975" grpId="0" animBg="1"/>
      <p:bldP spid="81976" grpId="0" animBg="1"/>
      <p:bldP spid="81981" grpId="0" animBg="1"/>
      <p:bldP spid="81982" grpId="0" animBg="1"/>
      <p:bldP spid="81983" grpId="0" animBg="1"/>
      <p:bldP spid="81984" grpId="0" animBg="1"/>
      <p:bldP spid="819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DẤU CỦA TAM THỨC BẬC HAI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5490" y="2250282"/>
            <a:ext cx="2687116" cy="1008112"/>
            <a:chOff x="2067302" y="5922690"/>
            <a:chExt cx="2687116" cy="940513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2</a:t>
              </a:r>
            </a:p>
          </p:txBody>
        </p:sp>
        <p:grpSp>
          <p:nvGrpSpPr>
            <p:cNvPr id="9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0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112559" y="3906466"/>
            <a:ext cx="20081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a. Dựa vào bảng xét dấu của f(x) trong bài 1a</a:t>
            </a:r>
          </a:p>
        </p:txBody>
      </p:sp>
      <p:graphicFrame>
        <p:nvGraphicFramePr>
          <p:cNvPr id="36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56383"/>
              </p:ext>
            </p:extLst>
          </p:nvPr>
        </p:nvGraphicFramePr>
        <p:xfrm>
          <a:off x="4703962" y="10393363"/>
          <a:ext cx="16578263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38280" imgH="228600" progId="Equation.DSMT4">
                  <p:embed/>
                </p:oleObj>
              </mc:Choice>
              <mc:Fallback>
                <p:oleObj name="Equation" r:id="rId6" imgW="243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962" y="10393363"/>
                        <a:ext cx="16578263" cy="150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3602" y="5346626"/>
            <a:ext cx="18053985" cy="497527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134683" y="10791358"/>
            <a:ext cx="3793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Ta có: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039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"/>
    </mc:Choice>
    <mc:Fallback xmlns="">
      <p:transition spd="slow" advTm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DẤU CỦA TAM THỨC BẬC HAI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5490" y="2250282"/>
            <a:ext cx="2687116" cy="1008112"/>
            <a:chOff x="2067302" y="5922690"/>
            <a:chExt cx="2687116" cy="940513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2</a:t>
              </a:r>
            </a:p>
          </p:txBody>
        </p:sp>
        <p:grpSp>
          <p:nvGrpSpPr>
            <p:cNvPr id="9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0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112559" y="3906466"/>
            <a:ext cx="20081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b. </a:t>
            </a:r>
            <a:r>
              <a:rPr lang="en-US" sz="6600" dirty="0" err="1"/>
              <a:t>Dựa</a:t>
            </a:r>
            <a:r>
              <a:rPr lang="en-US" sz="6600" dirty="0"/>
              <a:t> </a:t>
            </a:r>
            <a:r>
              <a:rPr lang="en-US" sz="6600" dirty="0" err="1"/>
              <a:t>vào</a:t>
            </a:r>
            <a:r>
              <a:rPr lang="en-US" sz="6600" dirty="0"/>
              <a:t> </a:t>
            </a:r>
            <a:r>
              <a:rPr lang="en-US" sz="6600" dirty="0" err="1"/>
              <a:t>bảng</a:t>
            </a:r>
            <a:r>
              <a:rPr lang="en-US" sz="6600" dirty="0"/>
              <a:t> </a:t>
            </a:r>
            <a:r>
              <a:rPr lang="en-US" sz="6600" dirty="0" err="1"/>
              <a:t>xét</a:t>
            </a:r>
            <a:r>
              <a:rPr lang="en-US" sz="6600" dirty="0"/>
              <a:t> </a:t>
            </a:r>
            <a:r>
              <a:rPr lang="en-US" sz="6600" dirty="0" err="1"/>
              <a:t>dấu</a:t>
            </a:r>
            <a:r>
              <a:rPr lang="en-US" sz="6600" dirty="0"/>
              <a:t> </a:t>
            </a:r>
            <a:r>
              <a:rPr lang="en-US" sz="6600" dirty="0" err="1"/>
              <a:t>của</a:t>
            </a:r>
            <a:r>
              <a:rPr lang="en-US" sz="6600" dirty="0"/>
              <a:t> g(x) </a:t>
            </a:r>
            <a:r>
              <a:rPr lang="en-US" sz="6600" dirty="0" err="1"/>
              <a:t>trong</a:t>
            </a:r>
            <a:r>
              <a:rPr lang="en-US" sz="6600" dirty="0"/>
              <a:t> </a:t>
            </a:r>
            <a:r>
              <a:rPr lang="en-US" sz="6600" dirty="0" err="1"/>
              <a:t>bài</a:t>
            </a:r>
            <a:r>
              <a:rPr lang="en-US" sz="6600" dirty="0"/>
              <a:t> 1b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34683" y="10791358"/>
            <a:ext cx="3793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Ta có: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9706" y="5346626"/>
            <a:ext cx="15697853" cy="5164440"/>
          </a:xfrm>
          <a:prstGeom prst="rect">
            <a:avLst/>
          </a:prstGeom>
        </p:spPr>
      </p:pic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357344"/>
              </p:ext>
            </p:extLst>
          </p:nvPr>
        </p:nvGraphicFramePr>
        <p:xfrm>
          <a:off x="4878560" y="10972800"/>
          <a:ext cx="15451138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77960" imgH="419040" progId="Equation.DSMT4">
                  <p:embed/>
                </p:oleObj>
              </mc:Choice>
              <mc:Fallback>
                <p:oleObj name="Equation" r:id="rId7" imgW="25779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78560" y="10972800"/>
                        <a:ext cx="15451138" cy="251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41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"/>
    </mc:Choice>
    <mc:Fallback xmlns="">
      <p:transition spd="slow" advTm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3365273" y="1704430"/>
          <a:ext cx="7303345" cy="977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900" imgH="215900" progId="Equation.3">
                  <p:embed/>
                </p:oleObj>
              </mc:Choice>
              <mc:Fallback>
                <p:oleObj name="Equation" r:id="rId6" imgW="1612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273" y="1704430"/>
                        <a:ext cx="7303345" cy="97786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7925100" y="1066924"/>
            <a:ext cx="64015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latin typeface=".VnTime" panose="020B7200000000000000" pitchFamily="34" charset="0"/>
              </a:rPr>
              <a:t>H·y chän ®¸p ¸n ®óng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657406" y="2552424"/>
            <a:ext cx="42676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a)Lu«n dư¬ng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8534771" y="2552424"/>
            <a:ext cx="32007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b)Lu«n ©m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17070159" y="2552424"/>
            <a:ext cx="36580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d)kh«ng ©m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12345212" y="2591100"/>
            <a:ext cx="42676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c)kh«ng dư­¬ng</a:t>
            </a:r>
          </a:p>
        </p:txBody>
      </p:sp>
      <p:graphicFrame>
        <p:nvGraphicFramePr>
          <p:cNvPr id="78859" name="Object 11"/>
          <p:cNvGraphicFramePr>
            <a:graphicFrameLocks noChangeAspect="1"/>
          </p:cNvGraphicFramePr>
          <p:nvPr/>
        </p:nvGraphicFramePr>
        <p:xfrm>
          <a:off x="3365273" y="3340382"/>
          <a:ext cx="7785999" cy="1079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24895" imgH="266584" progId="Equation.3">
                  <p:embed/>
                </p:oleObj>
              </mc:Choice>
              <mc:Fallback>
                <p:oleObj name="Equation" r:id="rId8" imgW="1624895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273" y="3340382"/>
                        <a:ext cx="7785999" cy="107972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0" name="Object 12"/>
          <p:cNvGraphicFramePr>
            <a:graphicFrameLocks noChangeAspect="1"/>
          </p:cNvGraphicFramePr>
          <p:nvPr/>
        </p:nvGraphicFramePr>
        <p:xfrm>
          <a:off x="3336696" y="6542380"/>
          <a:ext cx="14190716" cy="1078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30500" imgH="279400" progId="Equation.3">
                  <p:embed/>
                </p:oleObj>
              </mc:Choice>
              <mc:Fallback>
                <p:oleObj name="Equation" r:id="rId10" imgW="2730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696" y="6542380"/>
                        <a:ext cx="14190716" cy="1078503"/>
                      </a:xfrm>
                      <a:prstGeom prst="rect">
                        <a:avLst/>
                      </a:prstGeom>
                      <a:solidFill>
                        <a:srgbClr val="A6A1ED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2" name="Object 14"/>
          <p:cNvGraphicFramePr>
            <a:graphicFrameLocks noChangeAspect="1"/>
          </p:cNvGraphicFramePr>
          <p:nvPr/>
        </p:nvGraphicFramePr>
        <p:xfrm>
          <a:off x="3809824" y="5502913"/>
          <a:ext cx="7011211" cy="1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09700" imgH="228600" progId="Equation.3">
                  <p:embed/>
                </p:oleObj>
              </mc:Choice>
              <mc:Fallback>
                <p:oleObj name="Equation" r:id="rId12" imgW="140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824" y="5502913"/>
                        <a:ext cx="7011211" cy="108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3" name="Object 15"/>
          <p:cNvGraphicFramePr>
            <a:graphicFrameLocks noChangeAspect="1"/>
          </p:cNvGraphicFramePr>
          <p:nvPr/>
        </p:nvGraphicFramePr>
        <p:xfrm>
          <a:off x="14910908" y="4537602"/>
          <a:ext cx="5207603" cy="854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64781" imgH="165028" progId="Equation.3">
                  <p:embed/>
                </p:oleObj>
              </mc:Choice>
              <mc:Fallback>
                <p:oleObj name="Equation" r:id="rId14" imgW="964781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0908" y="4537602"/>
                        <a:ext cx="5207603" cy="85417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4" name="Object 16"/>
          <p:cNvGraphicFramePr>
            <a:graphicFrameLocks noChangeAspect="1"/>
          </p:cNvGraphicFramePr>
          <p:nvPr/>
        </p:nvGraphicFramePr>
        <p:xfrm>
          <a:off x="14958540" y="5791872"/>
          <a:ext cx="5131394" cy="831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77476" imgH="165028" progId="Equation.3">
                  <p:embed/>
                </p:oleObj>
              </mc:Choice>
              <mc:Fallback>
                <p:oleObj name="Equation" r:id="rId16" imgW="977476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8540" y="5791872"/>
                        <a:ext cx="5131394" cy="831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5" name="Object 17"/>
          <p:cNvGraphicFramePr>
            <a:graphicFrameLocks noChangeAspect="1"/>
          </p:cNvGraphicFramePr>
          <p:nvPr/>
        </p:nvGraphicFramePr>
        <p:xfrm>
          <a:off x="3809824" y="7678040"/>
          <a:ext cx="2743518" cy="847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20474" imgH="165028" progId="Equation.3">
                  <p:embed/>
                </p:oleObj>
              </mc:Choice>
              <mc:Fallback>
                <p:oleObj name="Equation" r:id="rId18" imgW="520474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824" y="7678040"/>
                        <a:ext cx="2743518" cy="847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6" name="Object 18"/>
          <p:cNvGraphicFramePr>
            <a:graphicFrameLocks noChangeAspect="1"/>
          </p:cNvGraphicFramePr>
          <p:nvPr/>
        </p:nvGraphicFramePr>
        <p:xfrm>
          <a:off x="3854280" y="8795769"/>
          <a:ext cx="3156315" cy="87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83693" imgH="164957" progId="Equation.3">
                  <p:embed/>
                </p:oleObj>
              </mc:Choice>
              <mc:Fallback>
                <p:oleObj name="Equation" r:id="rId20" imgW="583693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280" y="8795769"/>
                        <a:ext cx="3156315" cy="870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7" name="Object 19"/>
          <p:cNvGraphicFramePr>
            <a:graphicFrameLocks noChangeAspect="1"/>
          </p:cNvGraphicFramePr>
          <p:nvPr/>
        </p:nvGraphicFramePr>
        <p:xfrm>
          <a:off x="10268522" y="7468465"/>
          <a:ext cx="4362955" cy="1066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61669" imgH="190417" progId="Equation.3">
                  <p:embed/>
                </p:oleObj>
              </mc:Choice>
              <mc:Fallback>
                <p:oleObj name="Equation" r:id="rId22" imgW="761669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8522" y="7468465"/>
                        <a:ext cx="4362955" cy="1066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8" name="Object 20"/>
          <p:cNvGraphicFramePr>
            <a:graphicFrameLocks noChangeAspect="1"/>
          </p:cNvGraphicFramePr>
          <p:nvPr/>
        </p:nvGraphicFramePr>
        <p:xfrm>
          <a:off x="10363782" y="8668754"/>
          <a:ext cx="7925717" cy="1085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58900" imgH="190500" progId="Equation.3">
                  <p:embed/>
                </p:oleObj>
              </mc:Choice>
              <mc:Fallback>
                <p:oleObj name="Equation" r:id="rId24" imgW="13589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782" y="8668754"/>
                        <a:ext cx="7925717" cy="1085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12345212" y="2591100"/>
            <a:ext cx="4267694" cy="830997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c)kh«ng dư­¬ng</a:t>
            </a:r>
          </a:p>
        </p:txBody>
      </p:sp>
      <p:graphicFrame>
        <p:nvGraphicFramePr>
          <p:cNvPr id="78870" name="Object 22"/>
          <p:cNvGraphicFramePr>
            <a:graphicFrameLocks noChangeAspect="1"/>
          </p:cNvGraphicFramePr>
          <p:nvPr/>
        </p:nvGraphicFramePr>
        <p:xfrm>
          <a:off x="14936311" y="5791872"/>
          <a:ext cx="5131394" cy="831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77476" imgH="165028" progId="Equation.3">
                  <p:embed/>
                </p:oleObj>
              </mc:Choice>
              <mc:Fallback>
                <p:oleObj name="Equation" r:id="rId26" imgW="977476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6311" y="5791872"/>
                        <a:ext cx="5131394" cy="831946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1" name="Object 23"/>
          <p:cNvGraphicFramePr>
            <a:graphicFrameLocks noChangeAspect="1"/>
          </p:cNvGraphicFramePr>
          <p:nvPr/>
        </p:nvGraphicFramePr>
        <p:xfrm>
          <a:off x="10363783" y="8687807"/>
          <a:ext cx="8147993" cy="1085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397000" imgH="190500" progId="Equation.DSMT4">
                  <p:embed/>
                </p:oleObj>
              </mc:Choice>
              <mc:Fallback>
                <p:oleObj name="Equation" r:id="rId27" imgW="139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783" y="8687807"/>
                        <a:ext cx="8147993" cy="1085976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2" name="Object 24"/>
          <p:cNvGraphicFramePr>
            <a:graphicFrameLocks noChangeAspect="1"/>
          </p:cNvGraphicFramePr>
          <p:nvPr/>
        </p:nvGraphicFramePr>
        <p:xfrm>
          <a:off x="3809824" y="4172434"/>
          <a:ext cx="10059564" cy="111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981200" imgH="228600" progId="Equation.3">
                  <p:embed/>
                </p:oleObj>
              </mc:Choice>
              <mc:Fallback>
                <p:oleObj name="Equation" r:id="rId29" imgW="198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824" y="4172434"/>
                        <a:ext cx="10059564" cy="1114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3" name="Object 25"/>
          <p:cNvGraphicFramePr>
            <a:graphicFrameLocks noChangeAspect="1"/>
          </p:cNvGraphicFramePr>
          <p:nvPr/>
        </p:nvGraphicFramePr>
        <p:xfrm>
          <a:off x="3657406" y="11175279"/>
          <a:ext cx="7150928" cy="875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345616" imgH="165028" progId="Equation.3">
                  <p:embed/>
                </p:oleObj>
              </mc:Choice>
              <mc:Fallback>
                <p:oleObj name="Equation" r:id="rId31" imgW="1345616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406" y="11175279"/>
                        <a:ext cx="7150928" cy="875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4" name="Object 26"/>
          <p:cNvGraphicFramePr>
            <a:graphicFrameLocks noChangeAspect="1"/>
          </p:cNvGraphicFramePr>
          <p:nvPr/>
        </p:nvGraphicFramePr>
        <p:xfrm>
          <a:off x="3854279" y="12336304"/>
          <a:ext cx="7036614" cy="879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320227" imgH="165028" progId="Equation.3">
                  <p:embed/>
                </p:oleObj>
              </mc:Choice>
              <mc:Fallback>
                <p:oleObj name="Equation" r:id="rId33" imgW="1320227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279" y="12336304"/>
                        <a:ext cx="7036614" cy="879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5" name="Object 27"/>
          <p:cNvGraphicFramePr>
            <a:graphicFrameLocks noChangeAspect="1"/>
          </p:cNvGraphicFramePr>
          <p:nvPr/>
        </p:nvGraphicFramePr>
        <p:xfrm>
          <a:off x="14466357" y="12345831"/>
          <a:ext cx="3823142" cy="82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61669" imgH="165028" progId="Equation.3">
                  <p:embed/>
                </p:oleObj>
              </mc:Choice>
              <mc:Fallback>
                <p:oleObj name="Equation" r:id="rId35" imgW="761669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6357" y="12345831"/>
                        <a:ext cx="3823142" cy="827780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986683"/>
              </p:ext>
            </p:extLst>
          </p:nvPr>
        </p:nvGraphicFramePr>
        <p:xfrm>
          <a:off x="3698685" y="9451082"/>
          <a:ext cx="14854369" cy="1054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971800" imgH="279400" progId="Equation.3">
                  <p:embed/>
                </p:oleObj>
              </mc:Choice>
              <mc:Fallback>
                <p:oleObj name="Equation" r:id="rId37" imgW="2971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685" y="9451082"/>
                        <a:ext cx="14854369" cy="1054222"/>
                      </a:xfrm>
                      <a:prstGeom prst="rect">
                        <a:avLst/>
                      </a:prstGeom>
                      <a:solidFill>
                        <a:srgbClr val="B3AEF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7" name="Object 29"/>
          <p:cNvGraphicFramePr>
            <a:graphicFrameLocks noChangeAspect="1"/>
          </p:cNvGraphicFramePr>
          <p:nvPr/>
        </p:nvGraphicFramePr>
        <p:xfrm>
          <a:off x="14466357" y="11088384"/>
          <a:ext cx="4267694" cy="924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761669" imgH="165028" progId="Equation.3">
                  <p:embed/>
                </p:oleObj>
              </mc:Choice>
              <mc:Fallback>
                <p:oleObj name="Equation" r:id="rId39" imgW="761669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6357" y="11088384"/>
                        <a:ext cx="4267694" cy="924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8" name="Object 30"/>
          <p:cNvGraphicFramePr>
            <a:graphicFrameLocks noChangeAspect="1"/>
          </p:cNvGraphicFramePr>
          <p:nvPr/>
        </p:nvGraphicFramePr>
        <p:xfrm>
          <a:off x="14466357" y="12345830"/>
          <a:ext cx="3873948" cy="838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761669" imgH="165028" progId="Equation.3">
                  <p:embed/>
                </p:oleObj>
              </mc:Choice>
              <mc:Fallback>
                <p:oleObj name="Equation" r:id="rId41" imgW="761669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6357" y="12345830"/>
                        <a:ext cx="3873948" cy="838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103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1"/>
    </mc:Choice>
    <mc:Fallback xmlns="">
      <p:transition spd="slow" advTm="3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8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8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8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8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8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8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8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8854" grpId="0"/>
      <p:bldP spid="78855" grpId="0"/>
      <p:bldP spid="78856" grpId="0"/>
      <p:bldP spid="78857" grpId="0"/>
      <p:bldP spid="78858" grpId="0"/>
      <p:bldP spid="788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DẤU CỦA TAM THỨC BẬC HAI</a:t>
            </a:r>
          </a:p>
        </p:txBody>
      </p:sp>
      <p:grpSp>
        <p:nvGrpSpPr>
          <p:cNvPr id="4" name="Group 34"/>
          <p:cNvGrpSpPr/>
          <p:nvPr/>
        </p:nvGrpSpPr>
        <p:grpSpPr>
          <a:xfrm>
            <a:off x="599506" y="1937805"/>
            <a:ext cx="6962321" cy="960549"/>
            <a:chOff x="13477876" y="4114800"/>
            <a:chExt cx="6962774" cy="960438"/>
          </a:xfrm>
        </p:grpSpPr>
        <p:sp>
          <p:nvSpPr>
            <p:cNvPr id="5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554" y="3186386"/>
            <a:ext cx="17065896" cy="997739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06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"/>
    </mc:Choice>
    <mc:Fallback xmlns="">
      <p:transition spd="slow" advTm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DẤU CỦA TAM THỨC BẬC HAI</a:t>
            </a:r>
          </a:p>
        </p:txBody>
      </p:sp>
      <p:grpSp>
        <p:nvGrpSpPr>
          <p:cNvPr id="64" name="Group 4"/>
          <p:cNvGrpSpPr/>
          <p:nvPr/>
        </p:nvGrpSpPr>
        <p:grpSpPr>
          <a:xfrm>
            <a:off x="-455583" y="1854869"/>
            <a:ext cx="19658319" cy="830997"/>
            <a:chOff x="-288924" y="1892299"/>
            <a:chExt cx="19659599" cy="913989"/>
          </a:xfrm>
        </p:grpSpPr>
        <p:sp>
          <p:nvSpPr>
            <p:cNvPr id="65" name="Rounded Rectangle 6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179622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087561" y="1892299"/>
              <a:ext cx="17283114" cy="913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LÝ VỀ DẤU CỦA TAM THỨC BẬC HAI</a:t>
              </a:r>
            </a:p>
          </p:txBody>
        </p:sp>
      </p:grpSp>
      <p:grpSp>
        <p:nvGrpSpPr>
          <p:cNvPr id="79" name="Group 144"/>
          <p:cNvGrpSpPr/>
          <p:nvPr/>
        </p:nvGrpSpPr>
        <p:grpSpPr>
          <a:xfrm>
            <a:off x="1171256" y="2972334"/>
            <a:ext cx="21897886" cy="4040954"/>
            <a:chOff x="1076414" y="3106247"/>
            <a:chExt cx="21897886" cy="4104456"/>
          </a:xfrm>
        </p:grpSpPr>
        <p:sp>
          <p:nvSpPr>
            <p:cNvPr id="81" name="Rounded Rectangle 80"/>
            <p:cNvSpPr/>
            <p:nvPr/>
          </p:nvSpPr>
          <p:spPr>
            <a:xfrm>
              <a:off x="1312551" y="3491345"/>
              <a:ext cx="21661749" cy="3719358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2" name="Group 65"/>
            <p:cNvGrpSpPr/>
            <p:nvPr/>
          </p:nvGrpSpPr>
          <p:grpSpPr>
            <a:xfrm>
              <a:off x="1076414" y="3106247"/>
              <a:ext cx="4448211" cy="824978"/>
              <a:chOff x="166396" y="8712046"/>
              <a:chExt cx="4448211" cy="824978"/>
            </a:xfrm>
          </p:grpSpPr>
          <p:sp>
            <p:nvSpPr>
              <p:cNvPr id="8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932118" y="8712046"/>
                <a:ext cx="34083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1389382" y="7218834"/>
            <a:ext cx="2687116" cy="940513"/>
            <a:chOff x="2067302" y="5922690"/>
            <a:chExt cx="2687116" cy="940513"/>
          </a:xfrm>
        </p:grpSpPr>
        <p:sp>
          <p:nvSpPr>
            <p:cNvPr id="134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dụ</a:t>
              </a:r>
            </a:p>
          </p:txBody>
        </p:sp>
        <p:grpSp>
          <p:nvGrpSpPr>
            <p:cNvPr id="136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37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7430" y="4194497"/>
            <a:ext cx="20552818" cy="23172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0253" y="7506866"/>
            <a:ext cx="5162301" cy="274325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600506" y="8370962"/>
            <a:ext cx="921702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là các tam thức bậc hai ẩn x.</a:t>
            </a:r>
          </a:p>
        </p:txBody>
      </p:sp>
      <p:grpSp>
        <p:nvGrpSpPr>
          <p:cNvPr id="164" name="Group 163"/>
          <p:cNvGrpSpPr/>
          <p:nvPr/>
        </p:nvGrpSpPr>
        <p:grpSpPr>
          <a:xfrm>
            <a:off x="0" y="10315178"/>
            <a:ext cx="24385588" cy="3402410"/>
            <a:chOff x="0" y="9862457"/>
            <a:chExt cx="24384000" cy="3461657"/>
          </a:xfrm>
        </p:grpSpPr>
        <p:sp>
          <p:nvSpPr>
            <p:cNvPr id="165" name="Rectangle 164"/>
            <p:cNvSpPr/>
            <p:nvPr/>
          </p:nvSpPr>
          <p:spPr>
            <a:xfrm>
              <a:off x="0" y="9862457"/>
              <a:ext cx="24384000" cy="34616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10" y="9955138"/>
              <a:ext cx="2412282" cy="963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7" name="Trả lờ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7" y="11539281"/>
            <a:ext cx="2461708" cy="95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767858" y="10603210"/>
            <a:ext cx="203062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Trong các biểu thức sau biểu thức nào là tam thức bậc hai:</a:t>
            </a:r>
          </a:p>
          <a:p>
            <a:endParaRPr lang="en-US"/>
          </a:p>
        </p:txBody>
      </p:sp>
      <p:graphicFrame>
        <p:nvGraphicFramePr>
          <p:cNvPr id="33" name="các h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794655"/>
              </p:ext>
            </p:extLst>
          </p:nvPr>
        </p:nvGraphicFramePr>
        <p:xfrm>
          <a:off x="5424043" y="11323290"/>
          <a:ext cx="12385376" cy="1828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6880" imgH="393480" progId="Equation.DSMT4">
                  <p:embed/>
                </p:oleObj>
              </mc:Choice>
              <mc:Fallback>
                <p:oleObj name="Equation" r:id="rId10" imgW="2666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24043" y="11323290"/>
                        <a:ext cx="12385376" cy="1828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" name="hs tra loi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838179"/>
              </p:ext>
            </p:extLst>
          </p:nvPr>
        </p:nvGraphicFramePr>
        <p:xfrm>
          <a:off x="6064250" y="10185400"/>
          <a:ext cx="80803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39880" imgH="393480" progId="Equation.DSMT4">
                  <p:embed/>
                </p:oleObj>
              </mc:Choice>
              <mc:Fallback>
                <p:oleObj name="Equation" r:id="rId12" imgW="1739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64250" y="10185400"/>
                        <a:ext cx="8080375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" name="hs tra loi 1"/>
          <p:cNvSpPr txBox="1"/>
          <p:nvPr/>
        </p:nvSpPr>
        <p:spPr>
          <a:xfrm>
            <a:off x="14137010" y="10747226"/>
            <a:ext cx="921702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là các tam thức bậc hai ẩn x.</a:t>
            </a:r>
          </a:p>
        </p:txBody>
      </p:sp>
      <p:graphicFrame>
        <p:nvGraphicFramePr>
          <p:cNvPr id="170" name="các hs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3365"/>
              </p:ext>
            </p:extLst>
          </p:nvPr>
        </p:nvGraphicFramePr>
        <p:xfrm>
          <a:off x="5837486" y="11467306"/>
          <a:ext cx="448310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65160" imgH="241200" progId="Equation.DSMT4">
                  <p:embed/>
                </p:oleObj>
              </mc:Choice>
              <mc:Fallback>
                <p:oleObj name="Equation" r:id="rId14" imgW="965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37486" y="11467306"/>
                        <a:ext cx="4483100" cy="1119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" name="các hs 3"/>
          <p:cNvSpPr txBox="1"/>
          <p:nvPr/>
        </p:nvSpPr>
        <p:spPr>
          <a:xfrm>
            <a:off x="10392594" y="11827346"/>
            <a:ext cx="9217024" cy="68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Không phải là các tam thức bậc hai ẩn x.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19"/>
    </mc:Choice>
    <mc:Fallback xmlns="">
      <p:transition spd="slow" advTm="89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" grpId="0"/>
      <p:bldP spid="32" grpId="0"/>
      <p:bldP spid="32" grpId="1"/>
      <p:bldP spid="169" grpId="0"/>
      <p:bldP spid="171" grpId="0"/>
    </p:bldLst>
  </p:timing>
  <p:extLst>
    <p:ext uri="{E180D4A7-C9FB-4DFB-919C-405C955672EB}">
      <p14:showEvtLst xmlns:p14="http://schemas.microsoft.com/office/powerpoint/2010/main">
        <p14:triggerEvt type="onClick" time="66687" objId="16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DẤU CỦA TAM THỨC BẬC HAI</a:t>
            </a:r>
          </a:p>
        </p:txBody>
      </p:sp>
      <p:grpSp>
        <p:nvGrpSpPr>
          <p:cNvPr id="4" name="Group 144"/>
          <p:cNvGrpSpPr/>
          <p:nvPr/>
        </p:nvGrpSpPr>
        <p:grpSpPr>
          <a:xfrm>
            <a:off x="527498" y="2252254"/>
            <a:ext cx="21897886" cy="6262724"/>
            <a:chOff x="1076414" y="3106247"/>
            <a:chExt cx="21897886" cy="4104456"/>
          </a:xfrm>
        </p:grpSpPr>
        <p:sp>
          <p:nvSpPr>
            <p:cNvPr id="5" name="Rounded Rectangle 4"/>
            <p:cNvSpPr/>
            <p:nvPr/>
          </p:nvSpPr>
          <p:spPr>
            <a:xfrm>
              <a:off x="1312551" y="3491345"/>
              <a:ext cx="21661749" cy="3719358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65"/>
            <p:cNvGrpSpPr/>
            <p:nvPr/>
          </p:nvGrpSpPr>
          <p:grpSpPr>
            <a:xfrm>
              <a:off x="1076414" y="3106247"/>
              <a:ext cx="7997189" cy="824978"/>
              <a:chOff x="166396" y="8712046"/>
              <a:chExt cx="7997189" cy="824978"/>
            </a:xfrm>
          </p:grpSpPr>
          <p:sp>
            <p:nvSpPr>
              <p:cNvPr id="8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1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932118" y="8712046"/>
                <a:ext cx="7231467" cy="812794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Phân biệt các khái niệm</a:t>
                </a: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589" y="3631105"/>
            <a:ext cx="15070941" cy="48838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554" y="9617432"/>
            <a:ext cx="20249844" cy="242593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303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5"/>
    </mc:Choice>
    <mc:Fallback xmlns="">
      <p:transition spd="slow" advTm="3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2916778" y="2937216"/>
          <a:ext cx="228626" cy="4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16778" y="2937216"/>
                        <a:ext cx="228626" cy="4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225272" y="2895935"/>
          <a:ext cx="2314842" cy="4372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5272" y="2895935"/>
                        <a:ext cx="2314842" cy="4372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740" name="Group 4"/>
          <p:cNvGrpSpPr>
            <a:grpSpLocks/>
          </p:cNvGrpSpPr>
          <p:nvPr/>
        </p:nvGrpSpPr>
        <p:grpSpPr bwMode="auto">
          <a:xfrm>
            <a:off x="10211365" y="1676594"/>
            <a:ext cx="5029782" cy="3810441"/>
            <a:chOff x="3936" y="2832"/>
            <a:chExt cx="1584" cy="1200"/>
          </a:xfrm>
        </p:grpSpPr>
        <p:sp>
          <p:nvSpPr>
            <p:cNvPr id="6375" name="Text Box 5"/>
            <p:cNvSpPr txBox="1">
              <a:spLocks noChangeArrowheads="1"/>
            </p:cNvSpPr>
            <p:nvPr/>
          </p:nvSpPr>
          <p:spPr bwMode="auto">
            <a:xfrm>
              <a:off x="5232" y="3024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6376" name="Text Box 6"/>
            <p:cNvSpPr txBox="1">
              <a:spLocks noChangeArrowheads="1"/>
            </p:cNvSpPr>
            <p:nvPr/>
          </p:nvSpPr>
          <p:spPr bwMode="auto">
            <a:xfrm>
              <a:off x="4032" y="283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y</a:t>
              </a:r>
            </a:p>
          </p:txBody>
        </p:sp>
        <p:sp>
          <p:nvSpPr>
            <p:cNvPr id="6377" name="Text Box 7"/>
            <p:cNvSpPr txBox="1">
              <a:spLocks noChangeArrowheads="1"/>
            </p:cNvSpPr>
            <p:nvPr/>
          </p:nvSpPr>
          <p:spPr bwMode="auto">
            <a:xfrm>
              <a:off x="4008" y="3203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O</a:t>
              </a:r>
            </a:p>
          </p:txBody>
        </p:sp>
        <p:sp>
          <p:nvSpPr>
            <p:cNvPr id="6378" name="Freeform 8"/>
            <p:cNvSpPr>
              <a:spLocks/>
            </p:cNvSpPr>
            <p:nvPr/>
          </p:nvSpPr>
          <p:spPr bwMode="auto">
            <a:xfrm rot="10800000">
              <a:off x="4128" y="3408"/>
              <a:ext cx="816" cy="624"/>
            </a:xfrm>
            <a:custGeom>
              <a:avLst/>
              <a:gdLst>
                <a:gd name="T0" fmla="*/ 0 w 816"/>
                <a:gd name="T1" fmla="*/ 0 h 624"/>
                <a:gd name="T2" fmla="*/ 432 w 816"/>
                <a:gd name="T3" fmla="*/ 624 h 624"/>
                <a:gd name="T4" fmla="*/ 816 w 816"/>
                <a:gd name="T5" fmla="*/ 0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6" h="624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79" name="Line 9"/>
            <p:cNvSpPr>
              <a:spLocks noChangeShapeType="1"/>
            </p:cNvSpPr>
            <p:nvPr/>
          </p:nvSpPr>
          <p:spPr bwMode="auto">
            <a:xfrm>
              <a:off x="3936" y="326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80" name="Line 10"/>
            <p:cNvSpPr>
              <a:spLocks noChangeShapeType="1"/>
            </p:cNvSpPr>
            <p:nvPr/>
          </p:nvSpPr>
          <p:spPr bwMode="auto">
            <a:xfrm flipV="1">
              <a:off x="4224" y="297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116747" name="Group 11"/>
          <p:cNvGrpSpPr>
            <a:grpSpLocks/>
          </p:cNvGrpSpPr>
          <p:nvPr/>
        </p:nvGrpSpPr>
        <p:grpSpPr bwMode="auto">
          <a:xfrm>
            <a:off x="5181583" y="1829015"/>
            <a:ext cx="5029782" cy="3842196"/>
            <a:chOff x="480" y="2976"/>
            <a:chExt cx="1584" cy="1210"/>
          </a:xfrm>
        </p:grpSpPr>
        <p:sp>
          <p:nvSpPr>
            <p:cNvPr id="6369" name="Text Box 12"/>
            <p:cNvSpPr txBox="1">
              <a:spLocks noChangeArrowheads="1"/>
            </p:cNvSpPr>
            <p:nvPr/>
          </p:nvSpPr>
          <p:spPr bwMode="auto">
            <a:xfrm>
              <a:off x="1776" y="3888"/>
              <a:ext cx="288" cy="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6370" name="Text Box 13"/>
            <p:cNvSpPr txBox="1">
              <a:spLocks noChangeArrowheads="1"/>
            </p:cNvSpPr>
            <p:nvPr/>
          </p:nvSpPr>
          <p:spPr bwMode="auto">
            <a:xfrm>
              <a:off x="576" y="2976"/>
              <a:ext cx="288" cy="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y</a:t>
              </a:r>
            </a:p>
          </p:txBody>
        </p:sp>
        <p:sp>
          <p:nvSpPr>
            <p:cNvPr id="6371" name="Text Box 14"/>
            <p:cNvSpPr txBox="1">
              <a:spLocks noChangeArrowheads="1"/>
            </p:cNvSpPr>
            <p:nvPr/>
          </p:nvSpPr>
          <p:spPr bwMode="auto">
            <a:xfrm>
              <a:off x="552" y="3924"/>
              <a:ext cx="288" cy="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O</a:t>
              </a:r>
            </a:p>
          </p:txBody>
        </p:sp>
        <p:sp>
          <p:nvSpPr>
            <p:cNvPr id="6372" name="Freeform 15"/>
            <p:cNvSpPr>
              <a:spLocks/>
            </p:cNvSpPr>
            <p:nvPr/>
          </p:nvSpPr>
          <p:spPr bwMode="auto">
            <a:xfrm>
              <a:off x="672" y="3264"/>
              <a:ext cx="816" cy="624"/>
            </a:xfrm>
            <a:custGeom>
              <a:avLst/>
              <a:gdLst>
                <a:gd name="T0" fmla="*/ 0 w 816"/>
                <a:gd name="T1" fmla="*/ 0 h 624"/>
                <a:gd name="T2" fmla="*/ 432 w 816"/>
                <a:gd name="T3" fmla="*/ 624 h 624"/>
                <a:gd name="T4" fmla="*/ 816 w 816"/>
                <a:gd name="T5" fmla="*/ 0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6" h="624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73" name="Line 16"/>
            <p:cNvSpPr>
              <a:spLocks noChangeShapeType="1"/>
            </p:cNvSpPr>
            <p:nvPr/>
          </p:nvSpPr>
          <p:spPr bwMode="auto">
            <a:xfrm>
              <a:off x="480" y="398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74" name="Line 17"/>
            <p:cNvSpPr>
              <a:spLocks noChangeShapeType="1"/>
            </p:cNvSpPr>
            <p:nvPr/>
          </p:nvSpPr>
          <p:spPr bwMode="auto">
            <a:xfrm flipV="1">
              <a:off x="768" y="3120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116754" name="Group 18"/>
          <p:cNvGrpSpPr>
            <a:grpSpLocks/>
          </p:cNvGrpSpPr>
          <p:nvPr/>
        </p:nvGrpSpPr>
        <p:grpSpPr bwMode="auto">
          <a:xfrm>
            <a:off x="10211365" y="9602314"/>
            <a:ext cx="5029782" cy="3658024"/>
            <a:chOff x="4128" y="2016"/>
            <a:chExt cx="1584" cy="1152"/>
          </a:xfrm>
        </p:grpSpPr>
        <p:sp>
          <p:nvSpPr>
            <p:cNvPr id="6360" name="Text Box 19"/>
            <p:cNvSpPr txBox="1">
              <a:spLocks noChangeArrowheads="1"/>
            </p:cNvSpPr>
            <p:nvPr/>
          </p:nvSpPr>
          <p:spPr bwMode="auto">
            <a:xfrm>
              <a:off x="4224" y="2016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y</a:t>
              </a:r>
            </a:p>
          </p:txBody>
        </p:sp>
        <p:grpSp>
          <p:nvGrpSpPr>
            <p:cNvPr id="6361" name="Group 20"/>
            <p:cNvGrpSpPr>
              <a:grpSpLocks/>
            </p:cNvGrpSpPr>
            <p:nvPr/>
          </p:nvGrpSpPr>
          <p:grpSpPr bwMode="auto">
            <a:xfrm>
              <a:off x="4128" y="2112"/>
              <a:ext cx="1584" cy="1056"/>
              <a:chOff x="4128" y="2125"/>
              <a:chExt cx="1584" cy="1056"/>
            </a:xfrm>
          </p:grpSpPr>
          <p:sp>
            <p:nvSpPr>
              <p:cNvPr id="6362" name="Text Box 21"/>
              <p:cNvSpPr txBox="1">
                <a:spLocks noChangeArrowheads="1"/>
              </p:cNvSpPr>
              <p:nvPr/>
            </p:nvSpPr>
            <p:spPr bwMode="auto">
              <a:xfrm>
                <a:off x="4512" y="2496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>
                    <a:latin typeface=".VnTime" panose="020B7200000000000000" pitchFamily="34" charset="0"/>
                  </a:rPr>
                  <a:t>x</a:t>
                </a:r>
                <a:r>
                  <a:rPr lang="en-US" altLang="en-US" sz="4000" baseline="-25000">
                    <a:latin typeface=".VnTime" panose="020B7200000000000000" pitchFamily="34" charset="0"/>
                  </a:rPr>
                  <a:t>1</a:t>
                </a:r>
                <a:endParaRPr lang="en-US" altLang="en-US" sz="4000">
                  <a:latin typeface=".VnTime" panose="020B7200000000000000" pitchFamily="34" charset="0"/>
                </a:endParaRPr>
              </a:p>
            </p:txBody>
          </p:sp>
          <p:sp>
            <p:nvSpPr>
              <p:cNvPr id="6363" name="Text Box 22"/>
              <p:cNvSpPr txBox="1">
                <a:spLocks noChangeArrowheads="1"/>
              </p:cNvSpPr>
              <p:nvPr/>
            </p:nvSpPr>
            <p:spPr bwMode="auto">
              <a:xfrm>
                <a:off x="5424" y="2509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800">
                    <a:latin typeface=".VnTime" panose="020B7200000000000000" pitchFamily="34" charset="0"/>
                  </a:rPr>
                  <a:t>x</a:t>
                </a:r>
              </a:p>
            </p:txBody>
          </p:sp>
          <p:sp>
            <p:nvSpPr>
              <p:cNvPr id="6364" name="Text Box 23"/>
              <p:cNvSpPr txBox="1">
                <a:spLocks noChangeArrowheads="1"/>
              </p:cNvSpPr>
              <p:nvPr/>
            </p:nvSpPr>
            <p:spPr bwMode="auto">
              <a:xfrm>
                <a:off x="4211" y="2509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800">
                    <a:latin typeface=".VnTime" panose="020B7200000000000000" pitchFamily="34" charset="0"/>
                  </a:rPr>
                  <a:t>O</a:t>
                </a:r>
              </a:p>
            </p:txBody>
          </p:sp>
          <p:sp>
            <p:nvSpPr>
              <p:cNvPr id="6365" name="Freeform 24"/>
              <p:cNvSpPr>
                <a:spLocks/>
              </p:cNvSpPr>
              <p:nvPr/>
            </p:nvSpPr>
            <p:spPr bwMode="auto">
              <a:xfrm rot="10800000">
                <a:off x="4368" y="2365"/>
                <a:ext cx="816" cy="624"/>
              </a:xfrm>
              <a:custGeom>
                <a:avLst/>
                <a:gdLst>
                  <a:gd name="T0" fmla="*/ 0 w 816"/>
                  <a:gd name="T1" fmla="*/ 0 h 624"/>
                  <a:gd name="T2" fmla="*/ 432 w 816"/>
                  <a:gd name="T3" fmla="*/ 624 h 624"/>
                  <a:gd name="T4" fmla="*/ 816 w 816"/>
                  <a:gd name="T5" fmla="*/ 0 h 6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16" h="624">
                    <a:moveTo>
                      <a:pt x="0" y="0"/>
                    </a:moveTo>
                    <a:cubicBezTo>
                      <a:pt x="148" y="312"/>
                      <a:pt x="296" y="624"/>
                      <a:pt x="432" y="624"/>
                    </a:cubicBezTo>
                    <a:cubicBezTo>
                      <a:pt x="568" y="624"/>
                      <a:pt x="692" y="312"/>
                      <a:pt x="81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366" name="Line 25"/>
              <p:cNvSpPr>
                <a:spLocks noChangeShapeType="1"/>
              </p:cNvSpPr>
              <p:nvPr/>
            </p:nvSpPr>
            <p:spPr bwMode="auto">
              <a:xfrm>
                <a:off x="4128" y="2557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367" name="Line 26"/>
              <p:cNvSpPr>
                <a:spLocks noChangeShapeType="1"/>
              </p:cNvSpPr>
              <p:nvPr/>
            </p:nvSpPr>
            <p:spPr bwMode="auto">
              <a:xfrm flipV="1">
                <a:off x="4416" y="2125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368" name="Text Box 27"/>
              <p:cNvSpPr txBox="1">
                <a:spLocks noChangeArrowheads="1"/>
              </p:cNvSpPr>
              <p:nvPr/>
            </p:nvSpPr>
            <p:spPr bwMode="auto">
              <a:xfrm>
                <a:off x="4800" y="2486"/>
                <a:ext cx="384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>
                    <a:latin typeface=".VnTime" panose="020B7200000000000000" pitchFamily="34" charset="0"/>
                  </a:rPr>
                  <a:t>x</a:t>
                </a:r>
                <a:r>
                  <a:rPr lang="en-US" altLang="en-US" sz="4000" baseline="-25000">
                    <a:latin typeface=".VnTime" panose="020B7200000000000000" pitchFamily="34" charset="0"/>
                  </a:rPr>
                  <a:t>2</a:t>
                </a:r>
                <a:endParaRPr lang="en-US" altLang="en-US" sz="4000">
                  <a:latin typeface=".VnTime" panose="020B7200000000000000" pitchFamily="34" charset="0"/>
                </a:endParaRPr>
              </a:p>
            </p:txBody>
          </p:sp>
        </p:grpSp>
      </p:grpSp>
      <p:grpSp>
        <p:nvGrpSpPr>
          <p:cNvPr id="116764" name="Group 28"/>
          <p:cNvGrpSpPr>
            <a:grpSpLocks/>
          </p:cNvGrpSpPr>
          <p:nvPr/>
        </p:nvGrpSpPr>
        <p:grpSpPr bwMode="auto">
          <a:xfrm>
            <a:off x="10516200" y="6207845"/>
            <a:ext cx="5029782" cy="3543710"/>
            <a:chOff x="2496" y="2100"/>
            <a:chExt cx="1584" cy="1116"/>
          </a:xfrm>
        </p:grpSpPr>
        <p:sp>
          <p:nvSpPr>
            <p:cNvPr id="6353" name="Text Box 29"/>
            <p:cNvSpPr txBox="1">
              <a:spLocks noChangeArrowheads="1"/>
            </p:cNvSpPr>
            <p:nvPr/>
          </p:nvSpPr>
          <p:spPr bwMode="auto">
            <a:xfrm>
              <a:off x="3792" y="2304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6354" name="Text Box 30"/>
            <p:cNvSpPr txBox="1">
              <a:spLocks noChangeArrowheads="1"/>
            </p:cNvSpPr>
            <p:nvPr/>
          </p:nvSpPr>
          <p:spPr bwMode="auto">
            <a:xfrm>
              <a:off x="2592" y="211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y</a:t>
              </a:r>
            </a:p>
          </p:txBody>
        </p:sp>
        <p:sp>
          <p:nvSpPr>
            <p:cNvPr id="6355" name="Text Box 31"/>
            <p:cNvSpPr txBox="1">
              <a:spLocks noChangeArrowheads="1"/>
            </p:cNvSpPr>
            <p:nvPr/>
          </p:nvSpPr>
          <p:spPr bwMode="auto">
            <a:xfrm>
              <a:off x="2568" y="2483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O</a:t>
              </a:r>
            </a:p>
          </p:txBody>
        </p:sp>
        <p:sp>
          <p:nvSpPr>
            <p:cNvPr id="6356" name="Freeform 32"/>
            <p:cNvSpPr>
              <a:spLocks/>
            </p:cNvSpPr>
            <p:nvPr/>
          </p:nvSpPr>
          <p:spPr bwMode="auto">
            <a:xfrm rot="10800000">
              <a:off x="2688" y="2557"/>
              <a:ext cx="816" cy="624"/>
            </a:xfrm>
            <a:custGeom>
              <a:avLst/>
              <a:gdLst>
                <a:gd name="T0" fmla="*/ 0 w 816"/>
                <a:gd name="T1" fmla="*/ 0 h 624"/>
                <a:gd name="T2" fmla="*/ 432 w 816"/>
                <a:gd name="T3" fmla="*/ 624 h 624"/>
                <a:gd name="T4" fmla="*/ 816 w 816"/>
                <a:gd name="T5" fmla="*/ 0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6" h="624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57" name="Line 33"/>
            <p:cNvSpPr>
              <a:spLocks noChangeShapeType="1"/>
            </p:cNvSpPr>
            <p:nvPr/>
          </p:nvSpPr>
          <p:spPr bwMode="auto">
            <a:xfrm>
              <a:off x="2496" y="254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58" name="Line 34"/>
            <p:cNvSpPr>
              <a:spLocks noChangeShapeType="1"/>
            </p:cNvSpPr>
            <p:nvPr/>
          </p:nvSpPr>
          <p:spPr bwMode="auto">
            <a:xfrm flipV="1">
              <a:off x="2784" y="2160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graphicFrame>
          <p:nvGraphicFramePr>
            <p:cNvPr id="6359" name="Object 35"/>
            <p:cNvGraphicFramePr>
              <a:graphicFrameLocks noChangeAspect="1"/>
            </p:cNvGraphicFramePr>
            <p:nvPr/>
          </p:nvGraphicFramePr>
          <p:xfrm>
            <a:off x="2832" y="2100"/>
            <a:ext cx="432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30057" imgH="393529" progId="Equation.3">
                    <p:embed/>
                  </p:oleObj>
                </mc:Choice>
                <mc:Fallback>
                  <p:oleObj name="Equation" r:id="rId9" imgW="330057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2100"/>
                          <a:ext cx="432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6772" name="Group 36"/>
          <p:cNvGrpSpPr>
            <a:grpSpLocks/>
          </p:cNvGrpSpPr>
          <p:nvPr/>
        </p:nvGrpSpPr>
        <p:grpSpPr bwMode="auto">
          <a:xfrm>
            <a:off x="5067270" y="9449895"/>
            <a:ext cx="4686842" cy="4115277"/>
            <a:chOff x="3984" y="672"/>
            <a:chExt cx="1476" cy="1296"/>
          </a:xfrm>
        </p:grpSpPr>
        <p:sp>
          <p:nvSpPr>
            <p:cNvPr id="6345" name="Text Box 37"/>
            <p:cNvSpPr txBox="1">
              <a:spLocks noChangeArrowheads="1"/>
            </p:cNvSpPr>
            <p:nvPr/>
          </p:nvSpPr>
          <p:spPr bwMode="auto">
            <a:xfrm>
              <a:off x="4224" y="67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y</a:t>
              </a:r>
            </a:p>
          </p:txBody>
        </p:sp>
        <p:sp>
          <p:nvSpPr>
            <p:cNvPr id="6346" name="Text Box 38"/>
            <p:cNvSpPr txBox="1">
              <a:spLocks noChangeArrowheads="1"/>
            </p:cNvSpPr>
            <p:nvPr/>
          </p:nvSpPr>
          <p:spPr bwMode="auto">
            <a:xfrm>
              <a:off x="5172" y="1284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6347" name="Text Box 39"/>
            <p:cNvSpPr txBox="1">
              <a:spLocks noChangeArrowheads="1"/>
            </p:cNvSpPr>
            <p:nvPr/>
          </p:nvSpPr>
          <p:spPr bwMode="auto">
            <a:xfrm>
              <a:off x="4776" y="1308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latin typeface=".VnTime" panose="020B7200000000000000" pitchFamily="34" charset="0"/>
                </a:rPr>
                <a:t>x</a:t>
              </a:r>
              <a:r>
                <a:rPr lang="en-US" altLang="en-US" sz="4000" baseline="-25000">
                  <a:latin typeface=".VnTime" panose="020B7200000000000000" pitchFamily="34" charset="0"/>
                </a:rPr>
                <a:t>2</a:t>
              </a:r>
              <a:endParaRPr lang="en-US" altLang="en-US" sz="4000">
                <a:latin typeface=".VnTime" panose="020B7200000000000000" pitchFamily="34" charset="0"/>
              </a:endParaRPr>
            </a:p>
          </p:txBody>
        </p:sp>
        <p:sp>
          <p:nvSpPr>
            <p:cNvPr id="6348" name="Line 40"/>
            <p:cNvSpPr>
              <a:spLocks noChangeShapeType="1"/>
            </p:cNvSpPr>
            <p:nvPr/>
          </p:nvSpPr>
          <p:spPr bwMode="auto">
            <a:xfrm flipV="1">
              <a:off x="4416" y="7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49" name="Line 41"/>
            <p:cNvSpPr>
              <a:spLocks noChangeShapeType="1"/>
            </p:cNvSpPr>
            <p:nvPr/>
          </p:nvSpPr>
          <p:spPr bwMode="auto">
            <a:xfrm>
              <a:off x="3984" y="1536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50" name="Text Box 42"/>
            <p:cNvSpPr txBox="1">
              <a:spLocks noChangeArrowheads="1"/>
            </p:cNvSpPr>
            <p:nvPr/>
          </p:nvSpPr>
          <p:spPr bwMode="auto">
            <a:xfrm>
              <a:off x="4212" y="1308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O</a:t>
              </a:r>
            </a:p>
          </p:txBody>
        </p:sp>
        <p:sp>
          <p:nvSpPr>
            <p:cNvPr id="6351" name="Freeform 43"/>
            <p:cNvSpPr>
              <a:spLocks/>
            </p:cNvSpPr>
            <p:nvPr/>
          </p:nvSpPr>
          <p:spPr bwMode="auto">
            <a:xfrm>
              <a:off x="4368" y="1056"/>
              <a:ext cx="816" cy="624"/>
            </a:xfrm>
            <a:custGeom>
              <a:avLst/>
              <a:gdLst>
                <a:gd name="T0" fmla="*/ 0 w 816"/>
                <a:gd name="T1" fmla="*/ 0 h 624"/>
                <a:gd name="T2" fmla="*/ 432 w 816"/>
                <a:gd name="T3" fmla="*/ 624 h 624"/>
                <a:gd name="T4" fmla="*/ 816 w 816"/>
                <a:gd name="T5" fmla="*/ 0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6" h="624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52" name="Text Box 44"/>
            <p:cNvSpPr txBox="1">
              <a:spLocks noChangeArrowheads="1"/>
            </p:cNvSpPr>
            <p:nvPr/>
          </p:nvSpPr>
          <p:spPr bwMode="auto">
            <a:xfrm>
              <a:off x="4560" y="1320"/>
              <a:ext cx="2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latin typeface=".VnTime" panose="020B7200000000000000" pitchFamily="34" charset="0"/>
                </a:rPr>
                <a:t>x</a:t>
              </a:r>
              <a:r>
                <a:rPr lang="en-US" altLang="en-US" sz="4000" baseline="-25000">
                  <a:latin typeface=".VnTime" panose="020B7200000000000000" pitchFamily="34" charset="0"/>
                </a:rPr>
                <a:t>1</a:t>
              </a:r>
              <a:endParaRPr lang="en-US" altLang="en-US" sz="4000">
                <a:latin typeface=".VnTime" panose="020B7200000000000000" pitchFamily="34" charset="0"/>
              </a:endParaRPr>
            </a:p>
          </p:txBody>
        </p:sp>
      </p:grpSp>
      <p:grpSp>
        <p:nvGrpSpPr>
          <p:cNvPr id="116781" name="Group 45"/>
          <p:cNvGrpSpPr>
            <a:grpSpLocks/>
          </p:cNvGrpSpPr>
          <p:nvPr/>
        </p:nvGrpSpPr>
        <p:grpSpPr bwMode="auto">
          <a:xfrm>
            <a:off x="3047736" y="1066924"/>
            <a:ext cx="17985281" cy="12193411"/>
            <a:chOff x="0" y="480"/>
            <a:chExt cx="5664" cy="3840"/>
          </a:xfrm>
        </p:grpSpPr>
        <p:sp>
          <p:nvSpPr>
            <p:cNvPr id="6316" name="Line 46"/>
            <p:cNvSpPr>
              <a:spLocks noChangeShapeType="1"/>
            </p:cNvSpPr>
            <p:nvPr/>
          </p:nvSpPr>
          <p:spPr bwMode="auto">
            <a:xfrm>
              <a:off x="48" y="480"/>
              <a:ext cx="561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17" name="Line 47"/>
            <p:cNvSpPr>
              <a:spLocks noChangeShapeType="1"/>
            </p:cNvSpPr>
            <p:nvPr/>
          </p:nvSpPr>
          <p:spPr bwMode="auto">
            <a:xfrm flipH="1">
              <a:off x="5616" y="528"/>
              <a:ext cx="48" cy="37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18" name="Line 48"/>
            <p:cNvSpPr>
              <a:spLocks noChangeShapeType="1"/>
            </p:cNvSpPr>
            <p:nvPr/>
          </p:nvSpPr>
          <p:spPr bwMode="auto">
            <a:xfrm flipH="1">
              <a:off x="0" y="480"/>
              <a:ext cx="48" cy="38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19" name="Line 49"/>
            <p:cNvSpPr>
              <a:spLocks noChangeShapeType="1"/>
            </p:cNvSpPr>
            <p:nvPr/>
          </p:nvSpPr>
          <p:spPr bwMode="auto">
            <a:xfrm>
              <a:off x="624" y="480"/>
              <a:ext cx="0" cy="38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20" name="Line 50"/>
            <p:cNvSpPr>
              <a:spLocks noChangeShapeType="1"/>
            </p:cNvSpPr>
            <p:nvPr/>
          </p:nvSpPr>
          <p:spPr bwMode="auto">
            <a:xfrm>
              <a:off x="48" y="768"/>
              <a:ext cx="5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21" name="Line 51"/>
            <p:cNvSpPr>
              <a:spLocks noChangeShapeType="1"/>
            </p:cNvSpPr>
            <p:nvPr/>
          </p:nvSpPr>
          <p:spPr bwMode="auto">
            <a:xfrm>
              <a:off x="48" y="2064"/>
              <a:ext cx="5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22" name="Line 52"/>
            <p:cNvSpPr>
              <a:spLocks noChangeShapeType="1"/>
            </p:cNvSpPr>
            <p:nvPr/>
          </p:nvSpPr>
          <p:spPr bwMode="auto">
            <a:xfrm>
              <a:off x="48" y="3194"/>
              <a:ext cx="5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23" name="Text Box 53"/>
            <p:cNvSpPr txBox="1">
              <a:spLocks noChangeArrowheads="1"/>
            </p:cNvSpPr>
            <p:nvPr/>
          </p:nvSpPr>
          <p:spPr bwMode="auto">
            <a:xfrm>
              <a:off x="96" y="1392"/>
              <a:ext cx="48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  <a:sym typeface="Symbol" panose="05050102010706020507" pitchFamily="18" charset="2"/>
                </a:rPr>
                <a:t></a:t>
              </a:r>
              <a:r>
                <a:rPr lang="en-US" altLang="en-US" sz="4800">
                  <a:latin typeface=".VnTime" panose="020B7200000000000000" pitchFamily="34" charset="0"/>
                </a:rPr>
                <a:t>&lt;0</a:t>
              </a:r>
            </a:p>
          </p:txBody>
        </p:sp>
        <p:sp>
          <p:nvSpPr>
            <p:cNvPr id="6324" name="Text Box 54"/>
            <p:cNvSpPr txBox="1">
              <a:spLocks noChangeArrowheads="1"/>
            </p:cNvSpPr>
            <p:nvPr/>
          </p:nvSpPr>
          <p:spPr bwMode="auto">
            <a:xfrm>
              <a:off x="96" y="2448"/>
              <a:ext cx="52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  <a:sym typeface="Symbol" panose="05050102010706020507" pitchFamily="18" charset="2"/>
                </a:rPr>
                <a:t>=</a:t>
              </a:r>
              <a:r>
                <a:rPr lang="en-US" altLang="en-US" sz="4800">
                  <a:latin typeface=".VnTime" panose="020B7200000000000000" pitchFamily="34" charset="0"/>
                </a:rPr>
                <a:t>0</a:t>
              </a:r>
            </a:p>
          </p:txBody>
        </p:sp>
        <p:grpSp>
          <p:nvGrpSpPr>
            <p:cNvPr id="6325" name="Group 55"/>
            <p:cNvGrpSpPr>
              <a:grpSpLocks/>
            </p:cNvGrpSpPr>
            <p:nvPr/>
          </p:nvGrpSpPr>
          <p:grpSpPr bwMode="auto">
            <a:xfrm>
              <a:off x="960" y="528"/>
              <a:ext cx="672" cy="223"/>
              <a:chOff x="2064" y="3264"/>
              <a:chExt cx="672" cy="223"/>
            </a:xfrm>
          </p:grpSpPr>
          <p:grpSp>
            <p:nvGrpSpPr>
              <p:cNvPr id="6340" name="Group 56"/>
              <p:cNvGrpSpPr>
                <a:grpSpLocks/>
              </p:cNvGrpSpPr>
              <p:nvPr/>
            </p:nvGrpSpPr>
            <p:grpSpPr bwMode="auto">
              <a:xfrm>
                <a:off x="2160" y="3335"/>
                <a:ext cx="192" cy="96"/>
                <a:chOff x="1584" y="3744"/>
                <a:chExt cx="192" cy="96"/>
              </a:xfrm>
            </p:grpSpPr>
            <p:sp>
              <p:nvSpPr>
                <p:cNvPr id="6342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1584" y="3744"/>
                  <a:ext cx="96" cy="96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8601"/>
                </a:p>
              </p:txBody>
            </p:sp>
            <p:sp>
              <p:nvSpPr>
                <p:cNvPr id="6343" name="Line 58"/>
                <p:cNvSpPr>
                  <a:spLocks noChangeShapeType="1"/>
                </p:cNvSpPr>
                <p:nvPr/>
              </p:nvSpPr>
              <p:spPr bwMode="auto">
                <a:xfrm>
                  <a:off x="1680" y="3744"/>
                  <a:ext cx="96" cy="96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8601"/>
                </a:p>
              </p:txBody>
            </p:sp>
            <p:sp>
              <p:nvSpPr>
                <p:cNvPr id="6344" name="Line 59"/>
                <p:cNvSpPr>
                  <a:spLocks noChangeShapeType="1"/>
                </p:cNvSpPr>
                <p:nvPr/>
              </p:nvSpPr>
              <p:spPr bwMode="auto">
                <a:xfrm>
                  <a:off x="1584" y="3840"/>
                  <a:ext cx="192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8601"/>
                </a:p>
              </p:txBody>
            </p:sp>
          </p:grpSp>
          <p:sp>
            <p:nvSpPr>
              <p:cNvPr id="6341" name="Text Box 60"/>
              <p:cNvSpPr txBox="1">
                <a:spLocks noChangeArrowheads="1"/>
              </p:cNvSpPr>
              <p:nvPr/>
            </p:nvSpPr>
            <p:spPr bwMode="auto">
              <a:xfrm>
                <a:off x="2064" y="3264"/>
                <a:ext cx="672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 sz="4000">
                  <a:latin typeface=".VnTime" panose="020B7200000000000000" pitchFamily="34" charset="0"/>
                </a:endParaRPr>
              </a:p>
            </p:txBody>
          </p:sp>
        </p:grpSp>
        <p:grpSp>
          <p:nvGrpSpPr>
            <p:cNvPr id="6326" name="Group 61"/>
            <p:cNvGrpSpPr>
              <a:grpSpLocks/>
            </p:cNvGrpSpPr>
            <p:nvPr/>
          </p:nvGrpSpPr>
          <p:grpSpPr bwMode="auto">
            <a:xfrm>
              <a:off x="4704" y="528"/>
              <a:ext cx="672" cy="223"/>
              <a:chOff x="2064" y="3264"/>
              <a:chExt cx="672" cy="223"/>
            </a:xfrm>
          </p:grpSpPr>
          <p:grpSp>
            <p:nvGrpSpPr>
              <p:cNvPr id="6335" name="Group 62"/>
              <p:cNvGrpSpPr>
                <a:grpSpLocks/>
              </p:cNvGrpSpPr>
              <p:nvPr/>
            </p:nvGrpSpPr>
            <p:grpSpPr bwMode="auto">
              <a:xfrm>
                <a:off x="2160" y="3335"/>
                <a:ext cx="192" cy="96"/>
                <a:chOff x="1584" y="3744"/>
                <a:chExt cx="192" cy="96"/>
              </a:xfrm>
            </p:grpSpPr>
            <p:sp>
              <p:nvSpPr>
                <p:cNvPr id="633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584" y="374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8601"/>
                </a:p>
              </p:txBody>
            </p:sp>
            <p:sp>
              <p:nvSpPr>
                <p:cNvPr id="6338" name="Line 64"/>
                <p:cNvSpPr>
                  <a:spLocks noChangeShapeType="1"/>
                </p:cNvSpPr>
                <p:nvPr/>
              </p:nvSpPr>
              <p:spPr bwMode="auto">
                <a:xfrm>
                  <a:off x="1680" y="374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8601"/>
                </a:p>
              </p:txBody>
            </p:sp>
            <p:sp>
              <p:nvSpPr>
                <p:cNvPr id="6339" name="Line 65"/>
                <p:cNvSpPr>
                  <a:spLocks noChangeShapeType="1"/>
                </p:cNvSpPr>
                <p:nvPr/>
              </p:nvSpPr>
              <p:spPr bwMode="auto">
                <a:xfrm>
                  <a:off x="1584" y="384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8601"/>
                </a:p>
              </p:txBody>
            </p:sp>
          </p:grpSp>
          <p:sp>
            <p:nvSpPr>
              <p:cNvPr id="6336" name="Text Box 66"/>
              <p:cNvSpPr txBox="1">
                <a:spLocks noChangeArrowheads="1"/>
              </p:cNvSpPr>
              <p:nvPr/>
            </p:nvSpPr>
            <p:spPr bwMode="auto">
              <a:xfrm>
                <a:off x="2064" y="3264"/>
                <a:ext cx="672" cy="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>
                    <a:latin typeface=".VnTime" panose="020B7200000000000000" pitchFamily="34" charset="0"/>
                  </a:rPr>
                  <a:t>DÊu f(x)</a:t>
                </a:r>
              </a:p>
            </p:txBody>
          </p:sp>
        </p:grpSp>
        <p:grpSp>
          <p:nvGrpSpPr>
            <p:cNvPr id="6327" name="Group 67"/>
            <p:cNvGrpSpPr>
              <a:grpSpLocks/>
            </p:cNvGrpSpPr>
            <p:nvPr/>
          </p:nvGrpSpPr>
          <p:grpSpPr bwMode="auto">
            <a:xfrm>
              <a:off x="2784" y="518"/>
              <a:ext cx="672" cy="262"/>
              <a:chOff x="2064" y="3264"/>
              <a:chExt cx="672" cy="262"/>
            </a:xfrm>
          </p:grpSpPr>
          <p:grpSp>
            <p:nvGrpSpPr>
              <p:cNvPr id="6330" name="Group 68"/>
              <p:cNvGrpSpPr>
                <a:grpSpLocks/>
              </p:cNvGrpSpPr>
              <p:nvPr/>
            </p:nvGrpSpPr>
            <p:grpSpPr bwMode="auto">
              <a:xfrm>
                <a:off x="2160" y="3335"/>
                <a:ext cx="192" cy="96"/>
                <a:chOff x="1584" y="3744"/>
                <a:chExt cx="192" cy="96"/>
              </a:xfrm>
            </p:grpSpPr>
            <p:sp>
              <p:nvSpPr>
                <p:cNvPr id="6332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1584" y="3744"/>
                  <a:ext cx="96" cy="96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8601"/>
                </a:p>
              </p:txBody>
            </p:sp>
            <p:sp>
              <p:nvSpPr>
                <p:cNvPr id="6333" name="Line 70"/>
                <p:cNvSpPr>
                  <a:spLocks noChangeShapeType="1"/>
                </p:cNvSpPr>
                <p:nvPr/>
              </p:nvSpPr>
              <p:spPr bwMode="auto">
                <a:xfrm>
                  <a:off x="1680" y="3744"/>
                  <a:ext cx="96" cy="96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8601"/>
                </a:p>
              </p:txBody>
            </p:sp>
            <p:sp>
              <p:nvSpPr>
                <p:cNvPr id="6334" name="Line 71"/>
                <p:cNvSpPr>
                  <a:spLocks noChangeShapeType="1"/>
                </p:cNvSpPr>
                <p:nvPr/>
              </p:nvSpPr>
              <p:spPr bwMode="auto">
                <a:xfrm>
                  <a:off x="1584" y="3840"/>
                  <a:ext cx="192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8601"/>
                </a:p>
              </p:txBody>
            </p:sp>
          </p:grpSp>
          <p:sp>
            <p:nvSpPr>
              <p:cNvPr id="6331" name="Text Box 72"/>
              <p:cNvSpPr txBox="1">
                <a:spLocks noChangeArrowheads="1"/>
              </p:cNvSpPr>
              <p:nvPr/>
            </p:nvSpPr>
            <p:spPr bwMode="auto">
              <a:xfrm>
                <a:off x="2064" y="3264"/>
                <a:ext cx="672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 sz="4800"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6328" name="Line 73"/>
            <p:cNvSpPr>
              <a:spLocks noChangeShapeType="1"/>
            </p:cNvSpPr>
            <p:nvPr/>
          </p:nvSpPr>
          <p:spPr bwMode="auto">
            <a:xfrm>
              <a:off x="2160" y="480"/>
              <a:ext cx="0" cy="38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29" name="Line 74"/>
            <p:cNvSpPr>
              <a:spLocks noChangeShapeType="1"/>
            </p:cNvSpPr>
            <p:nvPr/>
          </p:nvSpPr>
          <p:spPr bwMode="auto">
            <a:xfrm>
              <a:off x="3840" y="528"/>
              <a:ext cx="0" cy="37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116811" name="Group 75"/>
          <p:cNvGrpSpPr>
            <a:grpSpLocks/>
          </p:cNvGrpSpPr>
          <p:nvPr/>
        </p:nvGrpSpPr>
        <p:grpSpPr bwMode="auto">
          <a:xfrm>
            <a:off x="5638836" y="7316047"/>
            <a:ext cx="2895935" cy="1524176"/>
            <a:chOff x="2496" y="1152"/>
            <a:chExt cx="912" cy="480"/>
          </a:xfrm>
        </p:grpSpPr>
        <p:grpSp>
          <p:nvGrpSpPr>
            <p:cNvPr id="6298" name="Group 76"/>
            <p:cNvGrpSpPr>
              <a:grpSpLocks/>
            </p:cNvGrpSpPr>
            <p:nvPr/>
          </p:nvGrpSpPr>
          <p:grpSpPr bwMode="auto">
            <a:xfrm>
              <a:off x="2496" y="1152"/>
              <a:ext cx="48" cy="48"/>
              <a:chOff x="2976" y="3682"/>
              <a:chExt cx="48" cy="48"/>
            </a:xfrm>
          </p:grpSpPr>
          <p:sp>
            <p:nvSpPr>
              <p:cNvPr id="6314" name="Line 77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315" name="Line 78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99" name="Group 79"/>
            <p:cNvGrpSpPr>
              <a:grpSpLocks/>
            </p:cNvGrpSpPr>
            <p:nvPr/>
          </p:nvGrpSpPr>
          <p:grpSpPr bwMode="auto">
            <a:xfrm>
              <a:off x="2652" y="1392"/>
              <a:ext cx="48" cy="48"/>
              <a:chOff x="2976" y="3682"/>
              <a:chExt cx="48" cy="48"/>
            </a:xfrm>
          </p:grpSpPr>
          <p:sp>
            <p:nvSpPr>
              <p:cNvPr id="6312" name="Line 80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313" name="Line 81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300" name="Group 82"/>
            <p:cNvGrpSpPr>
              <a:grpSpLocks/>
            </p:cNvGrpSpPr>
            <p:nvPr/>
          </p:nvGrpSpPr>
          <p:grpSpPr bwMode="auto">
            <a:xfrm>
              <a:off x="2760" y="1584"/>
              <a:ext cx="48" cy="48"/>
              <a:chOff x="2976" y="3682"/>
              <a:chExt cx="48" cy="48"/>
            </a:xfrm>
          </p:grpSpPr>
          <p:sp>
            <p:nvSpPr>
              <p:cNvPr id="6310" name="Line 83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311" name="Line 84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301" name="Group 85"/>
            <p:cNvGrpSpPr>
              <a:grpSpLocks/>
            </p:cNvGrpSpPr>
            <p:nvPr/>
          </p:nvGrpSpPr>
          <p:grpSpPr bwMode="auto">
            <a:xfrm>
              <a:off x="3120" y="1584"/>
              <a:ext cx="48" cy="48"/>
              <a:chOff x="2976" y="3682"/>
              <a:chExt cx="48" cy="48"/>
            </a:xfrm>
          </p:grpSpPr>
          <p:sp>
            <p:nvSpPr>
              <p:cNvPr id="6308" name="Line 86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309" name="Line 87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302" name="Group 88"/>
            <p:cNvGrpSpPr>
              <a:grpSpLocks/>
            </p:cNvGrpSpPr>
            <p:nvPr/>
          </p:nvGrpSpPr>
          <p:grpSpPr bwMode="auto">
            <a:xfrm>
              <a:off x="3264" y="1392"/>
              <a:ext cx="48" cy="48"/>
              <a:chOff x="2976" y="3682"/>
              <a:chExt cx="48" cy="48"/>
            </a:xfrm>
          </p:grpSpPr>
          <p:sp>
            <p:nvSpPr>
              <p:cNvPr id="6306" name="Line 89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307" name="Line 90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303" name="Group 91"/>
            <p:cNvGrpSpPr>
              <a:grpSpLocks/>
            </p:cNvGrpSpPr>
            <p:nvPr/>
          </p:nvGrpSpPr>
          <p:grpSpPr bwMode="auto">
            <a:xfrm>
              <a:off x="3360" y="1152"/>
              <a:ext cx="48" cy="48"/>
              <a:chOff x="2976" y="3682"/>
              <a:chExt cx="48" cy="48"/>
            </a:xfrm>
          </p:grpSpPr>
          <p:sp>
            <p:nvSpPr>
              <p:cNvPr id="6304" name="Line 92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305" name="Line 93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</p:grpSp>
      <p:grpSp>
        <p:nvGrpSpPr>
          <p:cNvPr id="116830" name="Group 94"/>
          <p:cNvGrpSpPr>
            <a:grpSpLocks/>
          </p:cNvGrpSpPr>
          <p:nvPr/>
        </p:nvGrpSpPr>
        <p:grpSpPr bwMode="auto">
          <a:xfrm>
            <a:off x="6134193" y="10932791"/>
            <a:ext cx="2895935" cy="1105028"/>
            <a:chOff x="4320" y="1152"/>
            <a:chExt cx="912" cy="348"/>
          </a:xfrm>
        </p:grpSpPr>
        <p:grpSp>
          <p:nvGrpSpPr>
            <p:cNvPr id="6286" name="Group 95"/>
            <p:cNvGrpSpPr>
              <a:grpSpLocks/>
            </p:cNvGrpSpPr>
            <p:nvPr/>
          </p:nvGrpSpPr>
          <p:grpSpPr bwMode="auto">
            <a:xfrm>
              <a:off x="4320" y="1152"/>
              <a:ext cx="48" cy="48"/>
              <a:chOff x="2976" y="3682"/>
              <a:chExt cx="48" cy="48"/>
            </a:xfrm>
          </p:grpSpPr>
          <p:sp>
            <p:nvSpPr>
              <p:cNvPr id="6296" name="Line 96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97" name="Line 97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87" name="Group 98"/>
            <p:cNvGrpSpPr>
              <a:grpSpLocks/>
            </p:cNvGrpSpPr>
            <p:nvPr/>
          </p:nvGrpSpPr>
          <p:grpSpPr bwMode="auto">
            <a:xfrm>
              <a:off x="4464" y="1440"/>
              <a:ext cx="48" cy="48"/>
              <a:chOff x="2976" y="3682"/>
              <a:chExt cx="48" cy="48"/>
            </a:xfrm>
          </p:grpSpPr>
          <p:sp>
            <p:nvSpPr>
              <p:cNvPr id="6294" name="Line 99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95" name="Line 100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88" name="Group 101"/>
            <p:cNvGrpSpPr>
              <a:grpSpLocks/>
            </p:cNvGrpSpPr>
            <p:nvPr/>
          </p:nvGrpSpPr>
          <p:grpSpPr bwMode="auto">
            <a:xfrm>
              <a:off x="5184" y="1200"/>
              <a:ext cx="48" cy="48"/>
              <a:chOff x="2976" y="3682"/>
              <a:chExt cx="48" cy="48"/>
            </a:xfrm>
          </p:grpSpPr>
          <p:sp>
            <p:nvSpPr>
              <p:cNvPr id="6292" name="Line 102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93" name="Line 103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89" name="Group 104"/>
            <p:cNvGrpSpPr>
              <a:grpSpLocks/>
            </p:cNvGrpSpPr>
            <p:nvPr/>
          </p:nvGrpSpPr>
          <p:grpSpPr bwMode="auto">
            <a:xfrm>
              <a:off x="5064" y="1452"/>
              <a:ext cx="48" cy="48"/>
              <a:chOff x="2976" y="3682"/>
              <a:chExt cx="48" cy="48"/>
            </a:xfrm>
          </p:grpSpPr>
          <p:sp>
            <p:nvSpPr>
              <p:cNvPr id="6290" name="Line 105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91" name="Line 106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</p:grpSp>
      <p:grpSp>
        <p:nvGrpSpPr>
          <p:cNvPr id="116843" name="Group 107"/>
          <p:cNvGrpSpPr>
            <a:grpSpLocks/>
          </p:cNvGrpSpPr>
          <p:nvPr/>
        </p:nvGrpSpPr>
        <p:grpSpPr bwMode="auto">
          <a:xfrm>
            <a:off x="6972490" y="12456968"/>
            <a:ext cx="1295550" cy="381044"/>
            <a:chOff x="4584" y="1632"/>
            <a:chExt cx="408" cy="120"/>
          </a:xfrm>
        </p:grpSpPr>
        <p:sp>
          <p:nvSpPr>
            <p:cNvPr id="6283" name="Line 108"/>
            <p:cNvSpPr>
              <a:spLocks noChangeShapeType="1"/>
            </p:cNvSpPr>
            <p:nvPr/>
          </p:nvSpPr>
          <p:spPr bwMode="auto">
            <a:xfrm>
              <a:off x="4584" y="1632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84" name="Line 109"/>
            <p:cNvSpPr>
              <a:spLocks noChangeShapeType="1"/>
            </p:cNvSpPr>
            <p:nvPr/>
          </p:nvSpPr>
          <p:spPr bwMode="auto">
            <a:xfrm>
              <a:off x="4944" y="1632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85" name="Line 110"/>
            <p:cNvSpPr>
              <a:spLocks noChangeShapeType="1"/>
            </p:cNvSpPr>
            <p:nvPr/>
          </p:nvSpPr>
          <p:spPr bwMode="auto">
            <a:xfrm>
              <a:off x="4776" y="1752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116847" name="Group 111"/>
          <p:cNvGrpSpPr>
            <a:grpSpLocks/>
          </p:cNvGrpSpPr>
          <p:nvPr/>
        </p:nvGrpSpPr>
        <p:grpSpPr bwMode="auto">
          <a:xfrm>
            <a:off x="10821035" y="11545636"/>
            <a:ext cx="2895935" cy="800193"/>
            <a:chOff x="4320" y="2628"/>
            <a:chExt cx="912" cy="252"/>
          </a:xfrm>
        </p:grpSpPr>
        <p:sp>
          <p:nvSpPr>
            <p:cNvPr id="6279" name="Line 112"/>
            <p:cNvSpPr>
              <a:spLocks noChangeShapeType="1"/>
            </p:cNvSpPr>
            <p:nvPr/>
          </p:nvSpPr>
          <p:spPr bwMode="auto">
            <a:xfrm>
              <a:off x="5184" y="2880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80" name="Line 113"/>
            <p:cNvSpPr>
              <a:spLocks noChangeShapeType="1"/>
            </p:cNvSpPr>
            <p:nvPr/>
          </p:nvSpPr>
          <p:spPr bwMode="auto">
            <a:xfrm>
              <a:off x="5088" y="2688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81" name="Line 114"/>
            <p:cNvSpPr>
              <a:spLocks noChangeShapeType="1"/>
            </p:cNvSpPr>
            <p:nvPr/>
          </p:nvSpPr>
          <p:spPr bwMode="auto">
            <a:xfrm>
              <a:off x="4320" y="2880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82" name="Line 115"/>
            <p:cNvSpPr>
              <a:spLocks noChangeShapeType="1"/>
            </p:cNvSpPr>
            <p:nvPr/>
          </p:nvSpPr>
          <p:spPr bwMode="auto">
            <a:xfrm>
              <a:off x="4440" y="2628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116852" name="Group 116"/>
          <p:cNvGrpSpPr>
            <a:grpSpLocks/>
          </p:cNvGrpSpPr>
          <p:nvPr/>
        </p:nvGrpSpPr>
        <p:grpSpPr bwMode="auto">
          <a:xfrm>
            <a:off x="11430706" y="10364399"/>
            <a:ext cx="1524176" cy="609671"/>
            <a:chOff x="4512" y="2256"/>
            <a:chExt cx="480" cy="192"/>
          </a:xfrm>
        </p:grpSpPr>
        <p:grpSp>
          <p:nvGrpSpPr>
            <p:cNvPr id="6270" name="Group 117"/>
            <p:cNvGrpSpPr>
              <a:grpSpLocks/>
            </p:cNvGrpSpPr>
            <p:nvPr/>
          </p:nvGrpSpPr>
          <p:grpSpPr bwMode="auto">
            <a:xfrm>
              <a:off x="4944" y="2400"/>
              <a:ext cx="48" cy="48"/>
              <a:chOff x="2976" y="3682"/>
              <a:chExt cx="48" cy="48"/>
            </a:xfrm>
          </p:grpSpPr>
          <p:sp>
            <p:nvSpPr>
              <p:cNvPr id="6277" name="Line 118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78" name="Line 119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71" name="Group 120"/>
            <p:cNvGrpSpPr>
              <a:grpSpLocks/>
            </p:cNvGrpSpPr>
            <p:nvPr/>
          </p:nvGrpSpPr>
          <p:grpSpPr bwMode="auto">
            <a:xfrm>
              <a:off x="4704" y="2256"/>
              <a:ext cx="48" cy="48"/>
              <a:chOff x="2976" y="3682"/>
              <a:chExt cx="48" cy="48"/>
            </a:xfrm>
          </p:grpSpPr>
          <p:sp>
            <p:nvSpPr>
              <p:cNvPr id="6275" name="Line 121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76" name="Line 122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72" name="Group 123"/>
            <p:cNvGrpSpPr>
              <a:grpSpLocks/>
            </p:cNvGrpSpPr>
            <p:nvPr/>
          </p:nvGrpSpPr>
          <p:grpSpPr bwMode="auto">
            <a:xfrm>
              <a:off x="4512" y="2400"/>
              <a:ext cx="48" cy="48"/>
              <a:chOff x="2976" y="3682"/>
              <a:chExt cx="48" cy="48"/>
            </a:xfrm>
          </p:grpSpPr>
          <p:sp>
            <p:nvSpPr>
              <p:cNvPr id="6273" name="Line 124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74" name="Line 125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</p:grpSp>
      <p:grpSp>
        <p:nvGrpSpPr>
          <p:cNvPr id="116862" name="Group 126"/>
          <p:cNvGrpSpPr>
            <a:grpSpLocks/>
          </p:cNvGrpSpPr>
          <p:nvPr/>
        </p:nvGrpSpPr>
        <p:grpSpPr bwMode="auto">
          <a:xfrm>
            <a:off x="10668618" y="3276979"/>
            <a:ext cx="2895935" cy="1752803"/>
            <a:chOff x="816" y="2472"/>
            <a:chExt cx="912" cy="552"/>
          </a:xfrm>
        </p:grpSpPr>
        <p:sp>
          <p:nvSpPr>
            <p:cNvPr id="6263" name="Line 127"/>
            <p:cNvSpPr>
              <a:spLocks noChangeShapeType="1"/>
            </p:cNvSpPr>
            <p:nvPr/>
          </p:nvSpPr>
          <p:spPr bwMode="auto">
            <a:xfrm>
              <a:off x="1584" y="2832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64" name="Line 128"/>
            <p:cNvSpPr>
              <a:spLocks noChangeShapeType="1"/>
            </p:cNvSpPr>
            <p:nvPr/>
          </p:nvSpPr>
          <p:spPr bwMode="auto">
            <a:xfrm>
              <a:off x="1680" y="3024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65" name="Line 129"/>
            <p:cNvSpPr>
              <a:spLocks noChangeShapeType="1"/>
            </p:cNvSpPr>
            <p:nvPr/>
          </p:nvSpPr>
          <p:spPr bwMode="auto">
            <a:xfrm>
              <a:off x="1488" y="2640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66" name="Line 130"/>
            <p:cNvSpPr>
              <a:spLocks noChangeShapeType="1"/>
            </p:cNvSpPr>
            <p:nvPr/>
          </p:nvSpPr>
          <p:spPr bwMode="auto">
            <a:xfrm>
              <a:off x="1224" y="2472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67" name="Line 131"/>
            <p:cNvSpPr>
              <a:spLocks noChangeShapeType="1"/>
            </p:cNvSpPr>
            <p:nvPr/>
          </p:nvSpPr>
          <p:spPr bwMode="auto">
            <a:xfrm>
              <a:off x="816" y="3024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68" name="Line 132"/>
            <p:cNvSpPr>
              <a:spLocks noChangeShapeType="1"/>
            </p:cNvSpPr>
            <p:nvPr/>
          </p:nvSpPr>
          <p:spPr bwMode="auto">
            <a:xfrm>
              <a:off x="972" y="2736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69" name="Line 133"/>
            <p:cNvSpPr>
              <a:spLocks noChangeShapeType="1"/>
            </p:cNvSpPr>
            <p:nvPr/>
          </p:nvSpPr>
          <p:spPr bwMode="auto">
            <a:xfrm>
              <a:off x="1008" y="2592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sp>
        <p:nvSpPr>
          <p:cNvPr id="116870" name="Text Box 134"/>
          <p:cNvSpPr txBox="1">
            <a:spLocks noChangeArrowheads="1"/>
          </p:cNvSpPr>
          <p:nvPr/>
        </p:nvSpPr>
        <p:spPr bwMode="auto">
          <a:xfrm>
            <a:off x="3657406" y="10669235"/>
            <a:ext cx="15241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  <a:sym typeface="Symbol" panose="05050102010706020507" pitchFamily="18" charset="2"/>
              </a:rPr>
              <a:t>&gt;0</a:t>
            </a:r>
          </a:p>
        </p:txBody>
      </p:sp>
      <p:grpSp>
        <p:nvGrpSpPr>
          <p:cNvPr id="116871" name="Group 135"/>
          <p:cNvGrpSpPr>
            <a:grpSpLocks/>
          </p:cNvGrpSpPr>
          <p:nvPr/>
        </p:nvGrpSpPr>
        <p:grpSpPr bwMode="auto">
          <a:xfrm>
            <a:off x="5791253" y="2895935"/>
            <a:ext cx="2743518" cy="2057638"/>
            <a:chOff x="864" y="1008"/>
            <a:chExt cx="864" cy="648"/>
          </a:xfrm>
        </p:grpSpPr>
        <p:grpSp>
          <p:nvGrpSpPr>
            <p:cNvPr id="6242" name="Group 136"/>
            <p:cNvGrpSpPr>
              <a:grpSpLocks/>
            </p:cNvGrpSpPr>
            <p:nvPr/>
          </p:nvGrpSpPr>
          <p:grpSpPr bwMode="auto">
            <a:xfrm>
              <a:off x="1248" y="1608"/>
              <a:ext cx="48" cy="48"/>
              <a:chOff x="2976" y="3682"/>
              <a:chExt cx="48" cy="48"/>
            </a:xfrm>
          </p:grpSpPr>
          <p:sp>
            <p:nvSpPr>
              <p:cNvPr id="6261" name="Line 137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62" name="Line 138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43" name="Group 139"/>
            <p:cNvGrpSpPr>
              <a:grpSpLocks/>
            </p:cNvGrpSpPr>
            <p:nvPr/>
          </p:nvGrpSpPr>
          <p:grpSpPr bwMode="auto">
            <a:xfrm>
              <a:off x="1056" y="1488"/>
              <a:ext cx="48" cy="48"/>
              <a:chOff x="2976" y="3682"/>
              <a:chExt cx="48" cy="48"/>
            </a:xfrm>
          </p:grpSpPr>
          <p:sp>
            <p:nvSpPr>
              <p:cNvPr id="6259" name="Line 140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60" name="Line 141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44" name="Group 142"/>
            <p:cNvGrpSpPr>
              <a:grpSpLocks/>
            </p:cNvGrpSpPr>
            <p:nvPr/>
          </p:nvGrpSpPr>
          <p:grpSpPr bwMode="auto">
            <a:xfrm>
              <a:off x="984" y="1332"/>
              <a:ext cx="48" cy="48"/>
              <a:chOff x="2976" y="3682"/>
              <a:chExt cx="48" cy="48"/>
            </a:xfrm>
          </p:grpSpPr>
          <p:sp>
            <p:nvSpPr>
              <p:cNvPr id="6257" name="Line 143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58" name="Line 144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45" name="Group 145"/>
            <p:cNvGrpSpPr>
              <a:grpSpLocks/>
            </p:cNvGrpSpPr>
            <p:nvPr/>
          </p:nvGrpSpPr>
          <p:grpSpPr bwMode="auto">
            <a:xfrm>
              <a:off x="864" y="1104"/>
              <a:ext cx="48" cy="48"/>
              <a:chOff x="2976" y="3682"/>
              <a:chExt cx="48" cy="48"/>
            </a:xfrm>
          </p:grpSpPr>
          <p:sp>
            <p:nvSpPr>
              <p:cNvPr id="6255" name="Line 146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56" name="Line 147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46" name="Group 148"/>
            <p:cNvGrpSpPr>
              <a:grpSpLocks/>
            </p:cNvGrpSpPr>
            <p:nvPr/>
          </p:nvGrpSpPr>
          <p:grpSpPr bwMode="auto">
            <a:xfrm>
              <a:off x="1476" y="1488"/>
              <a:ext cx="48" cy="48"/>
              <a:chOff x="2976" y="3682"/>
              <a:chExt cx="48" cy="48"/>
            </a:xfrm>
          </p:grpSpPr>
          <p:sp>
            <p:nvSpPr>
              <p:cNvPr id="6253" name="Line 149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54" name="Line 150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47" name="Group 151"/>
            <p:cNvGrpSpPr>
              <a:grpSpLocks/>
            </p:cNvGrpSpPr>
            <p:nvPr/>
          </p:nvGrpSpPr>
          <p:grpSpPr bwMode="auto">
            <a:xfrm>
              <a:off x="1620" y="1248"/>
              <a:ext cx="48" cy="48"/>
              <a:chOff x="2976" y="3682"/>
              <a:chExt cx="48" cy="48"/>
            </a:xfrm>
          </p:grpSpPr>
          <p:sp>
            <p:nvSpPr>
              <p:cNvPr id="6251" name="Line 152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52" name="Line 153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48" name="Group 154"/>
            <p:cNvGrpSpPr>
              <a:grpSpLocks/>
            </p:cNvGrpSpPr>
            <p:nvPr/>
          </p:nvGrpSpPr>
          <p:grpSpPr bwMode="auto">
            <a:xfrm>
              <a:off x="1680" y="1008"/>
              <a:ext cx="48" cy="48"/>
              <a:chOff x="2976" y="3682"/>
              <a:chExt cx="48" cy="48"/>
            </a:xfrm>
          </p:grpSpPr>
          <p:sp>
            <p:nvSpPr>
              <p:cNvPr id="6249" name="Line 155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50" name="Line 156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</p:grpSp>
      <p:grpSp>
        <p:nvGrpSpPr>
          <p:cNvPr id="116893" name="Group 157"/>
          <p:cNvGrpSpPr>
            <a:grpSpLocks/>
          </p:cNvGrpSpPr>
          <p:nvPr/>
        </p:nvGrpSpPr>
        <p:grpSpPr bwMode="auto">
          <a:xfrm>
            <a:off x="5181583" y="1825840"/>
            <a:ext cx="5029782" cy="3842196"/>
            <a:chOff x="672" y="3132"/>
            <a:chExt cx="1584" cy="1210"/>
          </a:xfrm>
        </p:grpSpPr>
        <p:sp>
          <p:nvSpPr>
            <p:cNvPr id="6236" name="Text Box 158"/>
            <p:cNvSpPr txBox="1">
              <a:spLocks noChangeArrowheads="1"/>
            </p:cNvSpPr>
            <p:nvPr/>
          </p:nvSpPr>
          <p:spPr bwMode="auto">
            <a:xfrm>
              <a:off x="1968" y="4044"/>
              <a:ext cx="288" cy="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6237" name="Text Box 159"/>
            <p:cNvSpPr txBox="1">
              <a:spLocks noChangeArrowheads="1"/>
            </p:cNvSpPr>
            <p:nvPr/>
          </p:nvSpPr>
          <p:spPr bwMode="auto">
            <a:xfrm>
              <a:off x="768" y="313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y</a:t>
              </a:r>
            </a:p>
          </p:txBody>
        </p:sp>
        <p:sp>
          <p:nvSpPr>
            <p:cNvPr id="6238" name="Text Box 160"/>
            <p:cNvSpPr txBox="1">
              <a:spLocks noChangeArrowheads="1"/>
            </p:cNvSpPr>
            <p:nvPr/>
          </p:nvSpPr>
          <p:spPr bwMode="auto">
            <a:xfrm>
              <a:off x="744" y="4080"/>
              <a:ext cx="288" cy="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O</a:t>
              </a:r>
            </a:p>
          </p:txBody>
        </p:sp>
        <p:sp>
          <p:nvSpPr>
            <p:cNvPr id="6239" name="Freeform 161"/>
            <p:cNvSpPr>
              <a:spLocks/>
            </p:cNvSpPr>
            <p:nvPr/>
          </p:nvSpPr>
          <p:spPr bwMode="auto">
            <a:xfrm>
              <a:off x="864" y="3421"/>
              <a:ext cx="816" cy="624"/>
            </a:xfrm>
            <a:custGeom>
              <a:avLst/>
              <a:gdLst>
                <a:gd name="T0" fmla="*/ 0 w 816"/>
                <a:gd name="T1" fmla="*/ 0 h 624"/>
                <a:gd name="T2" fmla="*/ 432 w 816"/>
                <a:gd name="T3" fmla="*/ 624 h 624"/>
                <a:gd name="T4" fmla="*/ 816 w 816"/>
                <a:gd name="T5" fmla="*/ 0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6" h="624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solidFill>
              <a:schemeClr val="bg1"/>
            </a:solidFill>
            <a:ln w="28575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40" name="Line 162"/>
            <p:cNvSpPr>
              <a:spLocks noChangeShapeType="1"/>
            </p:cNvSpPr>
            <p:nvPr/>
          </p:nvSpPr>
          <p:spPr bwMode="auto">
            <a:xfrm>
              <a:off x="672" y="4140"/>
              <a:ext cx="139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41" name="Line 163"/>
            <p:cNvSpPr>
              <a:spLocks noChangeShapeType="1"/>
            </p:cNvSpPr>
            <p:nvPr/>
          </p:nvSpPr>
          <p:spPr bwMode="auto">
            <a:xfrm flipV="1">
              <a:off x="960" y="3276"/>
              <a:ext cx="0" cy="105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116900" name="Group 164"/>
          <p:cNvGrpSpPr>
            <a:grpSpLocks/>
          </p:cNvGrpSpPr>
          <p:nvPr/>
        </p:nvGrpSpPr>
        <p:grpSpPr bwMode="auto">
          <a:xfrm>
            <a:off x="10211365" y="1676594"/>
            <a:ext cx="5029782" cy="3810441"/>
            <a:chOff x="768" y="3120"/>
            <a:chExt cx="1584" cy="1200"/>
          </a:xfrm>
        </p:grpSpPr>
        <p:sp>
          <p:nvSpPr>
            <p:cNvPr id="6229" name="Text Box 165"/>
            <p:cNvSpPr txBox="1">
              <a:spLocks noChangeArrowheads="1"/>
            </p:cNvSpPr>
            <p:nvPr/>
          </p:nvSpPr>
          <p:spPr bwMode="auto">
            <a:xfrm>
              <a:off x="2064" y="331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6230" name="Text Box 166"/>
            <p:cNvSpPr txBox="1">
              <a:spLocks noChangeArrowheads="1"/>
            </p:cNvSpPr>
            <p:nvPr/>
          </p:nvSpPr>
          <p:spPr bwMode="auto">
            <a:xfrm>
              <a:off x="864" y="3120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y</a:t>
              </a:r>
            </a:p>
          </p:txBody>
        </p:sp>
        <p:sp>
          <p:nvSpPr>
            <p:cNvPr id="6231" name="Text Box 167"/>
            <p:cNvSpPr txBox="1">
              <a:spLocks noChangeArrowheads="1"/>
            </p:cNvSpPr>
            <p:nvPr/>
          </p:nvSpPr>
          <p:spPr bwMode="auto">
            <a:xfrm>
              <a:off x="840" y="3491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O</a:t>
              </a:r>
            </a:p>
          </p:txBody>
        </p:sp>
        <p:grpSp>
          <p:nvGrpSpPr>
            <p:cNvPr id="6232" name="Group 168"/>
            <p:cNvGrpSpPr>
              <a:grpSpLocks/>
            </p:cNvGrpSpPr>
            <p:nvPr/>
          </p:nvGrpSpPr>
          <p:grpSpPr bwMode="auto">
            <a:xfrm>
              <a:off x="768" y="3264"/>
              <a:ext cx="1392" cy="1056"/>
              <a:chOff x="768" y="3264"/>
              <a:chExt cx="1392" cy="1056"/>
            </a:xfrm>
          </p:grpSpPr>
          <p:sp>
            <p:nvSpPr>
              <p:cNvPr id="6233" name="Freeform 169"/>
              <p:cNvSpPr>
                <a:spLocks/>
              </p:cNvSpPr>
              <p:nvPr/>
            </p:nvSpPr>
            <p:spPr bwMode="auto">
              <a:xfrm rot="10800000">
                <a:off x="960" y="3696"/>
                <a:ext cx="816" cy="624"/>
              </a:xfrm>
              <a:custGeom>
                <a:avLst/>
                <a:gdLst>
                  <a:gd name="T0" fmla="*/ 0 w 816"/>
                  <a:gd name="T1" fmla="*/ 0 h 624"/>
                  <a:gd name="T2" fmla="*/ 432 w 816"/>
                  <a:gd name="T3" fmla="*/ 624 h 624"/>
                  <a:gd name="T4" fmla="*/ 816 w 816"/>
                  <a:gd name="T5" fmla="*/ 0 h 6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16" h="624">
                    <a:moveTo>
                      <a:pt x="0" y="0"/>
                    </a:moveTo>
                    <a:cubicBezTo>
                      <a:pt x="148" y="312"/>
                      <a:pt x="296" y="624"/>
                      <a:pt x="432" y="624"/>
                    </a:cubicBezTo>
                    <a:cubicBezTo>
                      <a:pt x="568" y="624"/>
                      <a:pt x="692" y="312"/>
                      <a:pt x="816" y="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34" name="Line 170"/>
              <p:cNvSpPr>
                <a:spLocks noChangeShapeType="1"/>
              </p:cNvSpPr>
              <p:nvPr/>
            </p:nvSpPr>
            <p:spPr bwMode="auto">
              <a:xfrm>
                <a:off x="768" y="3552"/>
                <a:ext cx="1392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35" name="Line 171"/>
              <p:cNvSpPr>
                <a:spLocks noChangeShapeType="1"/>
              </p:cNvSpPr>
              <p:nvPr/>
            </p:nvSpPr>
            <p:spPr bwMode="auto">
              <a:xfrm flipV="1">
                <a:off x="1056" y="3264"/>
                <a:ext cx="0" cy="105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</p:grpSp>
      <p:grpSp>
        <p:nvGrpSpPr>
          <p:cNvPr id="116908" name="Group 172"/>
          <p:cNvGrpSpPr>
            <a:grpSpLocks/>
          </p:cNvGrpSpPr>
          <p:nvPr/>
        </p:nvGrpSpPr>
        <p:grpSpPr bwMode="auto">
          <a:xfrm>
            <a:off x="16308070" y="2743523"/>
            <a:ext cx="4115276" cy="1568632"/>
            <a:chOff x="2400" y="3547"/>
            <a:chExt cx="1296" cy="494"/>
          </a:xfrm>
        </p:grpSpPr>
        <p:sp>
          <p:nvSpPr>
            <p:cNvPr id="6227" name="Text Box 173"/>
            <p:cNvSpPr txBox="1">
              <a:spLocks noChangeArrowheads="1"/>
            </p:cNvSpPr>
            <p:nvPr/>
          </p:nvSpPr>
          <p:spPr bwMode="auto">
            <a:xfrm>
              <a:off x="2400" y="3547"/>
              <a:ext cx="1296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f(x) cïng dÊu víi a,</a:t>
              </a:r>
            </a:p>
          </p:txBody>
        </p:sp>
        <p:graphicFrame>
          <p:nvGraphicFramePr>
            <p:cNvPr id="6228" name="Object 174"/>
            <p:cNvGraphicFramePr>
              <a:graphicFrameLocks noChangeAspect="1"/>
            </p:cNvGraphicFramePr>
            <p:nvPr/>
          </p:nvGraphicFramePr>
          <p:xfrm>
            <a:off x="2832" y="3750"/>
            <a:ext cx="786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82391" imgH="165028" progId="Equation.DSMT4">
                    <p:embed/>
                  </p:oleObj>
                </mc:Choice>
                <mc:Fallback>
                  <p:oleObj name="Equation" r:id="rId11" imgW="482391" imgH="16502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3750"/>
                          <a:ext cx="786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65" name="Text Box 175"/>
          <p:cNvSpPr txBox="1">
            <a:spLocks noChangeArrowheads="1"/>
          </p:cNvSpPr>
          <p:nvPr/>
        </p:nvSpPr>
        <p:spPr bwMode="auto">
          <a:xfrm>
            <a:off x="9296859" y="8643352"/>
            <a:ext cx="914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6166" name="Text Box 176"/>
          <p:cNvSpPr txBox="1">
            <a:spLocks noChangeArrowheads="1"/>
          </p:cNvSpPr>
          <p:nvPr/>
        </p:nvSpPr>
        <p:spPr bwMode="auto">
          <a:xfrm>
            <a:off x="5486418" y="5747417"/>
            <a:ext cx="914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y</a:t>
            </a:r>
          </a:p>
        </p:txBody>
      </p:sp>
      <p:sp>
        <p:nvSpPr>
          <p:cNvPr id="6167" name="Text Box 177"/>
          <p:cNvSpPr txBox="1">
            <a:spLocks noChangeArrowheads="1"/>
          </p:cNvSpPr>
          <p:nvPr/>
        </p:nvSpPr>
        <p:spPr bwMode="auto">
          <a:xfrm>
            <a:off x="5410209" y="8757665"/>
            <a:ext cx="914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O</a:t>
            </a:r>
          </a:p>
        </p:txBody>
      </p:sp>
      <p:sp>
        <p:nvSpPr>
          <p:cNvPr id="6168" name="Freeform 178"/>
          <p:cNvSpPr>
            <a:spLocks/>
          </p:cNvSpPr>
          <p:nvPr/>
        </p:nvSpPr>
        <p:spPr bwMode="auto">
          <a:xfrm>
            <a:off x="5791253" y="6928652"/>
            <a:ext cx="2591100" cy="1981429"/>
          </a:xfrm>
          <a:custGeom>
            <a:avLst/>
            <a:gdLst>
              <a:gd name="T0" fmla="*/ 0 w 816"/>
              <a:gd name="T1" fmla="*/ 0 h 624"/>
              <a:gd name="T2" fmla="*/ 685800 w 816"/>
              <a:gd name="T3" fmla="*/ 990600 h 624"/>
              <a:gd name="T4" fmla="*/ 1295400 w 816"/>
              <a:gd name="T5" fmla="*/ 0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6" h="624">
                <a:moveTo>
                  <a:pt x="0" y="0"/>
                </a:moveTo>
                <a:cubicBezTo>
                  <a:pt x="148" y="312"/>
                  <a:pt x="296" y="624"/>
                  <a:pt x="432" y="624"/>
                </a:cubicBezTo>
                <a:cubicBezTo>
                  <a:pt x="568" y="624"/>
                  <a:pt x="692" y="312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sp>
        <p:nvSpPr>
          <p:cNvPr id="6169" name="Line 179"/>
          <p:cNvSpPr>
            <a:spLocks noChangeShapeType="1"/>
          </p:cNvSpPr>
          <p:nvPr/>
        </p:nvSpPr>
        <p:spPr bwMode="auto">
          <a:xfrm>
            <a:off x="5181582" y="8948186"/>
            <a:ext cx="4420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sp>
        <p:nvSpPr>
          <p:cNvPr id="6170" name="Line 180"/>
          <p:cNvSpPr>
            <a:spLocks noChangeShapeType="1"/>
          </p:cNvSpPr>
          <p:nvPr/>
        </p:nvSpPr>
        <p:spPr bwMode="auto">
          <a:xfrm flipV="1">
            <a:off x="6096088" y="6204668"/>
            <a:ext cx="0" cy="3353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graphicFrame>
        <p:nvGraphicFramePr>
          <p:cNvPr id="6171" name="Object 181"/>
          <p:cNvGraphicFramePr>
            <a:graphicFrameLocks noGrp="1" noChangeAspect="1"/>
          </p:cNvGraphicFramePr>
          <p:nvPr>
            <p:ph sz="half" idx="2"/>
          </p:nvPr>
        </p:nvGraphicFramePr>
        <p:xfrm>
          <a:off x="6400925" y="7468464"/>
          <a:ext cx="1149483" cy="1371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0057" imgH="393529" progId="Equation.DSMT4">
                  <p:embed/>
                </p:oleObj>
              </mc:Choice>
              <mc:Fallback>
                <p:oleObj name="Equation" r:id="rId13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925" y="7468464"/>
                        <a:ext cx="1149483" cy="1371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2" name="Line 182"/>
          <p:cNvSpPr>
            <a:spLocks noChangeShapeType="1"/>
          </p:cNvSpPr>
          <p:nvPr/>
        </p:nvSpPr>
        <p:spPr bwMode="auto">
          <a:xfrm>
            <a:off x="5181582" y="8992641"/>
            <a:ext cx="4420112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sp>
        <p:nvSpPr>
          <p:cNvPr id="6173" name="Text Box 183"/>
          <p:cNvSpPr txBox="1">
            <a:spLocks noChangeArrowheads="1"/>
          </p:cNvSpPr>
          <p:nvPr/>
        </p:nvSpPr>
        <p:spPr bwMode="auto">
          <a:xfrm>
            <a:off x="9296859" y="8687807"/>
            <a:ext cx="914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chemeClr val="folHlink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6174" name="Text Box 184"/>
          <p:cNvSpPr txBox="1">
            <a:spLocks noChangeArrowheads="1"/>
          </p:cNvSpPr>
          <p:nvPr/>
        </p:nvSpPr>
        <p:spPr bwMode="auto">
          <a:xfrm>
            <a:off x="5486418" y="5791872"/>
            <a:ext cx="914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chemeClr val="folHlink"/>
                </a:solidFill>
                <a:latin typeface=".VnTime" panose="020B7200000000000000" pitchFamily="34" charset="0"/>
              </a:rPr>
              <a:t>y</a:t>
            </a:r>
          </a:p>
        </p:txBody>
      </p:sp>
      <p:sp>
        <p:nvSpPr>
          <p:cNvPr id="6175" name="Text Box 185"/>
          <p:cNvSpPr txBox="1">
            <a:spLocks noChangeArrowheads="1"/>
          </p:cNvSpPr>
          <p:nvPr/>
        </p:nvSpPr>
        <p:spPr bwMode="auto">
          <a:xfrm>
            <a:off x="5410209" y="8802120"/>
            <a:ext cx="914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chemeClr val="folHlink"/>
                </a:solidFill>
                <a:latin typeface=".VnTime" panose="020B7200000000000000" pitchFamily="34" charset="0"/>
              </a:rPr>
              <a:t>O</a:t>
            </a:r>
          </a:p>
        </p:txBody>
      </p:sp>
      <p:sp>
        <p:nvSpPr>
          <p:cNvPr id="6176" name="Freeform 186"/>
          <p:cNvSpPr>
            <a:spLocks/>
          </p:cNvSpPr>
          <p:nvPr/>
        </p:nvSpPr>
        <p:spPr bwMode="auto">
          <a:xfrm>
            <a:off x="5791253" y="6973107"/>
            <a:ext cx="2591100" cy="1981429"/>
          </a:xfrm>
          <a:custGeom>
            <a:avLst/>
            <a:gdLst>
              <a:gd name="T0" fmla="*/ 0 w 816"/>
              <a:gd name="T1" fmla="*/ 0 h 624"/>
              <a:gd name="T2" fmla="*/ 685800 w 816"/>
              <a:gd name="T3" fmla="*/ 990600 h 624"/>
              <a:gd name="T4" fmla="*/ 1295400 w 816"/>
              <a:gd name="T5" fmla="*/ 0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6" h="624">
                <a:moveTo>
                  <a:pt x="0" y="0"/>
                </a:moveTo>
                <a:cubicBezTo>
                  <a:pt x="148" y="312"/>
                  <a:pt x="296" y="624"/>
                  <a:pt x="432" y="624"/>
                </a:cubicBezTo>
                <a:cubicBezTo>
                  <a:pt x="568" y="624"/>
                  <a:pt x="692" y="312"/>
                  <a:pt x="816" y="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sp>
        <p:nvSpPr>
          <p:cNvPr id="6177" name="Line 187"/>
          <p:cNvSpPr>
            <a:spLocks noChangeShapeType="1"/>
          </p:cNvSpPr>
          <p:nvPr/>
        </p:nvSpPr>
        <p:spPr bwMode="auto">
          <a:xfrm flipV="1">
            <a:off x="6096088" y="6249123"/>
            <a:ext cx="0" cy="335318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graphicFrame>
        <p:nvGraphicFramePr>
          <p:cNvPr id="6178" name="Object 188"/>
          <p:cNvGraphicFramePr>
            <a:graphicFrameLocks noGrp="1" noChangeAspect="1"/>
          </p:cNvGraphicFramePr>
          <p:nvPr>
            <p:ph sz="half" idx="2"/>
          </p:nvPr>
        </p:nvGraphicFramePr>
        <p:xfrm>
          <a:off x="6400925" y="7468464"/>
          <a:ext cx="1149483" cy="1371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057" imgH="393529" progId="Equation.DSMT4">
                  <p:embed/>
                </p:oleObj>
              </mc:Choice>
              <mc:Fallback>
                <p:oleObj name="Equation" r:id="rId15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925" y="7468464"/>
                        <a:ext cx="1149483" cy="1371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925" name="Group 189"/>
          <p:cNvGrpSpPr>
            <a:grpSpLocks/>
          </p:cNvGrpSpPr>
          <p:nvPr/>
        </p:nvGrpSpPr>
        <p:grpSpPr bwMode="auto">
          <a:xfrm>
            <a:off x="10516200" y="6207845"/>
            <a:ext cx="5029782" cy="3543710"/>
            <a:chOff x="2448" y="3156"/>
            <a:chExt cx="1584" cy="1116"/>
          </a:xfrm>
        </p:grpSpPr>
        <p:sp>
          <p:nvSpPr>
            <p:cNvPr id="6220" name="Text Box 190"/>
            <p:cNvSpPr txBox="1">
              <a:spLocks noChangeArrowheads="1"/>
            </p:cNvSpPr>
            <p:nvPr/>
          </p:nvSpPr>
          <p:spPr bwMode="auto">
            <a:xfrm>
              <a:off x="3744" y="3360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6221" name="Text Box 191"/>
            <p:cNvSpPr txBox="1">
              <a:spLocks noChangeArrowheads="1"/>
            </p:cNvSpPr>
            <p:nvPr/>
          </p:nvSpPr>
          <p:spPr bwMode="auto">
            <a:xfrm>
              <a:off x="2544" y="3168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y</a:t>
              </a:r>
            </a:p>
          </p:txBody>
        </p:sp>
        <p:sp>
          <p:nvSpPr>
            <p:cNvPr id="6222" name="Text Box 192"/>
            <p:cNvSpPr txBox="1">
              <a:spLocks noChangeArrowheads="1"/>
            </p:cNvSpPr>
            <p:nvPr/>
          </p:nvSpPr>
          <p:spPr bwMode="auto">
            <a:xfrm>
              <a:off x="2520" y="3539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O</a:t>
              </a:r>
            </a:p>
          </p:txBody>
        </p:sp>
        <p:sp>
          <p:nvSpPr>
            <p:cNvPr id="6223" name="Freeform 193"/>
            <p:cNvSpPr>
              <a:spLocks/>
            </p:cNvSpPr>
            <p:nvPr/>
          </p:nvSpPr>
          <p:spPr bwMode="auto">
            <a:xfrm rot="10800000">
              <a:off x="2640" y="3613"/>
              <a:ext cx="816" cy="624"/>
            </a:xfrm>
            <a:custGeom>
              <a:avLst/>
              <a:gdLst>
                <a:gd name="T0" fmla="*/ 0 w 816"/>
                <a:gd name="T1" fmla="*/ 0 h 624"/>
                <a:gd name="T2" fmla="*/ 432 w 816"/>
                <a:gd name="T3" fmla="*/ 624 h 624"/>
                <a:gd name="T4" fmla="*/ 816 w 816"/>
                <a:gd name="T5" fmla="*/ 0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6" h="624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solidFill>
              <a:schemeClr val="bg1"/>
            </a:solidFill>
            <a:ln w="28575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24" name="Line 194"/>
            <p:cNvSpPr>
              <a:spLocks noChangeShapeType="1"/>
            </p:cNvSpPr>
            <p:nvPr/>
          </p:nvSpPr>
          <p:spPr bwMode="auto">
            <a:xfrm>
              <a:off x="2448" y="3600"/>
              <a:ext cx="139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25" name="Line 195"/>
            <p:cNvSpPr>
              <a:spLocks noChangeShapeType="1"/>
            </p:cNvSpPr>
            <p:nvPr/>
          </p:nvSpPr>
          <p:spPr bwMode="auto">
            <a:xfrm flipV="1">
              <a:off x="2736" y="3216"/>
              <a:ext cx="0" cy="105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graphicFrame>
          <p:nvGraphicFramePr>
            <p:cNvPr id="6226" name="Object 196"/>
            <p:cNvGraphicFramePr>
              <a:graphicFrameLocks noChangeAspect="1"/>
            </p:cNvGraphicFramePr>
            <p:nvPr/>
          </p:nvGraphicFramePr>
          <p:xfrm>
            <a:off x="2784" y="3156"/>
            <a:ext cx="432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330057" imgH="393529" progId="Equation.3">
                    <p:embed/>
                  </p:oleObj>
                </mc:Choice>
                <mc:Fallback>
                  <p:oleObj name="Equation" r:id="rId16" imgW="330057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3156"/>
                          <a:ext cx="432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6933" name="Group 197"/>
          <p:cNvGrpSpPr>
            <a:grpSpLocks/>
          </p:cNvGrpSpPr>
          <p:nvPr/>
        </p:nvGrpSpPr>
        <p:grpSpPr bwMode="auto">
          <a:xfrm>
            <a:off x="10932174" y="7773300"/>
            <a:ext cx="2972144" cy="1447968"/>
            <a:chOff x="2496" y="2556"/>
            <a:chExt cx="936" cy="456"/>
          </a:xfrm>
        </p:grpSpPr>
        <p:sp>
          <p:nvSpPr>
            <p:cNvPr id="6214" name="Line 198"/>
            <p:cNvSpPr>
              <a:spLocks noChangeShapeType="1"/>
            </p:cNvSpPr>
            <p:nvPr/>
          </p:nvSpPr>
          <p:spPr bwMode="auto">
            <a:xfrm>
              <a:off x="2496" y="2976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15" name="Line 199"/>
            <p:cNvSpPr>
              <a:spLocks noChangeShapeType="1"/>
            </p:cNvSpPr>
            <p:nvPr/>
          </p:nvSpPr>
          <p:spPr bwMode="auto">
            <a:xfrm>
              <a:off x="3144" y="2580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16" name="Line 200"/>
            <p:cNvSpPr>
              <a:spLocks noChangeShapeType="1"/>
            </p:cNvSpPr>
            <p:nvPr/>
          </p:nvSpPr>
          <p:spPr bwMode="auto">
            <a:xfrm>
              <a:off x="3288" y="2820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17" name="Line 201"/>
            <p:cNvSpPr>
              <a:spLocks noChangeShapeType="1"/>
            </p:cNvSpPr>
            <p:nvPr/>
          </p:nvSpPr>
          <p:spPr bwMode="auto">
            <a:xfrm>
              <a:off x="3384" y="3012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18" name="Line 202"/>
            <p:cNvSpPr>
              <a:spLocks noChangeShapeType="1"/>
            </p:cNvSpPr>
            <p:nvPr/>
          </p:nvSpPr>
          <p:spPr bwMode="auto">
            <a:xfrm>
              <a:off x="2688" y="2688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19" name="Line 203"/>
            <p:cNvSpPr>
              <a:spLocks noChangeShapeType="1"/>
            </p:cNvSpPr>
            <p:nvPr/>
          </p:nvSpPr>
          <p:spPr bwMode="auto">
            <a:xfrm>
              <a:off x="2760" y="2556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116940" name="Group 204"/>
          <p:cNvGrpSpPr>
            <a:grpSpLocks/>
          </p:cNvGrpSpPr>
          <p:nvPr/>
        </p:nvGrpSpPr>
        <p:grpSpPr bwMode="auto">
          <a:xfrm>
            <a:off x="15850817" y="6706379"/>
            <a:ext cx="5182200" cy="2286265"/>
            <a:chOff x="2208" y="3456"/>
            <a:chExt cx="1632" cy="720"/>
          </a:xfrm>
        </p:grpSpPr>
        <p:sp>
          <p:nvSpPr>
            <p:cNvPr id="6211" name="Text Box 205"/>
            <p:cNvSpPr txBox="1">
              <a:spLocks noChangeArrowheads="1"/>
            </p:cNvSpPr>
            <p:nvPr/>
          </p:nvSpPr>
          <p:spPr bwMode="auto">
            <a:xfrm>
              <a:off x="2208" y="3456"/>
              <a:ext cx="163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f(x) cïng dÊu víi a,</a:t>
              </a:r>
            </a:p>
          </p:txBody>
        </p:sp>
        <p:graphicFrame>
          <p:nvGraphicFramePr>
            <p:cNvPr id="6212" name="Object 206"/>
            <p:cNvGraphicFramePr>
              <a:graphicFrameLocks noChangeAspect="1"/>
            </p:cNvGraphicFramePr>
            <p:nvPr/>
          </p:nvGraphicFramePr>
          <p:xfrm>
            <a:off x="2688" y="3730"/>
            <a:ext cx="1008" cy="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660113" imgH="393529" progId="Equation.3">
                    <p:embed/>
                  </p:oleObj>
                </mc:Choice>
                <mc:Fallback>
                  <p:oleObj name="Equation" r:id="rId18" imgW="660113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3730"/>
                          <a:ext cx="1008" cy="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13" name="Text Box 207"/>
            <p:cNvSpPr txBox="1">
              <a:spLocks noChangeArrowheads="1"/>
            </p:cNvSpPr>
            <p:nvPr/>
          </p:nvSpPr>
          <p:spPr bwMode="auto">
            <a:xfrm>
              <a:off x="2352" y="3792"/>
              <a:ext cx="48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víi</a:t>
              </a:r>
            </a:p>
          </p:txBody>
        </p:sp>
      </p:grpSp>
      <p:grpSp>
        <p:nvGrpSpPr>
          <p:cNvPr id="116944" name="Group 208"/>
          <p:cNvGrpSpPr>
            <a:grpSpLocks/>
          </p:cNvGrpSpPr>
          <p:nvPr/>
        </p:nvGrpSpPr>
        <p:grpSpPr bwMode="auto">
          <a:xfrm>
            <a:off x="5067270" y="9449896"/>
            <a:ext cx="4686842" cy="4115277"/>
            <a:chOff x="4080" y="3024"/>
            <a:chExt cx="1476" cy="1296"/>
          </a:xfrm>
        </p:grpSpPr>
        <p:sp>
          <p:nvSpPr>
            <p:cNvPr id="6203" name="Text Box 209"/>
            <p:cNvSpPr txBox="1">
              <a:spLocks noChangeArrowheads="1"/>
            </p:cNvSpPr>
            <p:nvPr/>
          </p:nvSpPr>
          <p:spPr bwMode="auto">
            <a:xfrm>
              <a:off x="4320" y="3024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y</a:t>
              </a:r>
            </a:p>
          </p:txBody>
        </p:sp>
        <p:sp>
          <p:nvSpPr>
            <p:cNvPr id="6204" name="Text Box 210"/>
            <p:cNvSpPr txBox="1">
              <a:spLocks noChangeArrowheads="1"/>
            </p:cNvSpPr>
            <p:nvPr/>
          </p:nvSpPr>
          <p:spPr bwMode="auto">
            <a:xfrm>
              <a:off x="5268" y="3636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6205" name="Text Box 211"/>
            <p:cNvSpPr txBox="1">
              <a:spLocks noChangeArrowheads="1"/>
            </p:cNvSpPr>
            <p:nvPr/>
          </p:nvSpPr>
          <p:spPr bwMode="auto">
            <a:xfrm>
              <a:off x="4872" y="3660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chemeClr val="folHlink"/>
                  </a:solidFill>
                  <a:latin typeface=".VnTime" panose="020B7200000000000000" pitchFamily="34" charset="0"/>
                </a:rPr>
                <a:t>x</a:t>
              </a:r>
              <a:r>
                <a:rPr lang="en-US" altLang="en-US" sz="4000" b="1" baseline="-25000">
                  <a:solidFill>
                    <a:schemeClr val="folHlink"/>
                  </a:solidFill>
                  <a:latin typeface=".VnTime" panose="020B7200000000000000" pitchFamily="34" charset="0"/>
                </a:rPr>
                <a:t>2</a:t>
              </a:r>
              <a:endParaRPr lang="en-US" altLang="en-US" sz="4000" b="1">
                <a:solidFill>
                  <a:schemeClr val="folHlin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6206" name="Line 212"/>
            <p:cNvSpPr>
              <a:spLocks noChangeShapeType="1"/>
            </p:cNvSpPr>
            <p:nvPr/>
          </p:nvSpPr>
          <p:spPr bwMode="auto">
            <a:xfrm flipV="1">
              <a:off x="4512" y="3120"/>
              <a:ext cx="0" cy="12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07" name="Line 213"/>
            <p:cNvSpPr>
              <a:spLocks noChangeShapeType="1"/>
            </p:cNvSpPr>
            <p:nvPr/>
          </p:nvSpPr>
          <p:spPr bwMode="auto">
            <a:xfrm>
              <a:off x="4080" y="3888"/>
              <a:ext cx="144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08" name="Text Box 214"/>
            <p:cNvSpPr txBox="1">
              <a:spLocks noChangeArrowheads="1"/>
            </p:cNvSpPr>
            <p:nvPr/>
          </p:nvSpPr>
          <p:spPr bwMode="auto">
            <a:xfrm>
              <a:off x="4308" y="3660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O</a:t>
              </a:r>
            </a:p>
          </p:txBody>
        </p:sp>
        <p:sp>
          <p:nvSpPr>
            <p:cNvPr id="6209" name="Freeform 215"/>
            <p:cNvSpPr>
              <a:spLocks/>
            </p:cNvSpPr>
            <p:nvPr/>
          </p:nvSpPr>
          <p:spPr bwMode="auto">
            <a:xfrm>
              <a:off x="4464" y="3408"/>
              <a:ext cx="816" cy="624"/>
            </a:xfrm>
            <a:custGeom>
              <a:avLst/>
              <a:gdLst>
                <a:gd name="T0" fmla="*/ 0 w 816"/>
                <a:gd name="T1" fmla="*/ 0 h 624"/>
                <a:gd name="T2" fmla="*/ 432 w 816"/>
                <a:gd name="T3" fmla="*/ 624 h 624"/>
                <a:gd name="T4" fmla="*/ 816 w 816"/>
                <a:gd name="T5" fmla="*/ 0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6" h="624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w="28575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10" name="Text Box 216"/>
            <p:cNvSpPr txBox="1">
              <a:spLocks noChangeArrowheads="1"/>
            </p:cNvSpPr>
            <p:nvPr/>
          </p:nvSpPr>
          <p:spPr bwMode="auto">
            <a:xfrm>
              <a:off x="4656" y="3672"/>
              <a:ext cx="2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chemeClr val="folHlink"/>
                  </a:solidFill>
                  <a:latin typeface=".VnTime" panose="020B7200000000000000" pitchFamily="34" charset="0"/>
                </a:rPr>
                <a:t>x</a:t>
              </a:r>
              <a:r>
                <a:rPr lang="en-US" altLang="en-US" sz="4000" b="1" baseline="-25000">
                  <a:solidFill>
                    <a:schemeClr val="folHlink"/>
                  </a:solidFill>
                  <a:latin typeface=".VnTime" panose="020B7200000000000000" pitchFamily="34" charset="0"/>
                </a:rPr>
                <a:t>1</a:t>
              </a:r>
              <a:endParaRPr lang="en-US" altLang="en-US" sz="4000" b="1">
                <a:solidFill>
                  <a:schemeClr val="folHlink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116953" name="Group 217"/>
          <p:cNvGrpSpPr>
            <a:grpSpLocks/>
          </p:cNvGrpSpPr>
          <p:nvPr/>
        </p:nvGrpSpPr>
        <p:grpSpPr bwMode="auto">
          <a:xfrm>
            <a:off x="10211365" y="9602314"/>
            <a:ext cx="5029782" cy="3658024"/>
            <a:chOff x="4224" y="3120"/>
            <a:chExt cx="1584" cy="1152"/>
          </a:xfrm>
        </p:grpSpPr>
        <p:sp>
          <p:nvSpPr>
            <p:cNvPr id="6194" name="Text Box 218"/>
            <p:cNvSpPr txBox="1">
              <a:spLocks noChangeArrowheads="1"/>
            </p:cNvSpPr>
            <p:nvPr/>
          </p:nvSpPr>
          <p:spPr bwMode="auto">
            <a:xfrm>
              <a:off x="4608" y="3587"/>
              <a:ext cx="2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chemeClr val="folHlink"/>
                  </a:solidFill>
                  <a:latin typeface=".VnTime" panose="020B7200000000000000" pitchFamily="34" charset="0"/>
                </a:rPr>
                <a:t>x</a:t>
              </a:r>
              <a:r>
                <a:rPr lang="en-US" altLang="en-US" sz="4000" b="1" baseline="-25000">
                  <a:solidFill>
                    <a:schemeClr val="folHlink"/>
                  </a:solidFill>
                  <a:latin typeface=".VnTime" panose="020B7200000000000000" pitchFamily="34" charset="0"/>
                </a:rPr>
                <a:t>1</a:t>
              </a:r>
              <a:endParaRPr lang="en-US" altLang="en-US" sz="4000" b="1">
                <a:solidFill>
                  <a:schemeClr val="folHlink"/>
                </a:solidFill>
                <a:latin typeface=".VnTime" panose="020B7200000000000000" pitchFamily="34" charset="0"/>
              </a:endParaRPr>
            </a:p>
          </p:txBody>
        </p:sp>
        <p:grpSp>
          <p:nvGrpSpPr>
            <p:cNvPr id="6195" name="Group 219"/>
            <p:cNvGrpSpPr>
              <a:grpSpLocks/>
            </p:cNvGrpSpPr>
            <p:nvPr/>
          </p:nvGrpSpPr>
          <p:grpSpPr bwMode="auto">
            <a:xfrm>
              <a:off x="4224" y="3120"/>
              <a:ext cx="1584" cy="1152"/>
              <a:chOff x="4224" y="3120"/>
              <a:chExt cx="1584" cy="1152"/>
            </a:xfrm>
          </p:grpSpPr>
          <p:sp>
            <p:nvSpPr>
              <p:cNvPr id="6197" name="Text Box 220"/>
              <p:cNvSpPr txBox="1">
                <a:spLocks noChangeArrowheads="1"/>
              </p:cNvSpPr>
              <p:nvPr/>
            </p:nvSpPr>
            <p:spPr bwMode="auto">
              <a:xfrm>
                <a:off x="4320" y="3120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800" b="1">
                    <a:solidFill>
                      <a:schemeClr val="folHlink"/>
                    </a:solidFill>
                    <a:latin typeface=".VnTime" panose="020B7200000000000000" pitchFamily="34" charset="0"/>
                  </a:rPr>
                  <a:t>y</a:t>
                </a:r>
              </a:p>
            </p:txBody>
          </p:sp>
          <p:sp>
            <p:nvSpPr>
              <p:cNvPr id="6198" name="Text Box 221"/>
              <p:cNvSpPr txBox="1">
                <a:spLocks noChangeArrowheads="1"/>
              </p:cNvSpPr>
              <p:nvPr/>
            </p:nvSpPr>
            <p:spPr bwMode="auto">
              <a:xfrm>
                <a:off x="5520" y="3600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800" b="1">
                    <a:solidFill>
                      <a:schemeClr val="folHlink"/>
                    </a:solidFill>
                    <a:latin typeface=".VnTime" panose="020B7200000000000000" pitchFamily="34" charset="0"/>
                  </a:rPr>
                  <a:t>x</a:t>
                </a:r>
              </a:p>
            </p:txBody>
          </p:sp>
          <p:sp>
            <p:nvSpPr>
              <p:cNvPr id="6199" name="Text Box 222"/>
              <p:cNvSpPr txBox="1">
                <a:spLocks noChangeArrowheads="1"/>
              </p:cNvSpPr>
              <p:nvPr/>
            </p:nvSpPr>
            <p:spPr bwMode="auto">
              <a:xfrm>
                <a:off x="4307" y="3600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800" b="1">
                    <a:solidFill>
                      <a:schemeClr val="folHlink"/>
                    </a:solidFill>
                    <a:latin typeface=".VnTime" panose="020B7200000000000000" pitchFamily="34" charset="0"/>
                  </a:rPr>
                  <a:t>O</a:t>
                </a:r>
              </a:p>
            </p:txBody>
          </p:sp>
          <p:sp>
            <p:nvSpPr>
              <p:cNvPr id="6200" name="Freeform 223"/>
              <p:cNvSpPr>
                <a:spLocks/>
              </p:cNvSpPr>
              <p:nvPr/>
            </p:nvSpPr>
            <p:spPr bwMode="auto">
              <a:xfrm rot="10800000">
                <a:off x="4464" y="3456"/>
                <a:ext cx="816" cy="624"/>
              </a:xfrm>
              <a:custGeom>
                <a:avLst/>
                <a:gdLst>
                  <a:gd name="T0" fmla="*/ 0 w 816"/>
                  <a:gd name="T1" fmla="*/ 0 h 624"/>
                  <a:gd name="T2" fmla="*/ 432 w 816"/>
                  <a:gd name="T3" fmla="*/ 624 h 624"/>
                  <a:gd name="T4" fmla="*/ 816 w 816"/>
                  <a:gd name="T5" fmla="*/ 0 h 6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16" h="624">
                    <a:moveTo>
                      <a:pt x="0" y="0"/>
                    </a:moveTo>
                    <a:cubicBezTo>
                      <a:pt x="148" y="312"/>
                      <a:pt x="296" y="624"/>
                      <a:pt x="432" y="624"/>
                    </a:cubicBezTo>
                    <a:cubicBezTo>
                      <a:pt x="568" y="624"/>
                      <a:pt x="692" y="312"/>
                      <a:pt x="816" y="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01" name="Line 224"/>
              <p:cNvSpPr>
                <a:spLocks noChangeShapeType="1"/>
              </p:cNvSpPr>
              <p:nvPr/>
            </p:nvSpPr>
            <p:spPr bwMode="auto">
              <a:xfrm>
                <a:off x="4224" y="3648"/>
                <a:ext cx="1392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02" name="Line 225"/>
              <p:cNvSpPr>
                <a:spLocks noChangeShapeType="1"/>
              </p:cNvSpPr>
              <p:nvPr/>
            </p:nvSpPr>
            <p:spPr bwMode="auto">
              <a:xfrm flipV="1">
                <a:off x="4512" y="3216"/>
                <a:ext cx="0" cy="105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sp>
          <p:nvSpPr>
            <p:cNvPr id="6196" name="Text Box 226"/>
            <p:cNvSpPr txBox="1">
              <a:spLocks noChangeArrowheads="1"/>
            </p:cNvSpPr>
            <p:nvPr/>
          </p:nvSpPr>
          <p:spPr bwMode="auto">
            <a:xfrm>
              <a:off x="4896" y="3577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chemeClr val="folHlink"/>
                  </a:solidFill>
                  <a:latin typeface=".VnTime" panose="020B7200000000000000" pitchFamily="34" charset="0"/>
                </a:rPr>
                <a:t>x</a:t>
              </a:r>
              <a:r>
                <a:rPr lang="en-US" altLang="en-US" sz="4000" b="1" baseline="-25000">
                  <a:solidFill>
                    <a:schemeClr val="folHlink"/>
                  </a:solidFill>
                  <a:latin typeface=".VnTime" panose="020B7200000000000000" pitchFamily="34" charset="0"/>
                </a:rPr>
                <a:t>2</a:t>
              </a:r>
              <a:endParaRPr lang="en-US" altLang="en-US" sz="4000" b="1">
                <a:solidFill>
                  <a:schemeClr val="folHlink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116963" name="Group 227"/>
          <p:cNvGrpSpPr>
            <a:grpSpLocks/>
          </p:cNvGrpSpPr>
          <p:nvPr/>
        </p:nvGrpSpPr>
        <p:grpSpPr bwMode="auto">
          <a:xfrm>
            <a:off x="15088729" y="9907152"/>
            <a:ext cx="5944288" cy="1524177"/>
            <a:chOff x="3792" y="3168"/>
            <a:chExt cx="1845" cy="576"/>
          </a:xfrm>
        </p:grpSpPr>
        <p:sp>
          <p:nvSpPr>
            <p:cNvPr id="6192" name="Text Box 228"/>
            <p:cNvSpPr txBox="1">
              <a:spLocks noChangeArrowheads="1"/>
            </p:cNvSpPr>
            <p:nvPr/>
          </p:nvSpPr>
          <p:spPr bwMode="auto">
            <a:xfrm>
              <a:off x="3792" y="3168"/>
              <a:ext cx="1776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* f(x) cïng dÊu víi a,</a:t>
              </a:r>
            </a:p>
          </p:txBody>
        </p:sp>
        <p:graphicFrame>
          <p:nvGraphicFramePr>
            <p:cNvPr id="6193" name="Object 229"/>
            <p:cNvGraphicFramePr>
              <a:graphicFrameLocks noChangeAspect="1"/>
            </p:cNvGraphicFramePr>
            <p:nvPr/>
          </p:nvGraphicFramePr>
          <p:xfrm>
            <a:off x="3833" y="3407"/>
            <a:ext cx="1804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524000" imgH="228600" progId="Equation.DSMT4">
                    <p:embed/>
                  </p:oleObj>
                </mc:Choice>
                <mc:Fallback>
                  <p:oleObj name="Equation" r:id="rId20" imgW="15240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3407"/>
                          <a:ext cx="1804" cy="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6966" name="Group 230"/>
          <p:cNvGrpSpPr>
            <a:grpSpLocks/>
          </p:cNvGrpSpPr>
          <p:nvPr/>
        </p:nvGrpSpPr>
        <p:grpSpPr bwMode="auto">
          <a:xfrm>
            <a:off x="15241147" y="11431327"/>
            <a:ext cx="5487035" cy="1829012"/>
            <a:chOff x="3840" y="3696"/>
            <a:chExt cx="1728" cy="576"/>
          </a:xfrm>
        </p:grpSpPr>
        <p:sp>
          <p:nvSpPr>
            <p:cNvPr id="6190" name="Text Box 231"/>
            <p:cNvSpPr txBox="1">
              <a:spLocks noChangeArrowheads="1"/>
            </p:cNvSpPr>
            <p:nvPr/>
          </p:nvSpPr>
          <p:spPr bwMode="auto">
            <a:xfrm>
              <a:off x="3840" y="3696"/>
              <a:ext cx="172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* f(x) tr¸i dÊu víi a,</a:t>
              </a:r>
            </a:p>
          </p:txBody>
        </p:sp>
        <p:graphicFrame>
          <p:nvGraphicFramePr>
            <p:cNvPr id="6191" name="Object 232"/>
            <p:cNvGraphicFramePr>
              <a:graphicFrameLocks noChangeAspect="1"/>
            </p:cNvGraphicFramePr>
            <p:nvPr/>
          </p:nvGraphicFramePr>
          <p:xfrm>
            <a:off x="4176" y="3888"/>
            <a:ext cx="105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736600" imgH="228600" progId="Equation.3">
                    <p:embed/>
                  </p:oleObj>
                </mc:Choice>
                <mc:Fallback>
                  <p:oleObj name="Equation" r:id="rId22" imgW="736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3888"/>
                          <a:ext cx="105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6969" name="Text Box 233"/>
          <p:cNvSpPr txBox="1">
            <a:spLocks noChangeArrowheads="1"/>
          </p:cNvSpPr>
          <p:nvPr/>
        </p:nvSpPr>
        <p:spPr bwMode="auto">
          <a:xfrm>
            <a:off x="6858177" y="1066925"/>
            <a:ext cx="259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a&gt;0</a:t>
            </a:r>
          </a:p>
        </p:txBody>
      </p:sp>
      <p:sp>
        <p:nvSpPr>
          <p:cNvPr id="116970" name="Text Box 234"/>
          <p:cNvSpPr txBox="1">
            <a:spLocks noChangeArrowheads="1"/>
          </p:cNvSpPr>
          <p:nvPr/>
        </p:nvSpPr>
        <p:spPr bwMode="auto">
          <a:xfrm>
            <a:off x="12192794" y="1066925"/>
            <a:ext cx="259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a&lt;0</a:t>
            </a:r>
          </a:p>
        </p:txBody>
      </p:sp>
      <p:sp>
        <p:nvSpPr>
          <p:cNvPr id="6188" name="Text Box 235"/>
          <p:cNvSpPr txBox="1">
            <a:spLocks noChangeArrowheads="1"/>
          </p:cNvSpPr>
          <p:nvPr/>
        </p:nvSpPr>
        <p:spPr bwMode="auto">
          <a:xfrm>
            <a:off x="4571912" y="1"/>
            <a:ext cx="141748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>
              <a:latin typeface=".VnTime" panose="020B7200000000000000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19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912"/>
    </mc:Choice>
    <mc:Fallback xmlns="">
      <p:transition spd="slow" advTm="194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6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6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6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6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6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6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6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6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6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6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6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6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6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6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6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6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6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6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6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6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6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6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6870" grpId="0"/>
      <p:bldP spid="116969" grpId="0"/>
      <p:bldP spid="1169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DẤU CỦA TAM THỨC BẬC HAI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546" y="1962250"/>
            <a:ext cx="22475728" cy="81666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pSp>
        <p:nvGrpSpPr>
          <p:cNvPr id="288" name="Group 287"/>
          <p:cNvGrpSpPr/>
          <p:nvPr/>
        </p:nvGrpSpPr>
        <p:grpSpPr>
          <a:xfrm>
            <a:off x="0" y="10432329"/>
            <a:ext cx="24385588" cy="3195217"/>
            <a:chOff x="48466" y="9862457"/>
            <a:chExt cx="24335534" cy="3461657"/>
          </a:xfrm>
        </p:grpSpPr>
        <p:sp>
          <p:nvSpPr>
            <p:cNvPr id="289" name="Rectangle 288"/>
            <p:cNvSpPr/>
            <p:nvPr/>
          </p:nvSpPr>
          <p:spPr>
            <a:xfrm>
              <a:off x="48466" y="9862457"/>
              <a:ext cx="24335534" cy="34616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10" y="9955138"/>
              <a:ext cx="2412282" cy="963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câu hỏi"/>
          <p:cNvSpPr txBox="1"/>
          <p:nvPr/>
        </p:nvSpPr>
        <p:spPr>
          <a:xfrm>
            <a:off x="3830634" y="11675779"/>
            <a:ext cx="21395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/>
              <a:t>Để xét dấu tam thức bậc hai ta phải quan tâm tới các yếu tố nào?</a:t>
            </a:r>
          </a:p>
        </p:txBody>
      </p:sp>
      <p:pic>
        <p:nvPicPr>
          <p:cNvPr id="291" name="trả lờ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10" y="11665230"/>
            <a:ext cx="2461708" cy="95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câu trả lời"/>
          <p:cNvSpPr txBox="1"/>
          <p:nvPr/>
        </p:nvSpPr>
        <p:spPr>
          <a:xfrm>
            <a:off x="3758626" y="10963250"/>
            <a:ext cx="21395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/>
              <a:t>Để xét dấu tam thức bậc hai ta phải quan tâm tới dấu của a và nghiệm của tam thức bậc hai.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01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13"/>
    </mc:Choice>
    <mc:Fallback xmlns="">
      <p:transition spd="slow" advTm="77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3" grpId="1"/>
      <p:bldP spid="292" grpId="0"/>
    </p:bldLst>
  </p:timing>
  <p:extLst>
    <p:ext uri="{E180D4A7-C9FB-4DFB-919C-405C955672EB}">
      <p14:showEvtLst xmlns:p14="http://schemas.microsoft.com/office/powerpoint/2010/main">
        <p14:triggerEvt type="onClick" time="60750" objId="291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DẤU CỦA TAM THỨC BẬC HAI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455583" y="1563301"/>
            <a:ext cx="22873513" cy="830997"/>
            <a:chOff x="-288924" y="1892299"/>
            <a:chExt cx="22875002" cy="830899"/>
          </a:xfrm>
        </p:grpSpPr>
        <p:sp>
          <p:nvSpPr>
            <p:cNvPr id="5" name="Rounded Rectangle 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BẢNG XÉT DẤU TAM THỨC BẬC HAI </a:t>
              </a: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683811"/>
              </p:ext>
            </p:extLst>
          </p:nvPr>
        </p:nvGraphicFramePr>
        <p:xfrm>
          <a:off x="12984882" y="1431400"/>
          <a:ext cx="8208912" cy="114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38000" imgH="228600" progId="Equation.DSMT4">
                  <p:embed/>
                </p:oleObj>
              </mc:Choice>
              <mc:Fallback>
                <p:oleObj name="Equation" r:id="rId6" imgW="163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84882" y="1431400"/>
                        <a:ext cx="8208912" cy="1145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530" y="2610322"/>
            <a:ext cx="17641960" cy="37363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538" y="6210722"/>
            <a:ext cx="19057890" cy="3996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530" y="10171162"/>
            <a:ext cx="19592008" cy="340330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67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00"/>
    </mc:Choice>
    <mc:Fallback xmlns="">
      <p:transition spd="slow" advTm="65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DẤU CỦA TAM THỨC BẬC HAI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9506" y="2682330"/>
            <a:ext cx="1404156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7200" b="1"/>
              <a:t>Các bước xét dấu tam thức bậc hai</a:t>
            </a:r>
          </a:p>
        </p:txBody>
      </p:sp>
      <p:graphicFrame>
        <p:nvGraphicFramePr>
          <p:cNvPr id="5" name="h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13230"/>
              </p:ext>
            </p:extLst>
          </p:nvPr>
        </p:nvGraphicFramePr>
        <p:xfrm>
          <a:off x="14569058" y="2689028"/>
          <a:ext cx="8208912" cy="114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38000" imgH="228600" progId="Equation.DSMT4">
                  <p:embed/>
                </p:oleObj>
              </mc:Choice>
              <mc:Fallback>
                <p:oleObj name="Equation" r:id="rId6" imgW="163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569058" y="2689028"/>
                        <a:ext cx="8208912" cy="1145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87538" y="5274618"/>
            <a:ext cx="11881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/>
              <a:t>* Tìm các nghiệm của f(x)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0865" y="7746697"/>
            <a:ext cx="8481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/>
              <a:t>* Xác định dấu của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7538" y="10243170"/>
            <a:ext cx="2239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/>
              <a:t>* Lập bảng xét dấu theo nguyên tắc “</a:t>
            </a:r>
            <a:r>
              <a:rPr lang="en-US" sz="7200">
                <a:solidFill>
                  <a:srgbClr val="FF4747"/>
                </a:solidFill>
              </a:rPr>
              <a:t>trong trái-ngoài cùng</a:t>
            </a:r>
            <a:r>
              <a:rPr lang="en-US" sz="7200"/>
              <a:t>”.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0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68"/>
    </mc:Choice>
    <mc:Fallback xmlns="">
      <p:transition spd="slow" advTm="27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DẤU CỦA TAM THỨC BẬC HAI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11874" y="2970362"/>
            <a:ext cx="172656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>
                <a:latin typeface=".VnTime" panose="020B7200000000000000" pitchFamily="34" charset="0"/>
              </a:rPr>
              <a:t>XÐt dÊu c¸c tam thøc bËc hai sau</a:t>
            </a:r>
          </a:p>
        </p:txBody>
      </p:sp>
      <p:graphicFrame>
        <p:nvGraphicFramePr>
          <p:cNvPr id="5" name="câu 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988192"/>
              </p:ext>
            </p:extLst>
          </p:nvPr>
        </p:nvGraphicFramePr>
        <p:xfrm>
          <a:off x="527498" y="4122490"/>
          <a:ext cx="5635624" cy="111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726" imgH="215806" progId="Equation.DSMT4">
                  <p:embed/>
                </p:oleObj>
              </mc:Choice>
              <mc:Fallback>
                <p:oleObj name="Equation" r:id="rId6" imgW="1091726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498" y="4122490"/>
                        <a:ext cx="5635624" cy="111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âu b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667733"/>
              </p:ext>
            </p:extLst>
          </p:nvPr>
        </p:nvGraphicFramePr>
        <p:xfrm>
          <a:off x="527498" y="6241523"/>
          <a:ext cx="6561584" cy="1164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18671" imgH="215806" progId="Equation.DSMT4">
                  <p:embed/>
                </p:oleObj>
              </mc:Choice>
              <mc:Fallback>
                <p:oleObj name="Equation" r:id="rId8" imgW="1218671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498" y="6241523"/>
                        <a:ext cx="6561584" cy="1164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âu c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148989"/>
              </p:ext>
            </p:extLst>
          </p:nvPr>
        </p:nvGraphicFramePr>
        <p:xfrm>
          <a:off x="599507" y="9163050"/>
          <a:ext cx="5904656" cy="1276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600" imgH="241300" progId="Equation.DSMT4">
                  <p:embed/>
                </p:oleObj>
              </mc:Choice>
              <mc:Fallback>
                <p:oleObj name="Equation" r:id="rId10" imgW="1117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07" y="9163050"/>
                        <a:ext cx="5904656" cy="1276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175570" y="2106266"/>
            <a:ext cx="2687116" cy="940513"/>
            <a:chOff x="2067302" y="5922690"/>
            <a:chExt cx="2687116" cy="940513"/>
          </a:xfrm>
        </p:grpSpPr>
        <p:sp>
          <p:nvSpPr>
            <p:cNvPr id="10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dụ</a:t>
              </a:r>
            </a:p>
          </p:txBody>
        </p:sp>
        <p:grpSp>
          <p:nvGrpSpPr>
            <p:cNvPr id="12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3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3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710215"/>
              </p:ext>
            </p:extLst>
          </p:nvPr>
        </p:nvGraphicFramePr>
        <p:xfrm>
          <a:off x="10383839" y="4369513"/>
          <a:ext cx="5841404" cy="86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54080" imgH="164880" progId="Equation.DSMT4">
                  <p:embed/>
                </p:oleObj>
              </mc:Choice>
              <mc:Fallback>
                <p:oleObj name="Equation" r:id="rId12" imgW="10540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3839" y="4369513"/>
                        <a:ext cx="5841404" cy="868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699414"/>
              </p:ext>
            </p:extLst>
          </p:nvPr>
        </p:nvGraphicFramePr>
        <p:xfrm>
          <a:off x="10824642" y="5383456"/>
          <a:ext cx="5728221" cy="907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18671" imgH="203112" progId="Equation.DSMT4">
                  <p:embed/>
                </p:oleObj>
              </mc:Choice>
              <mc:Fallback>
                <p:oleObj name="Equation" r:id="rId14" imgW="121867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4642" y="5383456"/>
                        <a:ext cx="5728221" cy="907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246208"/>
              </p:ext>
            </p:extLst>
          </p:nvPr>
        </p:nvGraphicFramePr>
        <p:xfrm>
          <a:off x="16585282" y="4363811"/>
          <a:ext cx="3431630" cy="731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36280" imgH="165028" progId="Equation.DSMT4">
                  <p:embed/>
                </p:oleObj>
              </mc:Choice>
              <mc:Fallback>
                <p:oleObj name="Equation" r:id="rId16" imgW="736280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5282" y="4363811"/>
                        <a:ext cx="3431630" cy="731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657304"/>
              </p:ext>
            </p:extLst>
          </p:nvPr>
        </p:nvGraphicFramePr>
        <p:xfrm>
          <a:off x="10425881" y="5953491"/>
          <a:ext cx="12784137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81000" imgH="393480" progId="Equation.DSMT4">
                  <p:embed/>
                </p:oleObj>
              </mc:Choice>
              <mc:Fallback>
                <p:oleObj name="Equation" r:id="rId18" imgW="2781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5881" y="5953491"/>
                        <a:ext cx="12784137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523165"/>
              </p:ext>
            </p:extLst>
          </p:nvPr>
        </p:nvGraphicFramePr>
        <p:xfrm>
          <a:off x="11803261" y="7146826"/>
          <a:ext cx="4749602" cy="2905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80588" imgH="761669" progId="Equation.DSMT4">
                  <p:embed/>
                </p:oleObj>
              </mc:Choice>
              <mc:Fallback>
                <p:oleObj name="Equation" r:id="rId20" imgW="1180588" imgH="7616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03261" y="7146826"/>
                        <a:ext cx="4749602" cy="2905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542302"/>
              </p:ext>
            </p:extLst>
          </p:nvPr>
        </p:nvGraphicFramePr>
        <p:xfrm>
          <a:off x="7778750" y="9883130"/>
          <a:ext cx="4774085" cy="997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14400" imgH="190440" progId="Equation.DSMT4">
                  <p:embed/>
                </p:oleObj>
              </mc:Choice>
              <mc:Fallback>
                <p:oleObj name="Equation" r:id="rId22" imgW="914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9883130"/>
                        <a:ext cx="4774085" cy="997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630780"/>
              </p:ext>
            </p:extLst>
          </p:nvPr>
        </p:nvGraphicFramePr>
        <p:xfrm>
          <a:off x="20016912" y="9989858"/>
          <a:ext cx="3193106" cy="65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36280" imgH="165028" progId="Equation.DSMT4">
                  <p:embed/>
                </p:oleObj>
              </mc:Choice>
              <mc:Fallback>
                <p:oleObj name="Equation" r:id="rId24" imgW="736280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6912" y="9989858"/>
                        <a:ext cx="3193106" cy="65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190270"/>
              </p:ext>
            </p:extLst>
          </p:nvPr>
        </p:nvGraphicFramePr>
        <p:xfrm>
          <a:off x="12552835" y="9929466"/>
          <a:ext cx="7272808" cy="98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689100" imgH="228600" progId="Equation.DSMT4">
                  <p:embed/>
                </p:oleObj>
              </mc:Choice>
              <mc:Fallback>
                <p:oleObj name="Equation" r:id="rId26" imgW="168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2835" y="9929466"/>
                        <a:ext cx="7272808" cy="985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896650" y="11115248"/>
            <a:ext cx="9634479" cy="200824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18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54"/>
    </mc:Choice>
    <mc:Fallback xmlns="">
      <p:transition spd="slow" advTm="69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2517" objId="7"/>
        <p14:triggerEvt type="onClick" time="7389" objId="5"/>
        <p14:triggerEvt type="onClick" time="28769" objId="8"/>
        <p14:triggerEvt type="onClick" time="30406" objId="8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3560946" y="3701252"/>
            <a:ext cx="10752634" cy="7910070"/>
          </a:xfrm>
          <a:prstGeom prst="rect">
            <a:avLst/>
          </a:prstGeom>
          <a:solidFill>
            <a:srgbClr val="F5A9C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1474" y="3511216"/>
            <a:ext cx="11593288" cy="8100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DẤU CỦA TAM THỨC BẬC HAI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455583" y="1563301"/>
            <a:ext cx="22873513" cy="830997"/>
            <a:chOff x="-288924" y="1892299"/>
            <a:chExt cx="22875002" cy="830899"/>
          </a:xfrm>
        </p:grpSpPr>
        <p:sp>
          <p:nvSpPr>
            <p:cNvPr id="5" name="Rounded Rectangle 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0259" y="1913523"/>
              <a:ext cx="983025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ÁP DỤNG</a:t>
              </a:r>
            </a:p>
          </p:txBody>
        </p:sp>
      </p:grp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439954"/>
              </p:ext>
            </p:extLst>
          </p:nvPr>
        </p:nvGraphicFramePr>
        <p:xfrm>
          <a:off x="415925" y="6172423"/>
          <a:ext cx="9485930" cy="1334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033" imgH="215806" progId="Equation.3">
                  <p:embed/>
                </p:oleObj>
              </mc:Choice>
              <mc:Fallback>
                <p:oleObj name="Equation" r:id="rId6" imgW="153603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6172423"/>
                        <a:ext cx="9485930" cy="1334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76686" y="2682330"/>
            <a:ext cx="2687116" cy="940513"/>
            <a:chOff x="2067302" y="5922690"/>
            <a:chExt cx="2687116" cy="940513"/>
          </a:xfrm>
        </p:grpSpPr>
        <p:sp>
          <p:nvSpPr>
            <p:cNvPr id="12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1</a:t>
              </a:r>
            </a:p>
          </p:txBody>
        </p:sp>
        <p:grpSp>
          <p:nvGrpSpPr>
            <p:cNvPr id="14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5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55490" y="4338514"/>
            <a:ext cx="11449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Lập bảng xét dấu các hàm số sau</a:t>
            </a:r>
          </a:p>
        </p:txBody>
      </p:sp>
      <p:graphicFrame>
        <p:nvGraphicFramePr>
          <p:cNvPr id="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182810"/>
              </p:ext>
            </p:extLst>
          </p:nvPr>
        </p:nvGraphicFramePr>
        <p:xfrm>
          <a:off x="371097" y="8637312"/>
          <a:ext cx="9919968" cy="2427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14500" imgH="419100" progId="Equation.3">
                  <p:embed/>
                </p:oleObj>
              </mc:Choice>
              <mc:Fallback>
                <p:oleObj name="Equation" r:id="rId8" imgW="1714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097" y="8637312"/>
                        <a:ext cx="9919968" cy="2427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5266318" y="2821937"/>
            <a:ext cx="2687116" cy="940513"/>
            <a:chOff x="2067302" y="5922690"/>
            <a:chExt cx="2687116" cy="940513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2</a:t>
              </a:r>
            </a:p>
          </p:txBody>
        </p:sp>
        <p:grpSp>
          <p:nvGrpSpPr>
            <p:cNvPr id="45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46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13560946" y="4238630"/>
            <a:ext cx="107526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Giải các bất phương trình sau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075897"/>
              </p:ext>
            </p:extLst>
          </p:nvPr>
        </p:nvGraphicFramePr>
        <p:xfrm>
          <a:off x="13848978" y="8460566"/>
          <a:ext cx="9361040" cy="2511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040" imgH="419040" progId="Equation.DSMT4">
                  <p:embed/>
                </p:oleObj>
              </mc:Choice>
              <mc:Fallback>
                <p:oleObj name="Equation" r:id="rId10" imgW="15620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848978" y="8460566"/>
                        <a:ext cx="9361040" cy="2511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232325"/>
              </p:ext>
            </p:extLst>
          </p:nvPr>
        </p:nvGraphicFramePr>
        <p:xfrm>
          <a:off x="14017561" y="6138714"/>
          <a:ext cx="8452857" cy="130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0" imgH="215640" progId="Equation.DSMT4">
                  <p:embed/>
                </p:oleObj>
              </mc:Choice>
              <mc:Fallback>
                <p:oleObj name="Equation" r:id="rId12" imgW="13968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017561" y="6138714"/>
                        <a:ext cx="8452857" cy="130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838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63"/>
    </mc:Choice>
    <mc:Fallback xmlns="">
      <p:transition spd="slow" advTm="60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6" grpId="0" animBg="1"/>
      <p:bldP spid="3" grpId="0" animBg="1"/>
      <p:bldP spid="2" grpId="0"/>
      <p:bldP spid="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 DAU TTBH"/>
  <p:tag name="ISPRING_ULTRA_SCORM_COURSE_ID" val="3B868D44-FD53-4E24-80CC-26158B5293A6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739\uFFFD@{527811BC-7544-45CD-84E2-B67AC9F81248}&quot;,&quot;E:\\E-KIP 5&quot;]]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,&quot;videoScale&quot;:75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UUID" val="{E91B6057-AE60-44C4-BB94-E1461A880C8F}"/>
  <p:tag name="ISPRING_RESOURCE_FOLDER" val="E:\E-KIP 5\BAI GIANG DAU TTBH\"/>
  <p:tag name="ISPRING_PRESENTATION_PATH" val="E:\E-KIP 5\BAI GIANG DAU TTBH.pptx"/>
  <p:tag name="ISPRING_PROJECT_VERSION" val="9.3"/>
  <p:tag name="ISPRING_PROJECT_FOLDER_UPDATED" val="1"/>
  <p:tag name="ISPRING_SCREEN_RECS_UPDATED" val="E:\E-KIP 5\BAI GIANG DAU TTBH\"/>
  <p:tag name="ISPRING_PRESENTATION_TITLE" val="DAU TTBH"/>
  <p:tag name="ISPRING_FIRST_PUBLISH" val="1"/>
  <p:tag name="ISPRING_PRESENTATION_INFO_2" val="&lt;?xml version=&quot;1.0&quot; encoding=&quot;UTF-8&quot; standalone=&quot;no&quot; ?&gt;&#10;&lt;presentation2&gt;&#10;&#10;  &lt;slides&gt;&#10;    &lt;slide id=&quot;{1361B994-2D10-4407-B046-32AE4FC4CD96}&quot; pptId=&quot;403&quot;/&gt;&#10;    &lt;slide id=&quot;{462AB87A-ADD8-4849-9E7F-99AA391ADF95}&quot; pptId=&quot;374&quot;/&gt;&#10;    &lt;slide id=&quot;{1CCB87C0-5F07-463A-A7F0-ADDD2A4AB45A}&quot; pptId=&quot;405&quot;/&gt;&#10;    &lt;slide id=&quot;{49695A5E-59A0-4A75-8B9C-47816AA6EBC3}&quot; pptId=&quot;409&quot;/&gt;&#10;    &lt;slide id=&quot;{2A0D03DC-1E0F-4DA3-90C1-63F555E7731E}&quot; pptId=&quot;406&quot;/&gt;&#10;    &lt;slide id=&quot;{92088CD4-A0B0-4B16-80D3-656D48E789AD}&quot; pptId=&quot;407&quot;/&gt;&#10;    &lt;slide id=&quot;{44E47495-0E8D-41A3-8824-D06DF7B8A442}&quot; pptId=&quot;408&quot;/&gt;&#10;    &lt;slide id=&quot;{70A6F533-7633-48A5-95B9-D64C6EB663D8}&quot; pptId=&quot;410&quot;/&gt;&#10;    &lt;slide id=&quot;{8AB53A7C-8B7B-4622-9903-F281BD09382F}&quot; pptId=&quot;411&quot;/&gt;&#10;    &lt;slide id=&quot;{1269E763-8296-4CC7-A44E-2FAC2120CA58}&quot; pptId=&quot;414&quot;/&gt;&#10;    &lt;slide id=&quot;{BCC09DDE-4EBD-4B62-B66B-1A869356B29A}&quot; pptId=&quot;415&quot;/&gt;&#10;    &lt;slide id=&quot;{B393AF7F-33F5-4C6A-B20D-E929E1CB4F62}&quot; pptId=&quot;412&quot;/&gt;&#10;    &lt;slide id=&quot;{97E1B6B6-C102-4883-BF15-536415031514}&quot; pptId=&quot;418&quot;/&gt;&#10;    &lt;slide id=&quot;{1099BFF5-DD6D-4C8F-8735-6B4AFCB982AA}&quot; pptId=&quot;419&quot;/&gt;&#10;    &lt;slide id=&quot;{DA783A1C-E687-4B28-9FDA-9A9B8D806879}&quot; pptId=&quot;413&quot;/&gt;&#10;  &lt;/slides&gt;&#10;&#10;  &lt;narration&gt;&#10;    &lt;audioTracks&gt;&#10;      &lt;audioTrack muted=&quot;false&quot; name=&quot;Audio 1&quot; resource=&quot;31883850&quot; slideId=&quot;{1361B994-2D10-4407-B046-32AE4FC4CD96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0.8"/>
  <p:tag name="GENSWF_ADVANCE_TIME" val="60.863"/>
  <p:tag name="ISPRING_CUSTOM_TIMING_USED" val="1"/>
  <p:tag name="ISPRING_SLIDE_ID_2" val="{8AB53A7C-8B7B-4622-9903-F281BD09382F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8.9|6|1.1|22.3|7.6|18.7|1.4|10.6|13.3|2.4|16.1|1.8|13"/>
  <p:tag name="GENSWF_ADVANCE_TIME" val="149.578"/>
  <p:tag name="ISPRING_CUSTOM_TIMING_USED" val="1"/>
  <p:tag name="ISPRING_SLIDE_ID_2" val="{1269E763-8296-4CC7-A44E-2FAC2120CA5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0.8|1.1|7.3|2.4|12.3|3.2|12.4|13.9|7.5|1.5|0.3|0.2|0.8|0.3|0.3"/>
  <p:tag name="GENSWF_ADVANCE_TIME" val="77.266"/>
  <p:tag name="ISPRING_CUSTOM_TIMING_USED" val="1"/>
  <p:tag name="ISPRING_SLIDE_ID_2" val="{BCC09DDE-4EBD-4B62-B66B-1A869356B29A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1"/>
  <p:tag name="ISPRING_CUSTOM_TIMING_USED" val="1"/>
  <p:tag name="ISPRING_SLIDE_ID_2" val="{B393AF7F-33F5-4C6A-B20D-E929E1CB4F6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1"/>
  <p:tag name="ISPRING_CUSTOM_TIMING_USED" val="1"/>
  <p:tag name="ISPRING_SLIDE_ID_2" val="{97E1B6B6-C102-4883-BF15-53641503151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0.7|0.4"/>
  <p:tag name="GENSWF_ADVANCE_TIME" val="3.161"/>
  <p:tag name="ISPRING_CUSTOM_TIMING_USED" val="1"/>
  <p:tag name="ISPRING_SLIDE_ID_2" val="{1099BFF5-DD6D-4C8F-8735-6B4AFCB982AA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1"/>
  <p:tag name="ISPRING_CUSTOM_TIMING_USED" val="1"/>
  <p:tag name="ISPRING_SLIDE_ID_2" val="{DA783A1C-E687-4B28-9FDA-9A9B8D80687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3.090"/>
  <p:tag name="ISPRING_CUSTOM_TIMING_USED" val="1"/>
  <p:tag name="ISPRING_SLIDE_ID_2" val="{1361B994-2D10-4407-B046-32AE4FC4CD96}"/>
  <p:tag name="TIMING" val="|10.8|0.001|4.299|5.9|2.3|2.5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32.6"/>
  <p:tag name="GENSWF_ADVANCE_TIME" val="89.919"/>
  <p:tag name="ISPRING_CUSTOM_TIMING_USED" val="1"/>
  <p:tag name="ISPRING_SLIDE_ID_2" val="{462AB87A-ADD8-4849-9E7F-99AA391ADF9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715"/>
  <p:tag name="ISPRING_CUSTOM_TIMING_USED" val="1"/>
  <p:tag name="ISPRING_SLIDE_ID_2" val="{1CCB87C0-5F07-463A-A7F0-ADDD2A4AB45A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1.8|11.9|15.1|28.4|1.2|16.4|14.3|1.4|8.7|7.7|1.1|2.3"/>
  <p:tag name="GENSWF_ADVANCE_TIME" val="194.912"/>
  <p:tag name="ISPRING_CUSTOM_TIMING_USED" val="1"/>
  <p:tag name="ISPRING_SLIDE_ID_2" val="{49695A5E-59A0-4A75-8B9C-47816AA6EBC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2"/>
  <p:tag name="GENSWF_ADVANCE_TIME" val="77.713"/>
  <p:tag name="ISPRING_CUSTOM_TIMING_USED" val="1"/>
  <p:tag name="ISPRING_SLIDE_ID_2" val="{2A0D03DC-1E0F-4DA3-90C1-63F555E7731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5.900"/>
  <p:tag name="ISPRING_CUSTOM_TIMING_USED" val="1"/>
  <p:tag name="ISPRING_SLIDE_ID_2" val="{92088CD4-A0B0-4B16-80D3-656D48E789A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4|3.1"/>
  <p:tag name="GENSWF_ADVANCE_TIME" val="27.768"/>
  <p:tag name="ISPRING_CUSTOM_TIMING_USED" val="1"/>
  <p:tag name="ISPRING_SLIDE_ID_2" val="{44E47495-0E8D-41A3-8824-D06DF7B8A44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9.154"/>
  <p:tag name="ISPRING_CUSTOM_TIMING_USED" val="1"/>
  <p:tag name="ISPRING_SLIDE_ID_2" val="{70A6F533-7633-48A5-95B9-D64C6EB663D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10542</TotalTime>
  <Words>547</Words>
  <Application>Microsoft Office PowerPoint</Application>
  <PresentationFormat>Custom</PresentationFormat>
  <Paragraphs>159</Paragraphs>
  <Slides>15</Slides>
  <Notes>15</Notes>
  <HiddenSlides>0</HiddenSlides>
  <MMClips>15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.VnTime</vt:lpstr>
      <vt:lpstr>Arial</vt:lpstr>
      <vt:lpstr>AvantGarde-Demi</vt:lpstr>
      <vt:lpstr>Calibri</vt:lpstr>
      <vt:lpstr>Tahoma</vt:lpstr>
      <vt:lpstr>Times New Roman</vt:lpstr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DAU TTBH</dc:title>
  <dc:creator>LENOVO</dc:creator>
  <cp:lastModifiedBy>Admin</cp:lastModifiedBy>
  <cp:revision>775</cp:revision>
  <dcterms:created xsi:type="dcterms:W3CDTF">2013-08-07T06:38:09Z</dcterms:created>
  <dcterms:modified xsi:type="dcterms:W3CDTF">2021-08-15T09:48:38Z</dcterms:modified>
</cp:coreProperties>
</file>