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2"/>
  </p:notesMasterIdLst>
  <p:sldIdLst>
    <p:sldId id="258" r:id="rId2"/>
    <p:sldId id="304" r:id="rId3"/>
    <p:sldId id="305" r:id="rId4"/>
    <p:sldId id="308" r:id="rId5"/>
    <p:sldId id="330" r:id="rId6"/>
    <p:sldId id="329" r:id="rId7"/>
    <p:sldId id="331" r:id="rId8"/>
    <p:sldId id="316" r:id="rId9"/>
    <p:sldId id="257" r:id="rId10"/>
    <p:sldId id="321" r:id="rId11"/>
    <p:sldId id="319" r:id="rId12"/>
    <p:sldId id="332" r:id="rId13"/>
    <p:sldId id="324" r:id="rId14"/>
    <p:sldId id="333" r:id="rId15"/>
    <p:sldId id="325" r:id="rId16"/>
    <p:sldId id="322" r:id="rId17"/>
    <p:sldId id="326" r:id="rId18"/>
    <p:sldId id="334" r:id="rId19"/>
    <p:sldId id="328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381" autoAdjust="0"/>
  </p:normalViewPr>
  <p:slideViewPr>
    <p:cSldViewPr snapToGrid="0">
      <p:cViewPr varScale="1">
        <p:scale>
          <a:sx n="48" d="100"/>
          <a:sy n="48" d="100"/>
        </p:scale>
        <p:origin x="15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5335C-8351-45C3-B7D5-F600AC4C4F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352E-2818-4A84-9A5E-6F87D2D0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1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56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05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84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96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41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36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779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03635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3183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78095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9690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49236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DC8868-2B71-8F88-43F8-F8A4061471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21752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5" r:id="rId2"/>
    <p:sldLayoutId id="2147483686" r:id="rId3"/>
    <p:sldLayoutId id="2147483687" r:id="rId4"/>
    <p:sldLayoutId id="2147483688" r:id="rId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72656" y="542258"/>
            <a:ext cx="951834" cy="894545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39203" y="3974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E276-EC2E-F62C-4BB7-2FB155D8D798}"/>
              </a:ext>
            </a:extLst>
          </p:cNvPr>
          <p:cNvSpPr txBox="1"/>
          <p:nvPr/>
        </p:nvSpPr>
        <p:spPr>
          <a:xfrm>
            <a:off x="1600200" y="1572768"/>
            <a:ext cx="915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nào dưới đây là hình bình hành?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77C6A-DB8E-2062-DEEC-AC538D56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43" y="2816542"/>
            <a:ext cx="10008969" cy="16182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F435FA9-3DAF-17E1-1319-4DB6ECE0547F}"/>
              </a:ext>
            </a:extLst>
          </p:cNvPr>
          <p:cNvSpPr/>
          <p:nvPr/>
        </p:nvSpPr>
        <p:spPr>
          <a:xfrm>
            <a:off x="3286887" y="2778253"/>
            <a:ext cx="50482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72656" y="542258"/>
            <a:ext cx="951834" cy="894545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39203" y="3974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E276-EC2E-F62C-4BB7-2FB155D8D798}"/>
              </a:ext>
            </a:extLst>
          </p:cNvPr>
          <p:cNvSpPr txBox="1"/>
          <p:nvPr/>
        </p:nvSpPr>
        <p:spPr>
          <a:xfrm>
            <a:off x="1618488" y="1572768"/>
            <a:ext cx="925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nào dưới đây vừa có cặp cạnh song song, vừa có cặp cạnh vuông góc?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D638A-ACBD-081C-9C12-47E5C5828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287" y="3439858"/>
            <a:ext cx="9734703" cy="15070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42839C-1263-16CF-89B2-E0566F2C988C}"/>
              </a:ext>
            </a:extLst>
          </p:cNvPr>
          <p:cNvSpPr/>
          <p:nvPr/>
        </p:nvSpPr>
        <p:spPr>
          <a:xfrm>
            <a:off x="6752463" y="3390901"/>
            <a:ext cx="50482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6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08081" y="517518"/>
            <a:ext cx="1069505" cy="989746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28891" y="283084"/>
            <a:ext cx="9991000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C244-1A61-B8FE-9F72-7302A67BBDCC}"/>
              </a:ext>
            </a:extLst>
          </p:cNvPr>
          <p:cNvSpPr txBox="1"/>
          <p:nvPr/>
        </p:nvSpPr>
        <p:spPr>
          <a:xfrm>
            <a:off x="1197864" y="1581912"/>
            <a:ext cx="92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Cho hình bình hành ABCD như hình bên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B7090-CF5E-B7A7-4958-50171CC46393}"/>
              </a:ext>
            </a:extLst>
          </p:cNvPr>
          <p:cNvGrpSpPr/>
          <p:nvPr/>
        </p:nvGrpSpPr>
        <p:grpSpPr>
          <a:xfrm>
            <a:off x="1216152" y="2432304"/>
            <a:ext cx="9253728" cy="1216152"/>
            <a:chOff x="1216152" y="2432304"/>
            <a:chExt cx="9253728" cy="12161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E08E9-18DB-168C-C828-060D72CEF88E}"/>
                </a:ext>
              </a:extLst>
            </p:cNvPr>
            <p:cNvSpPr txBox="1"/>
            <p:nvPr/>
          </p:nvSpPr>
          <p:spPr>
            <a:xfrm>
              <a:off x="1216152" y="2432304"/>
              <a:ext cx="92537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BC =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</a:t>
              </a:r>
            </a:p>
            <a:p>
              <a:pPr lvl="0" algn="just"/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DC =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819B6-10CF-3EA8-AC53-0D7248337D95}"/>
                </a:ext>
              </a:extLst>
            </p:cNvPr>
            <p:cNvSpPr/>
            <p:nvPr/>
          </p:nvSpPr>
          <p:spPr>
            <a:xfrm>
              <a:off x="2267712" y="2523744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6E4C64-B187-A301-7C4D-0E9882F05B46}"/>
                </a:ext>
              </a:extLst>
            </p:cNvPr>
            <p:cNvSpPr/>
            <p:nvPr/>
          </p:nvSpPr>
          <p:spPr>
            <a:xfrm>
              <a:off x="2304288" y="3136392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BAE00F5-EE9D-20BD-A1D5-EBF19D19A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566" y="2288095"/>
            <a:ext cx="2931033" cy="1840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95BE8B-E71A-55CD-9554-289488D381A3}"/>
              </a:ext>
            </a:extLst>
          </p:cNvPr>
          <p:cNvSpPr/>
          <p:nvPr/>
        </p:nvSpPr>
        <p:spPr>
          <a:xfrm>
            <a:off x="2264664" y="2520696"/>
            <a:ext cx="557784" cy="51206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5997D9-13F6-C877-755D-F89983813822}"/>
              </a:ext>
            </a:extLst>
          </p:cNvPr>
          <p:cNvSpPr/>
          <p:nvPr/>
        </p:nvSpPr>
        <p:spPr>
          <a:xfrm>
            <a:off x="2301240" y="3133344"/>
            <a:ext cx="557784" cy="51206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08081" y="517518"/>
            <a:ext cx="1069505" cy="989746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28891" y="283084"/>
            <a:ext cx="9991000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C244-1A61-B8FE-9F72-7302A67BBDCC}"/>
              </a:ext>
            </a:extLst>
          </p:cNvPr>
          <p:cNvSpPr txBox="1"/>
          <p:nvPr/>
        </p:nvSpPr>
        <p:spPr>
          <a:xfrm>
            <a:off x="1197864" y="1581912"/>
            <a:ext cx="92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Cho hình thoi MNPQ như hình bên.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B7090-CF5E-B7A7-4958-50171CC46393}"/>
              </a:ext>
            </a:extLst>
          </p:cNvPr>
          <p:cNvGrpSpPr/>
          <p:nvPr/>
        </p:nvGrpSpPr>
        <p:grpSpPr>
          <a:xfrm>
            <a:off x="1216152" y="2432304"/>
            <a:ext cx="9253728" cy="2482603"/>
            <a:chOff x="1216152" y="2432304"/>
            <a:chExt cx="9253728" cy="24826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E08E9-18DB-168C-C828-060D72CEF88E}"/>
                </a:ext>
              </a:extLst>
            </p:cNvPr>
            <p:cNvSpPr txBox="1"/>
            <p:nvPr/>
          </p:nvSpPr>
          <p:spPr>
            <a:xfrm>
              <a:off x="1216152" y="2432304"/>
              <a:ext cx="9253728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NP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PQ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QM =       cm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819B6-10CF-3EA8-AC53-0D7248337D95}"/>
                </a:ext>
              </a:extLst>
            </p:cNvPr>
            <p:cNvSpPr/>
            <p:nvPr/>
          </p:nvSpPr>
          <p:spPr>
            <a:xfrm>
              <a:off x="2276856" y="2670048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6E4C64-B187-A301-7C4D-0E9882F05B46}"/>
                </a:ext>
              </a:extLst>
            </p:cNvPr>
            <p:cNvSpPr/>
            <p:nvPr/>
          </p:nvSpPr>
          <p:spPr>
            <a:xfrm>
              <a:off x="2322576" y="3529584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883F1AF-AFB4-0D05-F598-F3B78A6DC4A9}"/>
                </a:ext>
              </a:extLst>
            </p:cNvPr>
            <p:cNvSpPr/>
            <p:nvPr/>
          </p:nvSpPr>
          <p:spPr>
            <a:xfrm>
              <a:off x="2432304" y="4325112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343F082-48E1-220B-01EF-7443D6C03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562860"/>
            <a:ext cx="3499104" cy="20411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07A21C-2D91-2C27-3171-9DFD6B46AA6C}"/>
              </a:ext>
            </a:extLst>
          </p:cNvPr>
          <p:cNvSpPr/>
          <p:nvPr/>
        </p:nvSpPr>
        <p:spPr>
          <a:xfrm>
            <a:off x="2273808" y="2657856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3E987A-6C69-6FA2-9E4B-55B8ABB3F53D}"/>
              </a:ext>
            </a:extLst>
          </p:cNvPr>
          <p:cNvSpPr/>
          <p:nvPr/>
        </p:nvSpPr>
        <p:spPr>
          <a:xfrm>
            <a:off x="2328672" y="3508248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8E57A4-AA0D-29A6-7B89-8880355B0AAA}"/>
              </a:ext>
            </a:extLst>
          </p:cNvPr>
          <p:cNvSpPr/>
          <p:nvPr/>
        </p:nvSpPr>
        <p:spPr>
          <a:xfrm>
            <a:off x="2429256" y="4303776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1169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65673" y="544206"/>
            <a:ext cx="1227473" cy="1146681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66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445514" y="493395"/>
            <a:ext cx="10534649" cy="1051941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góc nhọn, góc tù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216C8-B9F3-65F5-1035-5F324151A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930" y="1885950"/>
            <a:ext cx="7442489" cy="21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3172968" y="806577"/>
            <a:ext cx="7106411" cy="619887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19 que tính thành hình sau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50893-739B-5C29-0ACF-0B4F2D99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2" y="348805"/>
            <a:ext cx="2324100" cy="1533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6C473-2CF1-7276-E245-B5EF181A5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1" y="1674495"/>
            <a:ext cx="7181850" cy="1314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61E46F-A551-6974-C5FF-9CB82AF51F54}"/>
              </a:ext>
            </a:extLst>
          </p:cNvPr>
          <p:cNvSpPr txBox="1"/>
          <p:nvPr/>
        </p:nvSpPr>
        <p:spPr>
          <a:xfrm>
            <a:off x="1728216" y="3410712"/>
            <a:ext cx="8759952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chơi: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 theo cặp.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đến lượt, người chơi lấy ra một que tính.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 chơi kết thúc khi các que tính còn lại không tạo thành hình thoi hoặc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bình hành.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6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4B3BE-AC53-E54D-2F93-C108841FF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755" y="660654"/>
            <a:ext cx="84010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68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bình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hành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E1709-A432-8188-3666-76A9800F2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2767012"/>
            <a:ext cx="32575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chữ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nhật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E4D72-24C4-A9CE-1B67-2417E3871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7" y="2788920"/>
            <a:ext cx="3331359" cy="22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43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lang="en-US" sz="6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lang="en-US" sz="6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thoi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DD4A2-D334-CA6F-4F1F-8EC13FED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01" y="2715768"/>
            <a:ext cx="3020043" cy="23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93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vuông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D167E-B71C-A6B8-488E-FF2F87F7E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2" y="2606040"/>
            <a:ext cx="2821288" cy="26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1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F60694-6722-BC53-7215-C5B2288ABEA5}"/>
              </a:ext>
            </a:extLst>
          </p:cNvPr>
          <p:cNvSpPr txBox="1"/>
          <p:nvPr/>
        </p:nvSpPr>
        <p:spPr>
          <a:xfrm>
            <a:off x="5191125" y="3867150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9C0FC9-FC62-E5A0-BD1B-CB1F8E129243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5" name="Up Ribbon 8">
              <a:extLst>
                <a:ext uri="{FF2B5EF4-FFF2-40B4-BE49-F238E27FC236}">
                  <a16:creationId xmlns:a16="http://schemas.microsoft.com/office/drawing/2014/main" id="{169256F8-F5C2-1F7C-5C39-5F10CDE981FD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2273C-5164-A71D-4705-E8D44F06319C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1165B4F-5FB2-7D60-AE84-B200BB840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70" y="2390328"/>
            <a:ext cx="718171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</TotalTime>
  <Words>247</Words>
  <PresentationFormat>Widescreen</PresentationFormat>
  <Paragraphs>68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#9Slide07 Cadena</vt:lpstr>
      <vt:lpstr>Arial</vt:lpstr>
      <vt:lpstr>Calibri</vt:lpstr>
      <vt:lpstr>Cambria</vt:lpstr>
      <vt:lpstr>Fredoka One</vt:lpstr>
      <vt:lpstr>9_Funny Family Quiz by Slidesgo</vt:lpstr>
      <vt:lpstr>PowerPoint Presentation</vt:lpstr>
      <vt:lpstr>PowerPoint Presentation</vt:lpstr>
      <vt:lpstr>BẮT ĐẦU !</vt:lpstr>
      <vt:lpstr>Đây là hình gì?</vt:lpstr>
      <vt:lpstr>Đây là hình gì?</vt:lpstr>
      <vt:lpstr>Đây là hình gì?</vt:lpstr>
      <vt:lpstr>Đây là hình gì?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2023-10-17T09:01:57Z</dcterms:created>
  <dcterms:modified xsi:type="dcterms:W3CDTF">2023-12-10T10:34:14Z</dcterms:modified>
</cp:coreProperties>
</file>