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2" autoAdjust="0"/>
  </p:normalViewPr>
  <p:slideViewPr>
    <p:cSldViewPr snapToGrid="0">
      <p:cViewPr>
        <p:scale>
          <a:sx n="10" d="100"/>
          <a:sy n="10" d="100"/>
        </p:scale>
        <p:origin x="3042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1B7678-2E75-44D3-9C39-31D06DC2E6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1EEE01-46D2-4E1C-B852-A0CDDFFD896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.xml"/><Relationship Id="rId7" Type="http://schemas.openxmlformats.org/officeDocument/2006/relationships/image" Target="../media/image12.jpg"/><Relationship Id="rId12" Type="http://schemas.openxmlformats.org/officeDocument/2006/relationships/image" Target="../media/image4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6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5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8.png"/><Relationship Id="rId5" Type="http://schemas.openxmlformats.org/officeDocument/2006/relationships/tags" Target="../tags/tag31.xml"/><Relationship Id="rId10" Type="http://schemas.openxmlformats.org/officeDocument/2006/relationships/image" Target="../media/image13.png"/><Relationship Id="rId4" Type="http://schemas.openxmlformats.org/officeDocument/2006/relationships/tags" Target="../tags/tag30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8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9.xml"/><Relationship Id="rId7" Type="http://schemas.openxmlformats.org/officeDocument/2006/relationships/image" Target="../media/image12.jpg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338</Words>
  <PresentationFormat>Widescreen</PresentationFormat>
  <Paragraphs>86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2023-08-10T00:29:11Z</dcterms:created>
  <dcterms:modified xsi:type="dcterms:W3CDTF">2023-08-11T04:51:17Z</dcterms:modified>
</cp:coreProperties>
</file>