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60" r:id="rId4"/>
    <p:sldId id="261" r:id="rId5"/>
    <p:sldId id="262" r:id="rId6"/>
    <p:sldId id="264" r:id="rId7"/>
    <p:sldId id="265" r:id="rId8"/>
    <p:sldId id="267" r:id="rId9"/>
    <p:sldId id="269" r:id="rId10"/>
    <p:sldId id="270" r:id="rId11"/>
    <p:sldId id="272" r:id="rId12"/>
    <p:sldId id="276" r:id="rId13"/>
    <p:sldId id="278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5EAC0-8646-4911-87A9-41E9C3B5308E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563DF-8964-4ED4-B420-6D555C720E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715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09152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86461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92E1-291B-4241-9229-356FD06EB288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7CD6-C33D-4311-817E-85279020AA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92E1-291B-4241-9229-356FD06EB288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7CD6-C33D-4311-817E-85279020AA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92E1-291B-4241-9229-356FD06EB288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7CD6-C33D-4311-817E-85279020AA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10060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92E1-291B-4241-9229-356FD06EB288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7CD6-C33D-4311-817E-85279020AA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92E1-291B-4241-9229-356FD06EB288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7CD6-C33D-4311-817E-85279020AA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92E1-291B-4241-9229-356FD06EB288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7CD6-C33D-4311-817E-85279020AA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92E1-291B-4241-9229-356FD06EB288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7CD6-C33D-4311-817E-85279020AA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92E1-291B-4241-9229-356FD06EB288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7CD6-C33D-4311-817E-85279020AA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92E1-291B-4241-9229-356FD06EB288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7CD6-C33D-4311-817E-85279020AA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92E1-291B-4241-9229-356FD06EB288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7CD6-C33D-4311-817E-85279020AA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92E1-291B-4241-9229-356FD06EB288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7CD6-C33D-4311-817E-85279020AA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E92E1-291B-4241-9229-356FD06EB288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47CD6-C33D-4311-817E-85279020AA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slide" Target="slide3.xml"/><Relationship Id="rId5" Type="http://schemas.openxmlformats.org/officeDocument/2006/relationships/image" Target="../media/image8.jpeg"/><Relationship Id="rId10" Type="http://schemas.openxmlformats.org/officeDocument/2006/relationships/slide" Target="slide4.xml"/><Relationship Id="rId4" Type="http://schemas.openxmlformats.org/officeDocument/2006/relationships/image" Target="../media/image7.jpeg"/><Relationship Id="rId9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Downloads\OneDrive_2020-08-12\M&#212;N%20TI&#7870;NG%20VI&#7878;T\H&#204;NH%20&#7842;NH%20S&#193;CH%20&#272;T\trang%201-50\trang%2020\9dbcbbf8-7500-4e02-b24a-7c4fab122719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BF821F8B-9324-47D0-8DF6-501CD7094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23" y="-219043"/>
            <a:ext cx="7803556" cy="66086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8114330F-0087-43F7-8559-B24273475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" y="2850792"/>
            <a:ext cx="3578662" cy="400745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640171F-9C99-4A5D-B0E4-302E34764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0827" y="2850792"/>
            <a:ext cx="3572566" cy="4007451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BE7F5242-15D2-4686-8845-71F0D23D1CA1}"/>
              </a:ext>
            </a:extLst>
          </p:cNvPr>
          <p:cNvSpPr/>
          <p:nvPr/>
        </p:nvSpPr>
        <p:spPr>
          <a:xfrm>
            <a:off x="1088572" y="2299118"/>
            <a:ext cx="6966857" cy="1572313"/>
          </a:xfrm>
          <a:prstGeom prst="rect">
            <a:avLst/>
          </a:prstGeom>
          <a:solidFill>
            <a:srgbClr val="F9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30DE03B9-1CA8-4ED6-BEA2-F185E39EEDAB}"/>
              </a:ext>
            </a:extLst>
          </p:cNvPr>
          <p:cNvSpPr txBox="1"/>
          <p:nvPr/>
        </p:nvSpPr>
        <p:spPr>
          <a:xfrm>
            <a:off x="608" y="1"/>
            <a:ext cx="31059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 smtClean="0">
                <a:solidFill>
                  <a:srgbClr val="F9D3D4"/>
                </a:solidFill>
                <a:latin typeface="Brush Script MT" panose="03060802040406070304" pitchFamily="66" charset="0"/>
              </a:rPr>
              <a:t>Summer</a:t>
            </a:r>
            <a:endParaRPr lang="zh-CN" altLang="en-US" sz="7200" dirty="0">
              <a:solidFill>
                <a:srgbClr val="F9D3D4"/>
              </a:solidFill>
              <a:latin typeface="Brush Script MT" panose="03060802040406070304" pitchFamily="66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E6AA0105-0A97-46FA-8F20-DCB4DF027716}"/>
              </a:ext>
            </a:extLst>
          </p:cNvPr>
          <p:cNvSpPr txBox="1"/>
          <p:nvPr/>
        </p:nvSpPr>
        <p:spPr>
          <a:xfrm>
            <a:off x="1789938" y="2695423"/>
            <a:ext cx="5443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Kể</a:t>
            </a:r>
            <a:r>
              <a:rPr lang="en-US" altLang="zh-C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 </a:t>
            </a:r>
            <a:r>
              <a:rPr lang="en-US" altLang="zh-CN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chuyện</a:t>
            </a:r>
            <a:r>
              <a:rPr lang="en-US" altLang="zh-C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 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D74DD1A1-9C02-4EA0-B1C0-7137C2912E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1449" y="63267"/>
            <a:ext cx="890093" cy="12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18917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5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88A09766-FA27-486D-9B23-6E0FF9AD7A4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rgbClr val="CEF3FE"/>
          </a:solidFill>
          <a:ln w="12700" cap="flat" cmpd="sng" algn="ctr">
            <a:solidFill>
              <a:srgbClr val="D2F4FD"/>
            </a:solidFill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khuyên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SG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AutoShape 26"/>
          <p:cNvSpPr>
            <a:spLocks noGrp="1" noChangeArrowheads="1"/>
          </p:cNvSpPr>
          <p:nvPr>
            <p:ph idx="1"/>
          </p:nvPr>
        </p:nvSpPr>
        <p:spPr bwMode="auto">
          <a:xfrm>
            <a:off x="381000" y="1600200"/>
            <a:ext cx="8458200" cy="4525963"/>
          </a:xfrm>
          <a:prstGeom prst="cloudCallout">
            <a:avLst>
              <a:gd name="adj1" fmla="val 33837"/>
              <a:gd name="adj2" fmla="val 62699"/>
            </a:avLst>
          </a:prstGeom>
          <a:gradFill rotWithShape="1">
            <a:gsLst>
              <a:gs pos="0">
                <a:srgbClr val="FF00FF">
                  <a:alpha val="66000"/>
                </a:srgbClr>
              </a:gs>
              <a:gs pos="50000">
                <a:schemeClr val="bg1"/>
              </a:gs>
              <a:gs pos="100000">
                <a:srgbClr val="FF00FF">
                  <a:alpha val="66000"/>
                </a:srgbClr>
              </a:gs>
            </a:gsLst>
            <a:lin ang="2700000" scaled="1"/>
          </a:gradFill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buNone/>
              <a:defRPr/>
            </a:pP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lười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2669" y="4744196"/>
            <a:ext cx="553806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6153" y="257912"/>
            <a:ext cx="5570409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921066" y="2829231"/>
            <a:ext cx="1327751" cy="1809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3200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HP001 4 hàng" pitchFamily="34" charset="0"/>
              </a:rPr>
              <a:t>Củng</a:t>
            </a:r>
            <a:r>
              <a:rPr lang="en-US" sz="54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HP001 4 hàng" pitchFamily="34" charset="0"/>
              </a:rPr>
              <a:t>cố</a:t>
            </a:r>
            <a:endParaRPr lang="en-US" sz="5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6301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ownloads\117773858_316126733041657_4497735749115863778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267200"/>
            <a:ext cx="2895600" cy="2394508"/>
          </a:xfrm>
          <a:prstGeom prst="rect">
            <a:avLst/>
          </a:prstGeom>
          <a:noFill/>
        </p:spPr>
      </p:pic>
      <p:pic>
        <p:nvPicPr>
          <p:cNvPr id="1027" name="Picture 3" descr="E:\Downloads\117816595_335391027846707_388276554997062325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267200"/>
            <a:ext cx="2983210" cy="2383841"/>
          </a:xfrm>
          <a:prstGeom prst="rect">
            <a:avLst/>
          </a:prstGeom>
          <a:noFill/>
        </p:spPr>
      </p:pic>
      <p:pic>
        <p:nvPicPr>
          <p:cNvPr id="1028" name="Picture 4" descr="E:\Downloads\117964864_351653962512636_5744906124009526275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752600"/>
            <a:ext cx="2819399" cy="2362200"/>
          </a:xfrm>
          <a:prstGeom prst="rect">
            <a:avLst/>
          </a:prstGeom>
          <a:noFill/>
        </p:spPr>
      </p:pic>
      <p:pic>
        <p:nvPicPr>
          <p:cNvPr id="1029" name="Picture 5" descr="E:\Downloads\117713915_369002347423933_2806409481117700194_n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267200"/>
            <a:ext cx="2743200" cy="2362200"/>
          </a:xfrm>
          <a:prstGeom prst="rect">
            <a:avLst/>
          </a:prstGeom>
          <a:noFill/>
        </p:spPr>
      </p:pic>
      <p:pic>
        <p:nvPicPr>
          <p:cNvPr id="1030" name="Picture 6" descr="E:\Downloads\117990532_763452134411716_466982472573112962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752600"/>
            <a:ext cx="2993397" cy="2362200"/>
          </a:xfrm>
          <a:prstGeom prst="rect">
            <a:avLst/>
          </a:prstGeom>
          <a:noFill/>
        </p:spPr>
      </p:pic>
      <p:pic>
        <p:nvPicPr>
          <p:cNvPr id="1031" name="Picture 7" descr="E:\Downloads\117715393_638874710062308_2230532309111853488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1752600"/>
            <a:ext cx="2819400" cy="2362200"/>
          </a:xfrm>
          <a:prstGeom prst="rect">
            <a:avLst/>
          </a:prstGeom>
          <a:noFill/>
        </p:spPr>
      </p:pic>
      <p:sp>
        <p:nvSpPr>
          <p:cNvPr id="9" name="Rectangle 8">
            <a:hlinkClick r:id="rId8" action="ppaction://hlinksldjump"/>
          </p:cNvPr>
          <p:cNvSpPr/>
          <p:nvPr/>
        </p:nvSpPr>
        <p:spPr>
          <a:xfrm>
            <a:off x="0" y="1676400"/>
            <a:ext cx="3124200" cy="2438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hlinkClick r:id="rId9" action="ppaction://hlinksldjump"/>
          </p:cNvPr>
          <p:cNvSpPr/>
          <p:nvPr/>
        </p:nvSpPr>
        <p:spPr>
          <a:xfrm>
            <a:off x="3200400" y="1676400"/>
            <a:ext cx="2895600" cy="25146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10" action="ppaction://hlinksldjump"/>
          </p:cNvPr>
          <p:cNvSpPr/>
          <p:nvPr/>
        </p:nvSpPr>
        <p:spPr>
          <a:xfrm>
            <a:off x="6096000" y="1752600"/>
            <a:ext cx="2819400" cy="2389632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hlinkClick r:id="rId11" action="ppaction://hlinksldjump"/>
          </p:cNvPr>
          <p:cNvSpPr/>
          <p:nvPr/>
        </p:nvSpPr>
        <p:spPr>
          <a:xfrm>
            <a:off x="0" y="4267200"/>
            <a:ext cx="3048000" cy="2389632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00400" y="4267200"/>
            <a:ext cx="2819400" cy="23622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8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6172200" y="4191000"/>
            <a:ext cx="2971800" cy="23896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4600" y="381000"/>
            <a:ext cx="4284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Ô </a:t>
            </a:r>
            <a:r>
              <a:rPr lang="en-US" sz="54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CỬA</a:t>
            </a:r>
            <a:r>
              <a:rPr lang="en-US" sz="5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BÍ</a:t>
            </a:r>
            <a:r>
              <a:rPr lang="en-US" sz="5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MẬT</a:t>
            </a:r>
            <a:endParaRPr lang="en-US" sz="5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181"/>
          <a:stretch/>
        </p:blipFill>
        <p:spPr>
          <a:xfrm>
            <a:off x="71442" y="76200"/>
            <a:ext cx="9143999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259205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xmlns="" val="8601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8" y="3478531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76228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7" y="2658111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7" y="569597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3940177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6208396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718608"/>
            <a:ext cx="46297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3137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88A09766-FA27-486D-9B23-6E0FF9AD7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800600" cy="1020762"/>
          </a:xfrm>
          <a:prstGeom prst="roundRect">
            <a:avLst/>
          </a:prstGeom>
          <a:solidFill>
            <a:srgbClr val="CEF3FE"/>
          </a:solidFill>
          <a:ln w="12700" cap="flat" cmpd="sng" algn="ctr">
            <a:solidFill>
              <a:srgbClr val="D2F4FD"/>
            </a:solidFill>
            <a:prstDash val="solid"/>
            <a:miter lim="800000"/>
          </a:ln>
          <a:effectLst/>
        </p:spPr>
        <p:txBody>
          <a:bodyPr rtlCol="0" anchor="ctr">
            <a:normAutofit fontScale="90000"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</a:t>
            </a:r>
            <a:r>
              <a:rPr kumimoji="0" lang="en-SG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1: </a:t>
            </a:r>
            <a:r>
              <a:rPr kumimoji="0" lang="en-SG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kumimoji="0" lang="en-SG" sz="28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endParaRPr kumimoji="0" lang="en-SG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1026" name="Picture 2" descr="E:\Downloads\117773858_316126733041657_4497735749115863778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267200"/>
            <a:ext cx="2895600" cy="2394508"/>
          </a:xfrm>
          <a:prstGeom prst="rect">
            <a:avLst/>
          </a:prstGeom>
          <a:noFill/>
        </p:spPr>
      </p:pic>
      <p:pic>
        <p:nvPicPr>
          <p:cNvPr id="1027" name="Picture 3" descr="E:\Downloads\117816595_335391027846707_388276554997062325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267200"/>
            <a:ext cx="2983210" cy="2383841"/>
          </a:xfrm>
          <a:prstGeom prst="rect">
            <a:avLst/>
          </a:prstGeom>
          <a:noFill/>
        </p:spPr>
      </p:pic>
      <p:pic>
        <p:nvPicPr>
          <p:cNvPr id="1028" name="Picture 4" descr="E:\Downloads\117964864_351653962512636_5744906124009526275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752600"/>
            <a:ext cx="2819399" cy="2362200"/>
          </a:xfrm>
          <a:prstGeom prst="rect">
            <a:avLst/>
          </a:prstGeom>
          <a:noFill/>
        </p:spPr>
      </p:pic>
      <p:pic>
        <p:nvPicPr>
          <p:cNvPr id="1029" name="Picture 5" descr="E:\Downloads\117713915_369002347423933_2806409481117700194_n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267200"/>
            <a:ext cx="2743200" cy="2362200"/>
          </a:xfrm>
          <a:prstGeom prst="rect">
            <a:avLst/>
          </a:prstGeom>
          <a:noFill/>
        </p:spPr>
      </p:pic>
      <p:pic>
        <p:nvPicPr>
          <p:cNvPr id="1030" name="Picture 6" descr="E:\Downloads\117990532_763452134411716_466982472573112962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752600"/>
            <a:ext cx="2993397" cy="2362200"/>
          </a:xfrm>
          <a:prstGeom prst="rect">
            <a:avLst/>
          </a:prstGeom>
          <a:noFill/>
        </p:spPr>
      </p:pic>
      <p:pic>
        <p:nvPicPr>
          <p:cNvPr id="1031" name="Picture 7" descr="E:\Downloads\117715393_638874710062308_2230532309111853488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1752600"/>
            <a:ext cx="2819400" cy="2362200"/>
          </a:xfrm>
          <a:prstGeom prst="rect">
            <a:avLst/>
          </a:prstGeom>
          <a:noFill/>
        </p:spPr>
      </p:pic>
      <p:sp>
        <p:nvSpPr>
          <p:cNvPr id="11" name="AutoShape 26"/>
          <p:cNvSpPr>
            <a:spLocks noChangeArrowheads="1"/>
          </p:cNvSpPr>
          <p:nvPr/>
        </p:nvSpPr>
        <p:spPr bwMode="auto">
          <a:xfrm>
            <a:off x="4800600" y="-381000"/>
            <a:ext cx="4343400" cy="2438400"/>
          </a:xfrm>
          <a:prstGeom prst="cloudCallout">
            <a:avLst>
              <a:gd name="adj1" fmla="val -30356"/>
              <a:gd name="adj2" fmla="val 70028"/>
            </a:avLst>
          </a:prstGeom>
          <a:gradFill rotWithShape="1">
            <a:gsLst>
              <a:gs pos="0">
                <a:srgbClr val="FF00FF">
                  <a:alpha val="66000"/>
                </a:srgbClr>
              </a:gs>
              <a:gs pos="50000">
                <a:schemeClr val="bg1"/>
              </a:gs>
              <a:gs pos="100000">
                <a:srgbClr val="FF00FF">
                  <a:alpha val="66000"/>
                </a:srgbClr>
              </a:gs>
            </a:gsLst>
            <a:lin ang="2700000" scaled="1"/>
          </a:gradFill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BF821F8B-9324-47D0-8DF6-501CD7094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23" y="-219043"/>
            <a:ext cx="7803556" cy="66086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8114330F-0087-43F7-8559-B24273475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" y="2850792"/>
            <a:ext cx="3578662" cy="400745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640171F-9C99-4A5D-B0E4-302E34764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0827" y="2850792"/>
            <a:ext cx="3572566" cy="4007451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BE7F5242-15D2-4686-8845-71F0D23D1CA1}"/>
              </a:ext>
            </a:extLst>
          </p:cNvPr>
          <p:cNvSpPr/>
          <p:nvPr/>
        </p:nvSpPr>
        <p:spPr>
          <a:xfrm>
            <a:off x="1088572" y="2299118"/>
            <a:ext cx="6966857" cy="1572313"/>
          </a:xfrm>
          <a:prstGeom prst="rect">
            <a:avLst/>
          </a:prstGeom>
          <a:solidFill>
            <a:srgbClr val="F9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30DE03B9-1CA8-4ED6-BEA2-F185E39EEDAB}"/>
              </a:ext>
            </a:extLst>
          </p:cNvPr>
          <p:cNvSpPr txBox="1"/>
          <p:nvPr/>
        </p:nvSpPr>
        <p:spPr>
          <a:xfrm>
            <a:off x="608" y="1"/>
            <a:ext cx="31059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 smtClean="0">
                <a:solidFill>
                  <a:srgbClr val="F9D3D4"/>
                </a:solidFill>
                <a:latin typeface="Brush Script MT" panose="03060802040406070304" pitchFamily="66" charset="0"/>
              </a:rPr>
              <a:t>Summer</a:t>
            </a:r>
            <a:endParaRPr lang="zh-CN" altLang="en-US" sz="7200" dirty="0">
              <a:solidFill>
                <a:srgbClr val="F9D3D4"/>
              </a:solidFill>
              <a:latin typeface="Brush Script MT" panose="03060802040406070304" pitchFamily="66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E6AA0105-0A97-46FA-8F20-DCB4DF027716}"/>
              </a:ext>
            </a:extLst>
          </p:cNvPr>
          <p:cNvSpPr txBox="1"/>
          <p:nvPr/>
        </p:nvSpPr>
        <p:spPr>
          <a:xfrm>
            <a:off x="1789938" y="2417999"/>
            <a:ext cx="5443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Kể</a:t>
            </a:r>
            <a:r>
              <a:rPr lang="en-US" altLang="zh-CN" sz="4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 </a:t>
            </a:r>
            <a:r>
              <a:rPr lang="en-US" altLang="zh-CN" sz="4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chuyện</a:t>
            </a:r>
            <a:r>
              <a:rPr lang="en-US" altLang="zh-CN" sz="4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:</a:t>
            </a:r>
          </a:p>
          <a:p>
            <a:pPr algn="ctr"/>
            <a:r>
              <a:rPr lang="en-US" altLang="zh-CN" sz="3200" b="1" dirty="0" err="1" smtClean="0">
                <a:solidFill>
                  <a:srgbClr val="00B0F0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Chồn</a:t>
            </a:r>
            <a:r>
              <a:rPr lang="en-US" altLang="zh-CN" sz="3200" b="1" dirty="0" smtClean="0">
                <a:solidFill>
                  <a:srgbClr val="00B0F0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 con </a:t>
            </a:r>
            <a:r>
              <a:rPr lang="en-US" altLang="zh-CN" sz="3200" b="1" dirty="0" err="1" smtClean="0">
                <a:solidFill>
                  <a:srgbClr val="00B0F0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đi</a:t>
            </a:r>
            <a:r>
              <a:rPr lang="en-US" altLang="zh-CN" sz="3200" b="1" dirty="0" smtClean="0">
                <a:solidFill>
                  <a:srgbClr val="00B0F0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 </a:t>
            </a:r>
            <a:r>
              <a:rPr lang="en-US" altLang="zh-CN" sz="3200" b="1" dirty="0" err="1" smtClean="0">
                <a:solidFill>
                  <a:srgbClr val="00B0F0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học</a:t>
            </a:r>
            <a:endParaRPr lang="en-US" altLang="zh-CN" sz="3200" b="1" dirty="0" smtClean="0">
              <a:solidFill>
                <a:srgbClr val="00B0F0"/>
              </a:solidFill>
              <a:latin typeface="HP-222" panose="020B0803050302020204" pitchFamily="34" charset="0"/>
              <a:ea typeface="迷你简细倩" panose="03000509000000000000" pitchFamily="65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D74DD1A1-9C02-4EA0-B1C0-7137C2912E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1449" y="63267"/>
            <a:ext cx="890093" cy="12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65031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5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88A09766-FA27-486D-9B23-6E0FF9AD7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oundRect">
            <a:avLst/>
          </a:prstGeom>
          <a:solidFill>
            <a:srgbClr val="CEF3FE"/>
          </a:solidFill>
          <a:ln w="12700" cap="flat" cmpd="sng" algn="ctr">
            <a:solidFill>
              <a:srgbClr val="D2F4FD"/>
            </a:solidFill>
            <a:prstDash val="solid"/>
            <a:miter lim="800000"/>
          </a:ln>
          <a:effectLst/>
        </p:spPr>
        <p:txBody>
          <a:bodyPr rtlCol="0" anchor="ctr">
            <a:normAutofit fontScale="9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</a:t>
            </a:r>
            <a:r>
              <a:rPr kumimoji="0" lang="en-SG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2: Chia </a:t>
            </a:r>
            <a:r>
              <a:rPr kumimoji="0" lang="en-SG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sẻ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thiệu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endParaRPr kumimoji="0" lang="en-SG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2050" name="Picture 2" descr="E:\Downloads\OneDrive_2020-08-12\MÔN TIẾNG VIỆT\HÌNH ẢNH SÁCH ĐT\trang 1-50\trang 20\829b73fe-2f6a-4c54-bc6c-d69ae69443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28316" y="1066801"/>
            <a:ext cx="6082284" cy="5791200"/>
          </a:xfrm>
          <a:prstGeom prst="rect">
            <a:avLst/>
          </a:prstGeom>
          <a:noFill/>
        </p:spPr>
      </p:pic>
      <p:sp>
        <p:nvSpPr>
          <p:cNvPr id="6" name="AutoShape 22"/>
          <p:cNvSpPr>
            <a:spLocks noChangeArrowheads="1"/>
          </p:cNvSpPr>
          <p:nvPr/>
        </p:nvSpPr>
        <p:spPr bwMode="auto">
          <a:xfrm flipH="1">
            <a:off x="0" y="1143000"/>
            <a:ext cx="3200400" cy="2209800"/>
          </a:xfrm>
          <a:prstGeom prst="wedgeEllipseCallout">
            <a:avLst>
              <a:gd name="adj1" fmla="val -50813"/>
              <a:gd name="adj2" fmla="val 63115"/>
            </a:avLst>
          </a:prstGeom>
          <a:gradFill rotWithShape="1">
            <a:gsLst>
              <a:gs pos="0">
                <a:srgbClr val="00CC00"/>
              </a:gs>
              <a:gs pos="50000">
                <a:schemeClr val="bg1"/>
              </a:gs>
              <a:gs pos="100000">
                <a:srgbClr val="00CC00"/>
              </a:gs>
            </a:gsLst>
            <a:lin ang="2700000" scaled="1"/>
          </a:gradFill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9dbcbbf8-7500-4e02-b24a-7c4fab122719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9200" y="1981200"/>
            <a:ext cx="7696200" cy="4648200"/>
          </a:xfrm>
          <a:prstGeom prst="rect">
            <a:avLst/>
          </a:prstGeom>
        </p:spPr>
      </p:pic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xmlns="" id="{88A09766-FA27-486D-9B23-6E0FF9AD7A4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rgbClr val="CEF3FE"/>
          </a:solidFill>
          <a:ln w="12700" cap="flat" cmpd="sng" algn="ctr">
            <a:solidFill>
              <a:srgbClr val="D2F4FD"/>
            </a:solidFill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LẮNG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endParaRPr kumimoji="0" lang="en-SG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ownloads\117773858_316126733041657_4497735749115863778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267200"/>
            <a:ext cx="2895600" cy="2394508"/>
          </a:xfrm>
          <a:prstGeom prst="rect">
            <a:avLst/>
          </a:prstGeom>
          <a:noFill/>
        </p:spPr>
      </p:pic>
      <p:pic>
        <p:nvPicPr>
          <p:cNvPr id="1027" name="Picture 3" descr="E:\Downloads\117816595_335391027846707_388276554997062325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267200"/>
            <a:ext cx="2983210" cy="2383841"/>
          </a:xfrm>
          <a:prstGeom prst="rect">
            <a:avLst/>
          </a:prstGeom>
          <a:noFill/>
        </p:spPr>
      </p:pic>
      <p:pic>
        <p:nvPicPr>
          <p:cNvPr id="1028" name="Picture 4" descr="E:\Downloads\117964864_351653962512636_5744906124009526275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752600"/>
            <a:ext cx="2819399" cy="2362200"/>
          </a:xfrm>
          <a:prstGeom prst="rect">
            <a:avLst/>
          </a:prstGeom>
          <a:noFill/>
        </p:spPr>
      </p:pic>
      <p:pic>
        <p:nvPicPr>
          <p:cNvPr id="1029" name="Picture 5" descr="E:\Downloads\117713915_369002347423933_2806409481117700194_n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267200"/>
            <a:ext cx="2743200" cy="2362200"/>
          </a:xfrm>
          <a:prstGeom prst="rect">
            <a:avLst/>
          </a:prstGeom>
          <a:noFill/>
        </p:spPr>
      </p:pic>
      <p:pic>
        <p:nvPicPr>
          <p:cNvPr id="1030" name="Picture 6" descr="E:\Downloads\117990532_763452134411716_466982472573112962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752600"/>
            <a:ext cx="2993397" cy="2362200"/>
          </a:xfrm>
          <a:prstGeom prst="rect">
            <a:avLst/>
          </a:prstGeom>
          <a:noFill/>
        </p:spPr>
      </p:pic>
      <p:pic>
        <p:nvPicPr>
          <p:cNvPr id="1031" name="Picture 7" descr="E:\Downloads\117715393_638874710062308_2230532309111853488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1752600"/>
            <a:ext cx="2819400" cy="2362200"/>
          </a:xfrm>
          <a:prstGeom prst="rect">
            <a:avLst/>
          </a:prstGeom>
          <a:noFill/>
        </p:spPr>
      </p:pic>
      <p:sp>
        <p:nvSpPr>
          <p:cNvPr id="12" name="Rectangle: Rounded Corners 3">
            <a:extLst>
              <a:ext uri="{FF2B5EF4-FFF2-40B4-BE49-F238E27FC236}">
                <a16:creationId xmlns:a16="http://schemas.microsoft.com/office/drawing/2014/main" xmlns="" id="{88A09766-FA27-486D-9B23-6E0FF9AD7A4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rgbClr val="CEF3FE"/>
          </a:solidFill>
          <a:ln w="12700" cap="flat" cmpd="sng" algn="ctr">
            <a:solidFill>
              <a:srgbClr val="D2F4FD"/>
            </a:solidFill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LẮNG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endParaRPr kumimoji="0" lang="en-SG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6"/>
          <p:cNvSpPr>
            <a:spLocks noGrp="1" noChangeArrowheads="1"/>
          </p:cNvSpPr>
          <p:nvPr>
            <p:ph idx="1"/>
          </p:nvPr>
        </p:nvSpPr>
        <p:spPr bwMode="auto">
          <a:xfrm>
            <a:off x="228600" y="1"/>
            <a:ext cx="3429000" cy="1752600"/>
          </a:xfrm>
          <a:prstGeom prst="cloudCallout">
            <a:avLst>
              <a:gd name="adj1" fmla="val 33837"/>
              <a:gd name="adj2" fmla="val 62699"/>
            </a:avLst>
          </a:prstGeom>
          <a:gradFill rotWithShape="1">
            <a:gsLst>
              <a:gs pos="0">
                <a:srgbClr val="FF00FF">
                  <a:alpha val="66000"/>
                </a:srgbClr>
              </a:gs>
              <a:gs pos="50000">
                <a:schemeClr val="bg1"/>
              </a:gs>
              <a:gs pos="100000">
                <a:srgbClr val="FF00FF">
                  <a:alpha val="66000"/>
                </a:srgbClr>
              </a:gs>
            </a:gsLst>
            <a:lin ang="2700000" scaled="1"/>
          </a:gradFill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E:\Downloads\117990532_763452134411716_46698247257311296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05000"/>
            <a:ext cx="7696200" cy="3962400"/>
          </a:xfrm>
          <a:prstGeom prst="rect">
            <a:avLst/>
          </a:prstGeom>
          <a:noFill/>
        </p:spPr>
      </p:pic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xmlns="" id="{88A09766-FA27-486D-9B23-6E0FF9AD7A41}"/>
              </a:ext>
            </a:extLst>
          </p:cNvPr>
          <p:cNvSpPr txBox="1">
            <a:spLocks/>
          </p:cNvSpPr>
          <p:nvPr/>
        </p:nvSpPr>
        <p:spPr>
          <a:xfrm>
            <a:off x="457200" y="5943600"/>
            <a:ext cx="8229600" cy="1143000"/>
          </a:xfrm>
          <a:prstGeom prst="roundRect">
            <a:avLst/>
          </a:prstGeom>
          <a:solidFill>
            <a:srgbClr val="CEF3FE"/>
          </a:solidFill>
          <a:ln w="12700" cap="flat" cmpd="sng" algn="ctr">
            <a:solidFill>
              <a:srgbClr val="D2F4FD"/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Chồn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tới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SG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6"/>
          <p:cNvSpPr>
            <a:spLocks noGrp="1" noChangeArrowheads="1"/>
          </p:cNvSpPr>
          <p:nvPr>
            <p:ph idx="1"/>
          </p:nvPr>
        </p:nvSpPr>
        <p:spPr bwMode="auto">
          <a:xfrm>
            <a:off x="228600" y="1"/>
            <a:ext cx="3429000" cy="1752600"/>
          </a:xfrm>
          <a:prstGeom prst="cloudCallout">
            <a:avLst>
              <a:gd name="adj1" fmla="val 33837"/>
              <a:gd name="adj2" fmla="val 62699"/>
            </a:avLst>
          </a:prstGeom>
          <a:gradFill rotWithShape="1">
            <a:gsLst>
              <a:gs pos="0">
                <a:srgbClr val="FF00FF">
                  <a:alpha val="66000"/>
                </a:srgbClr>
              </a:gs>
              <a:gs pos="50000">
                <a:schemeClr val="bg1"/>
              </a:gs>
              <a:gs pos="100000">
                <a:srgbClr val="FF00FF">
                  <a:alpha val="66000"/>
                </a:srgbClr>
              </a:gs>
            </a:gsLst>
            <a:lin ang="2700000" scaled="1"/>
          </a:gradFill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xmlns="" id="{88A09766-FA27-486D-9B23-6E0FF9AD7A41}"/>
              </a:ext>
            </a:extLst>
          </p:cNvPr>
          <p:cNvSpPr txBox="1">
            <a:spLocks/>
          </p:cNvSpPr>
          <p:nvPr/>
        </p:nvSpPr>
        <p:spPr>
          <a:xfrm>
            <a:off x="457200" y="5943600"/>
            <a:ext cx="8229600" cy="1143000"/>
          </a:xfrm>
          <a:prstGeom prst="roundRect">
            <a:avLst/>
          </a:prstGeom>
          <a:solidFill>
            <a:srgbClr val="CEF3FE"/>
          </a:solidFill>
          <a:ln w="12700" cap="flat" cmpd="sng" algn="ctr">
            <a:solidFill>
              <a:srgbClr val="D2F4FD"/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Chồn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con?  </a:t>
            </a:r>
            <a:endParaRPr kumimoji="0" lang="en-SG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7" name="Picture 4" descr="E:\Downloads\117964864_351653962512636_574490612400952627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8001000" cy="4114800"/>
          </a:xfrm>
          <a:prstGeom prst="rect">
            <a:avLst/>
          </a:prstGeom>
          <a:noFill/>
        </p:spPr>
      </p:pic>
      <p:pic>
        <p:nvPicPr>
          <p:cNvPr id="8" name="Picture 7" descr="E:\Downloads\117715393_638874710062308_223053230911185348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52600"/>
            <a:ext cx="8001000" cy="4114800"/>
          </a:xfrm>
          <a:prstGeom prst="rect">
            <a:avLst/>
          </a:prstGeom>
          <a:noFill/>
        </p:spPr>
      </p:pic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xmlns="" id="{88A09766-FA27-486D-9B23-6E0FF9AD7A41}"/>
              </a:ext>
            </a:extLst>
          </p:cNvPr>
          <p:cNvSpPr txBox="1">
            <a:spLocks/>
          </p:cNvSpPr>
          <p:nvPr/>
        </p:nvSpPr>
        <p:spPr>
          <a:xfrm>
            <a:off x="533400" y="5943600"/>
            <a:ext cx="8229600" cy="1143000"/>
          </a:xfrm>
          <a:prstGeom prst="roundRect">
            <a:avLst/>
          </a:prstGeom>
          <a:solidFill>
            <a:srgbClr val="CEF3FE"/>
          </a:solidFill>
          <a:ln w="12700" cap="flat" cmpd="sng" algn="ctr">
            <a:solidFill>
              <a:srgbClr val="D2F4FD"/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Chồn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lạc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rừng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SG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10" name="Picture 3" descr="E:\Downloads\117816595_335391027846707_3882765549970623253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752600"/>
            <a:ext cx="8001000" cy="4149661"/>
          </a:xfrm>
          <a:prstGeom prst="rect">
            <a:avLst/>
          </a:prstGeom>
          <a:noFill/>
        </p:spPr>
      </p:pic>
      <p:sp>
        <p:nvSpPr>
          <p:cNvPr id="11" name="Rectangle: Rounded Corners 3">
            <a:extLst>
              <a:ext uri="{FF2B5EF4-FFF2-40B4-BE49-F238E27FC236}">
                <a16:creationId xmlns:a16="http://schemas.microsoft.com/office/drawing/2014/main" xmlns="" id="{88A09766-FA27-486D-9B23-6E0FF9AD7A41}"/>
              </a:ext>
            </a:extLst>
          </p:cNvPr>
          <p:cNvSpPr txBox="1">
            <a:spLocks/>
          </p:cNvSpPr>
          <p:nvPr/>
        </p:nvSpPr>
        <p:spPr>
          <a:xfrm>
            <a:off x="533400" y="5943600"/>
            <a:ext cx="8229600" cy="1143000"/>
          </a:xfrm>
          <a:prstGeom prst="roundRect">
            <a:avLst/>
          </a:prstGeom>
          <a:solidFill>
            <a:srgbClr val="CEF3FE"/>
          </a:solidFill>
          <a:ln w="12700" cap="flat" cmpd="sng" algn="ctr">
            <a:solidFill>
              <a:srgbClr val="D2F4FD"/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Chồn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SG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12" name="Picture 2" descr="E:\Downloads\117773858_316126733041657_4497735749115863778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752600"/>
            <a:ext cx="8001000" cy="4109056"/>
          </a:xfrm>
          <a:prstGeom prst="rect">
            <a:avLst/>
          </a:prstGeom>
          <a:noFill/>
        </p:spPr>
      </p:pic>
      <p:sp>
        <p:nvSpPr>
          <p:cNvPr id="13" name="Rectangle: Rounded Corners 3">
            <a:extLst>
              <a:ext uri="{FF2B5EF4-FFF2-40B4-BE49-F238E27FC236}">
                <a16:creationId xmlns:a16="http://schemas.microsoft.com/office/drawing/2014/main" xmlns="" id="{88A09766-FA27-486D-9B23-6E0FF9AD7A41}"/>
              </a:ext>
            </a:extLst>
          </p:cNvPr>
          <p:cNvSpPr txBox="1">
            <a:spLocks/>
          </p:cNvSpPr>
          <p:nvPr/>
        </p:nvSpPr>
        <p:spPr>
          <a:xfrm>
            <a:off x="533400" y="5943600"/>
            <a:ext cx="8229600" cy="1143000"/>
          </a:xfrm>
          <a:prstGeom prst="roundRect">
            <a:avLst/>
          </a:prstGeom>
          <a:solidFill>
            <a:srgbClr val="CEF3FE"/>
          </a:solidFill>
          <a:ln w="12700" cap="flat" cmpd="sng" algn="ctr">
            <a:solidFill>
              <a:srgbClr val="D2F4FD"/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 </a:t>
            </a:r>
            <a:r>
              <a:rPr kumimoji="0" lang="en-SG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đưa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Chồn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SG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14" name="Picture 5" descr="E:\Downloads\117713915_369002347423933_2806409481117700194_n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1752600"/>
            <a:ext cx="8001000" cy="4114800"/>
          </a:xfrm>
          <a:prstGeom prst="rect">
            <a:avLst/>
          </a:prstGeom>
          <a:noFill/>
        </p:spPr>
      </p:pic>
      <p:sp>
        <p:nvSpPr>
          <p:cNvPr id="15" name="Rectangle: Rounded Corners 3">
            <a:extLst>
              <a:ext uri="{FF2B5EF4-FFF2-40B4-BE49-F238E27FC236}">
                <a16:creationId xmlns:a16="http://schemas.microsoft.com/office/drawing/2014/main" xmlns="" id="{88A09766-FA27-486D-9B23-6E0FF9AD7A41}"/>
              </a:ext>
            </a:extLst>
          </p:cNvPr>
          <p:cNvSpPr txBox="1">
            <a:spLocks/>
          </p:cNvSpPr>
          <p:nvPr/>
        </p:nvSpPr>
        <p:spPr>
          <a:xfrm>
            <a:off x="457200" y="5943600"/>
            <a:ext cx="8229600" cy="1143000"/>
          </a:xfrm>
          <a:prstGeom prst="roundRect">
            <a:avLst/>
          </a:prstGeom>
          <a:solidFill>
            <a:srgbClr val="CEF3FE"/>
          </a:solidFill>
          <a:ln w="12700" cap="flat" cmpd="sng" algn="ctr">
            <a:solidFill>
              <a:srgbClr val="D2F4FD"/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SG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Chồn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thay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SG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ownloads\117773858_316126733041657_4497735749115863778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267200"/>
            <a:ext cx="2895600" cy="2394508"/>
          </a:xfrm>
          <a:prstGeom prst="rect">
            <a:avLst/>
          </a:prstGeom>
          <a:noFill/>
        </p:spPr>
      </p:pic>
      <p:pic>
        <p:nvPicPr>
          <p:cNvPr id="1027" name="Picture 3" descr="E:\Downloads\117816595_335391027846707_388276554997062325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267200"/>
            <a:ext cx="2983210" cy="2383841"/>
          </a:xfrm>
          <a:prstGeom prst="rect">
            <a:avLst/>
          </a:prstGeom>
          <a:noFill/>
        </p:spPr>
      </p:pic>
      <p:pic>
        <p:nvPicPr>
          <p:cNvPr id="1028" name="Picture 4" descr="E:\Downloads\117964864_351653962512636_5744906124009526275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752600"/>
            <a:ext cx="2819399" cy="2362200"/>
          </a:xfrm>
          <a:prstGeom prst="rect">
            <a:avLst/>
          </a:prstGeom>
          <a:noFill/>
        </p:spPr>
      </p:pic>
      <p:pic>
        <p:nvPicPr>
          <p:cNvPr id="1029" name="Picture 5" descr="E:\Downloads\117713915_369002347423933_2806409481117700194_n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267200"/>
            <a:ext cx="2743200" cy="2362200"/>
          </a:xfrm>
          <a:prstGeom prst="rect">
            <a:avLst/>
          </a:prstGeom>
          <a:noFill/>
        </p:spPr>
      </p:pic>
      <p:pic>
        <p:nvPicPr>
          <p:cNvPr id="1030" name="Picture 6" descr="E:\Downloads\117990532_763452134411716_466982472573112962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752600"/>
            <a:ext cx="2993397" cy="2362200"/>
          </a:xfrm>
          <a:prstGeom prst="rect">
            <a:avLst/>
          </a:prstGeom>
          <a:noFill/>
        </p:spPr>
      </p:pic>
      <p:pic>
        <p:nvPicPr>
          <p:cNvPr id="1031" name="Picture 7" descr="E:\Downloads\117715393_638874710062308_2230532309111853488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1752600"/>
            <a:ext cx="2819400" cy="2362200"/>
          </a:xfrm>
          <a:prstGeom prst="rect">
            <a:avLst/>
          </a:prstGeom>
          <a:noFill/>
        </p:spPr>
      </p:pic>
      <p:sp>
        <p:nvSpPr>
          <p:cNvPr id="12" name="Rectangle: Rounded Corners 3">
            <a:extLst>
              <a:ext uri="{FF2B5EF4-FFF2-40B4-BE49-F238E27FC236}">
                <a16:creationId xmlns:a16="http://schemas.microsoft.com/office/drawing/2014/main" xmlns="" id="{88A09766-FA27-486D-9B23-6E0FF9AD7A4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rgbClr val="CEF3FE"/>
          </a:solidFill>
          <a:ln w="12700" cap="flat" cmpd="sng" algn="ctr">
            <a:solidFill>
              <a:srgbClr val="D2F4FD"/>
            </a:solidFill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lang="en-SG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SG" sz="3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lang="en-SG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THEO </a:t>
            </a:r>
            <a:r>
              <a:rPr lang="en-SG" sz="3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endParaRPr kumimoji="0" lang="en-SG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179</Words>
  <Application>Microsoft Office PowerPoint</Application>
  <PresentationFormat>On-screen Show (4:3)</PresentationFormat>
  <Paragraphs>40</Paragraphs>
  <Slides>14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HOẠT ĐỘNG 1: KHỞI ĐỘNG</vt:lpstr>
      <vt:lpstr>Slide 3</vt:lpstr>
      <vt:lpstr>HOẠT ĐỘNG 2: Chia sẻ và giới thiệu câu chuyện</vt:lpstr>
      <vt:lpstr>LẮNG NGHE CÂU CHUYỆN</vt:lpstr>
      <vt:lpstr>LẮNG NGHE CÂU CHUYỆN</vt:lpstr>
      <vt:lpstr>Slide 7</vt:lpstr>
      <vt:lpstr>Slide 8</vt:lpstr>
      <vt:lpstr>KỂ CHUYỆN THEO TRANH</vt:lpstr>
      <vt:lpstr>Câu chuyện khuyên em điều gì?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BQ</dc:creator>
  <cp:lastModifiedBy>BQ</cp:lastModifiedBy>
  <cp:revision>35</cp:revision>
  <dcterms:created xsi:type="dcterms:W3CDTF">2020-08-16T12:39:49Z</dcterms:created>
  <dcterms:modified xsi:type="dcterms:W3CDTF">2020-08-16T14:34:25Z</dcterms:modified>
</cp:coreProperties>
</file>