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85" r:id="rId2"/>
    <p:sldId id="257" r:id="rId3"/>
    <p:sldId id="258" r:id="rId4"/>
    <p:sldId id="286" r:id="rId5"/>
    <p:sldId id="260" r:id="rId6"/>
    <p:sldId id="262" r:id="rId7"/>
    <p:sldId id="287" r:id="rId8"/>
    <p:sldId id="263" r:id="rId9"/>
    <p:sldId id="305" r:id="rId10"/>
    <p:sldId id="310" r:id="rId11"/>
    <p:sldId id="289" r:id="rId12"/>
    <p:sldId id="290" r:id="rId13"/>
    <p:sldId id="291" r:id="rId14"/>
    <p:sldId id="311" r:id="rId15"/>
    <p:sldId id="294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264" r:id="rId24"/>
    <p:sldId id="301" r:id="rId25"/>
    <p:sldId id="308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Source Sans Pro" panose="020B0604020202020204" charset="0"/>
      <p:regular r:id="rId32"/>
      <p:bold r:id="rId33"/>
      <p:italic r:id="rId34"/>
      <p:boldItalic r:id="rId35"/>
    </p:embeddedFont>
    <p:embeddedFont>
      <p:font typeface="Oswald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30936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sz="1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DẪN 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nguyên tố nhỏ hơn 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A: 2, 3, 5, 7, </a:t>
            </a: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Số </a:t>
            </a:r>
            <a:r>
              <a:rPr lang="vi-VN" dirty="0">
                <a:latin typeface="+mj-lt"/>
              </a:rPr>
              <a:t>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</a:t>
            </a:r>
            <a:r>
              <a:rPr lang="vi-VN" dirty="0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 smtClean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…..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10, 9, 8, 6, 4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1312</Words>
  <PresentationFormat>On-screen Show (16:9)</PresentationFormat>
  <Paragraphs>286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Source Sans Pro</vt:lpstr>
      <vt:lpstr>Oswald</vt:lpstr>
      <vt:lpstr>Times New Roman</vt:lpstr>
      <vt:lpstr>#9Slide03 Noto Sans</vt:lpstr>
      <vt:lpstr>Arial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2021-10-10T13:52:43Z</dcterms:modified>
</cp:coreProperties>
</file>