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4"/>
  </p:notesMasterIdLst>
  <p:sldIdLst>
    <p:sldId id="256" r:id="rId2"/>
    <p:sldId id="259" r:id="rId3"/>
    <p:sldId id="260" r:id="rId4"/>
    <p:sldId id="261" r:id="rId5"/>
    <p:sldId id="262" r:id="rId6"/>
    <p:sldId id="263" r:id="rId7"/>
    <p:sldId id="271" r:id="rId8"/>
    <p:sldId id="264" r:id="rId9"/>
    <p:sldId id="266" r:id="rId10"/>
    <p:sldId id="267" r:id="rId11"/>
    <p:sldId id="272" r:id="rId12"/>
    <p:sldId id="268"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33E3D1-A470-4437-ACE3-5AE5E6AF56A9}"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698A15BE-6733-42AC-9C01-2AEE6519DD44}">
      <dgm:prSet phldrT="[Text]" custT="1"/>
      <dgm:spPr/>
      <dgm:t>
        <a:bodyPr/>
        <a:lstStyle/>
        <a:p>
          <a:r>
            <a:rPr lang="en-US" sz="2400" smtClean="0"/>
            <a:t>Hobbies</a:t>
          </a:r>
          <a:endParaRPr lang="en-US" sz="2400"/>
        </a:p>
      </dgm:t>
    </dgm:pt>
    <dgm:pt modelId="{983C5C74-CFE7-46FC-BB08-261EBC432302}" type="parTrans" cxnId="{D74DD477-FF5D-4786-97BD-120821C7F8FF}">
      <dgm:prSet/>
      <dgm:spPr/>
      <dgm:t>
        <a:bodyPr/>
        <a:lstStyle/>
        <a:p>
          <a:endParaRPr lang="en-US" sz="2800"/>
        </a:p>
      </dgm:t>
    </dgm:pt>
    <dgm:pt modelId="{90BB4621-BBB3-4608-9E94-575434F25C10}" type="sibTrans" cxnId="{D74DD477-FF5D-4786-97BD-120821C7F8FF}">
      <dgm:prSet/>
      <dgm:spPr/>
      <dgm:t>
        <a:bodyPr/>
        <a:lstStyle/>
        <a:p>
          <a:endParaRPr lang="en-US" sz="2800"/>
        </a:p>
      </dgm:t>
    </dgm:pt>
    <dgm:pt modelId="{E89CA69E-BED2-44E5-85D6-7C7AAC510A35}">
      <dgm:prSet phldrT="[Text]" custT="1"/>
      <dgm:spPr/>
      <dgm:t>
        <a:bodyPr/>
        <a:lstStyle/>
        <a:p>
          <a:r>
            <a:rPr lang="en-US" sz="2400" b="1" i="0" smtClean="0"/>
            <a:t>Talking about hobbies in more detail</a:t>
          </a:r>
          <a:endParaRPr lang="en-US" sz="2400"/>
        </a:p>
      </dgm:t>
    </dgm:pt>
    <dgm:pt modelId="{23FAC0AD-38A4-4AC8-A995-3C0544BC0D48}" type="parTrans" cxnId="{334241E3-52F9-4A95-8A21-466F429F23E1}">
      <dgm:prSet/>
      <dgm:spPr/>
      <dgm:t>
        <a:bodyPr/>
        <a:lstStyle/>
        <a:p>
          <a:endParaRPr lang="en-US" sz="2800"/>
        </a:p>
      </dgm:t>
    </dgm:pt>
    <dgm:pt modelId="{5721E856-9B1E-4565-A515-3A46CCAE99FD}" type="sibTrans" cxnId="{334241E3-52F9-4A95-8A21-466F429F23E1}">
      <dgm:prSet/>
      <dgm:spPr/>
      <dgm:t>
        <a:bodyPr/>
        <a:lstStyle/>
        <a:p>
          <a:endParaRPr lang="en-US" sz="2800"/>
        </a:p>
      </dgm:t>
    </dgm:pt>
    <dgm:pt modelId="{F7CFD934-40C2-46EE-A862-ED78D9F2EEAE}">
      <dgm:prSet custT="1"/>
      <dgm:spPr/>
      <dgm:t>
        <a:bodyPr/>
        <a:lstStyle/>
        <a:p>
          <a:r>
            <a:rPr lang="en-US" sz="2400" b="1" i="0" smtClean="0"/>
            <a:t>Saying why you like your hobby</a:t>
          </a:r>
          <a:endParaRPr lang="en-US" sz="2400"/>
        </a:p>
      </dgm:t>
    </dgm:pt>
    <dgm:pt modelId="{08937EE2-764B-4FEE-8A64-A20508D12FCD}" type="parTrans" cxnId="{3E0FAD6B-D7E3-486A-82DB-E1142291EB95}">
      <dgm:prSet/>
      <dgm:spPr/>
      <dgm:t>
        <a:bodyPr/>
        <a:lstStyle/>
        <a:p>
          <a:endParaRPr lang="en-US" sz="2800"/>
        </a:p>
      </dgm:t>
    </dgm:pt>
    <dgm:pt modelId="{A551D166-5922-4487-90D8-C38CE71155D3}" type="sibTrans" cxnId="{3E0FAD6B-D7E3-486A-82DB-E1142291EB95}">
      <dgm:prSet/>
      <dgm:spPr/>
      <dgm:t>
        <a:bodyPr/>
        <a:lstStyle/>
        <a:p>
          <a:endParaRPr lang="en-US" sz="2800"/>
        </a:p>
      </dgm:t>
    </dgm:pt>
    <dgm:pt modelId="{D3A02EA8-919F-4694-9420-5D1C9AE497A2}">
      <dgm:prSet custT="1"/>
      <dgm:spPr/>
      <dgm:t>
        <a:bodyPr/>
        <a:lstStyle/>
        <a:p>
          <a:r>
            <a:rPr lang="en-US" sz="1100" smtClean="0"/>
            <a:t>Creative, fascinating, practical, cheap, enjoyable, relaxing, different,…</a:t>
          </a:r>
          <a:endParaRPr lang="en-US" sz="1100"/>
        </a:p>
      </dgm:t>
    </dgm:pt>
    <dgm:pt modelId="{A9F2D0D1-6456-495F-9F18-683F8765B30C}" type="parTrans" cxnId="{40127F1E-60A7-4D25-92DD-AAB957816369}">
      <dgm:prSet/>
      <dgm:spPr/>
      <dgm:t>
        <a:bodyPr/>
        <a:lstStyle/>
        <a:p>
          <a:endParaRPr lang="en-US" sz="2800"/>
        </a:p>
      </dgm:t>
    </dgm:pt>
    <dgm:pt modelId="{D182407F-9148-4539-8E5A-14170AC711C2}" type="sibTrans" cxnId="{40127F1E-60A7-4D25-92DD-AAB957816369}">
      <dgm:prSet/>
      <dgm:spPr/>
      <dgm:t>
        <a:bodyPr/>
        <a:lstStyle/>
        <a:p>
          <a:endParaRPr lang="en-US" sz="2800"/>
        </a:p>
      </dgm:t>
    </dgm:pt>
    <dgm:pt modelId="{61D86311-63C9-426D-A1FF-109EED5C0C51}">
      <dgm:prSet custT="1"/>
      <dgm:spPr/>
      <dgm:t>
        <a:bodyPr/>
        <a:lstStyle/>
        <a:p>
          <a:r>
            <a:rPr lang="en-US" sz="1100" smtClean="0"/>
            <a:t>In my free time I…</a:t>
          </a:r>
          <a:endParaRPr lang="en-US" sz="1100"/>
        </a:p>
      </dgm:t>
    </dgm:pt>
    <dgm:pt modelId="{5B20C0A0-DE59-4B21-9C1D-9EF93CA8BE28}" type="parTrans" cxnId="{D1489680-ACD5-4E56-8E1B-003D96DDA9EA}">
      <dgm:prSet/>
      <dgm:spPr/>
      <dgm:t>
        <a:bodyPr/>
        <a:lstStyle/>
        <a:p>
          <a:endParaRPr lang="en-US" sz="2800"/>
        </a:p>
      </dgm:t>
    </dgm:pt>
    <dgm:pt modelId="{583E5506-5C9F-44D9-BBAA-997696A2C152}" type="sibTrans" cxnId="{D1489680-ACD5-4E56-8E1B-003D96DDA9EA}">
      <dgm:prSet/>
      <dgm:spPr/>
      <dgm:t>
        <a:bodyPr/>
        <a:lstStyle/>
        <a:p>
          <a:endParaRPr lang="en-US" sz="2800"/>
        </a:p>
      </dgm:t>
    </dgm:pt>
    <dgm:pt modelId="{BEED0CFC-4FFD-47CC-B752-125B6FFFAF43}">
      <dgm:prSet custT="1"/>
      <dgm:spPr/>
      <dgm:t>
        <a:bodyPr/>
        <a:lstStyle/>
        <a:p>
          <a:r>
            <a:rPr lang="en-US" sz="1100" smtClean="0"/>
            <a:t>When I have some spare time I…</a:t>
          </a:r>
          <a:endParaRPr lang="en-US" sz="1100"/>
        </a:p>
      </dgm:t>
    </dgm:pt>
    <dgm:pt modelId="{2D94E23A-0C34-40DC-9A4A-8CB215BB00FF}" type="parTrans" cxnId="{00050A5E-C232-4B54-AF33-443F21C3A76E}">
      <dgm:prSet/>
      <dgm:spPr/>
      <dgm:t>
        <a:bodyPr/>
        <a:lstStyle/>
        <a:p>
          <a:endParaRPr lang="en-US" sz="2800"/>
        </a:p>
      </dgm:t>
    </dgm:pt>
    <dgm:pt modelId="{A4974F6E-F9E1-47F6-8EF9-78AFBCD1C7EE}" type="sibTrans" cxnId="{00050A5E-C232-4B54-AF33-443F21C3A76E}">
      <dgm:prSet/>
      <dgm:spPr/>
      <dgm:t>
        <a:bodyPr/>
        <a:lstStyle/>
        <a:p>
          <a:endParaRPr lang="en-US" sz="2800"/>
        </a:p>
      </dgm:t>
    </dgm:pt>
    <dgm:pt modelId="{1E20EC87-21C9-4A3B-AAFC-249A0F9258FE}">
      <dgm:prSet custT="1"/>
      <dgm:spPr/>
      <dgm:t>
        <a:bodyPr/>
        <a:lstStyle/>
        <a:p>
          <a:r>
            <a:rPr lang="de-DE" sz="1100" smtClean="0"/>
            <a:t>I’m interested in (+ noun / gerund)</a:t>
          </a:r>
          <a:endParaRPr lang="en-US" sz="1100" smtClean="0"/>
        </a:p>
      </dgm:t>
    </dgm:pt>
    <dgm:pt modelId="{975D7913-E37F-4822-8938-8999F7B5AADA}" type="parTrans" cxnId="{90CD45BE-A2D2-4A6C-8A8E-622D9C5E415C}">
      <dgm:prSet/>
      <dgm:spPr/>
      <dgm:t>
        <a:bodyPr/>
        <a:lstStyle/>
        <a:p>
          <a:endParaRPr lang="en-US" sz="2800"/>
        </a:p>
      </dgm:t>
    </dgm:pt>
    <dgm:pt modelId="{DD84A41E-FFB5-4F5F-9B4A-8474C8D192CC}" type="sibTrans" cxnId="{90CD45BE-A2D2-4A6C-8A8E-622D9C5E415C}">
      <dgm:prSet/>
      <dgm:spPr/>
      <dgm:t>
        <a:bodyPr/>
        <a:lstStyle/>
        <a:p>
          <a:endParaRPr lang="en-US" sz="2800"/>
        </a:p>
      </dgm:t>
    </dgm:pt>
    <dgm:pt modelId="{009380C7-4C53-45DD-97B3-6967BF0B2A9E}">
      <dgm:prSet custT="1"/>
      <dgm:spPr/>
      <dgm:t>
        <a:bodyPr/>
        <a:lstStyle/>
        <a:p>
          <a:r>
            <a:rPr lang="fi-FI" sz="1100" smtClean="0"/>
            <a:t>I’m keen on (+ noun / gerund)</a:t>
          </a:r>
          <a:endParaRPr lang="en-US" sz="1100" smtClean="0"/>
        </a:p>
      </dgm:t>
    </dgm:pt>
    <dgm:pt modelId="{0E0C8ACA-5B8F-497A-872C-CF1D5E13C3C0}" type="parTrans" cxnId="{A48BBE98-2495-4F3E-ADFC-1A8A8C08042E}">
      <dgm:prSet/>
      <dgm:spPr/>
      <dgm:t>
        <a:bodyPr/>
        <a:lstStyle/>
        <a:p>
          <a:endParaRPr lang="en-US" sz="2800"/>
        </a:p>
      </dgm:t>
    </dgm:pt>
    <dgm:pt modelId="{E7158DAB-AA4B-4FBF-AA0F-AE9A243BF41F}" type="sibTrans" cxnId="{A48BBE98-2495-4F3E-ADFC-1A8A8C08042E}">
      <dgm:prSet/>
      <dgm:spPr/>
      <dgm:t>
        <a:bodyPr/>
        <a:lstStyle/>
        <a:p>
          <a:endParaRPr lang="en-US" sz="2800"/>
        </a:p>
      </dgm:t>
    </dgm:pt>
    <dgm:pt modelId="{4F5ABDD3-27DE-4F75-8326-D4069A338251}">
      <dgm:prSet custT="1"/>
      <dgm:spPr/>
      <dgm:t>
        <a:bodyPr/>
        <a:lstStyle/>
        <a:p>
          <a:r>
            <a:rPr lang="en-US" sz="1100" smtClean="0"/>
            <a:t>I’m into (+ noun / gerund)</a:t>
          </a:r>
        </a:p>
      </dgm:t>
    </dgm:pt>
    <dgm:pt modelId="{198ABD5D-199B-4873-A46E-B09448418CEF}" type="parTrans" cxnId="{36BA45CA-6C09-451A-AD4A-EA4C3DEF9E3D}">
      <dgm:prSet/>
      <dgm:spPr/>
      <dgm:t>
        <a:bodyPr/>
        <a:lstStyle/>
        <a:p>
          <a:endParaRPr lang="en-US" sz="2800"/>
        </a:p>
      </dgm:t>
    </dgm:pt>
    <dgm:pt modelId="{E5AE7A81-3CAF-438C-A056-82A6F987DE6B}" type="sibTrans" cxnId="{36BA45CA-6C09-451A-AD4A-EA4C3DEF9E3D}">
      <dgm:prSet/>
      <dgm:spPr/>
      <dgm:t>
        <a:bodyPr/>
        <a:lstStyle/>
        <a:p>
          <a:endParaRPr lang="en-US" sz="2800"/>
        </a:p>
      </dgm:t>
    </dgm:pt>
    <dgm:pt modelId="{414B1055-A112-4766-80E4-F80203944AA8}">
      <dgm:prSet custT="1"/>
      <dgm:spPr/>
      <dgm:t>
        <a:bodyPr/>
        <a:lstStyle/>
        <a:p>
          <a:r>
            <a:rPr lang="en-US" sz="1100" smtClean="0"/>
            <a:t>I enjoy (+ noun / gerund)</a:t>
          </a:r>
        </a:p>
      </dgm:t>
    </dgm:pt>
    <dgm:pt modelId="{327BDCB2-22A0-4C42-87DB-74B27ED07297}" type="parTrans" cxnId="{0CC077E5-D16D-4BA4-901B-337671F15DC3}">
      <dgm:prSet/>
      <dgm:spPr/>
      <dgm:t>
        <a:bodyPr/>
        <a:lstStyle/>
        <a:p>
          <a:endParaRPr lang="en-US" sz="2800"/>
        </a:p>
      </dgm:t>
    </dgm:pt>
    <dgm:pt modelId="{7F0A39FD-BCB8-4CBD-BF98-389024A9D55D}" type="sibTrans" cxnId="{0CC077E5-D16D-4BA4-901B-337671F15DC3}">
      <dgm:prSet/>
      <dgm:spPr/>
      <dgm:t>
        <a:bodyPr/>
        <a:lstStyle/>
        <a:p>
          <a:endParaRPr lang="en-US" sz="2800"/>
        </a:p>
      </dgm:t>
    </dgm:pt>
    <dgm:pt modelId="{D34D20E1-7C71-440C-8F62-B9584F9BE5B2}">
      <dgm:prSet custT="1"/>
      <dgm:spPr/>
      <dgm:t>
        <a:bodyPr/>
        <a:lstStyle/>
        <a:p>
          <a:r>
            <a:rPr lang="en-US" sz="1100" smtClean="0"/>
            <a:t>I like arts and crafts. I’m a creative / practical person, and like doing things with my hands.”</a:t>
          </a:r>
          <a:endParaRPr lang="en-US" sz="1100"/>
        </a:p>
      </dgm:t>
    </dgm:pt>
    <dgm:pt modelId="{B06BC47F-2D9F-41F5-8EFE-A92F4CE735F8}" type="parTrans" cxnId="{5B607C63-5860-40A6-876E-7E5AC6AB0E11}">
      <dgm:prSet/>
      <dgm:spPr/>
      <dgm:t>
        <a:bodyPr/>
        <a:lstStyle/>
        <a:p>
          <a:endParaRPr lang="en-US" sz="2800"/>
        </a:p>
      </dgm:t>
    </dgm:pt>
    <dgm:pt modelId="{E61030A1-B598-4783-8837-5DF526B82E1D}" type="sibTrans" cxnId="{5B607C63-5860-40A6-876E-7E5AC6AB0E11}">
      <dgm:prSet/>
      <dgm:spPr/>
      <dgm:t>
        <a:bodyPr/>
        <a:lstStyle/>
        <a:p>
          <a:endParaRPr lang="en-US" sz="2800"/>
        </a:p>
      </dgm:t>
    </dgm:pt>
    <dgm:pt modelId="{E3BB9266-1D74-4733-B28E-9CD8CD434832}">
      <dgm:prSet custT="1"/>
      <dgm:spPr/>
      <dgm:t>
        <a:bodyPr/>
        <a:lstStyle/>
        <a:p>
          <a:r>
            <a:rPr lang="en-US" sz="1100" smtClean="0"/>
            <a:t>“I’m an outgoing person, and like socialising / hanging out with friends.”</a:t>
          </a:r>
          <a:endParaRPr lang="en-US" sz="1100"/>
        </a:p>
      </dgm:t>
    </dgm:pt>
    <dgm:pt modelId="{A0DD3DB7-AF9A-4EF5-8D3C-D33FA032AFAD}" type="parTrans" cxnId="{28D0D8B9-9CEA-41EA-8185-A8B43F6661D7}">
      <dgm:prSet/>
      <dgm:spPr/>
      <dgm:t>
        <a:bodyPr/>
        <a:lstStyle/>
        <a:p>
          <a:endParaRPr lang="en-US" sz="2800"/>
        </a:p>
      </dgm:t>
    </dgm:pt>
    <dgm:pt modelId="{9A2EF73E-6287-44A8-BE7D-DF13E8ACFB2D}" type="sibTrans" cxnId="{28D0D8B9-9CEA-41EA-8185-A8B43F6661D7}">
      <dgm:prSet/>
      <dgm:spPr/>
      <dgm:t>
        <a:bodyPr/>
        <a:lstStyle/>
        <a:p>
          <a:endParaRPr lang="en-US" sz="2800"/>
        </a:p>
      </dgm:t>
    </dgm:pt>
    <dgm:pt modelId="{09847D76-04A9-4C76-A7EE-4D2A681EDF31}">
      <dgm:prSet custT="1"/>
      <dgm:spPr/>
      <dgm:t>
        <a:bodyPr/>
        <a:lstStyle/>
        <a:p>
          <a:r>
            <a:rPr lang="en-US" sz="1100" smtClean="0"/>
            <a:t>“I enjoy being physically active, and spend a lot of time playing sports and team games.”</a:t>
          </a:r>
          <a:endParaRPr lang="en-US" sz="1100"/>
        </a:p>
      </dgm:t>
    </dgm:pt>
    <dgm:pt modelId="{7E61F904-8AAD-4C2B-B0DF-6C6DD8D6CCE2}" type="parTrans" cxnId="{FAB5E47B-DCA8-410D-BE30-93452B3E11A2}">
      <dgm:prSet/>
      <dgm:spPr/>
      <dgm:t>
        <a:bodyPr/>
        <a:lstStyle/>
        <a:p>
          <a:endParaRPr lang="en-US" sz="2800"/>
        </a:p>
      </dgm:t>
    </dgm:pt>
    <dgm:pt modelId="{21D92A90-B261-4F5C-BABD-CA0F18BA5886}" type="sibTrans" cxnId="{FAB5E47B-DCA8-410D-BE30-93452B3E11A2}">
      <dgm:prSet/>
      <dgm:spPr/>
      <dgm:t>
        <a:bodyPr/>
        <a:lstStyle/>
        <a:p>
          <a:endParaRPr lang="en-US" sz="2800"/>
        </a:p>
      </dgm:t>
    </dgm:pt>
    <dgm:pt modelId="{4EC16A1C-9E9E-4438-9314-9B7CE7583D39}">
      <dgm:prSet custT="1"/>
      <dgm:spPr/>
      <dgm:t>
        <a:bodyPr/>
        <a:lstStyle/>
        <a:p>
          <a:r>
            <a:rPr lang="en-US" sz="1100" smtClean="0"/>
            <a:t>it keeps me fit.</a:t>
          </a:r>
          <a:endParaRPr lang="en-US" sz="1100"/>
        </a:p>
      </dgm:t>
    </dgm:pt>
    <dgm:pt modelId="{B7F27D42-1A9B-4AC7-9453-D92B89AABE6F}" type="parTrans" cxnId="{1FF5465F-6795-47EE-8641-E5FE8A86EDFD}">
      <dgm:prSet/>
      <dgm:spPr/>
      <dgm:t>
        <a:bodyPr/>
        <a:lstStyle/>
        <a:p>
          <a:endParaRPr lang="en-US" sz="2800"/>
        </a:p>
      </dgm:t>
    </dgm:pt>
    <dgm:pt modelId="{A54A9A0C-CADC-4056-BAC2-C362893841F6}" type="sibTrans" cxnId="{1FF5465F-6795-47EE-8641-E5FE8A86EDFD}">
      <dgm:prSet/>
      <dgm:spPr/>
      <dgm:t>
        <a:bodyPr/>
        <a:lstStyle/>
        <a:p>
          <a:endParaRPr lang="en-US" sz="2800"/>
        </a:p>
      </dgm:t>
    </dgm:pt>
    <dgm:pt modelId="{D9E64EB3-DDBF-4CA4-9E93-E9693CD41C23}">
      <dgm:prSet custT="1"/>
      <dgm:spPr/>
      <dgm:t>
        <a:bodyPr/>
        <a:lstStyle/>
        <a:p>
          <a:r>
            <a:rPr lang="en-US" sz="1100" smtClean="0"/>
            <a:t>…it gets me out of the house, you know!</a:t>
          </a:r>
          <a:endParaRPr lang="en-US" sz="1100"/>
        </a:p>
      </dgm:t>
    </dgm:pt>
    <dgm:pt modelId="{85E84D1D-853F-455D-8860-901FAD77D826}" type="parTrans" cxnId="{791AED5C-E40A-4824-934A-9B54D22FCF20}">
      <dgm:prSet/>
      <dgm:spPr/>
      <dgm:t>
        <a:bodyPr/>
        <a:lstStyle/>
        <a:p>
          <a:endParaRPr lang="en-US" sz="2800"/>
        </a:p>
      </dgm:t>
    </dgm:pt>
    <dgm:pt modelId="{8B4D7609-CE60-4234-A0F0-05ABAE146B6B}" type="sibTrans" cxnId="{791AED5C-E40A-4824-934A-9B54D22FCF20}">
      <dgm:prSet/>
      <dgm:spPr/>
      <dgm:t>
        <a:bodyPr/>
        <a:lstStyle/>
        <a:p>
          <a:endParaRPr lang="en-US" sz="2800"/>
        </a:p>
      </dgm:t>
    </dgm:pt>
    <dgm:pt modelId="{62E4C9EE-100D-4AF8-98A2-607F82EC5404}">
      <dgm:prSet custT="1"/>
      <dgm:spPr/>
      <dgm:t>
        <a:bodyPr/>
        <a:lstStyle/>
        <a:p>
          <a:r>
            <a:rPr lang="en-US" sz="1100" smtClean="0"/>
            <a:t>…it’s sociable. I’ve met lots of new people.</a:t>
          </a:r>
          <a:endParaRPr lang="en-US" sz="1100"/>
        </a:p>
      </dgm:t>
    </dgm:pt>
    <dgm:pt modelId="{F93AD921-12CF-4578-8387-81AF5A928918}" type="parTrans" cxnId="{59BA6FC0-5F64-465B-8C26-BC6B10575E46}">
      <dgm:prSet/>
      <dgm:spPr/>
      <dgm:t>
        <a:bodyPr/>
        <a:lstStyle/>
        <a:p>
          <a:endParaRPr lang="en-US" sz="2800"/>
        </a:p>
      </dgm:t>
    </dgm:pt>
    <dgm:pt modelId="{E4386DF2-7DEB-40E5-9246-9557E341DFF5}" type="sibTrans" cxnId="{59BA6FC0-5F64-465B-8C26-BC6B10575E46}">
      <dgm:prSet/>
      <dgm:spPr/>
      <dgm:t>
        <a:bodyPr/>
        <a:lstStyle/>
        <a:p>
          <a:endParaRPr lang="en-US" sz="2800"/>
        </a:p>
      </dgm:t>
    </dgm:pt>
    <dgm:pt modelId="{4D4D2609-8B22-48AE-94ED-B9E1AAB9ADDD}">
      <dgm:prSet custT="1"/>
      <dgm:spPr/>
      <dgm:t>
        <a:bodyPr/>
        <a:lstStyle/>
        <a:p>
          <a:r>
            <a:rPr lang="en-US" sz="1100" smtClean="0"/>
            <a:t>…it gives me something interesting to do with my time.</a:t>
          </a:r>
          <a:endParaRPr lang="en-US" sz="1100"/>
        </a:p>
      </dgm:t>
    </dgm:pt>
    <dgm:pt modelId="{15145A9F-4260-4229-9D41-A88AE808F959}" type="parTrans" cxnId="{F65F25E0-F170-44A1-B433-44FEA339490C}">
      <dgm:prSet/>
      <dgm:spPr/>
      <dgm:t>
        <a:bodyPr/>
        <a:lstStyle/>
        <a:p>
          <a:endParaRPr lang="en-US" sz="2800"/>
        </a:p>
      </dgm:t>
    </dgm:pt>
    <dgm:pt modelId="{646AD31B-518E-42D3-B928-F0F9E0D281A3}" type="sibTrans" cxnId="{F65F25E0-F170-44A1-B433-44FEA339490C}">
      <dgm:prSet/>
      <dgm:spPr/>
      <dgm:t>
        <a:bodyPr/>
        <a:lstStyle/>
        <a:p>
          <a:endParaRPr lang="en-US" sz="2800"/>
        </a:p>
      </dgm:t>
    </dgm:pt>
    <dgm:pt modelId="{407D364B-2F77-431B-A179-9E803B54EA97}">
      <dgm:prSet custT="1"/>
      <dgm:spPr/>
      <dgm:t>
        <a:bodyPr/>
        <a:lstStyle/>
        <a:p>
          <a:r>
            <a:rPr lang="en-US" sz="1100" smtClean="0"/>
            <a:t>…it’s not very expensive, and anyone can do it!</a:t>
          </a:r>
          <a:endParaRPr lang="en-US" sz="1100"/>
        </a:p>
      </dgm:t>
    </dgm:pt>
    <dgm:pt modelId="{C2CF7086-C73D-43A9-8C26-ECCCC1D0500C}" type="parTrans" cxnId="{8EE91785-A652-4B3C-8857-3B094FF709D3}">
      <dgm:prSet/>
      <dgm:spPr/>
      <dgm:t>
        <a:bodyPr/>
        <a:lstStyle/>
        <a:p>
          <a:endParaRPr lang="en-US" sz="2800"/>
        </a:p>
      </dgm:t>
    </dgm:pt>
    <dgm:pt modelId="{5D27DF17-37A0-4E10-B368-C1324F2E3AE2}" type="sibTrans" cxnId="{8EE91785-A652-4B3C-8857-3B094FF709D3}">
      <dgm:prSet/>
      <dgm:spPr/>
      <dgm:t>
        <a:bodyPr/>
        <a:lstStyle/>
        <a:p>
          <a:endParaRPr lang="en-US" sz="2800"/>
        </a:p>
      </dgm:t>
    </dgm:pt>
    <dgm:pt modelId="{B429A686-D31C-47CF-9309-CE1DE70FA33B}" type="pres">
      <dgm:prSet presAssocID="{AC33E3D1-A470-4437-ACE3-5AE5E6AF56A9}" presName="Name0" presStyleCnt="0">
        <dgm:presLayoutVars>
          <dgm:dir/>
          <dgm:animLvl val="lvl"/>
          <dgm:resizeHandles val="exact"/>
        </dgm:presLayoutVars>
      </dgm:prSet>
      <dgm:spPr/>
      <dgm:t>
        <a:bodyPr/>
        <a:lstStyle/>
        <a:p>
          <a:endParaRPr lang="en-US"/>
        </a:p>
      </dgm:t>
    </dgm:pt>
    <dgm:pt modelId="{E4EAE0E6-3E79-4125-A349-2CDD3A3E3364}" type="pres">
      <dgm:prSet presAssocID="{F7CFD934-40C2-46EE-A862-ED78D9F2EEAE}" presName="boxAndChildren" presStyleCnt="0"/>
      <dgm:spPr/>
    </dgm:pt>
    <dgm:pt modelId="{174E6B10-EF72-4819-8F76-A1DBE4E28A9D}" type="pres">
      <dgm:prSet presAssocID="{F7CFD934-40C2-46EE-A862-ED78D9F2EEAE}" presName="parentTextBox" presStyleLbl="node1" presStyleIdx="0" presStyleCnt="3"/>
      <dgm:spPr/>
      <dgm:t>
        <a:bodyPr/>
        <a:lstStyle/>
        <a:p>
          <a:endParaRPr lang="en-US"/>
        </a:p>
      </dgm:t>
    </dgm:pt>
    <dgm:pt modelId="{FE9D406E-3CA9-4077-9FE1-611303C1D003}" type="pres">
      <dgm:prSet presAssocID="{F7CFD934-40C2-46EE-A862-ED78D9F2EEAE}" presName="entireBox" presStyleLbl="node1" presStyleIdx="0" presStyleCnt="3"/>
      <dgm:spPr/>
      <dgm:t>
        <a:bodyPr/>
        <a:lstStyle/>
        <a:p>
          <a:endParaRPr lang="en-US"/>
        </a:p>
      </dgm:t>
    </dgm:pt>
    <dgm:pt modelId="{2774BDF8-12E0-4CCD-BDD5-7403F751DB99}" type="pres">
      <dgm:prSet presAssocID="{F7CFD934-40C2-46EE-A862-ED78D9F2EEAE}" presName="descendantBox" presStyleCnt="0"/>
      <dgm:spPr/>
    </dgm:pt>
    <dgm:pt modelId="{8337CEB2-BD68-4C07-A4A8-3F9B03DD780B}" type="pres">
      <dgm:prSet presAssocID="{D3A02EA8-919F-4694-9420-5D1C9AE497A2}" presName="childTextBox" presStyleLbl="fgAccFollowNode1" presStyleIdx="0" presStyleCnt="15">
        <dgm:presLayoutVars>
          <dgm:bulletEnabled val="1"/>
        </dgm:presLayoutVars>
      </dgm:prSet>
      <dgm:spPr/>
      <dgm:t>
        <a:bodyPr/>
        <a:lstStyle/>
        <a:p>
          <a:endParaRPr lang="en-US"/>
        </a:p>
      </dgm:t>
    </dgm:pt>
    <dgm:pt modelId="{808CED16-AEE8-4A43-83F6-6BC80ED14C2A}" type="pres">
      <dgm:prSet presAssocID="{4EC16A1C-9E9E-4438-9314-9B7CE7583D39}" presName="childTextBox" presStyleLbl="fgAccFollowNode1" presStyleIdx="1" presStyleCnt="15">
        <dgm:presLayoutVars>
          <dgm:bulletEnabled val="1"/>
        </dgm:presLayoutVars>
      </dgm:prSet>
      <dgm:spPr/>
      <dgm:t>
        <a:bodyPr/>
        <a:lstStyle/>
        <a:p>
          <a:endParaRPr lang="en-US"/>
        </a:p>
      </dgm:t>
    </dgm:pt>
    <dgm:pt modelId="{0CE1CC5D-8DED-4FDE-B2C2-DB34E991E1FF}" type="pres">
      <dgm:prSet presAssocID="{D9E64EB3-DDBF-4CA4-9E93-E9693CD41C23}" presName="childTextBox" presStyleLbl="fgAccFollowNode1" presStyleIdx="2" presStyleCnt="15">
        <dgm:presLayoutVars>
          <dgm:bulletEnabled val="1"/>
        </dgm:presLayoutVars>
      </dgm:prSet>
      <dgm:spPr/>
      <dgm:t>
        <a:bodyPr/>
        <a:lstStyle/>
        <a:p>
          <a:endParaRPr lang="en-US"/>
        </a:p>
      </dgm:t>
    </dgm:pt>
    <dgm:pt modelId="{7CD8C185-A57E-4914-8B6B-7B15D76FFB24}" type="pres">
      <dgm:prSet presAssocID="{62E4C9EE-100D-4AF8-98A2-607F82EC5404}" presName="childTextBox" presStyleLbl="fgAccFollowNode1" presStyleIdx="3" presStyleCnt="15">
        <dgm:presLayoutVars>
          <dgm:bulletEnabled val="1"/>
        </dgm:presLayoutVars>
      </dgm:prSet>
      <dgm:spPr/>
      <dgm:t>
        <a:bodyPr/>
        <a:lstStyle/>
        <a:p>
          <a:endParaRPr lang="en-US"/>
        </a:p>
      </dgm:t>
    </dgm:pt>
    <dgm:pt modelId="{194AE2D6-C9F4-40D1-9224-41A25C24A5A8}" type="pres">
      <dgm:prSet presAssocID="{4D4D2609-8B22-48AE-94ED-B9E1AAB9ADDD}" presName="childTextBox" presStyleLbl="fgAccFollowNode1" presStyleIdx="4" presStyleCnt="15">
        <dgm:presLayoutVars>
          <dgm:bulletEnabled val="1"/>
        </dgm:presLayoutVars>
      </dgm:prSet>
      <dgm:spPr/>
      <dgm:t>
        <a:bodyPr/>
        <a:lstStyle/>
        <a:p>
          <a:endParaRPr lang="en-US"/>
        </a:p>
      </dgm:t>
    </dgm:pt>
    <dgm:pt modelId="{EB9D480F-4370-4EEF-AEB9-799E01996B5E}" type="pres">
      <dgm:prSet presAssocID="{407D364B-2F77-431B-A179-9E803B54EA97}" presName="childTextBox" presStyleLbl="fgAccFollowNode1" presStyleIdx="5" presStyleCnt="15">
        <dgm:presLayoutVars>
          <dgm:bulletEnabled val="1"/>
        </dgm:presLayoutVars>
      </dgm:prSet>
      <dgm:spPr/>
      <dgm:t>
        <a:bodyPr/>
        <a:lstStyle/>
        <a:p>
          <a:endParaRPr lang="en-US"/>
        </a:p>
      </dgm:t>
    </dgm:pt>
    <dgm:pt modelId="{92182555-A2BE-46F6-84D8-C0CF755CD650}" type="pres">
      <dgm:prSet presAssocID="{5721E856-9B1E-4565-A515-3A46CCAE99FD}" presName="sp" presStyleCnt="0"/>
      <dgm:spPr/>
    </dgm:pt>
    <dgm:pt modelId="{F90E8CD7-3806-41F7-A1D9-CBBDF1DDC851}" type="pres">
      <dgm:prSet presAssocID="{E89CA69E-BED2-44E5-85D6-7C7AAC510A35}" presName="arrowAndChildren" presStyleCnt="0"/>
      <dgm:spPr/>
    </dgm:pt>
    <dgm:pt modelId="{1A92CF1C-5DC9-4277-9AAB-D2877E5DD95E}" type="pres">
      <dgm:prSet presAssocID="{E89CA69E-BED2-44E5-85D6-7C7AAC510A35}" presName="parentTextArrow" presStyleLbl="node1" presStyleIdx="0" presStyleCnt="3"/>
      <dgm:spPr/>
      <dgm:t>
        <a:bodyPr/>
        <a:lstStyle/>
        <a:p>
          <a:endParaRPr lang="en-US"/>
        </a:p>
      </dgm:t>
    </dgm:pt>
    <dgm:pt modelId="{0107E2DA-3873-46DB-BAE3-21EDDD0A813D}" type="pres">
      <dgm:prSet presAssocID="{E89CA69E-BED2-44E5-85D6-7C7AAC510A35}" presName="arrow" presStyleLbl="node1" presStyleIdx="1" presStyleCnt="3"/>
      <dgm:spPr/>
      <dgm:t>
        <a:bodyPr/>
        <a:lstStyle/>
        <a:p>
          <a:endParaRPr lang="en-US"/>
        </a:p>
      </dgm:t>
    </dgm:pt>
    <dgm:pt modelId="{019C3153-9C07-41A3-B4B9-881F7661D508}" type="pres">
      <dgm:prSet presAssocID="{E89CA69E-BED2-44E5-85D6-7C7AAC510A35}" presName="descendantArrow" presStyleCnt="0"/>
      <dgm:spPr/>
    </dgm:pt>
    <dgm:pt modelId="{6E263A62-B746-4AB4-B305-687EF542482C}" type="pres">
      <dgm:prSet presAssocID="{D34D20E1-7C71-440C-8F62-B9584F9BE5B2}" presName="childTextArrow" presStyleLbl="fgAccFollowNode1" presStyleIdx="6" presStyleCnt="15">
        <dgm:presLayoutVars>
          <dgm:bulletEnabled val="1"/>
        </dgm:presLayoutVars>
      </dgm:prSet>
      <dgm:spPr/>
      <dgm:t>
        <a:bodyPr/>
        <a:lstStyle/>
        <a:p>
          <a:endParaRPr lang="en-US"/>
        </a:p>
      </dgm:t>
    </dgm:pt>
    <dgm:pt modelId="{98100444-67BF-47AF-976E-DA1EDC67197E}" type="pres">
      <dgm:prSet presAssocID="{E3BB9266-1D74-4733-B28E-9CD8CD434832}" presName="childTextArrow" presStyleLbl="fgAccFollowNode1" presStyleIdx="7" presStyleCnt="15">
        <dgm:presLayoutVars>
          <dgm:bulletEnabled val="1"/>
        </dgm:presLayoutVars>
      </dgm:prSet>
      <dgm:spPr/>
      <dgm:t>
        <a:bodyPr/>
        <a:lstStyle/>
        <a:p>
          <a:endParaRPr lang="en-US"/>
        </a:p>
      </dgm:t>
    </dgm:pt>
    <dgm:pt modelId="{7F1C3D08-C6B4-4F33-93D0-48269DDFF123}" type="pres">
      <dgm:prSet presAssocID="{09847D76-04A9-4C76-A7EE-4D2A681EDF31}" presName="childTextArrow" presStyleLbl="fgAccFollowNode1" presStyleIdx="8" presStyleCnt="15">
        <dgm:presLayoutVars>
          <dgm:bulletEnabled val="1"/>
        </dgm:presLayoutVars>
      </dgm:prSet>
      <dgm:spPr/>
      <dgm:t>
        <a:bodyPr/>
        <a:lstStyle/>
        <a:p>
          <a:endParaRPr lang="en-US"/>
        </a:p>
      </dgm:t>
    </dgm:pt>
    <dgm:pt modelId="{F866EB98-3AA5-46F8-A5B6-A9570C4FEA94}" type="pres">
      <dgm:prSet presAssocID="{90BB4621-BBB3-4608-9E94-575434F25C10}" presName="sp" presStyleCnt="0"/>
      <dgm:spPr/>
    </dgm:pt>
    <dgm:pt modelId="{1F32E42C-46CE-4F52-8E46-1B75CECE850B}" type="pres">
      <dgm:prSet presAssocID="{698A15BE-6733-42AC-9C01-2AEE6519DD44}" presName="arrowAndChildren" presStyleCnt="0"/>
      <dgm:spPr/>
    </dgm:pt>
    <dgm:pt modelId="{4096741F-479E-43BF-823F-A266C0C5F6B3}" type="pres">
      <dgm:prSet presAssocID="{698A15BE-6733-42AC-9C01-2AEE6519DD44}" presName="parentTextArrow" presStyleLbl="node1" presStyleIdx="1" presStyleCnt="3"/>
      <dgm:spPr/>
      <dgm:t>
        <a:bodyPr/>
        <a:lstStyle/>
        <a:p>
          <a:endParaRPr lang="en-US"/>
        </a:p>
      </dgm:t>
    </dgm:pt>
    <dgm:pt modelId="{DDD80620-9389-426D-851C-B3D941DD36A2}" type="pres">
      <dgm:prSet presAssocID="{698A15BE-6733-42AC-9C01-2AEE6519DD44}" presName="arrow" presStyleLbl="node1" presStyleIdx="2" presStyleCnt="3"/>
      <dgm:spPr/>
      <dgm:t>
        <a:bodyPr/>
        <a:lstStyle/>
        <a:p>
          <a:endParaRPr lang="en-US"/>
        </a:p>
      </dgm:t>
    </dgm:pt>
    <dgm:pt modelId="{D37E1E98-62DA-4832-BBAF-02D8900760C4}" type="pres">
      <dgm:prSet presAssocID="{698A15BE-6733-42AC-9C01-2AEE6519DD44}" presName="descendantArrow" presStyleCnt="0"/>
      <dgm:spPr/>
    </dgm:pt>
    <dgm:pt modelId="{975BE4D8-95B7-40D3-A3BD-1EBE720B52FE}" type="pres">
      <dgm:prSet presAssocID="{61D86311-63C9-426D-A1FF-109EED5C0C51}" presName="childTextArrow" presStyleLbl="fgAccFollowNode1" presStyleIdx="9" presStyleCnt="15">
        <dgm:presLayoutVars>
          <dgm:bulletEnabled val="1"/>
        </dgm:presLayoutVars>
      </dgm:prSet>
      <dgm:spPr/>
      <dgm:t>
        <a:bodyPr/>
        <a:lstStyle/>
        <a:p>
          <a:endParaRPr lang="en-US"/>
        </a:p>
      </dgm:t>
    </dgm:pt>
    <dgm:pt modelId="{3BDAED4E-B261-4D5D-896E-CD489E3F78E1}" type="pres">
      <dgm:prSet presAssocID="{BEED0CFC-4FFD-47CC-B752-125B6FFFAF43}" presName="childTextArrow" presStyleLbl="fgAccFollowNode1" presStyleIdx="10" presStyleCnt="15">
        <dgm:presLayoutVars>
          <dgm:bulletEnabled val="1"/>
        </dgm:presLayoutVars>
      </dgm:prSet>
      <dgm:spPr/>
      <dgm:t>
        <a:bodyPr/>
        <a:lstStyle/>
        <a:p>
          <a:endParaRPr lang="en-US"/>
        </a:p>
      </dgm:t>
    </dgm:pt>
    <dgm:pt modelId="{16305361-3D55-4B7E-A7BE-0CA669540A37}" type="pres">
      <dgm:prSet presAssocID="{1E20EC87-21C9-4A3B-AAFC-249A0F9258FE}" presName="childTextArrow" presStyleLbl="fgAccFollowNode1" presStyleIdx="11" presStyleCnt="15">
        <dgm:presLayoutVars>
          <dgm:bulletEnabled val="1"/>
        </dgm:presLayoutVars>
      </dgm:prSet>
      <dgm:spPr/>
      <dgm:t>
        <a:bodyPr/>
        <a:lstStyle/>
        <a:p>
          <a:endParaRPr lang="en-US"/>
        </a:p>
      </dgm:t>
    </dgm:pt>
    <dgm:pt modelId="{D33BEA8A-5085-475F-AA1D-251CB1179A81}" type="pres">
      <dgm:prSet presAssocID="{009380C7-4C53-45DD-97B3-6967BF0B2A9E}" presName="childTextArrow" presStyleLbl="fgAccFollowNode1" presStyleIdx="12" presStyleCnt="15">
        <dgm:presLayoutVars>
          <dgm:bulletEnabled val="1"/>
        </dgm:presLayoutVars>
      </dgm:prSet>
      <dgm:spPr/>
      <dgm:t>
        <a:bodyPr/>
        <a:lstStyle/>
        <a:p>
          <a:endParaRPr lang="en-US"/>
        </a:p>
      </dgm:t>
    </dgm:pt>
    <dgm:pt modelId="{4EA2CB66-1F89-4D75-BAAA-578036AFDCEF}" type="pres">
      <dgm:prSet presAssocID="{4F5ABDD3-27DE-4F75-8326-D4069A338251}" presName="childTextArrow" presStyleLbl="fgAccFollowNode1" presStyleIdx="13" presStyleCnt="15">
        <dgm:presLayoutVars>
          <dgm:bulletEnabled val="1"/>
        </dgm:presLayoutVars>
      </dgm:prSet>
      <dgm:spPr/>
      <dgm:t>
        <a:bodyPr/>
        <a:lstStyle/>
        <a:p>
          <a:endParaRPr lang="en-US"/>
        </a:p>
      </dgm:t>
    </dgm:pt>
    <dgm:pt modelId="{3420513A-F9B2-4EE8-A4A0-E5C226A7C119}" type="pres">
      <dgm:prSet presAssocID="{414B1055-A112-4766-80E4-F80203944AA8}" presName="childTextArrow" presStyleLbl="fgAccFollowNode1" presStyleIdx="14" presStyleCnt="15">
        <dgm:presLayoutVars>
          <dgm:bulletEnabled val="1"/>
        </dgm:presLayoutVars>
      </dgm:prSet>
      <dgm:spPr/>
      <dgm:t>
        <a:bodyPr/>
        <a:lstStyle/>
        <a:p>
          <a:endParaRPr lang="en-US"/>
        </a:p>
      </dgm:t>
    </dgm:pt>
  </dgm:ptLst>
  <dgm:cxnLst>
    <dgm:cxn modelId="{69E8427E-0E2F-4A1E-9245-84E53B692227}" type="presOf" srcId="{4D4D2609-8B22-48AE-94ED-B9E1AAB9ADDD}" destId="{194AE2D6-C9F4-40D1-9224-41A25C24A5A8}" srcOrd="0" destOrd="0" presId="urn:microsoft.com/office/officeart/2005/8/layout/process4"/>
    <dgm:cxn modelId="{D1489680-ACD5-4E56-8E1B-003D96DDA9EA}" srcId="{698A15BE-6733-42AC-9C01-2AEE6519DD44}" destId="{61D86311-63C9-426D-A1FF-109EED5C0C51}" srcOrd="0" destOrd="0" parTransId="{5B20C0A0-DE59-4B21-9C1D-9EF93CA8BE28}" sibTransId="{583E5506-5C9F-44D9-BBAA-997696A2C152}"/>
    <dgm:cxn modelId="{DEBE60B8-2BA4-4081-87DB-1A66BC4E8B54}" type="presOf" srcId="{009380C7-4C53-45DD-97B3-6967BF0B2A9E}" destId="{D33BEA8A-5085-475F-AA1D-251CB1179A81}" srcOrd="0" destOrd="0" presId="urn:microsoft.com/office/officeart/2005/8/layout/process4"/>
    <dgm:cxn modelId="{A083108A-8A21-4064-8866-AE4DA86B34DF}" type="presOf" srcId="{09847D76-04A9-4C76-A7EE-4D2A681EDF31}" destId="{7F1C3D08-C6B4-4F33-93D0-48269DDFF123}" srcOrd="0" destOrd="0" presId="urn:microsoft.com/office/officeart/2005/8/layout/process4"/>
    <dgm:cxn modelId="{9E3F6192-D44D-4433-B1F7-DF3C75E481DD}" type="presOf" srcId="{698A15BE-6733-42AC-9C01-2AEE6519DD44}" destId="{4096741F-479E-43BF-823F-A266C0C5F6B3}" srcOrd="0" destOrd="0" presId="urn:microsoft.com/office/officeart/2005/8/layout/process4"/>
    <dgm:cxn modelId="{28D0D8B9-9CEA-41EA-8185-A8B43F6661D7}" srcId="{E89CA69E-BED2-44E5-85D6-7C7AAC510A35}" destId="{E3BB9266-1D74-4733-B28E-9CD8CD434832}" srcOrd="1" destOrd="0" parTransId="{A0DD3DB7-AF9A-4EF5-8D3C-D33FA032AFAD}" sibTransId="{9A2EF73E-6287-44A8-BE7D-DF13E8ACFB2D}"/>
    <dgm:cxn modelId="{94BE91D3-4200-481E-9010-C8517202F6A6}" type="presOf" srcId="{1E20EC87-21C9-4A3B-AAFC-249A0F9258FE}" destId="{16305361-3D55-4B7E-A7BE-0CA669540A37}" srcOrd="0" destOrd="0" presId="urn:microsoft.com/office/officeart/2005/8/layout/process4"/>
    <dgm:cxn modelId="{0CC077E5-D16D-4BA4-901B-337671F15DC3}" srcId="{698A15BE-6733-42AC-9C01-2AEE6519DD44}" destId="{414B1055-A112-4766-80E4-F80203944AA8}" srcOrd="5" destOrd="0" parTransId="{327BDCB2-22A0-4C42-87DB-74B27ED07297}" sibTransId="{7F0A39FD-BCB8-4CBD-BF98-389024A9D55D}"/>
    <dgm:cxn modelId="{734C57BC-03E4-44B8-B18A-85E19428CBD2}" type="presOf" srcId="{D3A02EA8-919F-4694-9420-5D1C9AE497A2}" destId="{8337CEB2-BD68-4C07-A4A8-3F9B03DD780B}" srcOrd="0" destOrd="0" presId="urn:microsoft.com/office/officeart/2005/8/layout/process4"/>
    <dgm:cxn modelId="{A242851B-C8ED-47C6-AF00-215D12D4547A}" type="presOf" srcId="{414B1055-A112-4766-80E4-F80203944AA8}" destId="{3420513A-F9B2-4EE8-A4A0-E5C226A7C119}" srcOrd="0" destOrd="0" presId="urn:microsoft.com/office/officeart/2005/8/layout/process4"/>
    <dgm:cxn modelId="{D74DD477-FF5D-4786-97BD-120821C7F8FF}" srcId="{AC33E3D1-A470-4437-ACE3-5AE5E6AF56A9}" destId="{698A15BE-6733-42AC-9C01-2AEE6519DD44}" srcOrd="0" destOrd="0" parTransId="{983C5C74-CFE7-46FC-BB08-261EBC432302}" sibTransId="{90BB4621-BBB3-4608-9E94-575434F25C10}"/>
    <dgm:cxn modelId="{1FF5465F-6795-47EE-8641-E5FE8A86EDFD}" srcId="{F7CFD934-40C2-46EE-A862-ED78D9F2EEAE}" destId="{4EC16A1C-9E9E-4438-9314-9B7CE7583D39}" srcOrd="1" destOrd="0" parTransId="{B7F27D42-1A9B-4AC7-9453-D92B89AABE6F}" sibTransId="{A54A9A0C-CADC-4056-BAC2-C362893841F6}"/>
    <dgm:cxn modelId="{67EE5B9B-FF63-4032-AF3D-51436AF576D9}" type="presOf" srcId="{D9E64EB3-DDBF-4CA4-9E93-E9693CD41C23}" destId="{0CE1CC5D-8DED-4FDE-B2C2-DB34E991E1FF}" srcOrd="0" destOrd="0" presId="urn:microsoft.com/office/officeart/2005/8/layout/process4"/>
    <dgm:cxn modelId="{40127F1E-60A7-4D25-92DD-AAB957816369}" srcId="{F7CFD934-40C2-46EE-A862-ED78D9F2EEAE}" destId="{D3A02EA8-919F-4694-9420-5D1C9AE497A2}" srcOrd="0" destOrd="0" parTransId="{A9F2D0D1-6456-495F-9F18-683F8765B30C}" sibTransId="{D182407F-9148-4539-8E5A-14170AC711C2}"/>
    <dgm:cxn modelId="{8BAEC868-41FC-4DBD-8792-249E541FE8D8}" type="presOf" srcId="{E89CA69E-BED2-44E5-85D6-7C7AAC510A35}" destId="{1A92CF1C-5DC9-4277-9AAB-D2877E5DD95E}" srcOrd="0" destOrd="0" presId="urn:microsoft.com/office/officeart/2005/8/layout/process4"/>
    <dgm:cxn modelId="{00050A5E-C232-4B54-AF33-443F21C3A76E}" srcId="{698A15BE-6733-42AC-9C01-2AEE6519DD44}" destId="{BEED0CFC-4FFD-47CC-B752-125B6FFFAF43}" srcOrd="1" destOrd="0" parTransId="{2D94E23A-0C34-40DC-9A4A-8CB215BB00FF}" sibTransId="{A4974F6E-F9E1-47F6-8EF9-78AFBCD1C7EE}"/>
    <dgm:cxn modelId="{791AED5C-E40A-4824-934A-9B54D22FCF20}" srcId="{F7CFD934-40C2-46EE-A862-ED78D9F2EEAE}" destId="{D9E64EB3-DDBF-4CA4-9E93-E9693CD41C23}" srcOrd="2" destOrd="0" parTransId="{85E84D1D-853F-455D-8860-901FAD77D826}" sibTransId="{8B4D7609-CE60-4234-A0F0-05ABAE146B6B}"/>
    <dgm:cxn modelId="{117FFCB8-C7EE-4007-96EF-2B04D90F9820}" type="presOf" srcId="{F7CFD934-40C2-46EE-A862-ED78D9F2EEAE}" destId="{174E6B10-EF72-4819-8F76-A1DBE4E28A9D}" srcOrd="0" destOrd="0" presId="urn:microsoft.com/office/officeart/2005/8/layout/process4"/>
    <dgm:cxn modelId="{59BA6FC0-5F64-465B-8C26-BC6B10575E46}" srcId="{F7CFD934-40C2-46EE-A862-ED78D9F2EEAE}" destId="{62E4C9EE-100D-4AF8-98A2-607F82EC5404}" srcOrd="3" destOrd="0" parTransId="{F93AD921-12CF-4578-8387-81AF5A928918}" sibTransId="{E4386DF2-7DEB-40E5-9246-9557E341DFF5}"/>
    <dgm:cxn modelId="{09BECE33-4212-4910-8531-C2B45D4F1A3F}" type="presOf" srcId="{D34D20E1-7C71-440C-8F62-B9584F9BE5B2}" destId="{6E263A62-B746-4AB4-B305-687EF542482C}" srcOrd="0" destOrd="0" presId="urn:microsoft.com/office/officeart/2005/8/layout/process4"/>
    <dgm:cxn modelId="{FAB5E47B-DCA8-410D-BE30-93452B3E11A2}" srcId="{E89CA69E-BED2-44E5-85D6-7C7AAC510A35}" destId="{09847D76-04A9-4C76-A7EE-4D2A681EDF31}" srcOrd="2" destOrd="0" parTransId="{7E61F904-8AAD-4C2B-B0DF-6C6DD8D6CCE2}" sibTransId="{21D92A90-B261-4F5C-BABD-CA0F18BA5886}"/>
    <dgm:cxn modelId="{46AA8F6C-115C-4DA9-937A-163D41E9535E}" type="presOf" srcId="{698A15BE-6733-42AC-9C01-2AEE6519DD44}" destId="{DDD80620-9389-426D-851C-B3D941DD36A2}" srcOrd="1" destOrd="0" presId="urn:microsoft.com/office/officeart/2005/8/layout/process4"/>
    <dgm:cxn modelId="{36BA45CA-6C09-451A-AD4A-EA4C3DEF9E3D}" srcId="{698A15BE-6733-42AC-9C01-2AEE6519DD44}" destId="{4F5ABDD3-27DE-4F75-8326-D4069A338251}" srcOrd="4" destOrd="0" parTransId="{198ABD5D-199B-4873-A46E-B09448418CEF}" sibTransId="{E5AE7A81-3CAF-438C-A056-82A6F987DE6B}"/>
    <dgm:cxn modelId="{0BA6D840-DF06-43B5-9A70-478C878A69C9}" type="presOf" srcId="{4EC16A1C-9E9E-4438-9314-9B7CE7583D39}" destId="{808CED16-AEE8-4A43-83F6-6BC80ED14C2A}" srcOrd="0" destOrd="0" presId="urn:microsoft.com/office/officeart/2005/8/layout/process4"/>
    <dgm:cxn modelId="{3EAB0644-AB78-4A75-A35E-2225B2765E42}" type="presOf" srcId="{E3BB9266-1D74-4733-B28E-9CD8CD434832}" destId="{98100444-67BF-47AF-976E-DA1EDC67197E}" srcOrd="0" destOrd="0" presId="urn:microsoft.com/office/officeart/2005/8/layout/process4"/>
    <dgm:cxn modelId="{54064002-A718-492D-AAC1-EFCB5F31050E}" type="presOf" srcId="{E89CA69E-BED2-44E5-85D6-7C7AAC510A35}" destId="{0107E2DA-3873-46DB-BAE3-21EDDD0A813D}" srcOrd="1" destOrd="0" presId="urn:microsoft.com/office/officeart/2005/8/layout/process4"/>
    <dgm:cxn modelId="{5B607C63-5860-40A6-876E-7E5AC6AB0E11}" srcId="{E89CA69E-BED2-44E5-85D6-7C7AAC510A35}" destId="{D34D20E1-7C71-440C-8F62-B9584F9BE5B2}" srcOrd="0" destOrd="0" parTransId="{B06BC47F-2D9F-41F5-8EFE-A92F4CE735F8}" sibTransId="{E61030A1-B598-4783-8837-5DF526B82E1D}"/>
    <dgm:cxn modelId="{334241E3-52F9-4A95-8A21-466F429F23E1}" srcId="{AC33E3D1-A470-4437-ACE3-5AE5E6AF56A9}" destId="{E89CA69E-BED2-44E5-85D6-7C7AAC510A35}" srcOrd="1" destOrd="0" parTransId="{23FAC0AD-38A4-4AC8-A995-3C0544BC0D48}" sibTransId="{5721E856-9B1E-4565-A515-3A46CCAE99FD}"/>
    <dgm:cxn modelId="{3E0FAD6B-D7E3-486A-82DB-E1142291EB95}" srcId="{AC33E3D1-A470-4437-ACE3-5AE5E6AF56A9}" destId="{F7CFD934-40C2-46EE-A862-ED78D9F2EEAE}" srcOrd="2" destOrd="0" parTransId="{08937EE2-764B-4FEE-8A64-A20508D12FCD}" sibTransId="{A551D166-5922-4487-90D8-C38CE71155D3}"/>
    <dgm:cxn modelId="{DE4A1A1A-4077-42E9-A3EC-37EC62914FB3}" type="presOf" srcId="{407D364B-2F77-431B-A179-9E803B54EA97}" destId="{EB9D480F-4370-4EEF-AEB9-799E01996B5E}" srcOrd="0" destOrd="0" presId="urn:microsoft.com/office/officeart/2005/8/layout/process4"/>
    <dgm:cxn modelId="{90CD45BE-A2D2-4A6C-8A8E-622D9C5E415C}" srcId="{698A15BE-6733-42AC-9C01-2AEE6519DD44}" destId="{1E20EC87-21C9-4A3B-AAFC-249A0F9258FE}" srcOrd="2" destOrd="0" parTransId="{975D7913-E37F-4822-8938-8999F7B5AADA}" sibTransId="{DD84A41E-FFB5-4F5F-9B4A-8474C8D192CC}"/>
    <dgm:cxn modelId="{61FC5933-C971-45DF-A9CF-C267A1188DEA}" type="presOf" srcId="{61D86311-63C9-426D-A1FF-109EED5C0C51}" destId="{975BE4D8-95B7-40D3-A3BD-1EBE720B52FE}" srcOrd="0" destOrd="0" presId="urn:microsoft.com/office/officeart/2005/8/layout/process4"/>
    <dgm:cxn modelId="{AEA505E2-7ECD-4BDF-BB3D-7E0C369CE0DF}" type="presOf" srcId="{4F5ABDD3-27DE-4F75-8326-D4069A338251}" destId="{4EA2CB66-1F89-4D75-BAAA-578036AFDCEF}" srcOrd="0" destOrd="0" presId="urn:microsoft.com/office/officeart/2005/8/layout/process4"/>
    <dgm:cxn modelId="{7720E88A-5A96-48F9-B3AC-D0AB7DF7B7B0}" type="presOf" srcId="{F7CFD934-40C2-46EE-A862-ED78D9F2EEAE}" destId="{FE9D406E-3CA9-4077-9FE1-611303C1D003}" srcOrd="1" destOrd="0" presId="urn:microsoft.com/office/officeart/2005/8/layout/process4"/>
    <dgm:cxn modelId="{27C42B4A-8D11-4510-9928-A3C1FFF4D50F}" type="presOf" srcId="{62E4C9EE-100D-4AF8-98A2-607F82EC5404}" destId="{7CD8C185-A57E-4914-8B6B-7B15D76FFB24}" srcOrd="0" destOrd="0" presId="urn:microsoft.com/office/officeart/2005/8/layout/process4"/>
    <dgm:cxn modelId="{8EE91785-A652-4B3C-8857-3B094FF709D3}" srcId="{F7CFD934-40C2-46EE-A862-ED78D9F2EEAE}" destId="{407D364B-2F77-431B-A179-9E803B54EA97}" srcOrd="5" destOrd="0" parTransId="{C2CF7086-C73D-43A9-8C26-ECCCC1D0500C}" sibTransId="{5D27DF17-37A0-4E10-B368-C1324F2E3AE2}"/>
    <dgm:cxn modelId="{A8609334-73AE-49C9-8DA5-391BFEB2B7DE}" type="presOf" srcId="{AC33E3D1-A470-4437-ACE3-5AE5E6AF56A9}" destId="{B429A686-D31C-47CF-9309-CE1DE70FA33B}" srcOrd="0" destOrd="0" presId="urn:microsoft.com/office/officeart/2005/8/layout/process4"/>
    <dgm:cxn modelId="{F65F25E0-F170-44A1-B433-44FEA339490C}" srcId="{F7CFD934-40C2-46EE-A862-ED78D9F2EEAE}" destId="{4D4D2609-8B22-48AE-94ED-B9E1AAB9ADDD}" srcOrd="4" destOrd="0" parTransId="{15145A9F-4260-4229-9D41-A88AE808F959}" sibTransId="{646AD31B-518E-42D3-B928-F0F9E0D281A3}"/>
    <dgm:cxn modelId="{038D81A9-BCA3-4F86-B41C-BFD03A8310B6}" type="presOf" srcId="{BEED0CFC-4FFD-47CC-B752-125B6FFFAF43}" destId="{3BDAED4E-B261-4D5D-896E-CD489E3F78E1}" srcOrd="0" destOrd="0" presId="urn:microsoft.com/office/officeart/2005/8/layout/process4"/>
    <dgm:cxn modelId="{A48BBE98-2495-4F3E-ADFC-1A8A8C08042E}" srcId="{698A15BE-6733-42AC-9C01-2AEE6519DD44}" destId="{009380C7-4C53-45DD-97B3-6967BF0B2A9E}" srcOrd="3" destOrd="0" parTransId="{0E0C8ACA-5B8F-497A-872C-CF1D5E13C3C0}" sibTransId="{E7158DAB-AA4B-4FBF-AA0F-AE9A243BF41F}"/>
    <dgm:cxn modelId="{0F23B947-6D00-41EB-A2A3-E82F71F343BD}" type="presParOf" srcId="{B429A686-D31C-47CF-9309-CE1DE70FA33B}" destId="{E4EAE0E6-3E79-4125-A349-2CDD3A3E3364}" srcOrd="0" destOrd="0" presId="urn:microsoft.com/office/officeart/2005/8/layout/process4"/>
    <dgm:cxn modelId="{E81AA54E-A2EF-48E7-8FB3-AFD55D9EC5B6}" type="presParOf" srcId="{E4EAE0E6-3E79-4125-A349-2CDD3A3E3364}" destId="{174E6B10-EF72-4819-8F76-A1DBE4E28A9D}" srcOrd="0" destOrd="0" presId="urn:microsoft.com/office/officeart/2005/8/layout/process4"/>
    <dgm:cxn modelId="{E230B854-665A-414B-93EB-8B52D5C69594}" type="presParOf" srcId="{E4EAE0E6-3E79-4125-A349-2CDD3A3E3364}" destId="{FE9D406E-3CA9-4077-9FE1-611303C1D003}" srcOrd="1" destOrd="0" presId="urn:microsoft.com/office/officeart/2005/8/layout/process4"/>
    <dgm:cxn modelId="{6A945E5F-928C-4145-AAC5-B939597B82EE}" type="presParOf" srcId="{E4EAE0E6-3E79-4125-A349-2CDD3A3E3364}" destId="{2774BDF8-12E0-4CCD-BDD5-7403F751DB99}" srcOrd="2" destOrd="0" presId="urn:microsoft.com/office/officeart/2005/8/layout/process4"/>
    <dgm:cxn modelId="{9EC68BD4-18AF-4580-9030-C86AAAC179C2}" type="presParOf" srcId="{2774BDF8-12E0-4CCD-BDD5-7403F751DB99}" destId="{8337CEB2-BD68-4C07-A4A8-3F9B03DD780B}" srcOrd="0" destOrd="0" presId="urn:microsoft.com/office/officeart/2005/8/layout/process4"/>
    <dgm:cxn modelId="{B49DCCC1-BB43-4ABC-B060-5138471DF1AE}" type="presParOf" srcId="{2774BDF8-12E0-4CCD-BDD5-7403F751DB99}" destId="{808CED16-AEE8-4A43-83F6-6BC80ED14C2A}" srcOrd="1" destOrd="0" presId="urn:microsoft.com/office/officeart/2005/8/layout/process4"/>
    <dgm:cxn modelId="{63FFEF8E-2A78-4EEE-B23D-7729407EE75A}" type="presParOf" srcId="{2774BDF8-12E0-4CCD-BDD5-7403F751DB99}" destId="{0CE1CC5D-8DED-4FDE-B2C2-DB34E991E1FF}" srcOrd="2" destOrd="0" presId="urn:microsoft.com/office/officeart/2005/8/layout/process4"/>
    <dgm:cxn modelId="{FE518A35-FCDB-4B0F-B765-FCFB5F6F774A}" type="presParOf" srcId="{2774BDF8-12E0-4CCD-BDD5-7403F751DB99}" destId="{7CD8C185-A57E-4914-8B6B-7B15D76FFB24}" srcOrd="3" destOrd="0" presId="urn:microsoft.com/office/officeart/2005/8/layout/process4"/>
    <dgm:cxn modelId="{18DF30CA-8A33-4A6B-8A74-ECD4E2DAC31F}" type="presParOf" srcId="{2774BDF8-12E0-4CCD-BDD5-7403F751DB99}" destId="{194AE2D6-C9F4-40D1-9224-41A25C24A5A8}" srcOrd="4" destOrd="0" presId="urn:microsoft.com/office/officeart/2005/8/layout/process4"/>
    <dgm:cxn modelId="{08629C6A-9A01-458A-BA4E-E1DB0BE8F483}" type="presParOf" srcId="{2774BDF8-12E0-4CCD-BDD5-7403F751DB99}" destId="{EB9D480F-4370-4EEF-AEB9-799E01996B5E}" srcOrd="5" destOrd="0" presId="urn:microsoft.com/office/officeart/2005/8/layout/process4"/>
    <dgm:cxn modelId="{273DDB3F-F12B-4F0E-9B8C-17536AC2B248}" type="presParOf" srcId="{B429A686-D31C-47CF-9309-CE1DE70FA33B}" destId="{92182555-A2BE-46F6-84D8-C0CF755CD650}" srcOrd="1" destOrd="0" presId="urn:microsoft.com/office/officeart/2005/8/layout/process4"/>
    <dgm:cxn modelId="{E81B29C3-FF3B-4B3F-A878-2D50C1CA1EAD}" type="presParOf" srcId="{B429A686-D31C-47CF-9309-CE1DE70FA33B}" destId="{F90E8CD7-3806-41F7-A1D9-CBBDF1DDC851}" srcOrd="2" destOrd="0" presId="urn:microsoft.com/office/officeart/2005/8/layout/process4"/>
    <dgm:cxn modelId="{5711BB8B-3E3F-40C8-AEA2-731FD5F7141D}" type="presParOf" srcId="{F90E8CD7-3806-41F7-A1D9-CBBDF1DDC851}" destId="{1A92CF1C-5DC9-4277-9AAB-D2877E5DD95E}" srcOrd="0" destOrd="0" presId="urn:microsoft.com/office/officeart/2005/8/layout/process4"/>
    <dgm:cxn modelId="{9124748C-3DFB-4E90-ABA1-446527FD1A07}" type="presParOf" srcId="{F90E8CD7-3806-41F7-A1D9-CBBDF1DDC851}" destId="{0107E2DA-3873-46DB-BAE3-21EDDD0A813D}" srcOrd="1" destOrd="0" presId="urn:microsoft.com/office/officeart/2005/8/layout/process4"/>
    <dgm:cxn modelId="{34CC5BD6-BA93-4C61-A0CD-432242C87B67}" type="presParOf" srcId="{F90E8CD7-3806-41F7-A1D9-CBBDF1DDC851}" destId="{019C3153-9C07-41A3-B4B9-881F7661D508}" srcOrd="2" destOrd="0" presId="urn:microsoft.com/office/officeart/2005/8/layout/process4"/>
    <dgm:cxn modelId="{6602E1BA-C07D-4938-AC20-1CA169998375}" type="presParOf" srcId="{019C3153-9C07-41A3-B4B9-881F7661D508}" destId="{6E263A62-B746-4AB4-B305-687EF542482C}" srcOrd="0" destOrd="0" presId="urn:microsoft.com/office/officeart/2005/8/layout/process4"/>
    <dgm:cxn modelId="{7DBADD8F-8EA1-4BE7-B89A-6E8E55E1805D}" type="presParOf" srcId="{019C3153-9C07-41A3-B4B9-881F7661D508}" destId="{98100444-67BF-47AF-976E-DA1EDC67197E}" srcOrd="1" destOrd="0" presId="urn:microsoft.com/office/officeart/2005/8/layout/process4"/>
    <dgm:cxn modelId="{DCDDD696-EB1A-425C-9107-CC93327EEDFF}" type="presParOf" srcId="{019C3153-9C07-41A3-B4B9-881F7661D508}" destId="{7F1C3D08-C6B4-4F33-93D0-48269DDFF123}" srcOrd="2" destOrd="0" presId="urn:microsoft.com/office/officeart/2005/8/layout/process4"/>
    <dgm:cxn modelId="{F24EE300-49FD-4805-B6B3-E06C6947A37F}" type="presParOf" srcId="{B429A686-D31C-47CF-9309-CE1DE70FA33B}" destId="{F866EB98-3AA5-46F8-A5B6-A9570C4FEA94}" srcOrd="3" destOrd="0" presId="urn:microsoft.com/office/officeart/2005/8/layout/process4"/>
    <dgm:cxn modelId="{AAC38844-9AA0-4E24-9E04-8E0A37F231A3}" type="presParOf" srcId="{B429A686-D31C-47CF-9309-CE1DE70FA33B}" destId="{1F32E42C-46CE-4F52-8E46-1B75CECE850B}" srcOrd="4" destOrd="0" presId="urn:microsoft.com/office/officeart/2005/8/layout/process4"/>
    <dgm:cxn modelId="{7729D3C1-7B8D-42AD-8DFF-AAAF2FD636D3}" type="presParOf" srcId="{1F32E42C-46CE-4F52-8E46-1B75CECE850B}" destId="{4096741F-479E-43BF-823F-A266C0C5F6B3}" srcOrd="0" destOrd="0" presId="urn:microsoft.com/office/officeart/2005/8/layout/process4"/>
    <dgm:cxn modelId="{9BD94C19-4C8C-4A29-8D26-832CFA7CC85F}" type="presParOf" srcId="{1F32E42C-46CE-4F52-8E46-1B75CECE850B}" destId="{DDD80620-9389-426D-851C-B3D941DD36A2}" srcOrd="1" destOrd="0" presId="urn:microsoft.com/office/officeart/2005/8/layout/process4"/>
    <dgm:cxn modelId="{CDB8DA48-A02A-47B0-A87F-AB9978945DD7}" type="presParOf" srcId="{1F32E42C-46CE-4F52-8E46-1B75CECE850B}" destId="{D37E1E98-62DA-4832-BBAF-02D8900760C4}" srcOrd="2" destOrd="0" presId="urn:microsoft.com/office/officeart/2005/8/layout/process4"/>
    <dgm:cxn modelId="{A937E5BD-397B-43EB-9AF0-B24BCB2B1419}" type="presParOf" srcId="{D37E1E98-62DA-4832-BBAF-02D8900760C4}" destId="{975BE4D8-95B7-40D3-A3BD-1EBE720B52FE}" srcOrd="0" destOrd="0" presId="urn:microsoft.com/office/officeart/2005/8/layout/process4"/>
    <dgm:cxn modelId="{DA0F0D78-C3AC-4B4B-8D2C-114BE1795AC9}" type="presParOf" srcId="{D37E1E98-62DA-4832-BBAF-02D8900760C4}" destId="{3BDAED4E-B261-4D5D-896E-CD489E3F78E1}" srcOrd="1" destOrd="0" presId="urn:microsoft.com/office/officeart/2005/8/layout/process4"/>
    <dgm:cxn modelId="{5D711631-BB08-4889-8519-C667C16E4C34}" type="presParOf" srcId="{D37E1E98-62DA-4832-BBAF-02D8900760C4}" destId="{16305361-3D55-4B7E-A7BE-0CA669540A37}" srcOrd="2" destOrd="0" presId="urn:microsoft.com/office/officeart/2005/8/layout/process4"/>
    <dgm:cxn modelId="{2FF51BA1-DB45-4421-8D22-0CB4F8B19416}" type="presParOf" srcId="{D37E1E98-62DA-4832-BBAF-02D8900760C4}" destId="{D33BEA8A-5085-475F-AA1D-251CB1179A81}" srcOrd="3" destOrd="0" presId="urn:microsoft.com/office/officeart/2005/8/layout/process4"/>
    <dgm:cxn modelId="{58817B95-900B-4530-9CBE-B940624A40FC}" type="presParOf" srcId="{D37E1E98-62DA-4832-BBAF-02D8900760C4}" destId="{4EA2CB66-1F89-4D75-BAAA-578036AFDCEF}" srcOrd="4" destOrd="0" presId="urn:microsoft.com/office/officeart/2005/8/layout/process4"/>
    <dgm:cxn modelId="{DC5079CB-B9F1-4C75-9450-7B46D38D60FC}" type="presParOf" srcId="{D37E1E98-62DA-4832-BBAF-02D8900760C4}" destId="{3420513A-F9B2-4EE8-A4A0-E5C226A7C119}" srcOrd="5"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D406E-3CA9-4077-9FE1-611303C1D003}">
      <dsp:nvSpPr>
        <dsp:cNvPr id="0" name=""/>
        <dsp:cNvSpPr/>
      </dsp:nvSpPr>
      <dsp:spPr>
        <a:xfrm>
          <a:off x="0" y="3871784"/>
          <a:ext cx="9156425" cy="127080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kern="1200" smtClean="0"/>
            <a:t>Saying why you like your hobby</a:t>
          </a:r>
          <a:endParaRPr lang="en-US" sz="2400" kern="1200"/>
        </a:p>
      </dsp:txBody>
      <dsp:txXfrm>
        <a:off x="0" y="3871784"/>
        <a:ext cx="9156425" cy="686235"/>
      </dsp:txXfrm>
    </dsp:sp>
    <dsp:sp modelId="{8337CEB2-BD68-4C07-A4A8-3F9B03DD780B}">
      <dsp:nvSpPr>
        <dsp:cNvPr id="0" name=""/>
        <dsp:cNvSpPr/>
      </dsp:nvSpPr>
      <dsp:spPr>
        <a:xfrm>
          <a:off x="4470" y="4532603"/>
          <a:ext cx="1524580" cy="58457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Creative, fascinating, practical, cheap, enjoyable, relaxing, different,…</a:t>
          </a:r>
          <a:endParaRPr lang="en-US" sz="1100" kern="1200"/>
        </a:p>
      </dsp:txBody>
      <dsp:txXfrm>
        <a:off x="4470" y="4532603"/>
        <a:ext cx="1524580" cy="584570"/>
      </dsp:txXfrm>
    </dsp:sp>
    <dsp:sp modelId="{808CED16-AEE8-4A43-83F6-6BC80ED14C2A}">
      <dsp:nvSpPr>
        <dsp:cNvPr id="0" name=""/>
        <dsp:cNvSpPr/>
      </dsp:nvSpPr>
      <dsp:spPr>
        <a:xfrm>
          <a:off x="1529051" y="4532603"/>
          <a:ext cx="1524580" cy="584570"/>
        </a:xfrm>
        <a:prstGeom prst="rect">
          <a:avLst/>
        </a:prstGeom>
        <a:solidFill>
          <a:schemeClr val="accent2">
            <a:tint val="40000"/>
            <a:alpha val="90000"/>
            <a:hueOff val="233795"/>
            <a:satOff val="-2049"/>
            <a:lumOff val="-186"/>
            <a:alphaOff val="0"/>
          </a:schemeClr>
        </a:solidFill>
        <a:ln w="25400" cap="flat" cmpd="sng" algn="ctr">
          <a:solidFill>
            <a:schemeClr val="accent2">
              <a:tint val="40000"/>
              <a:alpha val="90000"/>
              <a:hueOff val="233795"/>
              <a:satOff val="-2049"/>
              <a:lumOff val="-1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it keeps me fit.</a:t>
          </a:r>
          <a:endParaRPr lang="en-US" sz="1100" kern="1200"/>
        </a:p>
      </dsp:txBody>
      <dsp:txXfrm>
        <a:off x="1529051" y="4532603"/>
        <a:ext cx="1524580" cy="584570"/>
      </dsp:txXfrm>
    </dsp:sp>
    <dsp:sp modelId="{0CE1CC5D-8DED-4FDE-B2C2-DB34E991E1FF}">
      <dsp:nvSpPr>
        <dsp:cNvPr id="0" name=""/>
        <dsp:cNvSpPr/>
      </dsp:nvSpPr>
      <dsp:spPr>
        <a:xfrm>
          <a:off x="3053631" y="4532603"/>
          <a:ext cx="1524580" cy="584570"/>
        </a:xfrm>
        <a:prstGeom prst="rect">
          <a:avLst/>
        </a:prstGeom>
        <a:solidFill>
          <a:schemeClr val="accent2">
            <a:tint val="40000"/>
            <a:alpha val="90000"/>
            <a:hueOff val="467590"/>
            <a:satOff val="-4098"/>
            <a:lumOff val="-372"/>
            <a:alphaOff val="0"/>
          </a:schemeClr>
        </a:solidFill>
        <a:ln w="25400" cap="flat" cmpd="sng" algn="ctr">
          <a:solidFill>
            <a:schemeClr val="accent2">
              <a:tint val="40000"/>
              <a:alpha val="90000"/>
              <a:hueOff val="467590"/>
              <a:satOff val="-4098"/>
              <a:lumOff val="-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…it gets me out of the house, you know!</a:t>
          </a:r>
          <a:endParaRPr lang="en-US" sz="1100" kern="1200"/>
        </a:p>
      </dsp:txBody>
      <dsp:txXfrm>
        <a:off x="3053631" y="4532603"/>
        <a:ext cx="1524580" cy="584570"/>
      </dsp:txXfrm>
    </dsp:sp>
    <dsp:sp modelId="{7CD8C185-A57E-4914-8B6B-7B15D76FFB24}">
      <dsp:nvSpPr>
        <dsp:cNvPr id="0" name=""/>
        <dsp:cNvSpPr/>
      </dsp:nvSpPr>
      <dsp:spPr>
        <a:xfrm>
          <a:off x="4578212" y="4532603"/>
          <a:ext cx="1524580" cy="584570"/>
        </a:xfrm>
        <a:prstGeom prst="rect">
          <a:avLst/>
        </a:prstGeom>
        <a:solidFill>
          <a:schemeClr val="accent2">
            <a:tint val="40000"/>
            <a:alpha val="90000"/>
            <a:hueOff val="701385"/>
            <a:satOff val="-6147"/>
            <a:lumOff val="-558"/>
            <a:alphaOff val="0"/>
          </a:schemeClr>
        </a:solidFill>
        <a:ln w="25400" cap="flat" cmpd="sng" algn="ctr">
          <a:solidFill>
            <a:schemeClr val="accent2">
              <a:tint val="40000"/>
              <a:alpha val="90000"/>
              <a:hueOff val="701385"/>
              <a:satOff val="-6147"/>
              <a:lumOff val="-5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…it’s sociable. I’ve met lots of new people.</a:t>
          </a:r>
          <a:endParaRPr lang="en-US" sz="1100" kern="1200"/>
        </a:p>
      </dsp:txBody>
      <dsp:txXfrm>
        <a:off x="4578212" y="4532603"/>
        <a:ext cx="1524580" cy="584570"/>
      </dsp:txXfrm>
    </dsp:sp>
    <dsp:sp modelId="{194AE2D6-C9F4-40D1-9224-41A25C24A5A8}">
      <dsp:nvSpPr>
        <dsp:cNvPr id="0" name=""/>
        <dsp:cNvSpPr/>
      </dsp:nvSpPr>
      <dsp:spPr>
        <a:xfrm>
          <a:off x="6102793" y="4532603"/>
          <a:ext cx="1524580" cy="584570"/>
        </a:xfrm>
        <a:prstGeom prst="rect">
          <a:avLst/>
        </a:prstGeom>
        <a:solidFill>
          <a:schemeClr val="accent2">
            <a:tint val="40000"/>
            <a:alpha val="90000"/>
            <a:hueOff val="935180"/>
            <a:satOff val="-8197"/>
            <a:lumOff val="-744"/>
            <a:alphaOff val="0"/>
          </a:schemeClr>
        </a:solidFill>
        <a:ln w="25400" cap="flat" cmpd="sng" algn="ctr">
          <a:solidFill>
            <a:schemeClr val="accent2">
              <a:tint val="40000"/>
              <a:alpha val="90000"/>
              <a:hueOff val="935180"/>
              <a:satOff val="-8197"/>
              <a:lumOff val="-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…it gives me something interesting to do with my time.</a:t>
          </a:r>
          <a:endParaRPr lang="en-US" sz="1100" kern="1200"/>
        </a:p>
      </dsp:txBody>
      <dsp:txXfrm>
        <a:off x="6102793" y="4532603"/>
        <a:ext cx="1524580" cy="584570"/>
      </dsp:txXfrm>
    </dsp:sp>
    <dsp:sp modelId="{EB9D480F-4370-4EEF-AEB9-799E01996B5E}">
      <dsp:nvSpPr>
        <dsp:cNvPr id="0" name=""/>
        <dsp:cNvSpPr/>
      </dsp:nvSpPr>
      <dsp:spPr>
        <a:xfrm>
          <a:off x="7627373" y="4532603"/>
          <a:ext cx="1524580" cy="584570"/>
        </a:xfrm>
        <a:prstGeom prst="rect">
          <a:avLst/>
        </a:prstGeom>
        <a:solidFill>
          <a:schemeClr val="accent2">
            <a:tint val="40000"/>
            <a:alpha val="90000"/>
            <a:hueOff val="1168975"/>
            <a:satOff val="-10246"/>
            <a:lumOff val="-930"/>
            <a:alphaOff val="0"/>
          </a:schemeClr>
        </a:solidFill>
        <a:ln w="25400" cap="flat" cmpd="sng" algn="ctr">
          <a:solidFill>
            <a:schemeClr val="accent2">
              <a:tint val="40000"/>
              <a:alpha val="90000"/>
              <a:hueOff val="1168975"/>
              <a:satOff val="-10246"/>
              <a:lumOff val="-9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…it’s not very expensive, and anyone can do it!</a:t>
          </a:r>
          <a:endParaRPr lang="en-US" sz="1100" kern="1200"/>
        </a:p>
      </dsp:txBody>
      <dsp:txXfrm>
        <a:off x="7627373" y="4532603"/>
        <a:ext cx="1524580" cy="584570"/>
      </dsp:txXfrm>
    </dsp:sp>
    <dsp:sp modelId="{0107E2DA-3873-46DB-BAE3-21EDDD0A813D}">
      <dsp:nvSpPr>
        <dsp:cNvPr id="0" name=""/>
        <dsp:cNvSpPr/>
      </dsp:nvSpPr>
      <dsp:spPr>
        <a:xfrm rot="10800000">
          <a:off x="0" y="1936346"/>
          <a:ext cx="9156425" cy="1954499"/>
        </a:xfrm>
        <a:prstGeom prst="upArrowCallout">
          <a:avLst/>
        </a:prstGeom>
        <a:solidFill>
          <a:schemeClr val="accent2">
            <a:hueOff val="1193893"/>
            <a:satOff val="-11392"/>
            <a:lumOff val="-35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i="0" kern="1200" smtClean="0"/>
            <a:t>Talking about hobbies in more detail</a:t>
          </a:r>
          <a:endParaRPr lang="en-US" sz="2400" kern="1200"/>
        </a:p>
      </dsp:txBody>
      <dsp:txXfrm rot="-10800000">
        <a:off x="0" y="1936346"/>
        <a:ext cx="9156425" cy="686029"/>
      </dsp:txXfrm>
    </dsp:sp>
    <dsp:sp modelId="{6E263A62-B746-4AB4-B305-687EF542482C}">
      <dsp:nvSpPr>
        <dsp:cNvPr id="0" name=""/>
        <dsp:cNvSpPr/>
      </dsp:nvSpPr>
      <dsp:spPr>
        <a:xfrm>
          <a:off x="4470" y="2622376"/>
          <a:ext cx="3049161" cy="584395"/>
        </a:xfrm>
        <a:prstGeom prst="rect">
          <a:avLst/>
        </a:prstGeom>
        <a:solidFill>
          <a:schemeClr val="accent2">
            <a:tint val="40000"/>
            <a:alpha val="90000"/>
            <a:hueOff val="1402771"/>
            <a:satOff val="-12295"/>
            <a:lumOff val="-1116"/>
            <a:alphaOff val="0"/>
          </a:schemeClr>
        </a:solidFill>
        <a:ln w="25400" cap="flat" cmpd="sng" algn="ctr">
          <a:solidFill>
            <a:schemeClr val="accent2">
              <a:tint val="40000"/>
              <a:alpha val="90000"/>
              <a:hueOff val="1402771"/>
              <a:satOff val="-12295"/>
              <a:lumOff val="-11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 like arts and crafts. I’m a creative / practical person, and like doing things with my hands.”</a:t>
          </a:r>
          <a:endParaRPr lang="en-US" sz="1100" kern="1200"/>
        </a:p>
      </dsp:txBody>
      <dsp:txXfrm>
        <a:off x="4470" y="2622376"/>
        <a:ext cx="3049161" cy="584395"/>
      </dsp:txXfrm>
    </dsp:sp>
    <dsp:sp modelId="{98100444-67BF-47AF-976E-DA1EDC67197E}">
      <dsp:nvSpPr>
        <dsp:cNvPr id="0" name=""/>
        <dsp:cNvSpPr/>
      </dsp:nvSpPr>
      <dsp:spPr>
        <a:xfrm>
          <a:off x="3053631" y="2622376"/>
          <a:ext cx="3049161" cy="584395"/>
        </a:xfrm>
        <a:prstGeom prst="rect">
          <a:avLst/>
        </a:prstGeom>
        <a:solidFill>
          <a:schemeClr val="accent2">
            <a:tint val="40000"/>
            <a:alpha val="90000"/>
            <a:hueOff val="1636566"/>
            <a:satOff val="-14344"/>
            <a:lumOff val="-1303"/>
            <a:alphaOff val="0"/>
          </a:schemeClr>
        </a:solidFill>
        <a:ln w="25400" cap="flat" cmpd="sng" algn="ctr">
          <a:solidFill>
            <a:schemeClr val="accent2">
              <a:tint val="40000"/>
              <a:alpha val="90000"/>
              <a:hueOff val="1636566"/>
              <a:satOff val="-14344"/>
              <a:lumOff val="-130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“I’m an outgoing person, and like socialising / hanging out with friends.”</a:t>
          </a:r>
          <a:endParaRPr lang="en-US" sz="1100" kern="1200"/>
        </a:p>
      </dsp:txBody>
      <dsp:txXfrm>
        <a:off x="3053631" y="2622376"/>
        <a:ext cx="3049161" cy="584395"/>
      </dsp:txXfrm>
    </dsp:sp>
    <dsp:sp modelId="{7F1C3D08-C6B4-4F33-93D0-48269DDFF123}">
      <dsp:nvSpPr>
        <dsp:cNvPr id="0" name=""/>
        <dsp:cNvSpPr/>
      </dsp:nvSpPr>
      <dsp:spPr>
        <a:xfrm>
          <a:off x="6102793" y="2622376"/>
          <a:ext cx="3049161" cy="584395"/>
        </a:xfrm>
        <a:prstGeom prst="rect">
          <a:avLst/>
        </a:prstGeom>
        <a:solidFill>
          <a:schemeClr val="accent2">
            <a:tint val="40000"/>
            <a:alpha val="90000"/>
            <a:hueOff val="1870361"/>
            <a:satOff val="-16393"/>
            <a:lumOff val="-1489"/>
            <a:alphaOff val="0"/>
          </a:schemeClr>
        </a:solidFill>
        <a:ln w="25400" cap="flat" cmpd="sng" algn="ctr">
          <a:solidFill>
            <a:schemeClr val="accent2">
              <a:tint val="40000"/>
              <a:alpha val="90000"/>
              <a:hueOff val="1870361"/>
              <a:satOff val="-16393"/>
              <a:lumOff val="-148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 enjoy being physically active, and spend a lot of time playing sports and team games.”</a:t>
          </a:r>
          <a:endParaRPr lang="en-US" sz="1100" kern="1200"/>
        </a:p>
      </dsp:txBody>
      <dsp:txXfrm>
        <a:off x="6102793" y="2622376"/>
        <a:ext cx="3049161" cy="584395"/>
      </dsp:txXfrm>
    </dsp:sp>
    <dsp:sp modelId="{DDD80620-9389-426D-851C-B3D941DD36A2}">
      <dsp:nvSpPr>
        <dsp:cNvPr id="0" name=""/>
        <dsp:cNvSpPr/>
      </dsp:nvSpPr>
      <dsp:spPr>
        <a:xfrm rot="10800000">
          <a:off x="0" y="909"/>
          <a:ext cx="9156425" cy="1954499"/>
        </a:xfrm>
        <a:prstGeom prst="upArrowCallout">
          <a:avLst/>
        </a:prstGeom>
        <a:solidFill>
          <a:schemeClr val="accent2">
            <a:hueOff val="2387787"/>
            <a:satOff val="-22785"/>
            <a:lumOff val="-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Hobbies</a:t>
          </a:r>
          <a:endParaRPr lang="en-US" sz="2400" kern="1200"/>
        </a:p>
      </dsp:txBody>
      <dsp:txXfrm rot="-10800000">
        <a:off x="0" y="909"/>
        <a:ext cx="9156425" cy="686029"/>
      </dsp:txXfrm>
    </dsp:sp>
    <dsp:sp modelId="{975BE4D8-95B7-40D3-A3BD-1EBE720B52FE}">
      <dsp:nvSpPr>
        <dsp:cNvPr id="0" name=""/>
        <dsp:cNvSpPr/>
      </dsp:nvSpPr>
      <dsp:spPr>
        <a:xfrm>
          <a:off x="4470" y="686938"/>
          <a:ext cx="1524580" cy="584395"/>
        </a:xfrm>
        <a:prstGeom prst="rect">
          <a:avLst/>
        </a:prstGeom>
        <a:solidFill>
          <a:schemeClr val="accent2">
            <a:tint val="40000"/>
            <a:alpha val="90000"/>
            <a:hueOff val="2104156"/>
            <a:satOff val="-18442"/>
            <a:lumOff val="-1675"/>
            <a:alphaOff val="0"/>
          </a:schemeClr>
        </a:solidFill>
        <a:ln w="25400" cap="flat" cmpd="sng" algn="ctr">
          <a:solidFill>
            <a:schemeClr val="accent2">
              <a:tint val="40000"/>
              <a:alpha val="90000"/>
              <a:hueOff val="2104156"/>
              <a:satOff val="-18442"/>
              <a:lumOff val="-16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In my free time I…</a:t>
          </a:r>
          <a:endParaRPr lang="en-US" sz="1100" kern="1200"/>
        </a:p>
      </dsp:txBody>
      <dsp:txXfrm>
        <a:off x="4470" y="686938"/>
        <a:ext cx="1524580" cy="584395"/>
      </dsp:txXfrm>
    </dsp:sp>
    <dsp:sp modelId="{3BDAED4E-B261-4D5D-896E-CD489E3F78E1}">
      <dsp:nvSpPr>
        <dsp:cNvPr id="0" name=""/>
        <dsp:cNvSpPr/>
      </dsp:nvSpPr>
      <dsp:spPr>
        <a:xfrm>
          <a:off x="1529051" y="686938"/>
          <a:ext cx="1524580" cy="584395"/>
        </a:xfrm>
        <a:prstGeom prst="rect">
          <a:avLst/>
        </a:prstGeom>
        <a:solidFill>
          <a:schemeClr val="accent2">
            <a:tint val="40000"/>
            <a:alpha val="90000"/>
            <a:hueOff val="2337951"/>
            <a:satOff val="-20491"/>
            <a:lumOff val="-1861"/>
            <a:alphaOff val="0"/>
          </a:schemeClr>
        </a:solidFill>
        <a:ln w="25400" cap="flat" cmpd="sng" algn="ctr">
          <a:solidFill>
            <a:schemeClr val="accent2">
              <a:tint val="40000"/>
              <a:alpha val="90000"/>
              <a:hueOff val="2337951"/>
              <a:satOff val="-20491"/>
              <a:lumOff val="-18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When I have some spare time I…</a:t>
          </a:r>
          <a:endParaRPr lang="en-US" sz="1100" kern="1200"/>
        </a:p>
      </dsp:txBody>
      <dsp:txXfrm>
        <a:off x="1529051" y="686938"/>
        <a:ext cx="1524580" cy="584395"/>
      </dsp:txXfrm>
    </dsp:sp>
    <dsp:sp modelId="{16305361-3D55-4B7E-A7BE-0CA669540A37}">
      <dsp:nvSpPr>
        <dsp:cNvPr id="0" name=""/>
        <dsp:cNvSpPr/>
      </dsp:nvSpPr>
      <dsp:spPr>
        <a:xfrm>
          <a:off x="3053631" y="686938"/>
          <a:ext cx="1524580" cy="584395"/>
        </a:xfrm>
        <a:prstGeom prst="rect">
          <a:avLst/>
        </a:prstGeom>
        <a:solidFill>
          <a:schemeClr val="accent2">
            <a:tint val="40000"/>
            <a:alpha val="90000"/>
            <a:hueOff val="2571746"/>
            <a:satOff val="-22541"/>
            <a:lumOff val="-2047"/>
            <a:alphaOff val="0"/>
          </a:schemeClr>
        </a:solidFill>
        <a:ln w="25400" cap="flat" cmpd="sng" algn="ctr">
          <a:solidFill>
            <a:schemeClr val="accent2">
              <a:tint val="40000"/>
              <a:alpha val="90000"/>
              <a:hueOff val="2571746"/>
              <a:satOff val="-22541"/>
              <a:lumOff val="-20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de-DE" sz="1100" kern="1200" smtClean="0"/>
            <a:t>I’m interested in (+ noun / gerund)</a:t>
          </a:r>
          <a:endParaRPr lang="en-US" sz="1100" kern="1200" smtClean="0"/>
        </a:p>
      </dsp:txBody>
      <dsp:txXfrm>
        <a:off x="3053631" y="686938"/>
        <a:ext cx="1524580" cy="584395"/>
      </dsp:txXfrm>
    </dsp:sp>
    <dsp:sp modelId="{D33BEA8A-5085-475F-AA1D-251CB1179A81}">
      <dsp:nvSpPr>
        <dsp:cNvPr id="0" name=""/>
        <dsp:cNvSpPr/>
      </dsp:nvSpPr>
      <dsp:spPr>
        <a:xfrm>
          <a:off x="4578212" y="686938"/>
          <a:ext cx="1524580" cy="584395"/>
        </a:xfrm>
        <a:prstGeom prst="rect">
          <a:avLst/>
        </a:prstGeom>
        <a:solidFill>
          <a:schemeClr val="accent2">
            <a:tint val="40000"/>
            <a:alpha val="90000"/>
            <a:hueOff val="2805541"/>
            <a:satOff val="-24590"/>
            <a:lumOff val="-2233"/>
            <a:alphaOff val="0"/>
          </a:schemeClr>
        </a:solidFill>
        <a:ln w="25400" cap="flat" cmpd="sng" algn="ctr">
          <a:solidFill>
            <a:schemeClr val="accent2">
              <a:tint val="40000"/>
              <a:alpha val="90000"/>
              <a:hueOff val="2805541"/>
              <a:satOff val="-24590"/>
              <a:lumOff val="-22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fi-FI" sz="1100" kern="1200" smtClean="0"/>
            <a:t>I’m keen on (+ noun / gerund)</a:t>
          </a:r>
          <a:endParaRPr lang="en-US" sz="1100" kern="1200" smtClean="0"/>
        </a:p>
      </dsp:txBody>
      <dsp:txXfrm>
        <a:off x="4578212" y="686938"/>
        <a:ext cx="1524580" cy="584395"/>
      </dsp:txXfrm>
    </dsp:sp>
    <dsp:sp modelId="{4EA2CB66-1F89-4D75-BAAA-578036AFDCEF}">
      <dsp:nvSpPr>
        <dsp:cNvPr id="0" name=""/>
        <dsp:cNvSpPr/>
      </dsp:nvSpPr>
      <dsp:spPr>
        <a:xfrm>
          <a:off x="6102793" y="686938"/>
          <a:ext cx="1524580" cy="584395"/>
        </a:xfrm>
        <a:prstGeom prst="rect">
          <a:avLst/>
        </a:prstGeom>
        <a:solidFill>
          <a:schemeClr val="accent2">
            <a:tint val="40000"/>
            <a:alpha val="90000"/>
            <a:hueOff val="3039336"/>
            <a:satOff val="-26639"/>
            <a:lumOff val="-2419"/>
            <a:alphaOff val="0"/>
          </a:schemeClr>
        </a:solidFill>
        <a:ln w="25400" cap="flat" cmpd="sng" algn="ctr">
          <a:solidFill>
            <a:schemeClr val="accent2">
              <a:tint val="40000"/>
              <a:alpha val="90000"/>
              <a:hueOff val="3039336"/>
              <a:satOff val="-26639"/>
              <a:lumOff val="-24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I’m into (+ noun / gerund)</a:t>
          </a:r>
        </a:p>
      </dsp:txBody>
      <dsp:txXfrm>
        <a:off x="6102793" y="686938"/>
        <a:ext cx="1524580" cy="584395"/>
      </dsp:txXfrm>
    </dsp:sp>
    <dsp:sp modelId="{3420513A-F9B2-4EE8-A4A0-E5C226A7C119}">
      <dsp:nvSpPr>
        <dsp:cNvPr id="0" name=""/>
        <dsp:cNvSpPr/>
      </dsp:nvSpPr>
      <dsp:spPr>
        <a:xfrm>
          <a:off x="7627373" y="686938"/>
          <a:ext cx="1524580" cy="584395"/>
        </a:xfrm>
        <a:prstGeom prst="rect">
          <a:avLst/>
        </a:prstGeom>
        <a:solidFill>
          <a:schemeClr val="accent2">
            <a:tint val="40000"/>
            <a:alpha val="90000"/>
            <a:hueOff val="3273131"/>
            <a:satOff val="-28688"/>
            <a:lumOff val="-2605"/>
            <a:alphaOff val="0"/>
          </a:schemeClr>
        </a:solidFill>
        <a:ln w="25400" cap="flat" cmpd="sng" algn="ctr">
          <a:solidFill>
            <a:schemeClr val="accent2">
              <a:tint val="40000"/>
              <a:alpha val="90000"/>
              <a:hueOff val="3273131"/>
              <a:satOff val="-28688"/>
              <a:lumOff val="-260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kern="1200" smtClean="0"/>
            <a:t>I enjoy (+ noun / gerund)</a:t>
          </a:r>
        </a:p>
      </dsp:txBody>
      <dsp:txXfrm>
        <a:off x="7627373" y="686938"/>
        <a:ext cx="1524580" cy="58439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0DD10-345D-4A75-854F-D0349F348E4A}" type="datetimeFigureOut">
              <a:rPr lang="en-US" smtClean="0"/>
              <a:t>3/25/2022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F496B-9AEA-4E9B-84F4-1AF531D71546}" type="slidenum">
              <a:rPr lang="en-US" smtClean="0"/>
              <a:t>‹#›</a:t>
            </a:fld>
            <a:endParaRPr lang="en-US"/>
          </a:p>
        </p:txBody>
      </p:sp>
    </p:spTree>
    <p:extLst>
      <p:ext uri="{BB962C8B-B14F-4D97-AF65-F5344CB8AC3E}">
        <p14:creationId xmlns:p14="http://schemas.microsoft.com/office/powerpoint/2010/main" val="3111200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10</a:t>
            </a:fld>
            <a:endParaRPr lang="en-US"/>
          </a:p>
        </p:txBody>
      </p:sp>
    </p:spTree>
    <p:extLst>
      <p:ext uri="{BB962C8B-B14F-4D97-AF65-F5344CB8AC3E}">
        <p14:creationId xmlns:p14="http://schemas.microsoft.com/office/powerpoint/2010/main" val="391199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27B8994-025B-4B8A-A3B7-6DF7748264A4}" type="slidenum">
              <a:rPr lang="en-US" smtClean="0"/>
              <a:t>11</a:t>
            </a:fld>
            <a:endParaRPr lang="en-US"/>
          </a:p>
        </p:txBody>
      </p:sp>
    </p:spTree>
    <p:extLst>
      <p:ext uri="{BB962C8B-B14F-4D97-AF65-F5344CB8AC3E}">
        <p14:creationId xmlns:p14="http://schemas.microsoft.com/office/powerpoint/2010/main" val="39119928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13.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4.jpg"/><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a:blip r:embed="rId2">
            <a:alphaModFix/>
          </a:blip>
          <a:stretch>
            <a:fillRect/>
          </a:stretch>
        </p:blipFill>
        <p:spPr>
          <a:xfrm>
            <a:off x="1990451" y="-15575"/>
            <a:ext cx="1037699" cy="1037699"/>
          </a:xfrm>
          <a:prstGeom prst="rect">
            <a:avLst/>
          </a:prstGeom>
          <a:noFill/>
          <a:ln>
            <a:noFill/>
          </a:ln>
        </p:spPr>
      </p:pic>
      <p:pic>
        <p:nvPicPr>
          <p:cNvPr id="10" name="Shape 10"/>
          <p:cNvPicPr preferRelativeResize="0"/>
          <p:nvPr/>
        </p:nvPicPr>
        <p:blipFill>
          <a:blip r:embed="rId3">
            <a:alphaModFix/>
          </a:blip>
          <a:stretch>
            <a:fillRect/>
          </a:stretch>
        </p:blipFill>
        <p:spPr>
          <a:xfrm>
            <a:off x="8041323" y="1991825"/>
            <a:ext cx="1159827" cy="1159799"/>
          </a:xfrm>
          <a:prstGeom prst="rect">
            <a:avLst/>
          </a:prstGeom>
          <a:noFill/>
          <a:ln>
            <a:noFill/>
          </a:ln>
        </p:spPr>
      </p:pic>
      <p:pic>
        <p:nvPicPr>
          <p:cNvPr id="11" name="Shape 11"/>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12" name="Shape 12"/>
          <p:cNvPicPr preferRelativeResize="0"/>
          <p:nvPr/>
        </p:nvPicPr>
        <p:blipFill>
          <a:blip r:embed="rId5">
            <a:alphaModFix/>
          </a:blip>
          <a:stretch>
            <a:fillRect/>
          </a:stretch>
        </p:blipFill>
        <p:spPr>
          <a:xfrm>
            <a:off x="7143750" y="2224"/>
            <a:ext cx="2057399" cy="2057399"/>
          </a:xfrm>
          <a:prstGeom prst="rect">
            <a:avLst/>
          </a:prstGeom>
          <a:noFill/>
          <a:ln>
            <a:noFill/>
          </a:ln>
        </p:spPr>
      </p:pic>
      <p:pic>
        <p:nvPicPr>
          <p:cNvPr id="13" name="Shape 13"/>
          <p:cNvPicPr preferRelativeResize="0"/>
          <p:nvPr/>
        </p:nvPicPr>
        <p:blipFill>
          <a:blip r:embed="rId6">
            <a:alphaModFix/>
          </a:blip>
          <a:stretch>
            <a:fillRect/>
          </a:stretch>
        </p:blipFill>
        <p:spPr>
          <a:xfrm>
            <a:off x="-71493" y="1017181"/>
            <a:ext cx="2070675" cy="2070675"/>
          </a:xfrm>
          <a:prstGeom prst="rect">
            <a:avLst/>
          </a:prstGeom>
          <a:noFill/>
          <a:ln>
            <a:noFill/>
          </a:ln>
        </p:spPr>
      </p:pic>
      <p:sp>
        <p:nvSpPr>
          <p:cNvPr id="14" name="Shape 14"/>
          <p:cNvSpPr/>
          <p:nvPr/>
        </p:nvSpPr>
        <p:spPr>
          <a:xfrm>
            <a:off x="-72626" y="204817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965073" y="4114876"/>
            <a:ext cx="1037699" cy="1037699"/>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pic>
        <p:nvPicPr>
          <p:cNvPr id="16" name="Shape 16"/>
          <p:cNvPicPr preferRelativeResize="0"/>
          <p:nvPr/>
        </p:nvPicPr>
        <p:blipFill>
          <a:blip r:embed="rId7">
            <a:alphaModFix/>
          </a:blip>
          <a:stretch>
            <a:fillRect/>
          </a:stretch>
        </p:blipFill>
        <p:spPr>
          <a:xfrm>
            <a:off x="4056643" y="4111407"/>
            <a:ext cx="1037699" cy="1037674"/>
          </a:xfrm>
          <a:prstGeom prst="rect">
            <a:avLst/>
          </a:prstGeom>
          <a:noFill/>
          <a:ln>
            <a:noFill/>
          </a:ln>
        </p:spPr>
      </p:pic>
      <p:pic>
        <p:nvPicPr>
          <p:cNvPr id="17" name="Shape 17"/>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18" name="Shape 18"/>
          <p:cNvPicPr preferRelativeResize="0"/>
          <p:nvPr/>
        </p:nvPicPr>
        <p:blipFill>
          <a:blip r:embed="rId9">
            <a:alphaModFix/>
          </a:blip>
          <a:stretch>
            <a:fillRect/>
          </a:stretch>
        </p:blipFill>
        <p:spPr>
          <a:xfrm>
            <a:off x="-66600" y="-18106"/>
            <a:ext cx="1037699" cy="1037732"/>
          </a:xfrm>
          <a:prstGeom prst="rect">
            <a:avLst/>
          </a:prstGeom>
          <a:noFill/>
          <a:ln>
            <a:noFill/>
          </a:ln>
        </p:spPr>
      </p:pic>
      <p:pic>
        <p:nvPicPr>
          <p:cNvPr id="19" name="Shape 19"/>
          <p:cNvPicPr preferRelativeResize="0"/>
          <p:nvPr/>
        </p:nvPicPr>
        <p:blipFill>
          <a:blip r:embed="rId10">
            <a:alphaModFix/>
          </a:blip>
          <a:stretch>
            <a:fillRect/>
          </a:stretch>
        </p:blipFill>
        <p:spPr>
          <a:xfrm>
            <a:off x="5082293" y="-18074"/>
            <a:ext cx="1037699" cy="1037699"/>
          </a:xfrm>
          <a:prstGeom prst="rect">
            <a:avLst/>
          </a:prstGeom>
          <a:noFill/>
          <a:ln>
            <a:noFill/>
          </a:ln>
        </p:spPr>
      </p:pic>
      <p:pic>
        <p:nvPicPr>
          <p:cNvPr id="20" name="Shape 20"/>
          <p:cNvPicPr preferRelativeResize="0"/>
          <p:nvPr/>
        </p:nvPicPr>
        <p:blipFill>
          <a:blip r:embed="rId11">
            <a:alphaModFix/>
          </a:blip>
          <a:stretch>
            <a:fillRect/>
          </a:stretch>
        </p:blipFill>
        <p:spPr>
          <a:xfrm>
            <a:off x="3018950" y="4105800"/>
            <a:ext cx="1037699" cy="1037699"/>
          </a:xfrm>
          <a:prstGeom prst="rect">
            <a:avLst/>
          </a:prstGeom>
          <a:noFill/>
          <a:ln>
            <a:noFill/>
          </a:ln>
        </p:spPr>
      </p:pic>
      <p:sp>
        <p:nvSpPr>
          <p:cNvPr id="21" name="Shape 21"/>
          <p:cNvSpPr/>
          <p:nvPr/>
        </p:nvSpPr>
        <p:spPr>
          <a:xfrm flipH="1">
            <a:off x="971549" y="-6119"/>
            <a:ext cx="1028700" cy="1028700"/>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2000249" y="4114889"/>
            <a:ext cx="1028700" cy="1028700"/>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flipH="1">
            <a:off x="3028949" y="0"/>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flipH="1">
            <a:off x="5086349" y="4114889"/>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flipH="1">
            <a:off x="6115049" y="4114889"/>
            <a:ext cx="1028700" cy="102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flipH="1">
            <a:off x="6117974" y="-9555"/>
            <a:ext cx="1028700" cy="1028700"/>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flipH="1">
            <a:off x="4057649" y="0"/>
            <a:ext cx="1028700" cy="10287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2000250" y="1019175"/>
            <a:ext cx="5143499" cy="3095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9" name="Shape 29"/>
          <p:cNvSpPr txBox="1">
            <a:spLocks noGrp="1"/>
          </p:cNvSpPr>
          <p:nvPr>
            <p:ph type="ctrTitle"/>
          </p:nvPr>
        </p:nvSpPr>
        <p:spPr>
          <a:xfrm>
            <a:off x="2961550" y="1991825"/>
            <a:ext cx="3220800" cy="1159799"/>
          </a:xfrm>
          <a:prstGeom prst="rect">
            <a:avLst/>
          </a:prstGeom>
        </p:spPr>
        <p:txBody>
          <a:bodyPr lIns="91425" tIns="91425" rIns="91425" bIns="91425" anchor="ctr"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r>
              <a:rPr lang="en-US" smtClean="0"/>
              <a:t>Click to edit Master title style</a:t>
            </a:r>
            <a:endParaRPr/>
          </a:p>
        </p:txBody>
      </p:sp>
      <p:sp>
        <p:nvSpPr>
          <p:cNvPr id="30" name="Shape 30"/>
          <p:cNvSpPr/>
          <p:nvPr/>
        </p:nvSpPr>
        <p:spPr>
          <a:xfrm flipH="1">
            <a:off x="7144834" y="256311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2507334" y="5004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flipH="1">
            <a:off x="8172291" y="8"/>
            <a:ext cx="971700" cy="971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4566117" y="-49"/>
            <a:ext cx="518700" cy="518700"/>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flipH="1">
            <a:off x="453009" y="-5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7138685" y="308537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flipH="1">
            <a:off x="7143750" y="2057450"/>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2">
    <p:spTree>
      <p:nvGrpSpPr>
        <p:cNvPr id="1" name="Shape 206"/>
        <p:cNvGrpSpPr/>
        <p:nvPr/>
      </p:nvGrpSpPr>
      <p:grpSpPr>
        <a:xfrm>
          <a:off x="0" y="0"/>
          <a:ext cx="0" cy="0"/>
          <a:chOff x="0" y="0"/>
          <a:chExt cx="0" cy="0"/>
        </a:xfrm>
      </p:grpSpPr>
      <p:pic>
        <p:nvPicPr>
          <p:cNvPr id="207" name="Shape 207"/>
          <p:cNvPicPr preferRelativeResize="0"/>
          <p:nvPr/>
        </p:nvPicPr>
        <p:blipFill>
          <a:blip r:embed="rId2">
            <a:alphaModFix/>
          </a:blip>
          <a:stretch>
            <a:fillRect/>
          </a:stretch>
        </p:blipFill>
        <p:spPr>
          <a:xfrm>
            <a:off x="7274671" y="936760"/>
            <a:ext cx="1869249" cy="1869255"/>
          </a:xfrm>
          <a:prstGeom prst="rect">
            <a:avLst/>
          </a:prstGeom>
          <a:noFill/>
          <a:ln>
            <a:noFill/>
          </a:ln>
        </p:spPr>
      </p:pic>
      <p:sp>
        <p:nvSpPr>
          <p:cNvPr id="208" name="Shape 208"/>
          <p:cNvSpPr/>
          <p:nvPr/>
        </p:nvSpPr>
        <p:spPr>
          <a:xfrm>
            <a:off x="7274894" y="1870745"/>
            <a:ext cx="936899" cy="936899"/>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pic>
        <p:nvPicPr>
          <p:cNvPr id="209" name="Shape 209"/>
          <p:cNvPicPr preferRelativeResize="0"/>
          <p:nvPr/>
        </p:nvPicPr>
        <p:blipFill>
          <a:blip r:embed="rId3">
            <a:alphaModFix/>
          </a:blip>
          <a:stretch>
            <a:fillRect/>
          </a:stretch>
        </p:blipFill>
        <p:spPr>
          <a:xfrm>
            <a:off x="8207050" y="0"/>
            <a:ext cx="936870" cy="936872"/>
          </a:xfrm>
          <a:prstGeom prst="rect">
            <a:avLst/>
          </a:prstGeom>
          <a:noFill/>
          <a:ln>
            <a:noFill/>
          </a:ln>
        </p:spPr>
      </p:pic>
      <p:sp>
        <p:nvSpPr>
          <p:cNvPr id="210" name="Shape 210"/>
          <p:cNvSpPr/>
          <p:nvPr/>
        </p:nvSpPr>
        <p:spPr>
          <a:xfrm>
            <a:off x="8207105" y="2807566"/>
            <a:ext cx="936899" cy="9368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11" name="Shape 211"/>
          <p:cNvSpPr/>
          <p:nvPr/>
        </p:nvSpPr>
        <p:spPr>
          <a:xfrm>
            <a:off x="7274902" y="55"/>
            <a:ext cx="936899" cy="9368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12" name="Shape 212"/>
          <p:cNvSpPr/>
          <p:nvPr/>
        </p:nvSpPr>
        <p:spPr>
          <a:xfrm>
            <a:off x="13" y="4206738"/>
            <a:ext cx="936899" cy="936899"/>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213" name="Shape 213"/>
          <p:cNvSpPr/>
          <p:nvPr/>
        </p:nvSpPr>
        <p:spPr>
          <a:xfrm>
            <a:off x="936765" y="4674986"/>
            <a:ext cx="468300" cy="4683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14" name="Shape 214"/>
          <p:cNvSpPr/>
          <p:nvPr/>
        </p:nvSpPr>
        <p:spPr>
          <a:xfrm>
            <a:off x="0" y="4206735"/>
            <a:ext cx="468300" cy="4683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8675675" y="3742993"/>
            <a:ext cx="468300" cy="468300"/>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8675680" y="3274748"/>
            <a:ext cx="468300" cy="4683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217" name="Shape 217"/>
          <p:cNvGrpSpPr/>
          <p:nvPr/>
        </p:nvGrpSpPr>
        <p:grpSpPr>
          <a:xfrm>
            <a:off x="7594613" y="2115524"/>
            <a:ext cx="297650" cy="471862"/>
            <a:chOff x="6718575" y="2318625"/>
            <a:chExt cx="256950" cy="407375"/>
          </a:xfrm>
        </p:grpSpPr>
        <p:sp>
          <p:nvSpPr>
            <p:cNvPr id="218" name="Shape 218"/>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9" name="Shape 219"/>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0" name="Shape 220"/>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1" name="Shape 221"/>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2" name="Shape 222"/>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3" name="Shape 223"/>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4" name="Shape 224"/>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5" name="Shape 225"/>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3">
    <p:spTree>
      <p:nvGrpSpPr>
        <p:cNvPr id="1" name="Shape 226"/>
        <p:cNvGrpSpPr/>
        <p:nvPr/>
      </p:nvGrpSpPr>
      <p:grpSpPr>
        <a:xfrm>
          <a:off x="0" y="0"/>
          <a:ext cx="0" cy="0"/>
          <a:chOff x="0" y="0"/>
          <a:chExt cx="0" cy="0"/>
        </a:xfrm>
      </p:grpSpPr>
      <p:pic>
        <p:nvPicPr>
          <p:cNvPr id="227" name="Shape 227"/>
          <p:cNvPicPr preferRelativeResize="0"/>
          <p:nvPr/>
        </p:nvPicPr>
        <p:blipFill>
          <a:blip r:embed="rId2">
            <a:alphaModFix/>
          </a:blip>
          <a:stretch>
            <a:fillRect/>
          </a:stretch>
        </p:blipFill>
        <p:spPr>
          <a:xfrm>
            <a:off x="7277752" y="1861708"/>
            <a:ext cx="933084" cy="933087"/>
          </a:xfrm>
          <a:prstGeom prst="rect">
            <a:avLst/>
          </a:prstGeom>
          <a:noFill/>
          <a:ln>
            <a:noFill/>
          </a:ln>
        </p:spPr>
      </p:pic>
      <p:pic>
        <p:nvPicPr>
          <p:cNvPr id="228" name="Shape 228"/>
          <p:cNvPicPr preferRelativeResize="0"/>
          <p:nvPr/>
        </p:nvPicPr>
        <p:blipFill>
          <a:blip r:embed="rId3">
            <a:alphaModFix/>
          </a:blip>
          <a:stretch>
            <a:fillRect/>
          </a:stretch>
        </p:blipFill>
        <p:spPr>
          <a:xfrm>
            <a:off x="7275841" y="8"/>
            <a:ext cx="1868082" cy="1868084"/>
          </a:xfrm>
          <a:prstGeom prst="rect">
            <a:avLst/>
          </a:prstGeom>
          <a:noFill/>
          <a:ln>
            <a:noFill/>
          </a:ln>
        </p:spPr>
      </p:pic>
      <p:sp>
        <p:nvSpPr>
          <p:cNvPr id="229" name="Shape 229"/>
          <p:cNvSpPr/>
          <p:nvPr/>
        </p:nvSpPr>
        <p:spPr>
          <a:xfrm>
            <a:off x="6344788" y="12"/>
            <a:ext cx="932999" cy="9329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8210900" y="1862680"/>
            <a:ext cx="932999" cy="9329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8210892" y="930218"/>
            <a:ext cx="932999" cy="9329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286" y="3743869"/>
            <a:ext cx="932999" cy="932999"/>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292" y="4676847"/>
            <a:ext cx="466499" cy="4664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300" y="3743866"/>
            <a:ext cx="466499" cy="4664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8677502" y="2798990"/>
            <a:ext cx="466499" cy="466499"/>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a:off x="7277743" y="0"/>
            <a:ext cx="466499" cy="4664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237" name="Shape 237"/>
          <p:cNvGrpSpPr/>
          <p:nvPr/>
        </p:nvGrpSpPr>
        <p:grpSpPr>
          <a:xfrm>
            <a:off x="8431832" y="1151245"/>
            <a:ext cx="490564" cy="490564"/>
            <a:chOff x="5941025" y="3634400"/>
            <a:chExt cx="467650" cy="467650"/>
          </a:xfrm>
        </p:grpSpPr>
        <p:sp>
          <p:nvSpPr>
            <p:cNvPr id="238" name="Shape 238"/>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9" name="Shape 239"/>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2" name="Shape 242"/>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3" name="Shape 243"/>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4">
    <p:spTree>
      <p:nvGrpSpPr>
        <p:cNvPr id="1" name="Shape 244"/>
        <p:cNvGrpSpPr/>
        <p:nvPr/>
      </p:nvGrpSpPr>
      <p:grpSpPr>
        <a:xfrm>
          <a:off x="0" y="0"/>
          <a:ext cx="0" cy="0"/>
          <a:chOff x="0" y="0"/>
          <a:chExt cx="0" cy="0"/>
        </a:xfrm>
      </p:grpSpPr>
      <p:pic>
        <p:nvPicPr>
          <p:cNvPr id="245" name="Shape 245"/>
          <p:cNvPicPr preferRelativeResize="0"/>
          <p:nvPr/>
        </p:nvPicPr>
        <p:blipFill>
          <a:blip r:embed="rId2">
            <a:alphaModFix/>
          </a:blip>
          <a:stretch>
            <a:fillRect/>
          </a:stretch>
        </p:blipFill>
        <p:spPr>
          <a:xfrm>
            <a:off x="8208904" y="0"/>
            <a:ext cx="935025" cy="935025"/>
          </a:xfrm>
          <a:prstGeom prst="rect">
            <a:avLst/>
          </a:prstGeom>
          <a:noFill/>
          <a:ln>
            <a:noFill/>
          </a:ln>
        </p:spPr>
      </p:pic>
      <p:pic>
        <p:nvPicPr>
          <p:cNvPr id="246" name="Shape 246"/>
          <p:cNvPicPr preferRelativeResize="0"/>
          <p:nvPr/>
        </p:nvPicPr>
        <p:blipFill>
          <a:blip r:embed="rId3">
            <a:alphaModFix/>
          </a:blip>
          <a:stretch>
            <a:fillRect/>
          </a:stretch>
        </p:blipFill>
        <p:spPr>
          <a:xfrm>
            <a:off x="7271785" y="1865793"/>
            <a:ext cx="1872187" cy="1872190"/>
          </a:xfrm>
          <a:prstGeom prst="rect">
            <a:avLst/>
          </a:prstGeom>
          <a:noFill/>
          <a:ln>
            <a:noFill/>
          </a:ln>
        </p:spPr>
      </p:pic>
      <p:sp>
        <p:nvSpPr>
          <p:cNvPr id="247" name="Shape 247"/>
          <p:cNvSpPr/>
          <p:nvPr/>
        </p:nvSpPr>
        <p:spPr>
          <a:xfrm>
            <a:off x="7275208" y="3"/>
            <a:ext cx="935099" cy="9350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48" name="Shape 248"/>
          <p:cNvSpPr/>
          <p:nvPr/>
        </p:nvSpPr>
        <p:spPr>
          <a:xfrm>
            <a:off x="8208899" y="935036"/>
            <a:ext cx="935099" cy="9350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49" name="Shape 249"/>
          <p:cNvSpPr/>
          <p:nvPr/>
        </p:nvSpPr>
        <p:spPr>
          <a:xfrm>
            <a:off x="7275208" y="2795481"/>
            <a:ext cx="935099" cy="9350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50" name="Shape 250"/>
          <p:cNvSpPr/>
          <p:nvPr/>
        </p:nvSpPr>
        <p:spPr>
          <a:xfrm>
            <a:off x="13" y="4208473"/>
            <a:ext cx="935099" cy="935099"/>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935031" y="4208476"/>
            <a:ext cx="467399" cy="4673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0" y="4676118"/>
            <a:ext cx="467399" cy="467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53" name="Shape 253"/>
          <p:cNvSpPr/>
          <p:nvPr/>
        </p:nvSpPr>
        <p:spPr>
          <a:xfrm>
            <a:off x="7741457" y="935016"/>
            <a:ext cx="467399" cy="467399"/>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54" name="Shape 254"/>
          <p:cNvSpPr/>
          <p:nvPr/>
        </p:nvSpPr>
        <p:spPr>
          <a:xfrm>
            <a:off x="8676589" y="467638"/>
            <a:ext cx="467399" cy="467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55" name="Shape 255"/>
          <p:cNvSpPr/>
          <p:nvPr/>
        </p:nvSpPr>
        <p:spPr>
          <a:xfrm>
            <a:off x="7689535" y="3100147"/>
            <a:ext cx="410308" cy="37325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6" name="Shape 256"/>
          <p:cNvSpPr/>
          <p:nvPr/>
        </p:nvSpPr>
        <p:spPr>
          <a:xfrm flipH="1">
            <a:off x="7385584" y="3052605"/>
            <a:ext cx="273000" cy="24832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E7E777CA-2400-4279-A7ED-1FCAFB471522}" type="datetimeFigureOut">
              <a:rPr lang="en-US" smtClean="0"/>
              <a:t>3/25/2022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109075" y="146024"/>
            <a:ext cx="1807200" cy="1252800"/>
          </a:xfrm>
          <a:prstGeom prst="rect">
            <a:avLst/>
          </a:prstGeom>
        </p:spPr>
        <p:txBody>
          <a:bodyPr/>
          <a:lstStyle/>
          <a:p>
            <a:fld id="{BEF5A4AC-3AF5-4249-B45E-AE8D32F4C73A}" type="slidenum">
              <a:rPr lang="en-US" smtClean="0"/>
              <a:t>‹#›</a:t>
            </a:fld>
            <a:endParaRPr lang="en-US"/>
          </a:p>
        </p:txBody>
      </p:sp>
    </p:spTree>
    <p:extLst>
      <p:ext uri="{BB962C8B-B14F-4D97-AF65-F5344CB8AC3E}">
        <p14:creationId xmlns:p14="http://schemas.microsoft.com/office/powerpoint/2010/main" val="1313927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603250" y="1271587"/>
            <a:ext cx="4197350" cy="2471738"/>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68580" tIns="34290" rIns="68580" bIns="3429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2400"/>
            </a:lvl1pPr>
          </a:lstStyle>
          <a:p>
            <a:r>
              <a:rPr lang="en-US" smtClean="0"/>
              <a:t>Click to edit Master title style</a:t>
            </a:r>
            <a:endParaRPr lang="en-US"/>
          </a:p>
        </p:txBody>
      </p:sp>
      <p:sp>
        <p:nvSpPr>
          <p:cNvPr id="12" name="Picture Placeholder 11" descr="An empty placeholder to add an image. Click on the placeholder and select the image that you wish to add"/>
          <p:cNvSpPr>
            <a:spLocks noGrp="1"/>
          </p:cNvSpPr>
          <p:nvPr>
            <p:ph type="pic" idx="1"/>
          </p:nvPr>
        </p:nvSpPr>
        <p:spPr>
          <a:xfrm>
            <a:off x="754517" y="1405890"/>
            <a:ext cx="3894817" cy="2203133"/>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274320">
            <a:no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5257800" y="1684496"/>
            <a:ext cx="2743200" cy="1645920"/>
          </a:xfrm>
        </p:spPr>
        <p:txBody>
          <a:bodyPr>
            <a:normAutofit/>
          </a:bodyPr>
          <a:lstStyle>
            <a:lvl1pPr marL="0" indent="0">
              <a:spcBef>
                <a:spcPts val="900"/>
              </a:spcBef>
              <a:buNone/>
              <a:defRPr sz="14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Click to edit Master text styles</a:t>
            </a:r>
          </a:p>
        </p:txBody>
      </p:sp>
      <p:sp>
        <p:nvSpPr>
          <p:cNvPr id="6" name="Footer Placeholder 5"/>
          <p:cNvSpPr>
            <a:spLocks noGrp="1"/>
          </p:cNvSpPr>
          <p:nvPr>
            <p:ph type="ftr" sz="quarter" idx="11"/>
          </p:nvPr>
        </p:nvSpPr>
        <p:spPr>
          <a:xfrm>
            <a:off x="1657350" y="4812507"/>
            <a:ext cx="3429000" cy="273844"/>
          </a:xfrm>
          <a:prstGeom prst="rect">
            <a:avLst/>
          </a:prstGeom>
        </p:spPr>
        <p:txBody>
          <a:bodyPr/>
          <a:lstStyle/>
          <a:p>
            <a:r>
              <a:rPr lang="en-US" dirty="0"/>
              <a:t>Add a footer</a:t>
            </a:r>
          </a:p>
        </p:txBody>
      </p:sp>
      <p:sp>
        <p:nvSpPr>
          <p:cNvPr id="5" name="Date Placeholder 4"/>
          <p:cNvSpPr>
            <a:spLocks noGrp="1"/>
          </p:cNvSpPr>
          <p:nvPr>
            <p:ph type="dt" sz="half" idx="10"/>
          </p:nvPr>
        </p:nvSpPr>
        <p:spPr>
          <a:xfrm>
            <a:off x="5257800" y="4812507"/>
            <a:ext cx="1028700" cy="273844"/>
          </a:xfrm>
          <a:prstGeom prst="rect">
            <a:avLst/>
          </a:prstGeom>
        </p:spPr>
        <p:txBody>
          <a:bodyPr/>
          <a:lstStyle/>
          <a:p>
            <a:fld id="{7FC8593D-7C47-471E-A8DF-97AC4FFD13F5}" type="datetimeFigureOut">
              <a:rPr lang="en-US" smtClean="0"/>
              <a:t>3/25/2022</a:t>
            </a:fld>
            <a:endParaRPr lang="en-US"/>
          </a:p>
        </p:txBody>
      </p:sp>
      <p:sp>
        <p:nvSpPr>
          <p:cNvPr id="7" name="Slide Number Placeholder 6"/>
          <p:cNvSpPr>
            <a:spLocks noGrp="1"/>
          </p:cNvSpPr>
          <p:nvPr>
            <p:ph type="sldNum" sz="quarter" idx="12"/>
          </p:nvPr>
        </p:nvSpPr>
        <p:spPr>
          <a:xfrm>
            <a:off x="6457950" y="4812507"/>
            <a:ext cx="628650" cy="273844"/>
          </a:xfrm>
          <a:prstGeom prst="rect">
            <a:avLst/>
          </a:prstGeom>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91238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369219"/>
            <a:ext cx="329184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369219"/>
            <a:ext cx="329184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1657350" y="4812507"/>
            <a:ext cx="3429000" cy="273844"/>
          </a:xfrm>
          <a:prstGeom prst="rect">
            <a:avLst/>
          </a:prstGeom>
        </p:spPr>
        <p:txBody>
          <a:bodyPr/>
          <a:lstStyle/>
          <a:p>
            <a:r>
              <a:rPr lang="en-US" dirty="0"/>
              <a:t>Add a footer</a:t>
            </a:r>
          </a:p>
        </p:txBody>
      </p:sp>
      <p:sp>
        <p:nvSpPr>
          <p:cNvPr id="5" name="Date Placeholder 4"/>
          <p:cNvSpPr>
            <a:spLocks noGrp="1"/>
          </p:cNvSpPr>
          <p:nvPr>
            <p:ph type="dt" sz="half" idx="10"/>
          </p:nvPr>
        </p:nvSpPr>
        <p:spPr>
          <a:xfrm>
            <a:off x="5257800" y="4812507"/>
            <a:ext cx="1028700" cy="273844"/>
          </a:xfrm>
          <a:prstGeom prst="rect">
            <a:avLst/>
          </a:prstGeom>
        </p:spPr>
        <p:txBody>
          <a:bodyPr/>
          <a:lstStyle/>
          <a:p>
            <a:fld id="{7FC8593D-7C47-471E-A8DF-97AC4FFD13F5}" type="datetimeFigureOut">
              <a:rPr lang="en-US" smtClean="0"/>
              <a:t>3/25/2022</a:t>
            </a:fld>
            <a:endParaRPr lang="en-US"/>
          </a:p>
        </p:txBody>
      </p:sp>
      <p:sp>
        <p:nvSpPr>
          <p:cNvPr id="7" name="Slide Number Placeholder 6"/>
          <p:cNvSpPr>
            <a:spLocks noGrp="1"/>
          </p:cNvSpPr>
          <p:nvPr>
            <p:ph type="sldNum" sz="quarter" idx="12"/>
          </p:nvPr>
        </p:nvSpPr>
        <p:spPr>
          <a:xfrm>
            <a:off x="6457950" y="4812507"/>
            <a:ext cx="628650" cy="273844"/>
          </a:xfrm>
          <a:prstGeom prst="rect">
            <a:avLst/>
          </a:prstGeom>
        </p:spPr>
        <p:txBody>
          <a:bodyPr/>
          <a:lstStyle/>
          <a:p>
            <a:fld id="{16252240-D281-4D91-8AEC-801853E5E9B7}" type="slidenum">
              <a:rPr lang="en-US" smtClean="0"/>
              <a:t>‹#›</a:t>
            </a:fld>
            <a:endParaRPr lang="en-US"/>
          </a:p>
        </p:txBody>
      </p:sp>
    </p:spTree>
    <p:extLst>
      <p:ext uri="{BB962C8B-B14F-4D97-AF65-F5344CB8AC3E}">
        <p14:creationId xmlns:p14="http://schemas.microsoft.com/office/powerpoint/2010/main" val="39595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5142882"/>
          </a:xfrm>
          <a:prstGeom prst="rect">
            <a:avLst/>
          </a:prstGeom>
        </p:spPr>
      </p:pic>
      <p:sp>
        <p:nvSpPr>
          <p:cNvPr id="2" name="Title 1"/>
          <p:cNvSpPr>
            <a:spLocks noGrp="1"/>
          </p:cNvSpPr>
          <p:nvPr>
            <p:ph type="title"/>
          </p:nvPr>
        </p:nvSpPr>
        <p:spPr>
          <a:xfrm>
            <a:off x="2514600" y="400050"/>
            <a:ext cx="5486400" cy="1371600"/>
          </a:xfrm>
        </p:spPr>
        <p:txBody>
          <a:bodyPr anchor="b">
            <a:normAutofit/>
          </a:bodyPr>
          <a:lstStyle>
            <a:lvl1pPr>
              <a:defRPr sz="3300"/>
            </a:lvl1pPr>
          </a:lstStyle>
          <a:p>
            <a:r>
              <a:rPr lang="en-US" smtClean="0"/>
              <a:t>Click to edit Master title style</a:t>
            </a:r>
            <a:endParaRPr lang="en-US"/>
          </a:p>
        </p:txBody>
      </p:sp>
      <p:sp>
        <p:nvSpPr>
          <p:cNvPr id="3" name="Text Placeholder 2"/>
          <p:cNvSpPr>
            <a:spLocks noGrp="1"/>
          </p:cNvSpPr>
          <p:nvPr>
            <p:ph type="body" idx="1"/>
          </p:nvPr>
        </p:nvSpPr>
        <p:spPr>
          <a:xfrm>
            <a:off x="2514600" y="1828800"/>
            <a:ext cx="4114800" cy="685800"/>
          </a:xfrm>
        </p:spPr>
        <p:txBody>
          <a:bodyPr>
            <a:normAutofit/>
          </a:bodyPr>
          <a:lstStyle>
            <a:lvl1pPr marL="0" indent="0">
              <a:spcBef>
                <a:spcPts val="900"/>
              </a:spcBef>
              <a:buNone/>
              <a:defRPr sz="1800">
                <a:solidFill>
                  <a:schemeClr val="tx1"/>
                </a:solidFill>
                <a:latin typeface="+mj-lt"/>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0957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37"/>
        <p:cNvGrpSpPr/>
        <p:nvPr/>
      </p:nvGrpSpPr>
      <p:grpSpPr>
        <a:xfrm>
          <a:off x="0" y="0"/>
          <a:ext cx="0" cy="0"/>
          <a:chOff x="0" y="0"/>
          <a:chExt cx="0" cy="0"/>
        </a:xfrm>
      </p:grpSpPr>
      <p:pic>
        <p:nvPicPr>
          <p:cNvPr id="38" name="Shape 38"/>
          <p:cNvPicPr preferRelativeResize="0"/>
          <p:nvPr/>
        </p:nvPicPr>
        <p:blipFill>
          <a:blip r:embed="rId2">
            <a:alphaModFix/>
          </a:blip>
          <a:stretch>
            <a:fillRect/>
          </a:stretch>
        </p:blipFill>
        <p:spPr>
          <a:xfrm>
            <a:off x="1990451" y="-15575"/>
            <a:ext cx="1037699" cy="1037699"/>
          </a:xfrm>
          <a:prstGeom prst="rect">
            <a:avLst/>
          </a:prstGeom>
          <a:noFill/>
          <a:ln>
            <a:noFill/>
          </a:ln>
        </p:spPr>
      </p:pic>
      <p:pic>
        <p:nvPicPr>
          <p:cNvPr id="39" name="Shape 39"/>
          <p:cNvPicPr preferRelativeResize="0"/>
          <p:nvPr/>
        </p:nvPicPr>
        <p:blipFill>
          <a:blip r:embed="rId3">
            <a:alphaModFix/>
          </a:blip>
          <a:stretch>
            <a:fillRect/>
          </a:stretch>
        </p:blipFill>
        <p:spPr>
          <a:xfrm>
            <a:off x="8041323" y="1991825"/>
            <a:ext cx="1159827" cy="1159799"/>
          </a:xfrm>
          <a:prstGeom prst="rect">
            <a:avLst/>
          </a:prstGeom>
          <a:noFill/>
          <a:ln>
            <a:noFill/>
          </a:ln>
        </p:spPr>
      </p:pic>
      <p:pic>
        <p:nvPicPr>
          <p:cNvPr id="40" name="Shape 40"/>
          <p:cNvPicPr preferRelativeResize="0"/>
          <p:nvPr/>
        </p:nvPicPr>
        <p:blipFill>
          <a:blip r:embed="rId4">
            <a:alphaModFix/>
          </a:blip>
          <a:stretch>
            <a:fillRect/>
          </a:stretch>
        </p:blipFill>
        <p:spPr>
          <a:xfrm>
            <a:off x="-70425" y="3081825"/>
            <a:ext cx="2070675" cy="2070675"/>
          </a:xfrm>
          <a:prstGeom prst="rect">
            <a:avLst/>
          </a:prstGeom>
          <a:noFill/>
          <a:ln>
            <a:noFill/>
          </a:ln>
        </p:spPr>
      </p:pic>
      <p:pic>
        <p:nvPicPr>
          <p:cNvPr id="41" name="Shape 41"/>
          <p:cNvPicPr preferRelativeResize="0"/>
          <p:nvPr/>
        </p:nvPicPr>
        <p:blipFill>
          <a:blip r:embed="rId5">
            <a:alphaModFix/>
          </a:blip>
          <a:stretch>
            <a:fillRect/>
          </a:stretch>
        </p:blipFill>
        <p:spPr>
          <a:xfrm>
            <a:off x="7143750" y="2224"/>
            <a:ext cx="2057399" cy="2057399"/>
          </a:xfrm>
          <a:prstGeom prst="rect">
            <a:avLst/>
          </a:prstGeom>
          <a:noFill/>
          <a:ln>
            <a:noFill/>
          </a:ln>
        </p:spPr>
      </p:pic>
      <p:pic>
        <p:nvPicPr>
          <p:cNvPr id="42" name="Shape 42"/>
          <p:cNvPicPr preferRelativeResize="0"/>
          <p:nvPr/>
        </p:nvPicPr>
        <p:blipFill>
          <a:blip r:embed="rId6">
            <a:alphaModFix/>
          </a:blip>
          <a:stretch>
            <a:fillRect/>
          </a:stretch>
        </p:blipFill>
        <p:spPr>
          <a:xfrm>
            <a:off x="-71493" y="1017181"/>
            <a:ext cx="2070675" cy="2070675"/>
          </a:xfrm>
          <a:prstGeom prst="rect">
            <a:avLst/>
          </a:prstGeom>
          <a:noFill/>
          <a:ln>
            <a:noFill/>
          </a:ln>
        </p:spPr>
      </p:pic>
      <p:sp>
        <p:nvSpPr>
          <p:cNvPr id="43" name="Shape 43"/>
          <p:cNvSpPr/>
          <p:nvPr/>
        </p:nvSpPr>
        <p:spPr>
          <a:xfrm>
            <a:off x="-72626" y="204817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44" name="Shape 44"/>
          <p:cNvPicPr preferRelativeResize="0"/>
          <p:nvPr/>
        </p:nvPicPr>
        <p:blipFill>
          <a:blip r:embed="rId7">
            <a:alphaModFix/>
          </a:blip>
          <a:stretch>
            <a:fillRect/>
          </a:stretch>
        </p:blipFill>
        <p:spPr>
          <a:xfrm>
            <a:off x="4056643" y="4111407"/>
            <a:ext cx="1037699" cy="1037674"/>
          </a:xfrm>
          <a:prstGeom prst="rect">
            <a:avLst/>
          </a:prstGeom>
          <a:noFill/>
          <a:ln>
            <a:noFill/>
          </a:ln>
        </p:spPr>
      </p:pic>
      <p:pic>
        <p:nvPicPr>
          <p:cNvPr id="45" name="Shape 45"/>
          <p:cNvPicPr preferRelativeResize="0"/>
          <p:nvPr/>
        </p:nvPicPr>
        <p:blipFill>
          <a:blip r:embed="rId8">
            <a:alphaModFix/>
          </a:blip>
          <a:stretch>
            <a:fillRect/>
          </a:stretch>
        </p:blipFill>
        <p:spPr>
          <a:xfrm>
            <a:off x="7142538" y="3085375"/>
            <a:ext cx="2070675" cy="2070675"/>
          </a:xfrm>
          <a:prstGeom prst="rect">
            <a:avLst/>
          </a:prstGeom>
          <a:noFill/>
          <a:ln>
            <a:noFill/>
          </a:ln>
        </p:spPr>
      </p:pic>
      <p:pic>
        <p:nvPicPr>
          <p:cNvPr id="46" name="Shape 46"/>
          <p:cNvPicPr preferRelativeResize="0"/>
          <p:nvPr/>
        </p:nvPicPr>
        <p:blipFill>
          <a:blip r:embed="rId9">
            <a:alphaModFix/>
          </a:blip>
          <a:stretch>
            <a:fillRect/>
          </a:stretch>
        </p:blipFill>
        <p:spPr>
          <a:xfrm>
            <a:off x="-66600" y="-18106"/>
            <a:ext cx="1037699" cy="1037732"/>
          </a:xfrm>
          <a:prstGeom prst="rect">
            <a:avLst/>
          </a:prstGeom>
          <a:noFill/>
          <a:ln>
            <a:noFill/>
          </a:ln>
        </p:spPr>
      </p:pic>
      <p:pic>
        <p:nvPicPr>
          <p:cNvPr id="47" name="Shape 47"/>
          <p:cNvPicPr preferRelativeResize="0"/>
          <p:nvPr/>
        </p:nvPicPr>
        <p:blipFill>
          <a:blip r:embed="rId10">
            <a:alphaModFix/>
          </a:blip>
          <a:stretch>
            <a:fillRect/>
          </a:stretch>
        </p:blipFill>
        <p:spPr>
          <a:xfrm>
            <a:off x="5082293" y="-18074"/>
            <a:ext cx="1037699" cy="1037699"/>
          </a:xfrm>
          <a:prstGeom prst="rect">
            <a:avLst/>
          </a:prstGeom>
          <a:noFill/>
          <a:ln>
            <a:noFill/>
          </a:ln>
        </p:spPr>
      </p:pic>
      <p:pic>
        <p:nvPicPr>
          <p:cNvPr id="48" name="Shape 48"/>
          <p:cNvPicPr preferRelativeResize="0"/>
          <p:nvPr/>
        </p:nvPicPr>
        <p:blipFill>
          <a:blip r:embed="rId11">
            <a:alphaModFix/>
          </a:blip>
          <a:stretch>
            <a:fillRect/>
          </a:stretch>
        </p:blipFill>
        <p:spPr>
          <a:xfrm>
            <a:off x="3018950" y="4105800"/>
            <a:ext cx="1037699" cy="1037699"/>
          </a:xfrm>
          <a:prstGeom prst="rect">
            <a:avLst/>
          </a:prstGeom>
          <a:noFill/>
          <a:ln>
            <a:noFill/>
          </a:ln>
        </p:spPr>
      </p:pic>
      <p:sp>
        <p:nvSpPr>
          <p:cNvPr id="49" name="Shape 49"/>
          <p:cNvSpPr/>
          <p:nvPr/>
        </p:nvSpPr>
        <p:spPr>
          <a:xfrm flipH="1">
            <a:off x="971549" y="-6119"/>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flipH="1">
            <a:off x="2000249" y="4114889"/>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flipH="1">
            <a:off x="3028949" y="0"/>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flipH="1">
            <a:off x="5086349" y="4114889"/>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6115049" y="4114889"/>
            <a:ext cx="1028700" cy="102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flipH="1">
            <a:off x="6117974" y="-9555"/>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flipH="1">
            <a:off x="4057649" y="0"/>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flipH="1">
            <a:off x="2507334" y="5004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4566117" y="-4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flipH="1">
            <a:off x="453009" y="-5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965075" y="1019175"/>
            <a:ext cx="7207200" cy="3095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0" name="Shape 60"/>
          <p:cNvSpPr txBox="1">
            <a:spLocks noGrp="1"/>
          </p:cNvSpPr>
          <p:nvPr>
            <p:ph type="ctrTitle"/>
          </p:nvPr>
        </p:nvSpPr>
        <p:spPr>
          <a:xfrm>
            <a:off x="2014575" y="1583350"/>
            <a:ext cx="5114700" cy="1159799"/>
          </a:xfrm>
          <a:prstGeom prst="rect">
            <a:avLst/>
          </a:prstGeom>
        </p:spPr>
        <p:txBody>
          <a:bodyPr lIns="91425" tIns="91425" rIns="91425" bIns="91425" anchor="b" anchorCtr="0"/>
          <a:lstStyle>
            <a:lvl1pPr lvl="0" algn="ctr" rtl="0">
              <a:spcBef>
                <a:spcPts val="0"/>
              </a:spcBef>
              <a:buClr>
                <a:srgbClr val="4D778A"/>
              </a:buClr>
              <a:buSzPct val="100000"/>
              <a:defRPr sz="1800">
                <a:solidFill>
                  <a:srgbClr val="4D778A"/>
                </a:solidFill>
              </a:defRPr>
            </a:lvl1pPr>
            <a:lvl2pPr lvl="1" algn="ctr" rtl="0">
              <a:spcBef>
                <a:spcPts val="0"/>
              </a:spcBef>
              <a:buClr>
                <a:srgbClr val="4D778A"/>
              </a:buClr>
              <a:buSzPct val="100000"/>
              <a:defRPr sz="1800">
                <a:solidFill>
                  <a:srgbClr val="4D778A"/>
                </a:solidFill>
              </a:defRPr>
            </a:lvl2pPr>
            <a:lvl3pPr lvl="2" algn="ctr" rtl="0">
              <a:spcBef>
                <a:spcPts val="0"/>
              </a:spcBef>
              <a:buClr>
                <a:srgbClr val="4D778A"/>
              </a:buClr>
              <a:buSzPct val="100000"/>
              <a:defRPr sz="1800">
                <a:solidFill>
                  <a:srgbClr val="4D778A"/>
                </a:solidFill>
              </a:defRPr>
            </a:lvl3pPr>
            <a:lvl4pPr lvl="3" algn="ctr" rtl="0">
              <a:spcBef>
                <a:spcPts val="0"/>
              </a:spcBef>
              <a:buClr>
                <a:srgbClr val="4D778A"/>
              </a:buClr>
              <a:buSzPct val="100000"/>
              <a:defRPr sz="1800">
                <a:solidFill>
                  <a:srgbClr val="4D778A"/>
                </a:solidFill>
              </a:defRPr>
            </a:lvl4pPr>
            <a:lvl5pPr lvl="4" algn="ctr" rtl="0">
              <a:spcBef>
                <a:spcPts val="0"/>
              </a:spcBef>
              <a:buClr>
                <a:srgbClr val="4D778A"/>
              </a:buClr>
              <a:buSzPct val="100000"/>
              <a:defRPr sz="1800">
                <a:solidFill>
                  <a:srgbClr val="4D778A"/>
                </a:solidFill>
              </a:defRPr>
            </a:lvl5pPr>
            <a:lvl6pPr lvl="5" algn="ctr" rtl="0">
              <a:spcBef>
                <a:spcPts val="0"/>
              </a:spcBef>
              <a:buClr>
                <a:srgbClr val="4D778A"/>
              </a:buClr>
              <a:buSzPct val="100000"/>
              <a:defRPr sz="1800">
                <a:solidFill>
                  <a:srgbClr val="4D778A"/>
                </a:solidFill>
              </a:defRPr>
            </a:lvl6pPr>
            <a:lvl7pPr lvl="6" algn="ctr" rtl="0">
              <a:spcBef>
                <a:spcPts val="0"/>
              </a:spcBef>
              <a:buClr>
                <a:srgbClr val="4D778A"/>
              </a:buClr>
              <a:buSzPct val="100000"/>
              <a:defRPr sz="1800">
                <a:solidFill>
                  <a:srgbClr val="4D778A"/>
                </a:solidFill>
              </a:defRPr>
            </a:lvl7pPr>
            <a:lvl8pPr lvl="7" algn="ctr" rtl="0">
              <a:spcBef>
                <a:spcPts val="0"/>
              </a:spcBef>
              <a:buClr>
                <a:srgbClr val="4D778A"/>
              </a:buClr>
              <a:buSzPct val="100000"/>
              <a:defRPr sz="1800">
                <a:solidFill>
                  <a:srgbClr val="4D778A"/>
                </a:solidFill>
              </a:defRPr>
            </a:lvl8pPr>
            <a:lvl9pPr lvl="8" algn="ctr" rtl="0">
              <a:spcBef>
                <a:spcPts val="0"/>
              </a:spcBef>
              <a:buClr>
                <a:srgbClr val="4D778A"/>
              </a:buClr>
              <a:buSzPct val="100000"/>
              <a:defRPr sz="1800">
                <a:solidFill>
                  <a:srgbClr val="4D778A"/>
                </a:solidFill>
              </a:defRPr>
            </a:lvl9pPr>
          </a:lstStyle>
          <a:p>
            <a:r>
              <a:rPr lang="en-US" smtClean="0"/>
              <a:t>Click to edit Master title style</a:t>
            </a:r>
            <a:endParaRPr/>
          </a:p>
        </p:txBody>
      </p:sp>
      <p:sp>
        <p:nvSpPr>
          <p:cNvPr id="61" name="Shape 61"/>
          <p:cNvSpPr txBox="1">
            <a:spLocks noGrp="1"/>
          </p:cNvSpPr>
          <p:nvPr>
            <p:ph type="subTitle" idx="1"/>
          </p:nvPr>
        </p:nvSpPr>
        <p:spPr>
          <a:xfrm>
            <a:off x="2014575" y="2611454"/>
            <a:ext cx="5114700" cy="784799"/>
          </a:xfrm>
          <a:prstGeom prst="rect">
            <a:avLst/>
          </a:prstGeom>
        </p:spPr>
        <p:txBody>
          <a:bodyPr lIns="91425" tIns="91425" rIns="91425" bIns="91425" anchor="t" anchorCtr="0"/>
          <a:lstStyle>
            <a:lvl1pPr lvl="0" algn="ctr" rtl="0">
              <a:spcBef>
                <a:spcPts val="0"/>
              </a:spcBef>
              <a:buClr>
                <a:srgbClr val="7198A9"/>
              </a:buClr>
              <a:buSzPct val="100000"/>
              <a:buNone/>
              <a:defRPr sz="1400">
                <a:solidFill>
                  <a:srgbClr val="7198A9"/>
                </a:solidFill>
              </a:defRPr>
            </a:lvl1pPr>
            <a:lvl2pPr lvl="1" algn="ctr" rtl="0">
              <a:spcBef>
                <a:spcPts val="0"/>
              </a:spcBef>
              <a:buClr>
                <a:srgbClr val="7198A9"/>
              </a:buClr>
              <a:buSzPct val="100000"/>
              <a:buNone/>
              <a:defRPr sz="1400">
                <a:solidFill>
                  <a:srgbClr val="7198A9"/>
                </a:solidFill>
              </a:defRPr>
            </a:lvl2pPr>
            <a:lvl3pPr lvl="2" algn="ctr" rtl="0">
              <a:spcBef>
                <a:spcPts val="0"/>
              </a:spcBef>
              <a:buClr>
                <a:srgbClr val="7198A9"/>
              </a:buClr>
              <a:buSzPct val="100000"/>
              <a:buNone/>
              <a:defRPr sz="1400">
                <a:solidFill>
                  <a:srgbClr val="7198A9"/>
                </a:solidFill>
              </a:defRPr>
            </a:lvl3pPr>
            <a:lvl4pPr lvl="3" algn="ctr" rtl="0">
              <a:spcBef>
                <a:spcPts val="0"/>
              </a:spcBef>
              <a:buClr>
                <a:srgbClr val="7198A9"/>
              </a:buClr>
              <a:buSzPct val="100000"/>
              <a:buNone/>
              <a:defRPr sz="1400">
                <a:solidFill>
                  <a:srgbClr val="7198A9"/>
                </a:solidFill>
              </a:defRPr>
            </a:lvl4pPr>
            <a:lvl5pPr lvl="4" algn="ctr" rtl="0">
              <a:spcBef>
                <a:spcPts val="0"/>
              </a:spcBef>
              <a:buClr>
                <a:srgbClr val="7198A9"/>
              </a:buClr>
              <a:buSzPct val="100000"/>
              <a:buNone/>
              <a:defRPr sz="1400">
                <a:solidFill>
                  <a:srgbClr val="7198A9"/>
                </a:solidFill>
              </a:defRPr>
            </a:lvl5pPr>
            <a:lvl6pPr lvl="5" algn="ctr" rtl="0">
              <a:spcBef>
                <a:spcPts val="0"/>
              </a:spcBef>
              <a:buClr>
                <a:srgbClr val="7198A9"/>
              </a:buClr>
              <a:buSzPct val="100000"/>
              <a:buNone/>
              <a:defRPr sz="1400">
                <a:solidFill>
                  <a:srgbClr val="7198A9"/>
                </a:solidFill>
              </a:defRPr>
            </a:lvl6pPr>
            <a:lvl7pPr lvl="6" algn="ctr" rtl="0">
              <a:spcBef>
                <a:spcPts val="0"/>
              </a:spcBef>
              <a:buClr>
                <a:srgbClr val="7198A9"/>
              </a:buClr>
              <a:buSzPct val="100000"/>
              <a:buNone/>
              <a:defRPr sz="1400">
                <a:solidFill>
                  <a:srgbClr val="7198A9"/>
                </a:solidFill>
              </a:defRPr>
            </a:lvl7pPr>
            <a:lvl8pPr lvl="7" algn="ctr" rtl="0">
              <a:spcBef>
                <a:spcPts val="0"/>
              </a:spcBef>
              <a:buClr>
                <a:srgbClr val="7198A9"/>
              </a:buClr>
              <a:buSzPct val="100000"/>
              <a:buNone/>
              <a:defRPr sz="1400">
                <a:solidFill>
                  <a:srgbClr val="7198A9"/>
                </a:solidFill>
              </a:defRPr>
            </a:lvl8pPr>
            <a:lvl9pPr lvl="8" algn="ctr" rtl="0">
              <a:spcBef>
                <a:spcPts val="0"/>
              </a:spcBef>
              <a:buClr>
                <a:srgbClr val="7198A9"/>
              </a:buClr>
              <a:buSzPct val="100000"/>
              <a:buNone/>
              <a:defRPr sz="1400">
                <a:solidFill>
                  <a:srgbClr val="7198A9"/>
                </a:solidFill>
              </a:defRPr>
            </a:lvl9pPr>
          </a:lstStyle>
          <a:p>
            <a:r>
              <a:rPr lang="en-US" smtClean="0"/>
              <a:t>Click to edit Master subtitle style</a:t>
            </a:r>
            <a:endParaRPr/>
          </a:p>
        </p:txBody>
      </p:sp>
      <p:sp>
        <p:nvSpPr>
          <p:cNvPr id="62" name="Shape 62"/>
          <p:cNvSpPr/>
          <p:nvPr/>
        </p:nvSpPr>
        <p:spPr>
          <a:xfrm>
            <a:off x="5072817" y="4615400"/>
            <a:ext cx="518700" cy="518700"/>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63"/>
        <p:cNvGrpSpPr/>
        <p:nvPr/>
      </p:nvGrpSpPr>
      <p:grpSpPr>
        <a:xfrm>
          <a:off x="0" y="0"/>
          <a:ext cx="0" cy="0"/>
          <a:chOff x="0" y="0"/>
          <a:chExt cx="0" cy="0"/>
        </a:xfrm>
      </p:grpSpPr>
      <p:pic>
        <p:nvPicPr>
          <p:cNvPr id="64" name="Shape 64"/>
          <p:cNvPicPr preferRelativeResize="0"/>
          <p:nvPr/>
        </p:nvPicPr>
        <p:blipFill>
          <a:blip r:embed="rId2">
            <a:alphaModFix/>
          </a:blip>
          <a:stretch>
            <a:fillRect/>
          </a:stretch>
        </p:blipFill>
        <p:spPr>
          <a:xfrm>
            <a:off x="-3550" y="995050"/>
            <a:ext cx="1037699" cy="1037699"/>
          </a:xfrm>
          <a:prstGeom prst="rect">
            <a:avLst/>
          </a:prstGeom>
          <a:noFill/>
          <a:ln>
            <a:noFill/>
          </a:ln>
        </p:spPr>
      </p:pic>
      <p:pic>
        <p:nvPicPr>
          <p:cNvPr id="65" name="Shape 65"/>
          <p:cNvPicPr preferRelativeResize="0"/>
          <p:nvPr/>
        </p:nvPicPr>
        <p:blipFill>
          <a:blip r:embed="rId3">
            <a:alphaModFix/>
          </a:blip>
          <a:stretch>
            <a:fillRect/>
          </a:stretch>
        </p:blipFill>
        <p:spPr>
          <a:xfrm>
            <a:off x="-3550" y="3065725"/>
            <a:ext cx="2077775" cy="2077775"/>
          </a:xfrm>
          <a:prstGeom prst="rect">
            <a:avLst/>
          </a:prstGeom>
          <a:noFill/>
          <a:ln>
            <a:noFill/>
          </a:ln>
        </p:spPr>
      </p:pic>
      <p:sp>
        <p:nvSpPr>
          <p:cNvPr id="66" name="Shape 66"/>
          <p:cNvSpPr/>
          <p:nvPr/>
        </p:nvSpPr>
        <p:spPr>
          <a:xfrm>
            <a:off x="8107794" y="311011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pic>
        <p:nvPicPr>
          <p:cNvPr id="67" name="Shape 67"/>
          <p:cNvPicPr preferRelativeResize="0"/>
          <p:nvPr/>
        </p:nvPicPr>
        <p:blipFill>
          <a:blip r:embed="rId4">
            <a:alphaModFix/>
          </a:blip>
          <a:stretch>
            <a:fillRect/>
          </a:stretch>
        </p:blipFill>
        <p:spPr>
          <a:xfrm>
            <a:off x="7070025" y="1037700"/>
            <a:ext cx="2084474" cy="2084474"/>
          </a:xfrm>
          <a:prstGeom prst="rect">
            <a:avLst/>
          </a:prstGeom>
          <a:noFill/>
          <a:ln>
            <a:noFill/>
          </a:ln>
        </p:spPr>
      </p:pic>
      <p:sp>
        <p:nvSpPr>
          <p:cNvPr id="68" name="Shape 68"/>
          <p:cNvSpPr txBox="1">
            <a:spLocks noGrp="1"/>
          </p:cNvSpPr>
          <p:nvPr>
            <p:ph type="body" idx="1"/>
          </p:nvPr>
        </p:nvSpPr>
        <p:spPr>
          <a:xfrm>
            <a:off x="2901375" y="2161800"/>
            <a:ext cx="3341400" cy="819899"/>
          </a:xfrm>
          <a:prstGeom prst="rect">
            <a:avLst/>
          </a:prstGeom>
        </p:spPr>
        <p:txBody>
          <a:bodyPr lIns="91425" tIns="91425" rIns="91425" bIns="91425" anchor="ctr" anchorCtr="0"/>
          <a:lstStyle>
            <a:lvl1pPr lvl="0" algn="ctr" rtl="0">
              <a:spcBef>
                <a:spcPts val="0"/>
              </a:spcBef>
              <a:buFont typeface="Arvo"/>
              <a:defRPr i="1">
                <a:latin typeface="Arvo"/>
                <a:ea typeface="Arvo"/>
                <a:cs typeface="Arvo"/>
                <a:sym typeface="Arvo"/>
              </a:defRPr>
            </a:lvl1pPr>
            <a:lvl2pPr lvl="1" algn="ctr" rtl="0">
              <a:spcBef>
                <a:spcPts val="0"/>
              </a:spcBef>
              <a:buFont typeface="Arvo"/>
              <a:defRPr i="1">
                <a:latin typeface="Arvo"/>
                <a:ea typeface="Arvo"/>
                <a:cs typeface="Arvo"/>
                <a:sym typeface="Arvo"/>
              </a:defRPr>
            </a:lvl2pPr>
            <a:lvl3pPr lvl="2" algn="ctr" rtl="0">
              <a:spcBef>
                <a:spcPts val="0"/>
              </a:spcBef>
              <a:buFont typeface="Arvo"/>
              <a:defRPr i="1">
                <a:latin typeface="Arvo"/>
                <a:ea typeface="Arvo"/>
                <a:cs typeface="Arvo"/>
                <a:sym typeface="Arvo"/>
              </a:defRPr>
            </a:lvl3pPr>
            <a:lvl4pPr lvl="3" algn="ctr" rtl="0">
              <a:spcBef>
                <a:spcPts val="0"/>
              </a:spcBef>
              <a:buFont typeface="Arvo"/>
              <a:defRPr i="1">
                <a:latin typeface="Arvo"/>
                <a:ea typeface="Arvo"/>
                <a:cs typeface="Arvo"/>
                <a:sym typeface="Arvo"/>
              </a:defRPr>
            </a:lvl4pPr>
            <a:lvl5pPr lvl="4" algn="ctr" rtl="0">
              <a:spcBef>
                <a:spcPts val="0"/>
              </a:spcBef>
              <a:buFont typeface="Arvo"/>
              <a:defRPr i="1">
                <a:latin typeface="Arvo"/>
                <a:ea typeface="Arvo"/>
                <a:cs typeface="Arvo"/>
                <a:sym typeface="Arvo"/>
              </a:defRPr>
            </a:lvl5pPr>
            <a:lvl6pPr lvl="5" algn="ctr" rtl="0">
              <a:spcBef>
                <a:spcPts val="0"/>
              </a:spcBef>
              <a:buFont typeface="Arvo"/>
              <a:defRPr i="1">
                <a:latin typeface="Arvo"/>
                <a:ea typeface="Arvo"/>
                <a:cs typeface="Arvo"/>
                <a:sym typeface="Arvo"/>
              </a:defRPr>
            </a:lvl6pPr>
            <a:lvl7pPr lvl="6" algn="ctr" rtl="0">
              <a:spcBef>
                <a:spcPts val="0"/>
              </a:spcBef>
              <a:buFont typeface="Arvo"/>
              <a:defRPr i="1">
                <a:latin typeface="Arvo"/>
                <a:ea typeface="Arvo"/>
                <a:cs typeface="Arvo"/>
                <a:sym typeface="Arvo"/>
              </a:defRPr>
            </a:lvl7pPr>
            <a:lvl8pPr lvl="7" algn="ctr" rtl="0">
              <a:spcBef>
                <a:spcPts val="0"/>
              </a:spcBef>
              <a:buFont typeface="Arvo"/>
              <a:defRPr i="1">
                <a:latin typeface="Arvo"/>
                <a:ea typeface="Arvo"/>
                <a:cs typeface="Arvo"/>
                <a:sym typeface="Arvo"/>
              </a:defRPr>
            </a:lvl8pPr>
            <a:lvl9pPr lvl="8" algn="ctr">
              <a:spcBef>
                <a:spcPts val="0"/>
              </a:spcBef>
              <a:buFont typeface="Arvo"/>
              <a:defRPr i="1">
                <a:latin typeface="Arvo"/>
                <a:ea typeface="Arvo"/>
                <a:cs typeface="Arvo"/>
                <a:sym typeface="Arvo"/>
              </a:defRPr>
            </a:lvl9pPr>
          </a:lstStyle>
          <a:p>
            <a:pPr lvl="0"/>
            <a:r>
              <a:rPr lang="en-US" smtClean="0"/>
              <a:t>Click to edit Master text styles</a:t>
            </a:r>
          </a:p>
        </p:txBody>
      </p:sp>
      <p:sp>
        <p:nvSpPr>
          <p:cNvPr id="69" name="Shape 69"/>
          <p:cNvSpPr/>
          <p:nvPr/>
        </p:nvSpPr>
        <p:spPr>
          <a:xfrm>
            <a:off x="7070023" y="1037701"/>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7070023" y="42"/>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1322" y="-9"/>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8107728" y="312216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flipH="1">
            <a:off x="1032726" y="99505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flipH="1">
            <a:off x="-3494" y="203276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flipH="1">
            <a:off x="1032726" y="306572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flipH="1">
            <a:off x="2070427" y="4624790"/>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flipH="1">
            <a:off x="1551734" y="15140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78" name="Shape 78"/>
          <p:cNvPicPr preferRelativeResize="0"/>
          <p:nvPr/>
        </p:nvPicPr>
        <p:blipFill>
          <a:blip r:embed="rId5">
            <a:alphaModFix/>
          </a:blip>
          <a:stretch>
            <a:fillRect/>
          </a:stretch>
        </p:blipFill>
        <p:spPr>
          <a:xfrm>
            <a:off x="8107734" y="-5"/>
            <a:ext cx="1037814" cy="1037812"/>
          </a:xfrm>
          <a:prstGeom prst="rect">
            <a:avLst/>
          </a:prstGeom>
          <a:noFill/>
          <a:ln>
            <a:noFill/>
          </a:ln>
        </p:spPr>
      </p:pic>
      <p:grpSp>
        <p:nvGrpSpPr>
          <p:cNvPr id="79" name="Shape 79"/>
          <p:cNvGrpSpPr/>
          <p:nvPr/>
        </p:nvGrpSpPr>
        <p:grpSpPr>
          <a:xfrm>
            <a:off x="1310131" y="3331423"/>
            <a:ext cx="482890" cy="506303"/>
            <a:chOff x="5961125" y="1623900"/>
            <a:chExt cx="427450" cy="448175"/>
          </a:xfrm>
        </p:grpSpPr>
        <p:sp>
          <p:nvSpPr>
            <p:cNvPr id="80" name="Shape 80"/>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7" name="Shape 87"/>
          <p:cNvSpPr/>
          <p:nvPr/>
        </p:nvSpPr>
        <p:spPr>
          <a:xfrm>
            <a:off x="7349050" y="1316723"/>
            <a:ext cx="479648" cy="479648"/>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842475" y="1197075"/>
            <a:ext cx="4115399" cy="621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90" name="Shape 90"/>
          <p:cNvSpPr txBox="1">
            <a:spLocks noGrp="1"/>
          </p:cNvSpPr>
          <p:nvPr>
            <p:ph type="body" idx="1"/>
          </p:nvPr>
        </p:nvSpPr>
        <p:spPr>
          <a:xfrm>
            <a:off x="1842475" y="1918281"/>
            <a:ext cx="4115399" cy="27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pic>
        <p:nvPicPr>
          <p:cNvPr id="91" name="Shape 91"/>
          <p:cNvPicPr preferRelativeResize="0"/>
          <p:nvPr/>
        </p:nvPicPr>
        <p:blipFill>
          <a:blip r:embed="rId2">
            <a:alphaModFix/>
          </a:blip>
          <a:stretch>
            <a:fillRect/>
          </a:stretch>
        </p:blipFill>
        <p:spPr>
          <a:xfrm>
            <a:off x="8106184" y="2070682"/>
            <a:ext cx="1037814" cy="1037812"/>
          </a:xfrm>
          <a:prstGeom prst="rect">
            <a:avLst/>
          </a:prstGeom>
          <a:noFill/>
          <a:ln>
            <a:noFill/>
          </a:ln>
        </p:spPr>
      </p:pic>
      <p:pic>
        <p:nvPicPr>
          <p:cNvPr id="92" name="Shape 92"/>
          <p:cNvPicPr preferRelativeResize="0"/>
          <p:nvPr/>
        </p:nvPicPr>
        <p:blipFill>
          <a:blip r:embed="rId3">
            <a:alphaModFix/>
          </a:blip>
          <a:stretch>
            <a:fillRect/>
          </a:stretch>
        </p:blipFill>
        <p:spPr>
          <a:xfrm>
            <a:off x="7066221" y="9"/>
            <a:ext cx="2077779" cy="2077770"/>
          </a:xfrm>
          <a:prstGeom prst="rect">
            <a:avLst/>
          </a:prstGeom>
          <a:noFill/>
          <a:ln>
            <a:noFill/>
          </a:ln>
        </p:spPr>
      </p:pic>
      <p:sp>
        <p:nvSpPr>
          <p:cNvPr id="93" name="Shape 93"/>
          <p:cNvSpPr/>
          <p:nvPr/>
        </p:nvSpPr>
        <p:spPr>
          <a:xfrm>
            <a:off x="7070023" y="2072329"/>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8106244" y="310851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7070023" y="1"/>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6" y="4105794"/>
            <a:ext cx="1037699" cy="1037699"/>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0" y="358709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518690" y="41057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6551322" y="-9"/>
            <a:ext cx="518700" cy="5187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7587465" y="25837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101" name="Shape 101"/>
          <p:cNvGrpSpPr/>
          <p:nvPr/>
        </p:nvGrpSpPr>
        <p:grpSpPr>
          <a:xfrm>
            <a:off x="7332941" y="269800"/>
            <a:ext cx="498130" cy="498101"/>
            <a:chOff x="1923675" y="1633650"/>
            <a:chExt cx="436000" cy="435975"/>
          </a:xfrm>
        </p:grpSpPr>
        <p:sp>
          <p:nvSpPr>
            <p:cNvPr id="102" name="Shape 102"/>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08"/>
        <p:cNvGrpSpPr/>
        <p:nvPr/>
      </p:nvGrpSpPr>
      <p:grpSpPr>
        <a:xfrm>
          <a:off x="0" y="0"/>
          <a:ext cx="0" cy="0"/>
          <a:chOff x="0" y="0"/>
          <a:chExt cx="0" cy="0"/>
        </a:xfrm>
      </p:grpSpPr>
      <p:pic>
        <p:nvPicPr>
          <p:cNvPr id="109" name="Shape 109"/>
          <p:cNvPicPr preferRelativeResize="0"/>
          <p:nvPr/>
        </p:nvPicPr>
        <p:blipFill>
          <a:blip r:embed="rId2">
            <a:alphaModFix/>
          </a:blip>
          <a:stretch>
            <a:fillRect/>
          </a:stretch>
        </p:blipFill>
        <p:spPr>
          <a:xfrm>
            <a:off x="7069775" y="1037700"/>
            <a:ext cx="2070675" cy="2070675"/>
          </a:xfrm>
          <a:prstGeom prst="rect">
            <a:avLst/>
          </a:prstGeom>
          <a:noFill/>
          <a:ln>
            <a:noFill/>
          </a:ln>
        </p:spPr>
      </p:pic>
      <p:sp>
        <p:nvSpPr>
          <p:cNvPr id="110" name="Shape 110"/>
          <p:cNvSpPr/>
          <p:nvPr/>
        </p:nvSpPr>
        <p:spPr>
          <a:xfrm>
            <a:off x="7070023" y="2072326"/>
            <a:ext cx="1037699" cy="1037699"/>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pic>
        <p:nvPicPr>
          <p:cNvPr id="111" name="Shape 111"/>
          <p:cNvPicPr preferRelativeResize="0"/>
          <p:nvPr/>
        </p:nvPicPr>
        <p:blipFill>
          <a:blip r:embed="rId3">
            <a:alphaModFix/>
          </a:blip>
          <a:stretch>
            <a:fillRect/>
          </a:stretch>
        </p:blipFill>
        <p:spPr>
          <a:xfrm>
            <a:off x="8102625" y="0"/>
            <a:ext cx="1037825" cy="1037825"/>
          </a:xfrm>
          <a:prstGeom prst="rect">
            <a:avLst/>
          </a:prstGeom>
          <a:noFill/>
          <a:ln>
            <a:noFill/>
          </a:ln>
        </p:spPr>
      </p:pic>
      <p:sp>
        <p:nvSpPr>
          <p:cNvPr id="112" name="Shape 112"/>
          <p:cNvSpPr txBox="1">
            <a:spLocks noGrp="1"/>
          </p:cNvSpPr>
          <p:nvPr>
            <p:ph type="title"/>
          </p:nvPr>
        </p:nvSpPr>
        <p:spPr>
          <a:xfrm>
            <a:off x="1842475" y="1197075"/>
            <a:ext cx="4406399" cy="621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113" name="Shape 113"/>
          <p:cNvSpPr txBox="1">
            <a:spLocks noGrp="1"/>
          </p:cNvSpPr>
          <p:nvPr>
            <p:ph type="body" idx="1"/>
          </p:nvPr>
        </p:nvSpPr>
        <p:spPr>
          <a:xfrm>
            <a:off x="1842475" y="1818975"/>
            <a:ext cx="2172900" cy="31067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400"/>
            </a:lvl2pPr>
            <a:lvl3pPr lvl="2">
              <a:spcBef>
                <a:spcPts val="0"/>
              </a:spcBef>
              <a:buSzPct val="100000"/>
              <a:defRPr sz="1400"/>
            </a:lvl3pPr>
            <a:lvl4pPr lvl="3">
              <a:spcBef>
                <a:spcPts val="0"/>
              </a:spcBef>
              <a:buSzPct val="100000"/>
              <a:defRPr sz="1400"/>
            </a:lvl4pPr>
            <a:lvl5pPr lvl="4">
              <a:spcBef>
                <a:spcPts val="0"/>
              </a:spcBef>
              <a:buSzPct val="100000"/>
              <a:defRPr sz="1400"/>
            </a:lvl5pPr>
            <a:lvl6pPr lvl="5">
              <a:spcBef>
                <a:spcPts val="0"/>
              </a:spcBef>
              <a:buSzPct val="100000"/>
              <a:defRPr sz="1400"/>
            </a:lvl6pPr>
            <a:lvl7pPr lvl="6">
              <a:spcBef>
                <a:spcPts val="0"/>
              </a:spcBef>
              <a:buSzPct val="100000"/>
              <a:defRPr sz="1400"/>
            </a:lvl7pPr>
            <a:lvl8pPr lvl="7">
              <a:spcBef>
                <a:spcPts val="0"/>
              </a:spcBef>
              <a:buSzPct val="100000"/>
              <a:defRPr sz="1400"/>
            </a:lvl8pPr>
            <a:lvl9pPr lvl="8">
              <a:spcBef>
                <a:spcPts val="0"/>
              </a:spcBef>
              <a:buSzPct val="100000"/>
              <a:defRPr sz="1400"/>
            </a:lvl9pPr>
          </a:lstStyle>
          <a:p>
            <a:pPr lvl="0"/>
            <a:r>
              <a:rPr lang="en-US" smtClean="0"/>
              <a:t>Click to edit Master text styles</a:t>
            </a:r>
          </a:p>
        </p:txBody>
      </p:sp>
      <p:sp>
        <p:nvSpPr>
          <p:cNvPr id="114" name="Shape 114"/>
          <p:cNvSpPr txBox="1">
            <a:spLocks noGrp="1"/>
          </p:cNvSpPr>
          <p:nvPr>
            <p:ph type="body" idx="2"/>
          </p:nvPr>
        </p:nvSpPr>
        <p:spPr>
          <a:xfrm>
            <a:off x="4063135" y="1818975"/>
            <a:ext cx="2185800" cy="31067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400"/>
            </a:lvl2pPr>
            <a:lvl3pPr lvl="2">
              <a:spcBef>
                <a:spcPts val="0"/>
              </a:spcBef>
              <a:buSzPct val="100000"/>
              <a:defRPr sz="1400"/>
            </a:lvl3pPr>
            <a:lvl4pPr lvl="3">
              <a:spcBef>
                <a:spcPts val="0"/>
              </a:spcBef>
              <a:buSzPct val="100000"/>
              <a:defRPr sz="1400"/>
            </a:lvl4pPr>
            <a:lvl5pPr lvl="4">
              <a:spcBef>
                <a:spcPts val="0"/>
              </a:spcBef>
              <a:buSzPct val="100000"/>
              <a:defRPr sz="1400"/>
            </a:lvl5pPr>
            <a:lvl6pPr lvl="5">
              <a:spcBef>
                <a:spcPts val="0"/>
              </a:spcBef>
              <a:buSzPct val="100000"/>
              <a:defRPr sz="1400"/>
            </a:lvl6pPr>
            <a:lvl7pPr lvl="6">
              <a:spcBef>
                <a:spcPts val="0"/>
              </a:spcBef>
              <a:buSzPct val="100000"/>
              <a:defRPr sz="1400"/>
            </a:lvl7pPr>
            <a:lvl8pPr lvl="7">
              <a:spcBef>
                <a:spcPts val="0"/>
              </a:spcBef>
              <a:buSzPct val="100000"/>
              <a:defRPr sz="1400"/>
            </a:lvl8pPr>
            <a:lvl9pPr lvl="8">
              <a:spcBef>
                <a:spcPts val="0"/>
              </a:spcBef>
              <a:buSzPct val="100000"/>
              <a:defRPr sz="1400"/>
            </a:lvl9pPr>
          </a:lstStyle>
          <a:p>
            <a:pPr lvl="0"/>
            <a:r>
              <a:rPr lang="en-US" smtClean="0"/>
              <a:t>Click to edit Master text styles</a:t>
            </a:r>
          </a:p>
        </p:txBody>
      </p:sp>
      <p:sp>
        <p:nvSpPr>
          <p:cNvPr id="115" name="Shape 115"/>
          <p:cNvSpPr/>
          <p:nvPr/>
        </p:nvSpPr>
        <p:spPr>
          <a:xfrm>
            <a:off x="8102685" y="3110092"/>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16" name="Shape 116"/>
          <p:cNvSpPr/>
          <p:nvPr/>
        </p:nvSpPr>
        <p:spPr>
          <a:xfrm>
            <a:off x="7070032" y="6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a:off x="6" y="4105794"/>
            <a:ext cx="1037699" cy="1037699"/>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a:off x="1037700" y="462449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a:off x="-9" y="4105790"/>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a:off x="8621747" y="4146315"/>
            <a:ext cx="518700" cy="518700"/>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a:off x="8621753" y="362761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122" name="Shape 122"/>
          <p:cNvGrpSpPr/>
          <p:nvPr/>
        </p:nvGrpSpPr>
        <p:grpSpPr>
          <a:xfrm>
            <a:off x="7424021" y="2343454"/>
            <a:ext cx="329718" cy="522702"/>
            <a:chOff x="6718575" y="2318625"/>
            <a:chExt cx="256950" cy="407375"/>
          </a:xfrm>
        </p:grpSpPr>
        <p:sp>
          <p:nvSpPr>
            <p:cNvPr id="123" name="Shape 12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6795900" y="2628550"/>
              <a:ext cx="102300" cy="25"/>
            </a:xfrm>
            <a:custGeom>
              <a:avLst/>
              <a:gdLst/>
              <a:ahLst/>
              <a:cxnLst/>
              <a:rect l="0" t="0" r="0" b="0"/>
              <a:pathLst>
                <a:path w="4092" h="1" fill="none" extrusionOk="0">
                  <a:moveTo>
                    <a:pt x="0" y="1"/>
                  </a:moveTo>
                  <a:lnTo>
                    <a:pt x="4092"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31"/>
        <p:cNvGrpSpPr/>
        <p:nvPr/>
      </p:nvGrpSpPr>
      <p:grpSpPr>
        <a:xfrm>
          <a:off x="0" y="0"/>
          <a:ext cx="0" cy="0"/>
          <a:chOff x="0" y="0"/>
          <a:chExt cx="0" cy="0"/>
        </a:xfrm>
      </p:grpSpPr>
      <p:pic>
        <p:nvPicPr>
          <p:cNvPr id="132" name="Shape 132"/>
          <p:cNvPicPr preferRelativeResize="0"/>
          <p:nvPr/>
        </p:nvPicPr>
        <p:blipFill>
          <a:blip r:embed="rId2">
            <a:alphaModFix/>
          </a:blip>
          <a:stretch>
            <a:fillRect/>
          </a:stretch>
        </p:blipFill>
        <p:spPr>
          <a:xfrm>
            <a:off x="7068350" y="2070675"/>
            <a:ext cx="1037825" cy="1037825"/>
          </a:xfrm>
          <a:prstGeom prst="rect">
            <a:avLst/>
          </a:prstGeom>
          <a:noFill/>
          <a:ln>
            <a:noFill/>
          </a:ln>
        </p:spPr>
      </p:pic>
      <p:pic>
        <p:nvPicPr>
          <p:cNvPr id="133" name="Shape 133"/>
          <p:cNvPicPr preferRelativeResize="0"/>
          <p:nvPr/>
        </p:nvPicPr>
        <p:blipFill>
          <a:blip r:embed="rId3">
            <a:alphaModFix/>
          </a:blip>
          <a:stretch>
            <a:fillRect/>
          </a:stretch>
        </p:blipFill>
        <p:spPr>
          <a:xfrm>
            <a:off x="7066225" y="0"/>
            <a:ext cx="2077775" cy="2077775"/>
          </a:xfrm>
          <a:prstGeom prst="rect">
            <a:avLst/>
          </a:prstGeom>
          <a:noFill/>
          <a:ln>
            <a:noFill/>
          </a:ln>
        </p:spPr>
      </p:pic>
      <p:sp>
        <p:nvSpPr>
          <p:cNvPr id="134" name="Shape 134"/>
          <p:cNvSpPr txBox="1">
            <a:spLocks noGrp="1"/>
          </p:cNvSpPr>
          <p:nvPr>
            <p:ph type="title"/>
          </p:nvPr>
        </p:nvSpPr>
        <p:spPr>
          <a:xfrm>
            <a:off x="1842475" y="1197075"/>
            <a:ext cx="4441799" cy="6219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smtClean="0"/>
              <a:t>Click to edit Master title style</a:t>
            </a:r>
            <a:endParaRPr/>
          </a:p>
        </p:txBody>
      </p:sp>
      <p:sp>
        <p:nvSpPr>
          <p:cNvPr id="135" name="Shape 135"/>
          <p:cNvSpPr txBox="1">
            <a:spLocks noGrp="1"/>
          </p:cNvSpPr>
          <p:nvPr>
            <p:ph type="body" idx="1"/>
          </p:nvPr>
        </p:nvSpPr>
        <p:spPr>
          <a:xfrm>
            <a:off x="1842475" y="1818975"/>
            <a:ext cx="1431300" cy="31070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sp>
        <p:nvSpPr>
          <p:cNvPr id="136" name="Shape 136"/>
          <p:cNvSpPr txBox="1">
            <a:spLocks noGrp="1"/>
          </p:cNvSpPr>
          <p:nvPr>
            <p:ph type="body" idx="2"/>
          </p:nvPr>
        </p:nvSpPr>
        <p:spPr>
          <a:xfrm>
            <a:off x="3347474" y="1818975"/>
            <a:ext cx="1431300" cy="31070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sp>
        <p:nvSpPr>
          <p:cNvPr id="137" name="Shape 137"/>
          <p:cNvSpPr txBox="1">
            <a:spLocks noGrp="1"/>
          </p:cNvSpPr>
          <p:nvPr>
            <p:ph type="body" idx="3"/>
          </p:nvPr>
        </p:nvSpPr>
        <p:spPr>
          <a:xfrm>
            <a:off x="4852474" y="1818975"/>
            <a:ext cx="1431300" cy="31070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sp>
        <p:nvSpPr>
          <p:cNvPr id="138" name="Shape 138"/>
          <p:cNvSpPr/>
          <p:nvPr/>
        </p:nvSpPr>
        <p:spPr>
          <a:xfrm>
            <a:off x="6030660" y="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a:off x="8106244" y="2071755"/>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a:off x="8106235" y="103462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a:off x="-293" y="3586794"/>
            <a:ext cx="1037699" cy="1037699"/>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a:off x="-300" y="462449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a:off x="-309" y="35867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a:off x="8625222" y="3113165"/>
            <a:ext cx="518700" cy="518700"/>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7068340" y="-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146" name="Shape 146"/>
          <p:cNvGrpSpPr/>
          <p:nvPr/>
        </p:nvGrpSpPr>
        <p:grpSpPr>
          <a:xfrm>
            <a:off x="8352270" y="1280646"/>
            <a:ext cx="545654" cy="545654"/>
            <a:chOff x="5941025" y="3634400"/>
            <a:chExt cx="467650" cy="467650"/>
          </a:xfrm>
        </p:grpSpPr>
        <p:sp>
          <p:nvSpPr>
            <p:cNvPr id="147" name="Shape 147"/>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3"/>
        <p:cNvGrpSpPr/>
        <p:nvPr/>
      </p:nvGrpSpPr>
      <p:grpSpPr>
        <a:xfrm>
          <a:off x="0" y="0"/>
          <a:ext cx="0" cy="0"/>
          <a:chOff x="0" y="0"/>
          <a:chExt cx="0" cy="0"/>
        </a:xfrm>
      </p:grpSpPr>
      <p:pic>
        <p:nvPicPr>
          <p:cNvPr id="154" name="Shape 154"/>
          <p:cNvPicPr preferRelativeResize="0"/>
          <p:nvPr/>
        </p:nvPicPr>
        <p:blipFill>
          <a:blip r:embed="rId2">
            <a:alphaModFix/>
          </a:blip>
          <a:stretch>
            <a:fillRect/>
          </a:stretch>
        </p:blipFill>
        <p:spPr>
          <a:xfrm>
            <a:off x="8106250" y="0"/>
            <a:ext cx="1037699" cy="1037699"/>
          </a:xfrm>
          <a:prstGeom prst="rect">
            <a:avLst/>
          </a:prstGeom>
          <a:noFill/>
          <a:ln>
            <a:noFill/>
          </a:ln>
        </p:spPr>
      </p:pic>
      <p:pic>
        <p:nvPicPr>
          <p:cNvPr id="155" name="Shape 155"/>
          <p:cNvPicPr preferRelativeResize="0"/>
          <p:nvPr/>
        </p:nvPicPr>
        <p:blipFill>
          <a:blip r:embed="rId3">
            <a:alphaModFix/>
          </a:blip>
          <a:stretch>
            <a:fillRect/>
          </a:stretch>
        </p:blipFill>
        <p:spPr>
          <a:xfrm>
            <a:off x="7066225" y="2070675"/>
            <a:ext cx="2077775" cy="2077775"/>
          </a:xfrm>
          <a:prstGeom prst="rect">
            <a:avLst/>
          </a:prstGeom>
          <a:noFill/>
          <a:ln>
            <a:noFill/>
          </a:ln>
        </p:spPr>
      </p:pic>
      <p:sp>
        <p:nvSpPr>
          <p:cNvPr id="156" name="Shape 156"/>
          <p:cNvSpPr txBox="1">
            <a:spLocks noGrp="1"/>
          </p:cNvSpPr>
          <p:nvPr>
            <p:ph type="title"/>
          </p:nvPr>
        </p:nvSpPr>
        <p:spPr>
          <a:xfrm>
            <a:off x="1842475" y="1197075"/>
            <a:ext cx="4115399" cy="621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157" name="Shape 157"/>
          <p:cNvSpPr/>
          <p:nvPr/>
        </p:nvSpPr>
        <p:spPr>
          <a:xfrm>
            <a:off x="7070023" y="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8106244" y="103771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7070023" y="3102451"/>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6" y="4105794"/>
            <a:ext cx="1037699" cy="1037699"/>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1037700" y="410579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9" y="46247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7587472" y="1037690"/>
            <a:ext cx="518700" cy="518700"/>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8625290" y="5189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a:off x="7529848" y="3440573"/>
            <a:ext cx="455350" cy="41422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p:nvPr/>
        </p:nvSpPr>
        <p:spPr>
          <a:xfrm flipH="1">
            <a:off x="7192539" y="3387810"/>
            <a:ext cx="302960" cy="2755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167"/>
        <p:cNvGrpSpPr/>
        <p:nvPr/>
      </p:nvGrpSpPr>
      <p:grpSpPr>
        <a:xfrm>
          <a:off x="0" y="0"/>
          <a:ext cx="0" cy="0"/>
          <a:chOff x="0" y="0"/>
          <a:chExt cx="0" cy="0"/>
        </a:xfrm>
      </p:grpSpPr>
      <p:pic>
        <p:nvPicPr>
          <p:cNvPr id="168" name="Shape 168"/>
          <p:cNvPicPr preferRelativeResize="0"/>
          <p:nvPr/>
        </p:nvPicPr>
        <p:blipFill>
          <a:blip r:embed="rId2">
            <a:alphaModFix/>
          </a:blip>
          <a:stretch>
            <a:fillRect/>
          </a:stretch>
        </p:blipFill>
        <p:spPr>
          <a:xfrm>
            <a:off x="8106250" y="0"/>
            <a:ext cx="1037699" cy="1037699"/>
          </a:xfrm>
          <a:prstGeom prst="rect">
            <a:avLst/>
          </a:prstGeom>
          <a:noFill/>
          <a:ln>
            <a:noFill/>
          </a:ln>
        </p:spPr>
      </p:pic>
      <p:pic>
        <p:nvPicPr>
          <p:cNvPr id="169" name="Shape 169"/>
          <p:cNvPicPr preferRelativeResize="0"/>
          <p:nvPr/>
        </p:nvPicPr>
        <p:blipFill>
          <a:blip r:embed="rId3">
            <a:alphaModFix/>
          </a:blip>
          <a:stretch>
            <a:fillRect/>
          </a:stretch>
        </p:blipFill>
        <p:spPr>
          <a:xfrm>
            <a:off x="0" y="4105800"/>
            <a:ext cx="1037699" cy="1037699"/>
          </a:xfrm>
          <a:prstGeom prst="rect">
            <a:avLst/>
          </a:prstGeom>
          <a:noFill/>
          <a:ln>
            <a:noFill/>
          </a:ln>
        </p:spPr>
      </p:pic>
      <p:sp>
        <p:nvSpPr>
          <p:cNvPr id="170" name="Shape 170"/>
          <p:cNvSpPr txBox="1">
            <a:spLocks noGrp="1"/>
          </p:cNvSpPr>
          <p:nvPr>
            <p:ph type="body" idx="1"/>
          </p:nvPr>
        </p:nvSpPr>
        <p:spPr>
          <a:xfrm>
            <a:off x="1375225" y="3953400"/>
            <a:ext cx="1990500" cy="820200"/>
          </a:xfrm>
          <a:prstGeom prst="rect">
            <a:avLst/>
          </a:prstGeom>
        </p:spPr>
        <p:txBody>
          <a:bodyPr lIns="91425" tIns="91425" rIns="91425" bIns="91425" anchor="t" anchorCtr="0"/>
          <a:lstStyle>
            <a:lvl1pPr lvl="0">
              <a:spcBef>
                <a:spcPts val="360"/>
              </a:spcBef>
              <a:buSzPct val="100000"/>
              <a:buNone/>
              <a:defRPr sz="1400"/>
            </a:lvl1pPr>
          </a:lstStyle>
          <a:p>
            <a:pPr lvl="0"/>
            <a:r>
              <a:rPr lang="en-US" smtClean="0"/>
              <a:t>Click to edit Master text styles</a:t>
            </a:r>
          </a:p>
        </p:txBody>
      </p:sp>
      <p:pic>
        <p:nvPicPr>
          <p:cNvPr id="171" name="Shape 171"/>
          <p:cNvPicPr preferRelativeResize="0"/>
          <p:nvPr/>
        </p:nvPicPr>
        <p:blipFill>
          <a:blip r:embed="rId4">
            <a:alphaModFix/>
          </a:blip>
          <a:stretch>
            <a:fillRect/>
          </a:stretch>
        </p:blipFill>
        <p:spPr>
          <a:xfrm>
            <a:off x="-48" y="3068052"/>
            <a:ext cx="1037699" cy="1037749"/>
          </a:xfrm>
          <a:prstGeom prst="rect">
            <a:avLst/>
          </a:prstGeom>
          <a:noFill/>
          <a:ln>
            <a:noFill/>
          </a:ln>
        </p:spPr>
      </p:pic>
      <p:sp>
        <p:nvSpPr>
          <p:cNvPr id="172" name="Shape 172"/>
          <p:cNvSpPr/>
          <p:nvPr/>
        </p:nvSpPr>
        <p:spPr>
          <a:xfrm>
            <a:off x="8106248" y="103770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7070023" y="1"/>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7070032" y="1037694"/>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0" y="254934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518690" y="46247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8623697" y="3114515"/>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8623690" y="5189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179" name="Shape 179"/>
          <p:cNvPicPr preferRelativeResize="0"/>
          <p:nvPr/>
        </p:nvPicPr>
        <p:blipFill>
          <a:blip r:embed="rId5">
            <a:alphaModFix/>
          </a:blip>
          <a:stretch>
            <a:fillRect/>
          </a:stretch>
        </p:blipFill>
        <p:spPr>
          <a:xfrm>
            <a:off x="8106250" y="2072325"/>
            <a:ext cx="1037699" cy="1037699"/>
          </a:xfrm>
          <a:prstGeom prst="rect">
            <a:avLst/>
          </a:prstGeom>
          <a:noFill/>
          <a:ln>
            <a:noFill/>
          </a:ln>
        </p:spPr>
      </p:pic>
      <p:grpSp>
        <p:nvGrpSpPr>
          <p:cNvPr id="180" name="Shape 180"/>
          <p:cNvGrpSpPr/>
          <p:nvPr/>
        </p:nvGrpSpPr>
        <p:grpSpPr>
          <a:xfrm>
            <a:off x="7331725" y="290387"/>
            <a:ext cx="514305" cy="456925"/>
            <a:chOff x="5292575" y="3681900"/>
            <a:chExt cx="420150" cy="373275"/>
          </a:xfrm>
        </p:grpSpPr>
        <p:sp>
          <p:nvSpPr>
            <p:cNvPr id="181" name="Shape 181"/>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2" name="Shape 182"/>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3" name="Shape 183"/>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5" name="Shape 185"/>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6" name="Shape 186"/>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1">
    <p:spTree>
      <p:nvGrpSpPr>
        <p:cNvPr id="1" name="Shape 188"/>
        <p:cNvGrpSpPr/>
        <p:nvPr/>
      </p:nvGrpSpPr>
      <p:grpSpPr>
        <a:xfrm>
          <a:off x="0" y="0"/>
          <a:ext cx="0" cy="0"/>
          <a:chOff x="0" y="0"/>
          <a:chExt cx="0" cy="0"/>
        </a:xfrm>
      </p:grpSpPr>
      <p:pic>
        <p:nvPicPr>
          <p:cNvPr id="189" name="Shape 189"/>
          <p:cNvPicPr preferRelativeResize="0"/>
          <p:nvPr/>
        </p:nvPicPr>
        <p:blipFill>
          <a:blip r:embed="rId2">
            <a:alphaModFix/>
          </a:blip>
          <a:stretch>
            <a:fillRect/>
          </a:stretch>
        </p:blipFill>
        <p:spPr>
          <a:xfrm>
            <a:off x="8213282" y="1857008"/>
            <a:ext cx="930717" cy="930717"/>
          </a:xfrm>
          <a:prstGeom prst="rect">
            <a:avLst/>
          </a:prstGeom>
          <a:noFill/>
          <a:ln>
            <a:noFill/>
          </a:ln>
        </p:spPr>
      </p:pic>
      <p:pic>
        <p:nvPicPr>
          <p:cNvPr id="190" name="Shape 190"/>
          <p:cNvPicPr preferRelativeResize="0"/>
          <p:nvPr/>
        </p:nvPicPr>
        <p:blipFill>
          <a:blip r:embed="rId3">
            <a:alphaModFix/>
          </a:blip>
          <a:stretch>
            <a:fillRect/>
          </a:stretch>
        </p:blipFill>
        <p:spPr>
          <a:xfrm>
            <a:off x="7280639" y="15"/>
            <a:ext cx="1863360" cy="1863357"/>
          </a:xfrm>
          <a:prstGeom prst="rect">
            <a:avLst/>
          </a:prstGeom>
          <a:noFill/>
          <a:ln>
            <a:noFill/>
          </a:ln>
        </p:spPr>
      </p:pic>
      <p:sp>
        <p:nvSpPr>
          <p:cNvPr id="191" name="Shape 191"/>
          <p:cNvSpPr/>
          <p:nvPr/>
        </p:nvSpPr>
        <p:spPr>
          <a:xfrm>
            <a:off x="7284049" y="1858485"/>
            <a:ext cx="930600" cy="9306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8213335" y="2787740"/>
            <a:ext cx="930600" cy="9306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7284049" y="8"/>
            <a:ext cx="930600" cy="9306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5" y="4212883"/>
            <a:ext cx="930600" cy="9306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0" y="3747713"/>
            <a:ext cx="465300" cy="4653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465163" y="4212880"/>
            <a:ext cx="465300" cy="4653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a:off x="6818875" y="0"/>
            <a:ext cx="465300" cy="4653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a:off x="7748093" y="2317122"/>
            <a:ext cx="465300" cy="4653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199" name="Shape 199"/>
          <p:cNvGrpSpPr/>
          <p:nvPr/>
        </p:nvGrpSpPr>
        <p:grpSpPr>
          <a:xfrm>
            <a:off x="7519838" y="241964"/>
            <a:ext cx="446725" cy="446699"/>
            <a:chOff x="1923675" y="1633650"/>
            <a:chExt cx="436000" cy="435975"/>
          </a:xfrm>
        </p:grpSpPr>
        <p:sp>
          <p:nvSpPr>
            <p:cNvPr id="200" name="Shape 20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1" name="Shape 20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3" name="Shape 20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42475" y="1197075"/>
            <a:ext cx="4115399" cy="621900"/>
          </a:xfrm>
          <a:prstGeom prst="rect">
            <a:avLst/>
          </a:prstGeom>
          <a:noFill/>
          <a:ln>
            <a:noFill/>
          </a:ln>
        </p:spPr>
        <p:txBody>
          <a:bodyPr lIns="91425" tIns="91425" rIns="91425" bIns="91425" anchor="b" anchorCtr="0"/>
          <a:lstStyle>
            <a:lvl1pPr lvl="0">
              <a:spcBef>
                <a:spcPts val="0"/>
              </a:spcBef>
              <a:buClr>
                <a:srgbClr val="7198A9"/>
              </a:buClr>
              <a:buFont typeface="Arvo"/>
              <a:buNone/>
              <a:defRPr>
                <a:solidFill>
                  <a:srgbClr val="7198A9"/>
                </a:solidFill>
                <a:latin typeface="Arvo"/>
                <a:ea typeface="Arvo"/>
                <a:cs typeface="Arvo"/>
                <a:sym typeface="Arvo"/>
              </a:defRPr>
            </a:lvl1pPr>
            <a:lvl2pPr lvl="1">
              <a:spcBef>
                <a:spcPts val="0"/>
              </a:spcBef>
              <a:buClr>
                <a:srgbClr val="7198A9"/>
              </a:buClr>
              <a:buFont typeface="Arvo"/>
              <a:buNone/>
              <a:defRPr>
                <a:solidFill>
                  <a:srgbClr val="7198A9"/>
                </a:solidFill>
                <a:latin typeface="Arvo"/>
                <a:ea typeface="Arvo"/>
                <a:cs typeface="Arvo"/>
                <a:sym typeface="Arvo"/>
              </a:defRPr>
            </a:lvl2pPr>
            <a:lvl3pPr lvl="2">
              <a:spcBef>
                <a:spcPts val="0"/>
              </a:spcBef>
              <a:buClr>
                <a:srgbClr val="7198A9"/>
              </a:buClr>
              <a:buFont typeface="Arvo"/>
              <a:buNone/>
              <a:defRPr>
                <a:solidFill>
                  <a:srgbClr val="7198A9"/>
                </a:solidFill>
                <a:latin typeface="Arvo"/>
                <a:ea typeface="Arvo"/>
                <a:cs typeface="Arvo"/>
                <a:sym typeface="Arvo"/>
              </a:defRPr>
            </a:lvl3pPr>
            <a:lvl4pPr lvl="3">
              <a:spcBef>
                <a:spcPts val="0"/>
              </a:spcBef>
              <a:buClr>
                <a:srgbClr val="7198A9"/>
              </a:buClr>
              <a:buFont typeface="Arvo"/>
              <a:buNone/>
              <a:defRPr>
                <a:solidFill>
                  <a:srgbClr val="7198A9"/>
                </a:solidFill>
                <a:latin typeface="Arvo"/>
                <a:ea typeface="Arvo"/>
                <a:cs typeface="Arvo"/>
                <a:sym typeface="Arvo"/>
              </a:defRPr>
            </a:lvl4pPr>
            <a:lvl5pPr lvl="4">
              <a:spcBef>
                <a:spcPts val="0"/>
              </a:spcBef>
              <a:buClr>
                <a:srgbClr val="7198A9"/>
              </a:buClr>
              <a:buFont typeface="Arvo"/>
              <a:buNone/>
              <a:defRPr>
                <a:solidFill>
                  <a:srgbClr val="7198A9"/>
                </a:solidFill>
                <a:latin typeface="Arvo"/>
                <a:ea typeface="Arvo"/>
                <a:cs typeface="Arvo"/>
                <a:sym typeface="Arvo"/>
              </a:defRPr>
            </a:lvl5pPr>
            <a:lvl6pPr lvl="5">
              <a:spcBef>
                <a:spcPts val="0"/>
              </a:spcBef>
              <a:buClr>
                <a:srgbClr val="7198A9"/>
              </a:buClr>
              <a:buFont typeface="Arvo"/>
              <a:buNone/>
              <a:defRPr>
                <a:solidFill>
                  <a:srgbClr val="7198A9"/>
                </a:solidFill>
                <a:latin typeface="Arvo"/>
                <a:ea typeface="Arvo"/>
                <a:cs typeface="Arvo"/>
                <a:sym typeface="Arvo"/>
              </a:defRPr>
            </a:lvl6pPr>
            <a:lvl7pPr lvl="6">
              <a:spcBef>
                <a:spcPts val="0"/>
              </a:spcBef>
              <a:buClr>
                <a:srgbClr val="7198A9"/>
              </a:buClr>
              <a:buFont typeface="Arvo"/>
              <a:buNone/>
              <a:defRPr>
                <a:solidFill>
                  <a:srgbClr val="7198A9"/>
                </a:solidFill>
                <a:latin typeface="Arvo"/>
                <a:ea typeface="Arvo"/>
                <a:cs typeface="Arvo"/>
                <a:sym typeface="Arvo"/>
              </a:defRPr>
            </a:lvl7pPr>
            <a:lvl8pPr lvl="7">
              <a:spcBef>
                <a:spcPts val="0"/>
              </a:spcBef>
              <a:buClr>
                <a:srgbClr val="7198A9"/>
              </a:buClr>
              <a:buFont typeface="Arvo"/>
              <a:buNone/>
              <a:defRPr>
                <a:solidFill>
                  <a:srgbClr val="7198A9"/>
                </a:solidFill>
                <a:latin typeface="Arvo"/>
                <a:ea typeface="Arvo"/>
                <a:cs typeface="Arvo"/>
                <a:sym typeface="Arvo"/>
              </a:defRPr>
            </a:lvl8pPr>
            <a:lvl9pPr lvl="8">
              <a:spcBef>
                <a:spcPts val="0"/>
              </a:spcBef>
              <a:buClr>
                <a:srgbClr val="7198A9"/>
              </a:buClr>
              <a:buFont typeface="Arvo"/>
              <a:buNone/>
              <a:defRPr>
                <a:solidFill>
                  <a:srgbClr val="7198A9"/>
                </a:solidFill>
                <a:latin typeface="Arvo"/>
                <a:ea typeface="Arvo"/>
                <a:cs typeface="Arvo"/>
                <a:sym typeface="Arvo"/>
              </a:defRPr>
            </a:lvl9pPr>
          </a:lstStyle>
          <a:p>
            <a:endParaRPr/>
          </a:p>
        </p:txBody>
      </p:sp>
      <p:sp>
        <p:nvSpPr>
          <p:cNvPr id="7" name="Shape 7"/>
          <p:cNvSpPr txBox="1">
            <a:spLocks noGrp="1"/>
          </p:cNvSpPr>
          <p:nvPr>
            <p:ph type="body" idx="1"/>
          </p:nvPr>
        </p:nvSpPr>
        <p:spPr>
          <a:xfrm>
            <a:off x="1842475" y="1918281"/>
            <a:ext cx="4115399" cy="2702700"/>
          </a:xfrm>
          <a:prstGeom prst="rect">
            <a:avLst/>
          </a:prstGeom>
          <a:noFill/>
          <a:ln>
            <a:noFill/>
          </a:ln>
        </p:spPr>
        <p:txBody>
          <a:bodyPr lIns="91425" tIns="91425" rIns="91425" bIns="91425" anchor="t" anchorCtr="0"/>
          <a:lstStyle>
            <a:lvl1pPr lvl="0">
              <a:spcBef>
                <a:spcPts val="600"/>
              </a:spcBef>
              <a:buClr>
                <a:srgbClr val="CEDBE0"/>
              </a:buClr>
              <a:buSzPct val="100000"/>
              <a:buFont typeface="Muli"/>
              <a:buChar char="■"/>
              <a:defRPr sz="1600">
                <a:solidFill>
                  <a:srgbClr val="4D778A"/>
                </a:solidFill>
                <a:latin typeface="Muli"/>
                <a:ea typeface="Muli"/>
                <a:cs typeface="Muli"/>
                <a:sym typeface="Muli"/>
              </a:defRPr>
            </a:lvl1pPr>
            <a:lvl2pPr lvl="1">
              <a:spcBef>
                <a:spcPts val="480"/>
              </a:spcBef>
              <a:buClr>
                <a:srgbClr val="CEDBE0"/>
              </a:buClr>
              <a:buSzPct val="100000"/>
              <a:buFont typeface="Muli"/>
              <a:buChar char="□"/>
              <a:defRPr sz="1600">
                <a:solidFill>
                  <a:srgbClr val="4D778A"/>
                </a:solidFill>
                <a:latin typeface="Muli"/>
                <a:ea typeface="Muli"/>
                <a:cs typeface="Muli"/>
                <a:sym typeface="Muli"/>
              </a:defRPr>
            </a:lvl2pPr>
            <a:lvl3pPr lvl="2">
              <a:spcBef>
                <a:spcPts val="480"/>
              </a:spcBef>
              <a:buClr>
                <a:srgbClr val="CEDBE0"/>
              </a:buClr>
              <a:buSzPct val="100000"/>
              <a:buFont typeface="Muli"/>
              <a:buChar char="▫"/>
              <a:defRPr sz="1600">
                <a:solidFill>
                  <a:srgbClr val="4D778A"/>
                </a:solidFill>
                <a:latin typeface="Muli"/>
                <a:ea typeface="Muli"/>
                <a:cs typeface="Muli"/>
                <a:sym typeface="Muli"/>
              </a:defRPr>
            </a:lvl3pPr>
            <a:lvl4pPr lvl="3">
              <a:spcBef>
                <a:spcPts val="360"/>
              </a:spcBef>
              <a:buClr>
                <a:srgbClr val="CEDBE0"/>
              </a:buClr>
              <a:buSzPct val="100000"/>
              <a:buFont typeface="Muli"/>
              <a:buChar char="▫"/>
              <a:defRPr sz="1600">
                <a:solidFill>
                  <a:srgbClr val="4D778A"/>
                </a:solidFill>
                <a:latin typeface="Muli"/>
                <a:ea typeface="Muli"/>
                <a:cs typeface="Muli"/>
                <a:sym typeface="Muli"/>
              </a:defRPr>
            </a:lvl4pPr>
            <a:lvl5pPr lvl="4">
              <a:spcBef>
                <a:spcPts val="360"/>
              </a:spcBef>
              <a:buClr>
                <a:srgbClr val="4D778A"/>
              </a:buClr>
              <a:buSzPct val="100000"/>
              <a:buFont typeface="Muli"/>
              <a:defRPr sz="1600">
                <a:solidFill>
                  <a:srgbClr val="4D778A"/>
                </a:solidFill>
                <a:latin typeface="Muli"/>
                <a:ea typeface="Muli"/>
                <a:cs typeface="Muli"/>
                <a:sym typeface="Muli"/>
              </a:defRPr>
            </a:lvl5pPr>
            <a:lvl6pPr lvl="5">
              <a:spcBef>
                <a:spcPts val="360"/>
              </a:spcBef>
              <a:buClr>
                <a:srgbClr val="4D778A"/>
              </a:buClr>
              <a:buSzPct val="100000"/>
              <a:buFont typeface="Muli"/>
              <a:defRPr sz="1600">
                <a:solidFill>
                  <a:srgbClr val="4D778A"/>
                </a:solidFill>
                <a:latin typeface="Muli"/>
                <a:ea typeface="Muli"/>
                <a:cs typeface="Muli"/>
                <a:sym typeface="Muli"/>
              </a:defRPr>
            </a:lvl6pPr>
            <a:lvl7pPr lvl="6">
              <a:spcBef>
                <a:spcPts val="360"/>
              </a:spcBef>
              <a:buClr>
                <a:srgbClr val="4D778A"/>
              </a:buClr>
              <a:buSzPct val="100000"/>
              <a:buFont typeface="Muli"/>
              <a:defRPr sz="1600">
                <a:solidFill>
                  <a:srgbClr val="4D778A"/>
                </a:solidFill>
                <a:latin typeface="Muli"/>
                <a:ea typeface="Muli"/>
                <a:cs typeface="Muli"/>
                <a:sym typeface="Muli"/>
              </a:defRPr>
            </a:lvl7pPr>
            <a:lvl8pPr lvl="7">
              <a:spcBef>
                <a:spcPts val="360"/>
              </a:spcBef>
              <a:buClr>
                <a:srgbClr val="4D778A"/>
              </a:buClr>
              <a:buSzPct val="100000"/>
              <a:buFont typeface="Muli"/>
              <a:defRPr sz="1600">
                <a:solidFill>
                  <a:srgbClr val="4D778A"/>
                </a:solidFill>
                <a:latin typeface="Muli"/>
                <a:ea typeface="Muli"/>
                <a:cs typeface="Muli"/>
                <a:sym typeface="Muli"/>
              </a:defRPr>
            </a:lvl8pPr>
            <a:lvl9pPr lvl="8">
              <a:spcBef>
                <a:spcPts val="360"/>
              </a:spcBef>
              <a:buClr>
                <a:srgbClr val="4D778A"/>
              </a:buClr>
              <a:buSzPct val="100000"/>
              <a:buFont typeface="Muli"/>
              <a:defRPr sz="1600">
                <a:solidFill>
                  <a:srgbClr val="4D778A"/>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8" r:id="rId14"/>
    <p:sldLayoutId id="2147483689" r:id="rId15"/>
    <p:sldLayoutId id="2147483690" r:id="rId16"/>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2123728" y="1378787"/>
            <a:ext cx="5314950" cy="685800"/>
          </a:xfrm>
          <a:prstGeom prst="rect">
            <a:avLst/>
          </a:prstGeo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a:lstStyle>
          <a:p>
            <a:r>
              <a:rPr lang="es-UY" altLang="en-US" sz="3600" b="1" kern="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rPr>
              <a:t>KEY ENGLISH TEST 2</a:t>
            </a:r>
            <a:endParaRPr lang="en-US" sz="3600" b="1" ker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ndParaRPr>
          </a:p>
        </p:txBody>
      </p:sp>
      <p:sp>
        <p:nvSpPr>
          <p:cNvPr id="7" name="Text Placeholder 4"/>
          <p:cNvSpPr txBox="1">
            <a:spLocks/>
          </p:cNvSpPr>
          <p:nvPr/>
        </p:nvSpPr>
        <p:spPr>
          <a:xfrm>
            <a:off x="2627784" y="2309062"/>
            <a:ext cx="5292725" cy="488950"/>
          </a:xfrm>
          <a:prstGeom prst="rect">
            <a:avLst/>
          </a:prstGeom>
          <a:noFill/>
          <a:ln>
            <a:noFill/>
          </a:ln>
        </p:spPr>
        <p:txBody>
          <a:bodyPr lIns="91425" tIns="91425" rIns="91425" bIns="91425" anchor="t" anchorCtr="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marR="0" lvl="0" algn="l" rtl="0">
              <a:lnSpc>
                <a:spcPct val="100000"/>
              </a:lnSpc>
              <a:spcBef>
                <a:spcPts val="0"/>
              </a:spcBef>
              <a:spcAft>
                <a:spcPts val="0"/>
              </a:spcAft>
            </a:defPPr>
            <a:lvl1pPr marR="0" lvl="0" algn="l" rtl="0" eaLnBrk="1" hangingPunct="1">
              <a:lnSpc>
                <a:spcPct val="100000"/>
              </a:lnSpc>
              <a:spcBef>
                <a:spcPts val="60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1pPr>
            <a:lvl2pPr marR="0" lvl="1" algn="l" rtl="0" eaLnBrk="1" hangingPunct="1">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2pPr>
            <a:lvl3pPr marR="0" lvl="2" algn="l" rtl="0" eaLnBrk="1" hangingPunct="1">
              <a:lnSpc>
                <a:spcPct val="100000"/>
              </a:lnSpc>
              <a:spcBef>
                <a:spcPts val="48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3pPr>
            <a:lvl4pPr marR="0" lvl="3" algn="l" rtl="0" eaLnBrk="1" hangingPunct="1">
              <a:lnSpc>
                <a:spcPct val="100000"/>
              </a:lnSpc>
              <a:spcBef>
                <a:spcPts val="360"/>
              </a:spcBef>
              <a:spcAft>
                <a:spcPts val="0"/>
              </a:spcAft>
              <a:buClr>
                <a:srgbClr val="CEDBE0"/>
              </a:buClr>
              <a:buSzPct val="100000"/>
              <a:buFont typeface="Muli"/>
              <a:buChar char="▫"/>
              <a:defRPr sz="1600" b="0" i="0" u="none" strike="noStrike" cap="none">
                <a:solidFill>
                  <a:srgbClr val="4D778A"/>
                </a:solidFill>
                <a:latin typeface="Muli"/>
                <a:ea typeface="Muli"/>
                <a:cs typeface="Muli"/>
                <a:sym typeface="Muli"/>
                <a:rtl val="0"/>
              </a:defRPr>
            </a:lvl4pPr>
            <a:lvl5pPr marR="0" lvl="4"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5pPr>
            <a:lvl6pPr marR="0" lvl="5"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6pPr>
            <a:lvl7pPr marR="0" lvl="6"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7pPr>
            <a:lvl8pPr marR="0" lvl="7"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8pPr>
            <a:lvl9pPr marR="0" lvl="8" algn="l" rtl="0" eaLnBrk="1" hangingPunct="1">
              <a:lnSpc>
                <a:spcPct val="100000"/>
              </a:lnSpc>
              <a:spcBef>
                <a:spcPts val="360"/>
              </a:spcBef>
              <a:spcAft>
                <a:spcPts val="0"/>
              </a:spcAft>
              <a:buClr>
                <a:srgbClr val="4D778A"/>
              </a:buClr>
              <a:buSzPct val="100000"/>
              <a:buFont typeface="Muli"/>
              <a:buNone/>
              <a:defRPr sz="1600" b="0" i="0" u="none" strike="noStrike" cap="none">
                <a:solidFill>
                  <a:srgbClr val="4D778A"/>
                </a:solidFill>
                <a:latin typeface="Muli"/>
                <a:ea typeface="Muli"/>
                <a:cs typeface="Muli"/>
                <a:sym typeface="Muli"/>
                <a:rtl val="0"/>
              </a:defRPr>
            </a:lvl9pPr>
          </a:lstStyle>
          <a:p>
            <a:r>
              <a:rPr lang="es-UY" altLang="en-US" sz="2000" b="1" kern="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SPEAKING TEST 4</a:t>
            </a:r>
            <a:endParaRPr lang="en-US" sz="2000" b="1" kern="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2119852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6845" y="3161891"/>
            <a:ext cx="3181098" cy="15477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9714" tIns="34857" rIns="69714" bIns="34857" rtlCol="0">
            <a:spAutoFit/>
          </a:bodyPr>
          <a:lstStyle/>
          <a:p>
            <a:pPr marL="261427" indent="-261427">
              <a:buAutoNum type="arabicPeriod"/>
            </a:pPr>
            <a:r>
              <a:rPr lang="en-US" sz="1600" smtClean="0"/>
              <a:t>What can I see in the museum?</a:t>
            </a:r>
          </a:p>
          <a:p>
            <a:pPr marL="261427" indent="-261427">
              <a:buAutoNum type="arabicPeriod"/>
            </a:pPr>
            <a:r>
              <a:rPr lang="en-US" sz="1600" smtClean="0"/>
              <a:t>Does it open at the weekends?</a:t>
            </a:r>
          </a:p>
          <a:p>
            <a:pPr marL="261427" indent="-261427">
              <a:buAutoNum type="arabicPeriod"/>
            </a:pPr>
            <a:r>
              <a:rPr lang="en-US" sz="1600" smtClean="0"/>
              <a:t>How much is the student ticket?</a:t>
            </a:r>
          </a:p>
          <a:p>
            <a:pPr marL="261427" indent="-261427">
              <a:buAutoNum type="arabicPeriod"/>
            </a:pPr>
            <a:r>
              <a:rPr lang="en-US" sz="1600" smtClean="0"/>
              <a:t>Is there a car park?</a:t>
            </a:r>
          </a:p>
          <a:p>
            <a:pPr marL="261427" indent="-261427">
              <a:buAutoNum type="arabicPeriod"/>
            </a:pPr>
            <a:r>
              <a:rPr lang="en-US" sz="1600" smtClean="0"/>
              <a:t>Where can you buy postcards?</a:t>
            </a:r>
          </a:p>
          <a:p>
            <a:pPr marL="261427" indent="-261427">
              <a:buAutoNum type="arabicPeriod"/>
            </a:pPr>
            <a:endParaRPr lang="en-US" sz="1600"/>
          </a:p>
        </p:txBody>
      </p:sp>
      <p:sp>
        <p:nvSpPr>
          <p:cNvPr id="14" name="TextBox 13"/>
          <p:cNvSpPr txBox="1"/>
          <p:nvPr/>
        </p:nvSpPr>
        <p:spPr>
          <a:xfrm>
            <a:off x="4355976" y="3058227"/>
            <a:ext cx="4608512" cy="17939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9714" tIns="34857" rIns="69714" bIns="34857" rtlCol="0">
            <a:spAutoFit/>
          </a:bodyPr>
          <a:lstStyle/>
          <a:p>
            <a:pPr marL="261427" indent="-261427">
              <a:buAutoNum type="arabicPeriod"/>
            </a:pPr>
            <a:r>
              <a:rPr lang="en-US" sz="1600" smtClean="0"/>
              <a:t>You can see more than 70 aeroplanes</a:t>
            </a:r>
          </a:p>
          <a:p>
            <a:pPr marL="261427" indent="-261427">
              <a:buAutoNum type="arabicPeriod"/>
            </a:pPr>
            <a:r>
              <a:rPr lang="en-US" sz="1600" smtClean="0"/>
              <a:t>Yes, it does</a:t>
            </a:r>
          </a:p>
          <a:p>
            <a:pPr marL="261427" indent="-261427">
              <a:buAutoNum type="arabicPeriod"/>
            </a:pPr>
            <a:r>
              <a:rPr lang="en-US" sz="1600" smtClean="0"/>
              <a:t>A student ticket is £5</a:t>
            </a:r>
          </a:p>
          <a:p>
            <a:pPr marL="261427" indent="-261427">
              <a:buAutoNum type="arabicPeriod"/>
            </a:pPr>
            <a:r>
              <a:rPr lang="en-US" sz="1600" smtClean="0"/>
              <a:t>Yes, there is</a:t>
            </a:r>
          </a:p>
          <a:p>
            <a:pPr marL="261427" indent="-261427">
              <a:buAutoNum type="arabicPeriod"/>
            </a:pPr>
            <a:r>
              <a:rPr lang="en-US" sz="1600" smtClean="0"/>
              <a:t>You can buy postcards in the shop</a:t>
            </a:r>
          </a:p>
          <a:p>
            <a:pPr marL="261427" indent="-261427">
              <a:buAutoNum type="arabicPeriod"/>
            </a:pPr>
            <a:endParaRPr lang="en-US" sz="1600" smtClean="0"/>
          </a:p>
          <a:p>
            <a:pPr marL="261427" indent="-261427">
              <a:buAutoNum type="arabicPeriod"/>
            </a:pPr>
            <a:endParaRPr lang="en-US" sz="1600"/>
          </a:p>
        </p:txBody>
      </p:sp>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4" y="1"/>
            <a:ext cx="4042459" cy="280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3" y="1"/>
            <a:ext cx="3240361" cy="288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79035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barn(inVertical)">
                                      <p:cBhvr>
                                        <p:cTn id="7" dur="500"/>
                                        <p:tgtEl>
                                          <p:spTgt spid="6145"/>
                                        </p:tgtEl>
                                      </p:cBhvr>
                                    </p:animEffect>
                                  </p:childTnLst>
                                </p:cTn>
                              </p:par>
                              <p:par>
                                <p:cTn id="8" presetID="16" presetClass="entr" presetSubtype="21"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barn(inVertical)">
                                      <p:cBhvr>
                                        <p:cTn id="10" dur="5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4">
                                            <p:txEl>
                                              <p:pRg st="1" end="1"/>
                                            </p:txEl>
                                          </p:spTgt>
                                        </p:tgtEl>
                                        <p:attrNameLst>
                                          <p:attrName>style.visibility</p:attrName>
                                        </p:attrNameLst>
                                      </p:cBhvr>
                                      <p:to>
                                        <p:strVal val="visible"/>
                                      </p:to>
                                    </p:set>
                                    <p:anim calcmode="lin" valueType="num">
                                      <p:cBhvr additive="base">
                                        <p:cTn id="51"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4">
                                            <p:txEl>
                                              <p:pRg st="2" end="2"/>
                                            </p:txEl>
                                          </p:spTgt>
                                        </p:tgtEl>
                                        <p:attrNameLst>
                                          <p:attrName>style.visibility</p:attrName>
                                        </p:attrNameLst>
                                      </p:cBhvr>
                                      <p:to>
                                        <p:strVal val="visible"/>
                                      </p:to>
                                    </p:set>
                                    <p:anim calcmode="lin" valueType="num">
                                      <p:cBhvr additive="base">
                                        <p:cTn id="5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4">
                                            <p:txEl>
                                              <p:pRg st="3" end="3"/>
                                            </p:txEl>
                                          </p:spTgt>
                                        </p:tgtEl>
                                        <p:attrNameLst>
                                          <p:attrName>style.visibility</p:attrName>
                                        </p:attrNameLst>
                                      </p:cBhvr>
                                      <p:to>
                                        <p:strVal val="visible"/>
                                      </p:to>
                                    </p:set>
                                    <p:anim calcmode="lin" valueType="num">
                                      <p:cBhvr additive="base">
                                        <p:cTn id="63"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4">
                                            <p:txEl>
                                              <p:pRg st="4" end="4"/>
                                            </p:txEl>
                                          </p:spTgt>
                                        </p:tgtEl>
                                        <p:attrNameLst>
                                          <p:attrName>style.visibility</p:attrName>
                                        </p:attrNameLst>
                                      </p:cBhvr>
                                      <p:to>
                                        <p:strVal val="visible"/>
                                      </p:to>
                                    </p:set>
                                    <p:anim calcmode="lin" valueType="num">
                                      <p:cBhvr additive="base">
                                        <p:cTn id="69"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870" y="3075806"/>
            <a:ext cx="3181098" cy="15477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69714" tIns="34857" rIns="69714" bIns="34857" rtlCol="0">
            <a:spAutoFit/>
          </a:bodyPr>
          <a:lstStyle/>
          <a:p>
            <a:pPr marL="261427" indent="-261427">
              <a:buAutoNum type="arabicPeriod"/>
            </a:pPr>
            <a:r>
              <a:rPr lang="en-US" sz="1600" smtClean="0"/>
              <a:t>What is the address of the shop?</a:t>
            </a:r>
          </a:p>
          <a:p>
            <a:pPr marL="261427" indent="-261427">
              <a:buAutoNum type="arabicPeriod"/>
            </a:pPr>
            <a:r>
              <a:rPr lang="en-US" sz="1600" smtClean="0"/>
              <a:t>Is it big or small?</a:t>
            </a:r>
          </a:p>
          <a:p>
            <a:pPr marL="261427" indent="-261427">
              <a:buAutoNum type="arabicPeriod"/>
            </a:pPr>
            <a:r>
              <a:rPr lang="en-US" sz="1600" smtClean="0"/>
              <a:t>Is it closed on Sundays?</a:t>
            </a:r>
          </a:p>
          <a:p>
            <a:pPr marL="261427" indent="-261427">
              <a:buAutoNum type="arabicPeriod"/>
            </a:pPr>
            <a:r>
              <a:rPr lang="en-US" sz="1600" smtClean="0"/>
              <a:t>Does it sell travel books?</a:t>
            </a:r>
          </a:p>
          <a:p>
            <a:pPr marL="261427" indent="-261427">
              <a:buAutoNum type="arabicPeriod"/>
            </a:pPr>
            <a:r>
              <a:rPr lang="en-US" sz="1600" smtClean="0"/>
              <a:t>What is the telephone number?</a:t>
            </a:r>
          </a:p>
          <a:p>
            <a:pPr marL="261427" indent="-261427">
              <a:buAutoNum type="arabicPeriod"/>
            </a:pPr>
            <a:endParaRPr lang="en-US" sz="160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0" y="1"/>
            <a:ext cx="3782401" cy="2945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1" y="10997"/>
            <a:ext cx="3523853" cy="293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loud 2"/>
          <p:cNvSpPr/>
          <p:nvPr/>
        </p:nvSpPr>
        <p:spPr>
          <a:xfrm>
            <a:off x="4932040" y="3219822"/>
            <a:ext cx="3123252" cy="1800200"/>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mtClean="0"/>
              <a:t>Ask more questions and answers those questions </a:t>
            </a:r>
            <a:endParaRPr lang="en-US"/>
          </a:p>
        </p:txBody>
      </p:sp>
    </p:spTree>
    <p:extLst>
      <p:ext uri="{BB962C8B-B14F-4D97-AF65-F5344CB8AC3E}">
        <p14:creationId xmlns:p14="http://schemas.microsoft.com/office/powerpoint/2010/main" val="8367354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Vertical)">
                                      <p:cBhvr>
                                        <p:cTn id="7" dur="500"/>
                                        <p:tgtEl>
                                          <p:spTgt spid="10242"/>
                                        </p:tgtEl>
                                      </p:cBhvr>
                                    </p:animEffect>
                                  </p:childTnLst>
                                </p:cTn>
                              </p:par>
                              <p:par>
                                <p:cTn id="8" presetID="16" presetClass="entr" presetSubtype="21" fill="hold"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barn(inVertical)">
                                      <p:cBhvr>
                                        <p:cTn id="10" dur="500"/>
                                        <p:tgtEl>
                                          <p:spTgt spid="1024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 calcmode="lin" valueType="num">
                                      <p:cBhvr additive="base">
                                        <p:cTn id="3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heel(1)">
                                      <p:cBhvr>
                                        <p:cTn id="4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3203848" y="2931790"/>
            <a:ext cx="3600400" cy="1877810"/>
          </a:xfrm>
          <a:prstGeom prst="cloudCallou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mtClean="0"/>
              <a:t>Imagine that you are the tour guide. Introduce the musuem based on the given informattion</a:t>
            </a:r>
            <a:endParaRPr lang="en-US"/>
          </a:p>
        </p:txBody>
      </p:sp>
      <p:pic>
        <p:nvPicPr>
          <p:cNvPr id="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7434"/>
            <a:ext cx="4042459" cy="280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8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95736" y="0"/>
            <a:ext cx="3049588" cy="596900"/>
          </a:xfrm>
          <a:prstGeom prst="rect">
            <a:avLst/>
          </a:prstGeom>
        </p:spPr>
        <p:txBody>
          <a:bodyPr/>
          <a:lstStyle/>
          <a:p>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KET SPEAKING</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4" name="Content Placeholder 3"/>
          <p:cNvSpPr>
            <a:spLocks noGrp="1"/>
          </p:cNvSpPr>
          <p:nvPr>
            <p:ph sz="half" idx="4294967295"/>
          </p:nvPr>
        </p:nvSpPr>
        <p:spPr>
          <a:xfrm>
            <a:off x="467544" y="627534"/>
            <a:ext cx="6840760" cy="3254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oAutofit/>
          </a:bodyPr>
          <a:lstStyle/>
          <a:p>
            <a:pPr marL="34286" indent="0">
              <a:spcBef>
                <a:spcPts val="0"/>
              </a:spcBef>
              <a:buNone/>
            </a:pPr>
            <a:r>
              <a:rPr lang="en-US" sz="1600" b="1">
                <a:latin typeface="+mn-lt"/>
              </a:rPr>
              <a:t>Time allowed</a:t>
            </a:r>
            <a:r>
              <a:rPr lang="en-US" sz="1600">
                <a:latin typeface="+mn-lt"/>
              </a:rPr>
              <a:t> - 8-10 minutes</a:t>
            </a:r>
          </a:p>
          <a:p>
            <a:pPr>
              <a:spcBef>
                <a:spcPts val="0"/>
              </a:spcBef>
            </a:pPr>
            <a:r>
              <a:rPr lang="en-US" sz="1600">
                <a:latin typeface="+mn-lt"/>
              </a:rPr>
              <a:t>Normally you will do the speaking test with another candidate. The two of you will meet two examiners. One of the examiners will talk to you, the other does not particpate in the conversations.</a:t>
            </a:r>
          </a:p>
          <a:p>
            <a:pPr>
              <a:spcBef>
                <a:spcPts val="0"/>
              </a:spcBef>
            </a:pPr>
            <a:r>
              <a:rPr lang="en-US" sz="1600">
                <a:latin typeface="+mn-lt"/>
              </a:rPr>
              <a:t>There are two parts to the speaking test:</a:t>
            </a:r>
          </a:p>
          <a:p>
            <a:pPr>
              <a:spcBef>
                <a:spcPts val="0"/>
              </a:spcBef>
            </a:pPr>
            <a:r>
              <a:rPr lang="en-US" sz="1600">
                <a:latin typeface="+mn-lt"/>
              </a:rPr>
              <a:t>Speaking part 1: short questions and answers between you and the examiner</a:t>
            </a:r>
          </a:p>
          <a:p>
            <a:pPr>
              <a:spcBef>
                <a:spcPts val="0"/>
              </a:spcBef>
            </a:pPr>
            <a:r>
              <a:rPr lang="en-US" sz="1600">
                <a:latin typeface="+mn-lt"/>
              </a:rPr>
              <a:t>Speaking part 2: the examiner gives you some information or a card with some ideas for questions. You have to talk with the other candidate and ask or answer questions.</a:t>
            </a:r>
            <a:br>
              <a:rPr lang="en-US" sz="1600">
                <a:latin typeface="+mn-lt"/>
              </a:rPr>
            </a:br>
            <a:r>
              <a:rPr lang="en-US" sz="1600" b="1">
                <a:latin typeface="+mn-lt"/>
              </a:rPr>
              <a:t>How to prepare for KET Speaking</a:t>
            </a:r>
            <a:endParaRPr lang="en-US" sz="1600">
              <a:latin typeface="+mn-lt"/>
            </a:endParaRPr>
          </a:p>
          <a:p>
            <a:pPr>
              <a:spcBef>
                <a:spcPts val="0"/>
              </a:spcBef>
            </a:pPr>
            <a:r>
              <a:rPr lang="en-US" sz="1600">
                <a:latin typeface="+mn-lt"/>
              </a:rPr>
              <a:t>Speak as much as you can, with your friends</a:t>
            </a:r>
          </a:p>
          <a:p>
            <a:pPr>
              <a:spcBef>
                <a:spcPts val="0"/>
              </a:spcBef>
            </a:pPr>
            <a:r>
              <a:rPr lang="en-US" sz="1600">
                <a:latin typeface="+mn-lt"/>
              </a:rPr>
              <a:t>Practise asking and asnwering questions about daily life</a:t>
            </a:r>
          </a:p>
          <a:p>
            <a:pPr>
              <a:spcBef>
                <a:spcPts val="0"/>
              </a:spcBef>
            </a:pPr>
            <a:r>
              <a:rPr lang="en-US" sz="1600">
                <a:latin typeface="+mn-lt"/>
              </a:rPr>
              <a:t>Practise giving information about yourself</a:t>
            </a:r>
          </a:p>
        </p:txBody>
      </p:sp>
    </p:spTree>
    <p:extLst>
      <p:ext uri="{BB962C8B-B14F-4D97-AF65-F5344CB8AC3E}">
        <p14:creationId xmlns:p14="http://schemas.microsoft.com/office/powerpoint/2010/main" val="712011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additive="base">
                                        <p:cTn id="3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additive="base">
                                        <p:cTn id="4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4">
                                            <p:txEl>
                                              <p:pRg st="6" end="6"/>
                                            </p:txEl>
                                          </p:spTgt>
                                        </p:tgtEl>
                                        <p:attrNameLst>
                                          <p:attrName>style.visibility</p:attrName>
                                        </p:attrNameLst>
                                      </p:cBhvr>
                                      <p:to>
                                        <p:strVal val="visible"/>
                                      </p:to>
                                    </p:set>
                                    <p:anim calcmode="lin" valueType="num">
                                      <p:cBhvr additive="base">
                                        <p:cTn id="4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 calcmode="lin" valueType="num">
                                      <p:cBhvr additive="base">
                                        <p:cTn id="54"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idx="1"/>
          </p:nvPr>
        </p:nvSpPr>
        <p:spPr>
          <a:xfrm>
            <a:off x="2195736" y="627534"/>
            <a:ext cx="4824535" cy="3960440"/>
          </a:xfrm>
          <a:prstGeom prst="rect">
            <a:avLst/>
          </a:prstGeom>
        </p:spPr>
        <p:txBody>
          <a:bodyPr>
            <a:noAutofit/>
          </a:bodyPr>
          <a:lstStyle/>
          <a:p>
            <a:pPr marL="457200" lvl="0" indent="-457200" algn="l">
              <a:buClr>
                <a:schemeClr val="accent4">
                  <a:lumMod val="50000"/>
                </a:schemeClr>
              </a:buClr>
              <a:buFont typeface="+mj-lt"/>
              <a:buAutoNum type="arabicPeriod"/>
            </a:pPr>
            <a:r>
              <a:rPr lang="en-US" sz="2000">
                <a:latin typeface="+mn-lt"/>
              </a:rPr>
              <a:t>What is your hobby</a:t>
            </a:r>
            <a:r>
              <a:rPr lang="en-US" sz="2000" smtClean="0">
                <a:latin typeface="+mn-lt"/>
              </a:rPr>
              <a:t>?</a:t>
            </a:r>
          </a:p>
          <a:p>
            <a:pPr marL="457200" lvl="0" indent="-457200" algn="l">
              <a:buClr>
                <a:schemeClr val="accent4">
                  <a:lumMod val="50000"/>
                </a:schemeClr>
              </a:buClr>
              <a:buFont typeface="+mj-lt"/>
              <a:buAutoNum type="arabicPeriod"/>
            </a:pPr>
            <a:r>
              <a:rPr lang="en-US" sz="2000" smtClean="0">
                <a:latin typeface="+mn-lt"/>
              </a:rPr>
              <a:t>Why </a:t>
            </a:r>
            <a:r>
              <a:rPr lang="en-US" sz="2000">
                <a:latin typeface="+mn-lt"/>
              </a:rPr>
              <a:t>did you start your hobby?</a:t>
            </a:r>
          </a:p>
          <a:p>
            <a:pPr marL="457200" lvl="0" indent="-457200" algn="l">
              <a:buClr>
                <a:schemeClr val="accent4">
                  <a:lumMod val="50000"/>
                </a:schemeClr>
              </a:buClr>
              <a:buFont typeface="+mj-lt"/>
              <a:buAutoNum type="arabicPeriod"/>
            </a:pPr>
            <a:r>
              <a:rPr lang="en-US" sz="2000" smtClean="0">
                <a:latin typeface="+mn-lt"/>
              </a:rPr>
              <a:t>How </a:t>
            </a:r>
            <a:r>
              <a:rPr lang="en-US" sz="2000">
                <a:latin typeface="+mn-lt"/>
              </a:rPr>
              <a:t>many hours a week do you spend on your hobby?</a:t>
            </a:r>
          </a:p>
          <a:p>
            <a:pPr marL="457200" lvl="0" indent="-457200" algn="l">
              <a:buClr>
                <a:schemeClr val="accent4">
                  <a:lumMod val="50000"/>
                </a:schemeClr>
              </a:buClr>
              <a:buFont typeface="+mj-lt"/>
              <a:buAutoNum type="arabicPeriod"/>
            </a:pPr>
            <a:r>
              <a:rPr lang="en-US" sz="2000">
                <a:latin typeface="+mn-lt"/>
              </a:rPr>
              <a:t>Are there any dangerous hobbies?Is your hobby safe or dangerous</a:t>
            </a:r>
            <a:r>
              <a:rPr lang="en-US" sz="2000" smtClean="0">
                <a:latin typeface="+mn-lt"/>
              </a:rPr>
              <a:t>?</a:t>
            </a:r>
          </a:p>
          <a:p>
            <a:pPr marL="457200" lvl="0" indent="-457200" algn="l">
              <a:buClr>
                <a:schemeClr val="accent4">
                  <a:lumMod val="50000"/>
                </a:schemeClr>
              </a:buClr>
              <a:buFont typeface="+mj-lt"/>
              <a:buAutoNum type="arabicPeriod"/>
            </a:pPr>
            <a:r>
              <a:rPr lang="en-US" sz="2000">
                <a:latin typeface="+mn-lt"/>
              </a:rPr>
              <a:t>Does your hobby interfere with your work/study/personal life</a:t>
            </a:r>
            <a:r>
              <a:rPr lang="en-US" sz="2000" smtClean="0">
                <a:latin typeface="+mn-lt"/>
              </a:rPr>
              <a:t>?</a:t>
            </a:r>
          </a:p>
          <a:p>
            <a:pPr marL="457200" lvl="0" indent="-457200" algn="l">
              <a:buClr>
                <a:schemeClr val="accent4">
                  <a:lumMod val="50000"/>
                </a:schemeClr>
              </a:buClr>
              <a:buFont typeface="+mj-lt"/>
              <a:buAutoNum type="arabicPeriod"/>
            </a:pPr>
            <a:r>
              <a:rPr lang="en-US" sz="2000" smtClean="0">
                <a:latin typeface="+mn-lt"/>
              </a:rPr>
              <a:t>Talk about your hobby</a:t>
            </a:r>
          </a:p>
        </p:txBody>
      </p:sp>
      <p:sp>
        <p:nvSpPr>
          <p:cNvPr id="3" name="Title 2"/>
          <p:cNvSpPr>
            <a:spLocks noGrp="1"/>
          </p:cNvSpPr>
          <p:nvPr>
            <p:ph type="title" idx="4294967295"/>
          </p:nvPr>
        </p:nvSpPr>
        <p:spPr>
          <a:xfrm>
            <a:off x="1475656" y="169151"/>
            <a:ext cx="4114800" cy="622300"/>
          </a:xfrm>
          <a:prstGeom prst="rect">
            <a:avLst/>
          </a:prstGeom>
        </p:spPr>
        <p:txBody>
          <a:bodyPr>
            <a:noAutofit/>
          </a:bodyPr>
          <a:lstStyle/>
          <a:p>
            <a:pPr algn="l"/>
            <a:r>
              <a:rPr lang="en-US" sz="32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Part 1: </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Tree>
    <p:extLst>
      <p:ext uri="{BB962C8B-B14F-4D97-AF65-F5344CB8AC3E}">
        <p14:creationId xmlns:p14="http://schemas.microsoft.com/office/powerpoint/2010/main" val="42605083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7755" y="12138"/>
            <a:ext cx="7636245" cy="513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loud 3"/>
          <p:cNvSpPr/>
          <p:nvPr/>
        </p:nvSpPr>
        <p:spPr>
          <a:xfrm>
            <a:off x="0" y="1563638"/>
            <a:ext cx="1507755" cy="1368152"/>
          </a:xfrm>
          <a:prstGeom prst="cloud">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mtClean="0"/>
              <a:t>Hobbies</a:t>
            </a:r>
            <a:endParaRPr lang="en-US"/>
          </a:p>
        </p:txBody>
      </p:sp>
    </p:spTree>
    <p:extLst>
      <p:ext uri="{BB962C8B-B14F-4D97-AF65-F5344CB8AC3E}">
        <p14:creationId xmlns:p14="http://schemas.microsoft.com/office/powerpoint/2010/main" val="373823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155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7310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76994040"/>
              </p:ext>
            </p:extLst>
          </p:nvPr>
        </p:nvGraphicFramePr>
        <p:xfrm>
          <a:off x="-31173" y="0"/>
          <a:ext cx="9156425" cy="5143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8264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DDD80620-9389-426D-851C-B3D941DD36A2}"/>
                                            </p:graphicEl>
                                          </p:spTgt>
                                        </p:tgtEl>
                                        <p:attrNameLst>
                                          <p:attrName>style.visibility</p:attrName>
                                        </p:attrNameLst>
                                      </p:cBhvr>
                                      <p:to>
                                        <p:strVal val="visible"/>
                                      </p:to>
                                    </p:set>
                                    <p:animEffect transition="in" filter="wipe(left)">
                                      <p:cBhvr>
                                        <p:cTn id="7" dur="500"/>
                                        <p:tgtEl>
                                          <p:spTgt spid="5">
                                            <p:graphicEl>
                                              <a:dgm id="{DDD80620-9389-426D-851C-B3D941DD36A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0107E2DA-3873-46DB-BAE3-21EDDD0A813D}"/>
                                            </p:graphicEl>
                                          </p:spTgt>
                                        </p:tgtEl>
                                        <p:attrNameLst>
                                          <p:attrName>style.visibility</p:attrName>
                                        </p:attrNameLst>
                                      </p:cBhvr>
                                      <p:to>
                                        <p:strVal val="visible"/>
                                      </p:to>
                                    </p:set>
                                    <p:animEffect transition="in" filter="wipe(left)">
                                      <p:cBhvr>
                                        <p:cTn id="12" dur="500"/>
                                        <p:tgtEl>
                                          <p:spTgt spid="5">
                                            <p:graphicEl>
                                              <a:dgm id="{0107E2DA-3873-46DB-BAE3-21EDDD0A81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graphicEl>
                                              <a:dgm id="{FE9D406E-3CA9-4077-9FE1-611303C1D003}"/>
                                            </p:graphicEl>
                                          </p:spTgt>
                                        </p:tgtEl>
                                        <p:attrNameLst>
                                          <p:attrName>style.visibility</p:attrName>
                                        </p:attrNameLst>
                                      </p:cBhvr>
                                      <p:to>
                                        <p:strVal val="visible"/>
                                      </p:to>
                                    </p:set>
                                    <p:animEffect transition="in" filter="wipe(left)">
                                      <p:cBhvr>
                                        <p:cTn id="17" dur="500"/>
                                        <p:tgtEl>
                                          <p:spTgt spid="5">
                                            <p:graphicEl>
                                              <a:dgm id="{FE9D406E-3CA9-4077-9FE1-611303C1D00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975BE4D8-95B7-40D3-A3BD-1EBE720B52FE}"/>
                                            </p:graphicEl>
                                          </p:spTgt>
                                        </p:tgtEl>
                                        <p:attrNameLst>
                                          <p:attrName>style.visibility</p:attrName>
                                        </p:attrNameLst>
                                      </p:cBhvr>
                                      <p:to>
                                        <p:strVal val="visible"/>
                                      </p:to>
                                    </p:set>
                                    <p:animEffect transition="in" filter="wipe(left)">
                                      <p:cBhvr>
                                        <p:cTn id="22" dur="500"/>
                                        <p:tgtEl>
                                          <p:spTgt spid="5">
                                            <p:graphicEl>
                                              <a:dgm id="{975BE4D8-95B7-40D3-A3BD-1EBE720B52F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graphicEl>
                                              <a:dgm id="{3BDAED4E-B261-4D5D-896E-CD489E3F78E1}"/>
                                            </p:graphicEl>
                                          </p:spTgt>
                                        </p:tgtEl>
                                        <p:attrNameLst>
                                          <p:attrName>style.visibility</p:attrName>
                                        </p:attrNameLst>
                                      </p:cBhvr>
                                      <p:to>
                                        <p:strVal val="visible"/>
                                      </p:to>
                                    </p:set>
                                    <p:animEffect transition="in" filter="wipe(left)">
                                      <p:cBhvr>
                                        <p:cTn id="27" dur="500"/>
                                        <p:tgtEl>
                                          <p:spTgt spid="5">
                                            <p:graphicEl>
                                              <a:dgm id="{3BDAED4E-B261-4D5D-896E-CD489E3F78E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graphicEl>
                                              <a:dgm id="{16305361-3D55-4B7E-A7BE-0CA669540A37}"/>
                                            </p:graphicEl>
                                          </p:spTgt>
                                        </p:tgtEl>
                                        <p:attrNameLst>
                                          <p:attrName>style.visibility</p:attrName>
                                        </p:attrNameLst>
                                      </p:cBhvr>
                                      <p:to>
                                        <p:strVal val="visible"/>
                                      </p:to>
                                    </p:set>
                                    <p:animEffect transition="in" filter="wipe(left)">
                                      <p:cBhvr>
                                        <p:cTn id="32" dur="500"/>
                                        <p:tgtEl>
                                          <p:spTgt spid="5">
                                            <p:graphicEl>
                                              <a:dgm id="{16305361-3D55-4B7E-A7BE-0CA669540A3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D33BEA8A-5085-475F-AA1D-251CB1179A81}"/>
                                            </p:graphicEl>
                                          </p:spTgt>
                                        </p:tgtEl>
                                        <p:attrNameLst>
                                          <p:attrName>style.visibility</p:attrName>
                                        </p:attrNameLst>
                                      </p:cBhvr>
                                      <p:to>
                                        <p:strVal val="visible"/>
                                      </p:to>
                                    </p:set>
                                    <p:animEffect transition="in" filter="wipe(left)">
                                      <p:cBhvr>
                                        <p:cTn id="37" dur="500"/>
                                        <p:tgtEl>
                                          <p:spTgt spid="5">
                                            <p:graphicEl>
                                              <a:dgm id="{D33BEA8A-5085-475F-AA1D-251CB1179A81}"/>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
                                            <p:graphicEl>
                                              <a:dgm id="{4EA2CB66-1F89-4D75-BAAA-578036AFDCEF}"/>
                                            </p:graphicEl>
                                          </p:spTgt>
                                        </p:tgtEl>
                                        <p:attrNameLst>
                                          <p:attrName>style.visibility</p:attrName>
                                        </p:attrNameLst>
                                      </p:cBhvr>
                                      <p:to>
                                        <p:strVal val="visible"/>
                                      </p:to>
                                    </p:set>
                                    <p:animEffect transition="in" filter="wipe(left)">
                                      <p:cBhvr>
                                        <p:cTn id="42" dur="500"/>
                                        <p:tgtEl>
                                          <p:spTgt spid="5">
                                            <p:graphicEl>
                                              <a:dgm id="{4EA2CB66-1F89-4D75-BAAA-578036AFDCE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graphicEl>
                                              <a:dgm id="{3420513A-F9B2-4EE8-A4A0-E5C226A7C119}"/>
                                            </p:graphicEl>
                                          </p:spTgt>
                                        </p:tgtEl>
                                        <p:attrNameLst>
                                          <p:attrName>style.visibility</p:attrName>
                                        </p:attrNameLst>
                                      </p:cBhvr>
                                      <p:to>
                                        <p:strVal val="visible"/>
                                      </p:to>
                                    </p:set>
                                    <p:animEffect transition="in" filter="wipe(left)">
                                      <p:cBhvr>
                                        <p:cTn id="47" dur="500"/>
                                        <p:tgtEl>
                                          <p:spTgt spid="5">
                                            <p:graphicEl>
                                              <a:dgm id="{3420513A-F9B2-4EE8-A4A0-E5C226A7C11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5">
                                            <p:graphicEl>
                                              <a:dgm id="{6E263A62-B746-4AB4-B305-687EF542482C}"/>
                                            </p:graphicEl>
                                          </p:spTgt>
                                        </p:tgtEl>
                                        <p:attrNameLst>
                                          <p:attrName>style.visibility</p:attrName>
                                        </p:attrNameLst>
                                      </p:cBhvr>
                                      <p:to>
                                        <p:strVal val="visible"/>
                                      </p:to>
                                    </p:set>
                                    <p:animEffect transition="in" filter="wipe(left)">
                                      <p:cBhvr>
                                        <p:cTn id="52" dur="500"/>
                                        <p:tgtEl>
                                          <p:spTgt spid="5">
                                            <p:graphicEl>
                                              <a:dgm id="{6E263A62-B746-4AB4-B305-687EF542482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5">
                                            <p:graphicEl>
                                              <a:dgm id="{98100444-67BF-47AF-976E-DA1EDC67197E}"/>
                                            </p:graphicEl>
                                          </p:spTgt>
                                        </p:tgtEl>
                                        <p:attrNameLst>
                                          <p:attrName>style.visibility</p:attrName>
                                        </p:attrNameLst>
                                      </p:cBhvr>
                                      <p:to>
                                        <p:strVal val="visible"/>
                                      </p:to>
                                    </p:set>
                                    <p:animEffect transition="in" filter="wipe(left)">
                                      <p:cBhvr>
                                        <p:cTn id="57" dur="500"/>
                                        <p:tgtEl>
                                          <p:spTgt spid="5">
                                            <p:graphicEl>
                                              <a:dgm id="{98100444-67BF-47AF-976E-DA1EDC67197E}"/>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5">
                                            <p:graphicEl>
                                              <a:dgm id="{7F1C3D08-C6B4-4F33-93D0-48269DDFF123}"/>
                                            </p:graphicEl>
                                          </p:spTgt>
                                        </p:tgtEl>
                                        <p:attrNameLst>
                                          <p:attrName>style.visibility</p:attrName>
                                        </p:attrNameLst>
                                      </p:cBhvr>
                                      <p:to>
                                        <p:strVal val="visible"/>
                                      </p:to>
                                    </p:set>
                                    <p:animEffect transition="in" filter="wipe(left)">
                                      <p:cBhvr>
                                        <p:cTn id="62" dur="500"/>
                                        <p:tgtEl>
                                          <p:spTgt spid="5">
                                            <p:graphicEl>
                                              <a:dgm id="{7F1C3D08-C6B4-4F33-93D0-48269DDFF12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5">
                                            <p:graphicEl>
                                              <a:dgm id="{8337CEB2-BD68-4C07-A4A8-3F9B03DD780B}"/>
                                            </p:graphicEl>
                                          </p:spTgt>
                                        </p:tgtEl>
                                        <p:attrNameLst>
                                          <p:attrName>style.visibility</p:attrName>
                                        </p:attrNameLst>
                                      </p:cBhvr>
                                      <p:to>
                                        <p:strVal val="visible"/>
                                      </p:to>
                                    </p:set>
                                    <p:animEffect transition="in" filter="wipe(left)">
                                      <p:cBhvr>
                                        <p:cTn id="67" dur="500"/>
                                        <p:tgtEl>
                                          <p:spTgt spid="5">
                                            <p:graphicEl>
                                              <a:dgm id="{8337CEB2-BD68-4C07-A4A8-3F9B03DD780B}"/>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5">
                                            <p:graphicEl>
                                              <a:dgm id="{808CED16-AEE8-4A43-83F6-6BC80ED14C2A}"/>
                                            </p:graphicEl>
                                          </p:spTgt>
                                        </p:tgtEl>
                                        <p:attrNameLst>
                                          <p:attrName>style.visibility</p:attrName>
                                        </p:attrNameLst>
                                      </p:cBhvr>
                                      <p:to>
                                        <p:strVal val="visible"/>
                                      </p:to>
                                    </p:set>
                                    <p:animEffect transition="in" filter="wipe(left)">
                                      <p:cBhvr>
                                        <p:cTn id="72" dur="500"/>
                                        <p:tgtEl>
                                          <p:spTgt spid="5">
                                            <p:graphicEl>
                                              <a:dgm id="{808CED16-AEE8-4A43-83F6-6BC80ED14C2A}"/>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5">
                                            <p:graphicEl>
                                              <a:dgm id="{0CE1CC5D-8DED-4FDE-B2C2-DB34E991E1FF}"/>
                                            </p:graphicEl>
                                          </p:spTgt>
                                        </p:tgtEl>
                                        <p:attrNameLst>
                                          <p:attrName>style.visibility</p:attrName>
                                        </p:attrNameLst>
                                      </p:cBhvr>
                                      <p:to>
                                        <p:strVal val="visible"/>
                                      </p:to>
                                    </p:set>
                                    <p:animEffect transition="in" filter="wipe(left)">
                                      <p:cBhvr>
                                        <p:cTn id="77" dur="500"/>
                                        <p:tgtEl>
                                          <p:spTgt spid="5">
                                            <p:graphicEl>
                                              <a:dgm id="{0CE1CC5D-8DED-4FDE-B2C2-DB34E991E1FF}"/>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5">
                                            <p:graphicEl>
                                              <a:dgm id="{7CD8C185-A57E-4914-8B6B-7B15D76FFB24}"/>
                                            </p:graphicEl>
                                          </p:spTgt>
                                        </p:tgtEl>
                                        <p:attrNameLst>
                                          <p:attrName>style.visibility</p:attrName>
                                        </p:attrNameLst>
                                      </p:cBhvr>
                                      <p:to>
                                        <p:strVal val="visible"/>
                                      </p:to>
                                    </p:set>
                                    <p:animEffect transition="in" filter="wipe(left)">
                                      <p:cBhvr>
                                        <p:cTn id="82" dur="500"/>
                                        <p:tgtEl>
                                          <p:spTgt spid="5">
                                            <p:graphicEl>
                                              <a:dgm id="{7CD8C185-A57E-4914-8B6B-7B15D76FFB24}"/>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5">
                                            <p:graphicEl>
                                              <a:dgm id="{194AE2D6-C9F4-40D1-9224-41A25C24A5A8}"/>
                                            </p:graphicEl>
                                          </p:spTgt>
                                        </p:tgtEl>
                                        <p:attrNameLst>
                                          <p:attrName>style.visibility</p:attrName>
                                        </p:attrNameLst>
                                      </p:cBhvr>
                                      <p:to>
                                        <p:strVal val="visible"/>
                                      </p:to>
                                    </p:set>
                                    <p:animEffect transition="in" filter="wipe(left)">
                                      <p:cBhvr>
                                        <p:cTn id="87" dur="500"/>
                                        <p:tgtEl>
                                          <p:spTgt spid="5">
                                            <p:graphicEl>
                                              <a:dgm id="{194AE2D6-C9F4-40D1-9224-41A25C24A5A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5">
                                            <p:graphicEl>
                                              <a:dgm id="{EB9D480F-4370-4EEF-AEB9-799E01996B5E}"/>
                                            </p:graphicEl>
                                          </p:spTgt>
                                        </p:tgtEl>
                                        <p:attrNameLst>
                                          <p:attrName>style.visibility</p:attrName>
                                        </p:attrNameLst>
                                      </p:cBhvr>
                                      <p:to>
                                        <p:strVal val="visible"/>
                                      </p:to>
                                    </p:set>
                                    <p:animEffect transition="in" filter="wipe(left)">
                                      <p:cBhvr>
                                        <p:cTn id="92" dur="500"/>
                                        <p:tgtEl>
                                          <p:spTgt spid="5">
                                            <p:graphicEl>
                                              <a:dgm id="{EB9D480F-4370-4EEF-AEB9-799E01996B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59588" y="129546"/>
            <a:ext cx="5988675" cy="820200"/>
          </a:xfrm>
        </p:spPr>
        <p:style>
          <a:lnRef idx="2">
            <a:schemeClr val="accent6"/>
          </a:lnRef>
          <a:fillRef idx="1">
            <a:schemeClr val="lt1"/>
          </a:fillRef>
          <a:effectRef idx="0">
            <a:schemeClr val="accent6"/>
          </a:effectRef>
          <a:fontRef idx="minor">
            <a:schemeClr val="dk1"/>
          </a:fontRef>
        </p:style>
        <p:txBody>
          <a:bodyPr/>
          <a:lstStyle/>
          <a:p>
            <a:r>
              <a:rPr lang="en-US" sz="3600">
                <a:latin typeface="+mn-lt"/>
              </a:rPr>
              <a:t>Like doing vs like to do</a:t>
            </a:r>
          </a:p>
        </p:txBody>
      </p:sp>
      <p:sp>
        <p:nvSpPr>
          <p:cNvPr id="3" name="Rectangle 2"/>
          <p:cNvSpPr/>
          <p:nvPr/>
        </p:nvSpPr>
        <p:spPr>
          <a:xfrm>
            <a:off x="1043608" y="1131590"/>
            <a:ext cx="5976664" cy="1200329"/>
          </a:xfrm>
          <a:prstGeom prst="rect">
            <a:avLst/>
          </a:prstGeom>
        </p:spPr>
        <p:txBody>
          <a:bodyPr wrap="square">
            <a:spAutoFit/>
          </a:bodyPr>
          <a:lstStyle/>
          <a:p>
            <a:pPr fontAlgn="base"/>
            <a:r>
              <a:rPr lang="en-US"/>
              <a:t>We use like + gerund (ing form) to talk about general likes:</a:t>
            </a:r>
            <a:br>
              <a:rPr lang="en-US"/>
            </a:br>
            <a:r>
              <a:rPr lang="en-US"/>
              <a:t>I </a:t>
            </a:r>
            <a:r>
              <a:rPr lang="en-US" b="1"/>
              <a:t>like fishing</a:t>
            </a:r>
            <a:r>
              <a:rPr lang="en-US"/>
              <a:t>.</a:t>
            </a:r>
          </a:p>
          <a:p>
            <a:pPr fontAlgn="base"/>
            <a:r>
              <a:rPr lang="en-US"/>
              <a:t>We use like + infinitive to talk about more specific likes:</a:t>
            </a:r>
            <a:br>
              <a:rPr lang="en-US"/>
            </a:br>
            <a:r>
              <a:rPr lang="en-US"/>
              <a:t>I like </a:t>
            </a:r>
            <a:r>
              <a:rPr lang="en-US" b="1"/>
              <a:t>to go fishing</a:t>
            </a:r>
            <a:r>
              <a:rPr lang="en-US"/>
              <a:t> at the weekend.</a:t>
            </a:r>
          </a:p>
        </p:txBody>
      </p:sp>
      <p:pic>
        <p:nvPicPr>
          <p:cNvPr id="3074" name="Picture 2" descr="Image result for fishing clipart"/>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21" b="92265" l="3696" r="95109"/>
                    </a14:imgEffect>
                  </a14:imgLayer>
                </a14:imgProps>
              </a:ext>
              <a:ext uri="{28A0092B-C50C-407E-A947-70E740481C1C}">
                <a14:useLocalDpi xmlns:a14="http://schemas.microsoft.com/office/drawing/2010/main" val="0"/>
              </a:ext>
            </a:extLst>
          </a:blip>
          <a:srcRect/>
          <a:stretch>
            <a:fillRect/>
          </a:stretch>
        </p:blipFill>
        <p:spPr bwMode="auto">
          <a:xfrm>
            <a:off x="1547664" y="2139702"/>
            <a:ext cx="5672105" cy="33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913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daily life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34"/>
            <a:ext cx="5940152" cy="514051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32240" y="1275606"/>
            <a:ext cx="5486400" cy="544182"/>
          </a:xfrm>
          <a:prstGeom prst="rect">
            <a:avLst/>
          </a:prstGeom>
        </p:spPr>
        <p:txBody>
          <a:bodyPr>
            <a:noAutofit/>
          </a:bodyPr>
          <a:lstStyle/>
          <a:p>
            <a:r>
              <a:rPr lang="en-US" sz="24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Daily life</a:t>
            </a:r>
            <a:endPar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type="body" idx="1"/>
          </p:nvPr>
        </p:nvSpPr>
        <p:spPr>
          <a:xfrm>
            <a:off x="5940151" y="3147814"/>
            <a:ext cx="3203849" cy="1008112"/>
          </a:xfrm>
          <a:prstGeom prst="horizontalScroll">
            <a:avLst/>
          </a:prstGeom>
        </p:spPr>
        <p:style>
          <a:lnRef idx="1">
            <a:schemeClr val="accent5"/>
          </a:lnRef>
          <a:fillRef idx="2">
            <a:schemeClr val="accent5"/>
          </a:fillRef>
          <a:effectRef idx="1">
            <a:schemeClr val="accent5"/>
          </a:effectRef>
          <a:fontRef idx="minor">
            <a:schemeClr val="dk1"/>
          </a:fontRef>
        </p:style>
        <p:txBody>
          <a:bodyPr>
            <a:normAutofit/>
          </a:bodyPr>
          <a:lstStyle/>
          <a:p>
            <a:r>
              <a:rPr lang="en-US" smtClean="0"/>
              <a:t>The answer should be at least 3 sentences</a:t>
            </a:r>
            <a:endParaRPr lang="en-US"/>
          </a:p>
        </p:txBody>
      </p:sp>
    </p:spTree>
    <p:extLst>
      <p:ext uri="{BB962C8B-B14F-4D97-AF65-F5344CB8AC3E}">
        <p14:creationId xmlns:p14="http://schemas.microsoft.com/office/powerpoint/2010/main" val="334675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wipe(down)">
                                      <p:cBhvr>
                                        <p:cTn id="25" dur="5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
                                            <p:bg/>
                                          </p:spTgt>
                                        </p:tgtEl>
                                        <p:attrNameLst>
                                          <p:attrName>style.visibility</p:attrName>
                                        </p:attrNameLst>
                                      </p:cBhvr>
                                      <p:to>
                                        <p:strVal val="visible"/>
                                      </p:to>
                                    </p:set>
                                    <p:animEffect transition="in" filter="wipe(down)">
                                      <p:cBhvr>
                                        <p:cTn id="30" dur="500"/>
                                        <p:tgtEl>
                                          <p:spTgt spid="3">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down)">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prstGeom prst="rect">
            <a:avLst/>
          </a:prstGeom>
        </p:spPr>
        <p:txBody>
          <a:bodyPr>
            <a:noAutofit/>
          </a:bodyPr>
          <a:lstStyle/>
          <a:p>
            <a:r>
              <a:rPr lang="en-US"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SPEAKING</a:t>
            </a:r>
            <a:br>
              <a:rPr lang="en-US"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br>
            <a:r>
              <a:rPr lang="en-US" sz="36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PART 2</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ndParaRPr>
          </a:p>
        </p:txBody>
      </p:sp>
      <p:sp>
        <p:nvSpPr>
          <p:cNvPr id="5" name="Rounded Rectangle 4"/>
          <p:cNvSpPr/>
          <p:nvPr/>
        </p:nvSpPr>
        <p:spPr>
          <a:xfrm>
            <a:off x="1115616" y="3145994"/>
            <a:ext cx="6816437" cy="86288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lIns="68573" tIns="34286" rIns="68573" bIns="34286" rtlCol="0" anchor="ctr"/>
          <a:lstStyle/>
          <a:p>
            <a:pPr algn="ctr"/>
            <a:r>
              <a:rPr lang="en-US">
                <a:solidFill>
                  <a:srgbClr val="C00000"/>
                </a:solidFill>
              </a:rPr>
              <a:t>Asking and answering questions using these prompt cards </a:t>
            </a:r>
          </a:p>
        </p:txBody>
      </p:sp>
    </p:spTree>
    <p:extLst>
      <p:ext uri="{BB962C8B-B14F-4D97-AF65-F5344CB8AC3E}">
        <p14:creationId xmlns:p14="http://schemas.microsoft.com/office/powerpoint/2010/main" val="7043057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Titan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Template>
  <TotalTime>67</TotalTime>
  <Words>400</Words>
  <Application>Microsoft Office PowerPoint</Application>
  <PresentationFormat>On-screen Show (16:9)</PresentationFormat>
  <Paragraphs>63</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Arvo</vt:lpstr>
      <vt:lpstr>Calibri</vt:lpstr>
      <vt:lpstr>Muli</vt:lpstr>
      <vt:lpstr>Times New Roman</vt:lpstr>
      <vt:lpstr>Titania template</vt:lpstr>
      <vt:lpstr>PowerPoint Presentation</vt:lpstr>
      <vt:lpstr>KET SPEAKING</vt:lpstr>
      <vt:lpstr>Part 1: </vt:lpstr>
      <vt:lpstr>PowerPoint Presentation</vt:lpstr>
      <vt:lpstr>PowerPoint Presentation</vt:lpstr>
      <vt:lpstr>PowerPoint Presentation</vt:lpstr>
      <vt:lpstr>PowerPoint Presentation</vt:lpstr>
      <vt:lpstr>Daily life</vt:lpstr>
      <vt:lpstr>SPEAKING PART 2</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zizibibi</dc:creator>
  <cp:lastModifiedBy>Windows User</cp:lastModifiedBy>
  <cp:revision>36</cp:revision>
  <dcterms:created xsi:type="dcterms:W3CDTF">2019-11-01T16:15:29Z</dcterms:created>
  <dcterms:modified xsi:type="dcterms:W3CDTF">2022-03-25T15:04:03Z</dcterms:modified>
</cp:coreProperties>
</file>