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327" r:id="rId2"/>
    <p:sldId id="320" r:id="rId3"/>
    <p:sldId id="323" r:id="rId4"/>
    <p:sldId id="321" r:id="rId5"/>
    <p:sldId id="282" r:id="rId6"/>
    <p:sldId id="322" r:id="rId7"/>
    <p:sldId id="324" r:id="rId8"/>
    <p:sldId id="273" r:id="rId9"/>
    <p:sldId id="325" r:id="rId10"/>
    <p:sldId id="256" r:id="rId11"/>
    <p:sldId id="257" r:id="rId12"/>
    <p:sldId id="259" r:id="rId13"/>
    <p:sldId id="262" r:id="rId14"/>
    <p:sldId id="263" r:id="rId15"/>
    <p:sldId id="267" r:id="rId16"/>
    <p:sldId id="268" r:id="rId17"/>
    <p:sldId id="270" r:id="rId18"/>
    <p:sldId id="271" r:id="rId19"/>
    <p:sldId id="390" r:id="rId20"/>
    <p:sldId id="362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7cAJz4RuTikZ/98FvOTqUSHOm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04177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710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03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312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9808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3169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94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99f2f57a7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99f2f57a7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228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4878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73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9346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7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58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960000" y="1504065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3558201" y="2834335"/>
            <a:ext cx="5075600" cy="2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9257811" y="2094689"/>
            <a:ext cx="2934176" cy="4763301"/>
          </a:xfrm>
          <a:custGeom>
            <a:avLst/>
            <a:gdLst/>
            <a:ahLst/>
            <a:cxnLst/>
            <a:rect l="l" t="t" r="r" b="b"/>
            <a:pathLst>
              <a:path w="35251" h="57226" extrusionOk="0">
                <a:moveTo>
                  <a:pt x="35251" y="0"/>
                </a:moveTo>
                <a:cubicBezTo>
                  <a:pt x="17429" y="12031"/>
                  <a:pt x="4631" y="30382"/>
                  <a:pt x="574" y="51499"/>
                </a:cubicBezTo>
                <a:cubicBezTo>
                  <a:pt x="228" y="53304"/>
                  <a:pt x="0" y="55254"/>
                  <a:pt x="18" y="57222"/>
                </a:cubicBezTo>
                <a:lnTo>
                  <a:pt x="4001" y="57225"/>
                </a:lnTo>
                <a:cubicBezTo>
                  <a:pt x="4069" y="55740"/>
                  <a:pt x="4263" y="54285"/>
                  <a:pt x="4526" y="52914"/>
                </a:cubicBezTo>
                <a:cubicBezTo>
                  <a:pt x="8279" y="33392"/>
                  <a:pt x="19498" y="16233"/>
                  <a:pt x="35251" y="4250"/>
                </a:cubicBezTo>
                <a:lnTo>
                  <a:pt x="352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4" name="Google Shape;154;p9"/>
          <p:cNvSpPr/>
          <p:nvPr/>
        </p:nvSpPr>
        <p:spPr>
          <a:xfrm flipH="1">
            <a:off x="-838416" y="0"/>
            <a:ext cx="3303887" cy="4523296"/>
          </a:xfrm>
          <a:custGeom>
            <a:avLst/>
            <a:gdLst/>
            <a:ahLst/>
            <a:cxnLst/>
            <a:rect l="l" t="t" r="r" b="b"/>
            <a:pathLst>
              <a:path w="43562" h="59640" extrusionOk="0">
                <a:moveTo>
                  <a:pt x="18262" y="0"/>
                </a:moveTo>
                <a:cubicBezTo>
                  <a:pt x="15818" y="17047"/>
                  <a:pt x="9533" y="33535"/>
                  <a:pt x="1" y="47879"/>
                </a:cubicBezTo>
                <a:lnTo>
                  <a:pt x="24850" y="59639"/>
                </a:lnTo>
                <a:cubicBezTo>
                  <a:pt x="34379" y="45295"/>
                  <a:pt x="41122" y="30785"/>
                  <a:pt x="43562" y="13738"/>
                </a:cubicBezTo>
                <a:lnTo>
                  <a:pt x="43562" y="6418"/>
                </a:lnTo>
                <a:lnTo>
                  <a:pt x="2646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5" name="Google Shape;155;p9"/>
          <p:cNvSpPr/>
          <p:nvPr/>
        </p:nvSpPr>
        <p:spPr>
          <a:xfrm>
            <a:off x="548700" y="5033709"/>
            <a:ext cx="1343440" cy="1824299"/>
          </a:xfrm>
          <a:custGeom>
            <a:avLst/>
            <a:gdLst/>
            <a:ahLst/>
            <a:cxnLst/>
            <a:rect l="l" t="t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6" name="Google Shape;156;p9"/>
          <p:cNvSpPr/>
          <p:nvPr/>
        </p:nvSpPr>
        <p:spPr>
          <a:xfrm rot="-5400000">
            <a:off x="2302119" y="4925008"/>
            <a:ext cx="721511" cy="1013472"/>
          </a:xfrm>
          <a:custGeom>
            <a:avLst/>
            <a:gdLst/>
            <a:ahLst/>
            <a:cxnLst/>
            <a:rect l="l" t="t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chemeClr val="dk1"/>
              </a:solidFill>
            </a:endParaRPr>
          </a:p>
        </p:txBody>
      </p:sp>
      <p:sp>
        <p:nvSpPr>
          <p:cNvPr id="157" name="Google Shape;157;p9"/>
          <p:cNvSpPr/>
          <p:nvPr/>
        </p:nvSpPr>
        <p:spPr>
          <a:xfrm rot="-5400000">
            <a:off x="1447860" y="636286"/>
            <a:ext cx="1074521" cy="692108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chemeClr val="dk1"/>
              </a:solidFill>
            </a:endParaRPr>
          </a:p>
        </p:txBody>
      </p:sp>
      <p:sp>
        <p:nvSpPr>
          <p:cNvPr id="158" name="Google Shape;158;p9"/>
          <p:cNvSpPr/>
          <p:nvPr/>
        </p:nvSpPr>
        <p:spPr>
          <a:xfrm rot="-6230168">
            <a:off x="10139967" y="5578009"/>
            <a:ext cx="864824" cy="471120"/>
          </a:xfrm>
          <a:custGeom>
            <a:avLst/>
            <a:gdLst/>
            <a:ahLst/>
            <a:cxnLst/>
            <a:rect l="l" t="t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chemeClr val="dk1"/>
              </a:solidFill>
            </a:endParaRPr>
          </a:p>
        </p:txBody>
      </p:sp>
      <p:sp>
        <p:nvSpPr>
          <p:cNvPr id="159" name="Google Shape;159;p9"/>
          <p:cNvSpPr/>
          <p:nvPr/>
        </p:nvSpPr>
        <p:spPr>
          <a:xfrm>
            <a:off x="9723198" y="961792"/>
            <a:ext cx="926970" cy="597091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>
              <a:solidFill>
                <a:schemeClr val="dk1"/>
              </a:solidFill>
            </a:endParaRPr>
          </a:p>
        </p:txBody>
      </p:sp>
      <p:sp>
        <p:nvSpPr>
          <p:cNvPr id="160" name="Google Shape;160;p9"/>
          <p:cNvSpPr/>
          <p:nvPr/>
        </p:nvSpPr>
        <p:spPr>
          <a:xfrm rot="-5400000" flipH="1">
            <a:off x="8923902" y="2978100"/>
            <a:ext cx="5634401" cy="901804"/>
          </a:xfrm>
          <a:custGeom>
            <a:avLst/>
            <a:gdLst/>
            <a:ahLst/>
            <a:cxnLst/>
            <a:rect l="l" t="t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7118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318001" y="2198739"/>
            <a:ext cx="9556000" cy="19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132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1712000" y="4122861"/>
            <a:ext cx="87680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10800000" flipH="1">
            <a:off x="0" y="4693910"/>
            <a:ext cx="2395448" cy="2164092"/>
          </a:xfrm>
          <a:custGeom>
            <a:avLst/>
            <a:gdLst/>
            <a:ahLst/>
            <a:cxnLst/>
            <a:rect l="l" t="t" r="r" b="b"/>
            <a:pathLst>
              <a:path w="43580" h="39371" extrusionOk="0">
                <a:moveTo>
                  <a:pt x="0" y="1"/>
                </a:moveTo>
                <a:lnTo>
                  <a:pt x="0" y="25038"/>
                </a:lnTo>
                <a:cubicBezTo>
                  <a:pt x="11857" y="27766"/>
                  <a:pt x="23217" y="32638"/>
                  <a:pt x="33351" y="39371"/>
                </a:cubicBezTo>
                <a:lnTo>
                  <a:pt x="43579" y="17769"/>
                </a:lnTo>
                <a:cubicBezTo>
                  <a:pt x="31106" y="9479"/>
                  <a:pt x="14824" y="2123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94" name="Google Shape;194;p11"/>
          <p:cNvSpPr/>
          <p:nvPr/>
        </p:nvSpPr>
        <p:spPr>
          <a:xfrm rot="-5400000" flipH="1">
            <a:off x="256645" y="-256643"/>
            <a:ext cx="1776036" cy="2289323"/>
          </a:xfrm>
          <a:custGeom>
            <a:avLst/>
            <a:gdLst/>
            <a:ahLst/>
            <a:cxnLst/>
            <a:rect l="l" t="t" r="r" b="b"/>
            <a:pathLst>
              <a:path w="44774" h="57714" extrusionOk="0">
                <a:moveTo>
                  <a:pt x="1" y="1"/>
                </a:moveTo>
                <a:lnTo>
                  <a:pt x="1" y="57679"/>
                </a:lnTo>
                <a:cubicBezTo>
                  <a:pt x="1710" y="57702"/>
                  <a:pt x="3424" y="57714"/>
                  <a:pt x="5143" y="57714"/>
                </a:cubicBezTo>
                <a:cubicBezTo>
                  <a:pt x="15198" y="57714"/>
                  <a:pt x="25398" y="57324"/>
                  <a:pt x="35367" y="56641"/>
                </a:cubicBezTo>
                <a:cubicBezTo>
                  <a:pt x="38571" y="56425"/>
                  <a:pt x="42377" y="55791"/>
                  <a:pt x="43649" y="53059"/>
                </a:cubicBezTo>
                <a:cubicBezTo>
                  <a:pt x="44085" y="52126"/>
                  <a:pt x="44135" y="51080"/>
                  <a:pt x="44172" y="50064"/>
                </a:cubicBezTo>
                <a:cubicBezTo>
                  <a:pt x="44774" y="33395"/>
                  <a:pt x="43854" y="16496"/>
                  <a:pt x="41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95" name="Google Shape;195;p11"/>
          <p:cNvSpPr/>
          <p:nvPr/>
        </p:nvSpPr>
        <p:spPr>
          <a:xfrm rot="10800000">
            <a:off x="8577367" y="-10"/>
            <a:ext cx="1184114" cy="1314201"/>
          </a:xfrm>
          <a:custGeom>
            <a:avLst/>
            <a:gdLst/>
            <a:ahLst/>
            <a:cxnLst/>
            <a:rect l="l" t="t" r="r" b="b"/>
            <a:pathLst>
              <a:path w="14227" h="15790" extrusionOk="0">
                <a:moveTo>
                  <a:pt x="6982" y="0"/>
                </a:moveTo>
                <a:cubicBezTo>
                  <a:pt x="6978" y="0"/>
                  <a:pt x="6975" y="0"/>
                  <a:pt x="6971" y="0"/>
                </a:cubicBezTo>
                <a:cubicBezTo>
                  <a:pt x="6646" y="0"/>
                  <a:pt x="6304" y="47"/>
                  <a:pt x="6041" y="238"/>
                </a:cubicBezTo>
                <a:cubicBezTo>
                  <a:pt x="5810" y="411"/>
                  <a:pt x="5670" y="674"/>
                  <a:pt x="5537" y="934"/>
                </a:cubicBezTo>
                <a:cubicBezTo>
                  <a:pt x="3233" y="5428"/>
                  <a:pt x="1507" y="10971"/>
                  <a:pt x="1" y="15789"/>
                </a:cubicBezTo>
                <a:lnTo>
                  <a:pt x="11321" y="15789"/>
                </a:lnTo>
                <a:cubicBezTo>
                  <a:pt x="12009" y="13393"/>
                  <a:pt x="12352" y="11677"/>
                  <a:pt x="13044" y="9284"/>
                </a:cubicBezTo>
                <a:cubicBezTo>
                  <a:pt x="13671" y="7103"/>
                  <a:pt x="14226" y="4520"/>
                  <a:pt x="12795" y="2761"/>
                </a:cubicBezTo>
                <a:cubicBezTo>
                  <a:pt x="12258" y="2094"/>
                  <a:pt x="11497" y="1651"/>
                  <a:pt x="10748" y="1240"/>
                </a:cubicBezTo>
                <a:cubicBezTo>
                  <a:pt x="9572" y="604"/>
                  <a:pt x="8319" y="0"/>
                  <a:pt x="69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96" name="Google Shape;196;p11"/>
          <p:cNvSpPr/>
          <p:nvPr/>
        </p:nvSpPr>
        <p:spPr>
          <a:xfrm rot="5713183">
            <a:off x="6110816" y="719204"/>
            <a:ext cx="926976" cy="597094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97" name="Google Shape;197;p11"/>
          <p:cNvSpPr/>
          <p:nvPr/>
        </p:nvSpPr>
        <p:spPr>
          <a:xfrm>
            <a:off x="860462" y="3380969"/>
            <a:ext cx="674519" cy="367435"/>
          </a:xfrm>
          <a:custGeom>
            <a:avLst/>
            <a:gdLst/>
            <a:ahLst/>
            <a:cxnLst/>
            <a:rect l="l" t="t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98" name="Google Shape;198;p11"/>
          <p:cNvSpPr/>
          <p:nvPr/>
        </p:nvSpPr>
        <p:spPr>
          <a:xfrm>
            <a:off x="4245865" y="5840258"/>
            <a:ext cx="926970" cy="597091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99" name="Google Shape;199;p11"/>
          <p:cNvSpPr/>
          <p:nvPr/>
        </p:nvSpPr>
        <p:spPr>
          <a:xfrm rot="5400000">
            <a:off x="9227800" y="4795586"/>
            <a:ext cx="1731621" cy="2393182"/>
          </a:xfrm>
          <a:custGeom>
            <a:avLst/>
            <a:gdLst/>
            <a:ahLst/>
            <a:cxnLst/>
            <a:rect l="l" t="t" r="r" b="b"/>
            <a:pathLst>
              <a:path w="27672" h="38244" extrusionOk="0">
                <a:moveTo>
                  <a:pt x="14038" y="1"/>
                </a:moveTo>
                <a:cubicBezTo>
                  <a:pt x="10502" y="1835"/>
                  <a:pt x="7169" y="4052"/>
                  <a:pt x="4113" y="6604"/>
                </a:cubicBezTo>
                <a:cubicBezTo>
                  <a:pt x="3777" y="6880"/>
                  <a:pt x="3435" y="7180"/>
                  <a:pt x="3258" y="7580"/>
                </a:cubicBezTo>
                <a:cubicBezTo>
                  <a:pt x="3103" y="7940"/>
                  <a:pt x="3096" y="8344"/>
                  <a:pt x="3107" y="8733"/>
                </a:cubicBezTo>
                <a:cubicBezTo>
                  <a:pt x="3147" y="10686"/>
                  <a:pt x="3479" y="12637"/>
                  <a:pt x="4084" y="14492"/>
                </a:cubicBezTo>
                <a:cubicBezTo>
                  <a:pt x="4171" y="14748"/>
                  <a:pt x="4257" y="15019"/>
                  <a:pt x="4185" y="15278"/>
                </a:cubicBezTo>
                <a:cubicBezTo>
                  <a:pt x="4098" y="15581"/>
                  <a:pt x="3813" y="15779"/>
                  <a:pt x="3550" y="15949"/>
                </a:cubicBezTo>
                <a:lnTo>
                  <a:pt x="1150" y="17506"/>
                </a:lnTo>
                <a:cubicBezTo>
                  <a:pt x="732" y="17776"/>
                  <a:pt x="289" y="18078"/>
                  <a:pt x="119" y="18547"/>
                </a:cubicBezTo>
                <a:cubicBezTo>
                  <a:pt x="1" y="18878"/>
                  <a:pt x="40" y="19246"/>
                  <a:pt x="101" y="19595"/>
                </a:cubicBezTo>
                <a:cubicBezTo>
                  <a:pt x="430" y="21455"/>
                  <a:pt x="1305" y="23171"/>
                  <a:pt x="2228" y="24815"/>
                </a:cubicBezTo>
                <a:cubicBezTo>
                  <a:pt x="4682" y="29175"/>
                  <a:pt x="7569" y="33288"/>
                  <a:pt x="10841" y="37072"/>
                </a:cubicBezTo>
                <a:cubicBezTo>
                  <a:pt x="11305" y="37624"/>
                  <a:pt x="11920" y="38243"/>
                  <a:pt x="12502" y="38243"/>
                </a:cubicBezTo>
                <a:cubicBezTo>
                  <a:pt x="12508" y="38243"/>
                  <a:pt x="12515" y="38243"/>
                  <a:pt x="12521" y="38243"/>
                </a:cubicBezTo>
                <a:cubicBezTo>
                  <a:pt x="13105" y="38225"/>
                  <a:pt x="13631" y="37897"/>
                  <a:pt x="14121" y="37576"/>
                </a:cubicBezTo>
                <a:cubicBezTo>
                  <a:pt x="19026" y="34361"/>
                  <a:pt x="23426" y="30804"/>
                  <a:pt x="27672" y="26937"/>
                </a:cubicBezTo>
                <a:lnTo>
                  <a:pt x="27672" y="13166"/>
                </a:lnTo>
                <a:cubicBezTo>
                  <a:pt x="24591" y="8560"/>
                  <a:pt x="21282" y="4145"/>
                  <a:pt x="175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00" name="Google Shape;200;p11"/>
          <p:cNvSpPr/>
          <p:nvPr/>
        </p:nvSpPr>
        <p:spPr>
          <a:xfrm rot="-5400000" flipH="1">
            <a:off x="8923902" y="2978100"/>
            <a:ext cx="5634401" cy="901804"/>
          </a:xfrm>
          <a:custGeom>
            <a:avLst/>
            <a:gdLst/>
            <a:ahLst/>
            <a:cxnLst/>
            <a:rect l="l" t="t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1440363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950800" y="761100"/>
            <a:ext cx="3518800" cy="2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10"/>
          <p:cNvGrpSpPr/>
          <p:nvPr/>
        </p:nvGrpSpPr>
        <p:grpSpPr>
          <a:xfrm rot="2241308">
            <a:off x="411235" y="5691886"/>
            <a:ext cx="929948" cy="604732"/>
            <a:chOff x="5412900" y="4540000"/>
            <a:chExt cx="467300" cy="303850"/>
          </a:xfrm>
        </p:grpSpPr>
        <p:sp>
          <p:nvSpPr>
            <p:cNvPr id="164" name="Google Shape;164;p10"/>
            <p:cNvSpPr/>
            <p:nvPr/>
          </p:nvSpPr>
          <p:spPr>
            <a:xfrm>
              <a:off x="5412900" y="4540000"/>
              <a:ext cx="467300" cy="303850"/>
            </a:xfrm>
            <a:custGeom>
              <a:avLst/>
              <a:gdLst/>
              <a:ahLst/>
              <a:cxnLst/>
              <a:rect l="l" t="t" r="r" b="b"/>
              <a:pathLst>
                <a:path w="18692" h="12154" extrusionOk="0">
                  <a:moveTo>
                    <a:pt x="15848" y="0"/>
                  </a:moveTo>
                  <a:cubicBezTo>
                    <a:pt x="14782" y="0"/>
                    <a:pt x="13709" y="205"/>
                    <a:pt x="12643" y="205"/>
                  </a:cubicBezTo>
                  <a:cubicBezTo>
                    <a:pt x="12427" y="205"/>
                    <a:pt x="12211" y="197"/>
                    <a:pt x="11995" y="176"/>
                  </a:cubicBezTo>
                  <a:cubicBezTo>
                    <a:pt x="11626" y="143"/>
                    <a:pt x="11248" y="131"/>
                    <a:pt x="10867" y="131"/>
                  </a:cubicBezTo>
                  <a:cubicBezTo>
                    <a:pt x="9981" y="131"/>
                    <a:pt x="9074" y="195"/>
                    <a:pt x="8204" y="195"/>
                  </a:cubicBezTo>
                  <a:cubicBezTo>
                    <a:pt x="8093" y="195"/>
                    <a:pt x="7982" y="194"/>
                    <a:pt x="7872" y="191"/>
                  </a:cubicBezTo>
                  <a:cubicBezTo>
                    <a:pt x="7723" y="188"/>
                    <a:pt x="7572" y="186"/>
                    <a:pt x="7420" y="186"/>
                  </a:cubicBezTo>
                  <a:cubicBezTo>
                    <a:pt x="6208" y="186"/>
                    <a:pt x="4928" y="290"/>
                    <a:pt x="3807" y="310"/>
                  </a:cubicBezTo>
                  <a:cubicBezTo>
                    <a:pt x="2787" y="328"/>
                    <a:pt x="819" y="386"/>
                    <a:pt x="1" y="876"/>
                  </a:cubicBezTo>
                  <a:lnTo>
                    <a:pt x="1" y="11371"/>
                  </a:lnTo>
                  <a:cubicBezTo>
                    <a:pt x="220" y="11738"/>
                    <a:pt x="1266" y="11937"/>
                    <a:pt x="1579" y="11955"/>
                  </a:cubicBezTo>
                  <a:cubicBezTo>
                    <a:pt x="3949" y="12087"/>
                    <a:pt x="6320" y="12153"/>
                    <a:pt x="8690" y="12153"/>
                  </a:cubicBezTo>
                  <a:cubicBezTo>
                    <a:pt x="11750" y="12153"/>
                    <a:pt x="14810" y="12043"/>
                    <a:pt x="17866" y="11821"/>
                  </a:cubicBezTo>
                  <a:cubicBezTo>
                    <a:pt x="18007" y="11814"/>
                    <a:pt x="18158" y="11796"/>
                    <a:pt x="18263" y="11648"/>
                  </a:cubicBezTo>
                  <a:cubicBezTo>
                    <a:pt x="18371" y="11497"/>
                    <a:pt x="18396" y="11248"/>
                    <a:pt x="18414" y="11018"/>
                  </a:cubicBezTo>
                  <a:cubicBezTo>
                    <a:pt x="18692" y="7575"/>
                    <a:pt x="18309" y="4004"/>
                    <a:pt x="17329" y="908"/>
                  </a:cubicBezTo>
                  <a:cubicBezTo>
                    <a:pt x="17243" y="638"/>
                    <a:pt x="17145" y="357"/>
                    <a:pt x="16983" y="202"/>
                  </a:cubicBezTo>
                  <a:cubicBezTo>
                    <a:pt x="16835" y="61"/>
                    <a:pt x="16662" y="43"/>
                    <a:pt x="16493" y="29"/>
                  </a:cubicBezTo>
                  <a:cubicBezTo>
                    <a:pt x="16278" y="8"/>
                    <a:pt x="16063" y="0"/>
                    <a:pt x="15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65" name="Google Shape;165;p10"/>
            <p:cNvGrpSpPr/>
            <p:nvPr/>
          </p:nvGrpSpPr>
          <p:grpSpPr>
            <a:xfrm>
              <a:off x="5446325" y="4562463"/>
              <a:ext cx="400450" cy="258925"/>
              <a:chOff x="3979925" y="319150"/>
              <a:chExt cx="400450" cy="258925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4144100" y="331800"/>
                <a:ext cx="51750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2355" extrusionOk="0">
                    <a:moveTo>
                      <a:pt x="828" y="0"/>
                    </a:moveTo>
                    <a:cubicBezTo>
                      <a:pt x="630" y="0"/>
                      <a:pt x="444" y="87"/>
                      <a:pt x="245" y="160"/>
                    </a:cubicBezTo>
                    <a:cubicBezTo>
                      <a:pt x="0" y="250"/>
                      <a:pt x="148" y="809"/>
                      <a:pt x="213" y="993"/>
                    </a:cubicBezTo>
                    <a:cubicBezTo>
                      <a:pt x="278" y="1170"/>
                      <a:pt x="371" y="1339"/>
                      <a:pt x="486" y="1491"/>
                    </a:cubicBezTo>
                    <a:cubicBezTo>
                      <a:pt x="757" y="1832"/>
                      <a:pt x="1132" y="2082"/>
                      <a:pt x="1521" y="2280"/>
                    </a:cubicBezTo>
                    <a:cubicBezTo>
                      <a:pt x="1597" y="2317"/>
                      <a:pt x="1679" y="2355"/>
                      <a:pt x="1763" y="2355"/>
                    </a:cubicBezTo>
                    <a:cubicBezTo>
                      <a:pt x="1783" y="2355"/>
                      <a:pt x="1803" y="2353"/>
                      <a:pt x="1824" y="2348"/>
                    </a:cubicBezTo>
                    <a:cubicBezTo>
                      <a:pt x="2018" y="2301"/>
                      <a:pt x="2069" y="2049"/>
                      <a:pt x="2058" y="1847"/>
                    </a:cubicBezTo>
                    <a:cubicBezTo>
                      <a:pt x="2030" y="1436"/>
                      <a:pt x="1910" y="1032"/>
                      <a:pt x="1712" y="676"/>
                    </a:cubicBezTo>
                    <a:cubicBezTo>
                      <a:pt x="1564" y="413"/>
                      <a:pt x="1363" y="167"/>
                      <a:pt x="1085" y="52"/>
                    </a:cubicBezTo>
                    <a:cubicBezTo>
                      <a:pt x="996" y="15"/>
                      <a:pt x="911" y="0"/>
                      <a:pt x="8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160400" y="395625"/>
                <a:ext cx="7147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697" extrusionOk="0">
                    <a:moveTo>
                      <a:pt x="842" y="1"/>
                    </a:moveTo>
                    <a:cubicBezTo>
                      <a:pt x="837" y="1"/>
                      <a:pt x="831" y="1"/>
                      <a:pt x="826" y="1"/>
                    </a:cubicBezTo>
                    <a:cubicBezTo>
                      <a:pt x="476" y="1"/>
                      <a:pt x="1" y="227"/>
                      <a:pt x="1" y="631"/>
                    </a:cubicBezTo>
                    <a:cubicBezTo>
                      <a:pt x="4" y="851"/>
                      <a:pt x="123" y="1053"/>
                      <a:pt x="275" y="1208"/>
                    </a:cubicBezTo>
                    <a:cubicBezTo>
                      <a:pt x="386" y="1323"/>
                      <a:pt x="516" y="1420"/>
                      <a:pt x="667" y="1475"/>
                    </a:cubicBezTo>
                    <a:cubicBezTo>
                      <a:pt x="786" y="1518"/>
                      <a:pt x="909" y="1533"/>
                      <a:pt x="1032" y="1546"/>
                    </a:cubicBezTo>
                    <a:cubicBezTo>
                      <a:pt x="1388" y="1593"/>
                      <a:pt x="1745" y="1636"/>
                      <a:pt x="2102" y="1680"/>
                    </a:cubicBezTo>
                    <a:cubicBezTo>
                      <a:pt x="2172" y="1688"/>
                      <a:pt x="2245" y="1696"/>
                      <a:pt x="2316" y="1696"/>
                    </a:cubicBezTo>
                    <a:cubicBezTo>
                      <a:pt x="2401" y="1696"/>
                      <a:pt x="2483" y="1685"/>
                      <a:pt x="2559" y="1648"/>
                    </a:cubicBezTo>
                    <a:cubicBezTo>
                      <a:pt x="2780" y="1543"/>
                      <a:pt x="2858" y="1252"/>
                      <a:pt x="2787" y="1017"/>
                    </a:cubicBezTo>
                    <a:cubicBezTo>
                      <a:pt x="2715" y="786"/>
                      <a:pt x="2527" y="606"/>
                      <a:pt x="2329" y="469"/>
                    </a:cubicBezTo>
                    <a:cubicBezTo>
                      <a:pt x="1898" y="166"/>
                      <a:pt x="1370" y="1"/>
                      <a:pt x="8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159675" y="470275"/>
                <a:ext cx="4462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966" extrusionOk="0">
                    <a:moveTo>
                      <a:pt x="493" y="1"/>
                    </a:moveTo>
                    <a:cubicBezTo>
                      <a:pt x="347" y="1"/>
                      <a:pt x="215" y="50"/>
                      <a:pt x="134" y="186"/>
                    </a:cubicBezTo>
                    <a:cubicBezTo>
                      <a:pt x="1" y="417"/>
                      <a:pt x="1" y="716"/>
                      <a:pt x="106" y="957"/>
                    </a:cubicBezTo>
                    <a:cubicBezTo>
                      <a:pt x="246" y="1282"/>
                      <a:pt x="527" y="1523"/>
                      <a:pt x="801" y="1747"/>
                    </a:cubicBezTo>
                    <a:cubicBezTo>
                      <a:pt x="923" y="1844"/>
                      <a:pt x="1053" y="1949"/>
                      <a:pt x="1208" y="1963"/>
                    </a:cubicBezTo>
                    <a:cubicBezTo>
                      <a:pt x="1221" y="1964"/>
                      <a:pt x="1234" y="1965"/>
                      <a:pt x="1247" y="1965"/>
                    </a:cubicBezTo>
                    <a:cubicBezTo>
                      <a:pt x="1413" y="1965"/>
                      <a:pt x="1575" y="1862"/>
                      <a:pt x="1663" y="1718"/>
                    </a:cubicBezTo>
                    <a:cubicBezTo>
                      <a:pt x="1759" y="1563"/>
                      <a:pt x="1785" y="1375"/>
                      <a:pt x="1766" y="1192"/>
                    </a:cubicBezTo>
                    <a:cubicBezTo>
                      <a:pt x="1727" y="774"/>
                      <a:pt x="1457" y="402"/>
                      <a:pt x="1100" y="194"/>
                    </a:cubicBezTo>
                    <a:cubicBezTo>
                      <a:pt x="941" y="102"/>
                      <a:pt x="70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9" name="Google Shape;169;p10"/>
              <p:cNvSpPr/>
              <p:nvPr/>
            </p:nvSpPr>
            <p:spPr>
              <a:xfrm>
                <a:off x="4169425" y="540875"/>
                <a:ext cx="36950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488" extrusionOk="0">
                    <a:moveTo>
                      <a:pt x="440" y="0"/>
                    </a:moveTo>
                    <a:cubicBezTo>
                      <a:pt x="381" y="0"/>
                      <a:pt x="321" y="19"/>
                      <a:pt x="270" y="47"/>
                    </a:cubicBezTo>
                    <a:cubicBezTo>
                      <a:pt x="180" y="98"/>
                      <a:pt x="108" y="177"/>
                      <a:pt x="69" y="271"/>
                    </a:cubicBezTo>
                    <a:cubicBezTo>
                      <a:pt x="0" y="447"/>
                      <a:pt x="40" y="656"/>
                      <a:pt x="133" y="822"/>
                    </a:cubicBezTo>
                    <a:cubicBezTo>
                      <a:pt x="227" y="988"/>
                      <a:pt x="371" y="1121"/>
                      <a:pt x="519" y="1240"/>
                    </a:cubicBezTo>
                    <a:cubicBezTo>
                      <a:pt x="656" y="1355"/>
                      <a:pt x="811" y="1470"/>
                      <a:pt x="991" y="1485"/>
                    </a:cubicBezTo>
                    <a:cubicBezTo>
                      <a:pt x="1005" y="1486"/>
                      <a:pt x="1019" y="1487"/>
                      <a:pt x="1033" y="1487"/>
                    </a:cubicBezTo>
                    <a:cubicBezTo>
                      <a:pt x="1091" y="1487"/>
                      <a:pt x="1148" y="1475"/>
                      <a:pt x="1200" y="1449"/>
                    </a:cubicBezTo>
                    <a:cubicBezTo>
                      <a:pt x="1330" y="1384"/>
                      <a:pt x="1402" y="1237"/>
                      <a:pt x="1431" y="1092"/>
                    </a:cubicBezTo>
                    <a:cubicBezTo>
                      <a:pt x="1478" y="833"/>
                      <a:pt x="1402" y="552"/>
                      <a:pt x="1229" y="350"/>
                    </a:cubicBezTo>
                    <a:cubicBezTo>
                      <a:pt x="1107" y="206"/>
                      <a:pt x="937" y="105"/>
                      <a:pt x="754" y="61"/>
                    </a:cubicBezTo>
                    <a:cubicBezTo>
                      <a:pt x="674" y="43"/>
                      <a:pt x="594" y="33"/>
                      <a:pt x="511" y="11"/>
                    </a:cubicBezTo>
                    <a:cubicBezTo>
                      <a:pt x="488" y="4"/>
                      <a:pt x="464" y="0"/>
                      <a:pt x="4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296000" y="319150"/>
                <a:ext cx="344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013" extrusionOk="0">
                    <a:moveTo>
                      <a:pt x="454" y="1"/>
                    </a:moveTo>
                    <a:cubicBezTo>
                      <a:pt x="318" y="1"/>
                      <a:pt x="175" y="58"/>
                      <a:pt x="87" y="162"/>
                    </a:cubicBezTo>
                    <a:cubicBezTo>
                      <a:pt x="1" y="263"/>
                      <a:pt x="29" y="429"/>
                      <a:pt x="72" y="544"/>
                    </a:cubicBezTo>
                    <a:cubicBezTo>
                      <a:pt x="109" y="638"/>
                      <a:pt x="170" y="724"/>
                      <a:pt x="249" y="789"/>
                    </a:cubicBezTo>
                    <a:cubicBezTo>
                      <a:pt x="418" y="929"/>
                      <a:pt x="646" y="984"/>
                      <a:pt x="866" y="1006"/>
                    </a:cubicBezTo>
                    <a:cubicBezTo>
                      <a:pt x="902" y="1010"/>
                      <a:pt x="941" y="1012"/>
                      <a:pt x="979" y="1012"/>
                    </a:cubicBezTo>
                    <a:cubicBezTo>
                      <a:pt x="1109" y="1012"/>
                      <a:pt x="1240" y="982"/>
                      <a:pt x="1313" y="879"/>
                    </a:cubicBezTo>
                    <a:cubicBezTo>
                      <a:pt x="1378" y="789"/>
                      <a:pt x="1378" y="660"/>
                      <a:pt x="1334" y="558"/>
                    </a:cubicBezTo>
                    <a:cubicBezTo>
                      <a:pt x="1287" y="454"/>
                      <a:pt x="1208" y="371"/>
                      <a:pt x="1122" y="299"/>
                    </a:cubicBezTo>
                    <a:cubicBezTo>
                      <a:pt x="945" y="147"/>
                      <a:pt x="729" y="29"/>
                      <a:pt x="498" y="3"/>
                    </a:cubicBezTo>
                    <a:cubicBezTo>
                      <a:pt x="483" y="2"/>
                      <a:pt x="469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3980025" y="328025"/>
                <a:ext cx="582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55" extrusionOk="0">
                    <a:moveTo>
                      <a:pt x="880" y="0"/>
                    </a:moveTo>
                    <a:cubicBezTo>
                      <a:pt x="857" y="0"/>
                      <a:pt x="834" y="1"/>
                      <a:pt x="811" y="2"/>
                    </a:cubicBezTo>
                    <a:cubicBezTo>
                      <a:pt x="685" y="5"/>
                      <a:pt x="555" y="5"/>
                      <a:pt x="444" y="70"/>
                    </a:cubicBezTo>
                    <a:cubicBezTo>
                      <a:pt x="278" y="164"/>
                      <a:pt x="134" y="301"/>
                      <a:pt x="76" y="484"/>
                    </a:cubicBezTo>
                    <a:cubicBezTo>
                      <a:pt x="0" y="712"/>
                      <a:pt x="73" y="985"/>
                      <a:pt x="260" y="1126"/>
                    </a:cubicBezTo>
                    <a:cubicBezTo>
                      <a:pt x="361" y="1201"/>
                      <a:pt x="484" y="1241"/>
                      <a:pt x="606" y="1266"/>
                    </a:cubicBezTo>
                    <a:cubicBezTo>
                      <a:pt x="850" y="1326"/>
                      <a:pt x="1101" y="1354"/>
                      <a:pt x="1353" y="1354"/>
                    </a:cubicBezTo>
                    <a:cubicBezTo>
                      <a:pt x="1502" y="1354"/>
                      <a:pt x="1651" y="1344"/>
                      <a:pt x="1799" y="1324"/>
                    </a:cubicBezTo>
                    <a:cubicBezTo>
                      <a:pt x="2001" y="1296"/>
                      <a:pt x="2239" y="1216"/>
                      <a:pt x="2292" y="1015"/>
                    </a:cubicBezTo>
                    <a:cubicBezTo>
                      <a:pt x="2329" y="870"/>
                      <a:pt x="2245" y="719"/>
                      <a:pt x="2152" y="599"/>
                    </a:cubicBezTo>
                    <a:cubicBezTo>
                      <a:pt x="1939" y="337"/>
                      <a:pt x="1640" y="153"/>
                      <a:pt x="1319" y="63"/>
                    </a:cubicBezTo>
                    <a:cubicBezTo>
                      <a:pt x="1176" y="22"/>
                      <a:pt x="1030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2" name="Google Shape;172;p10"/>
              <p:cNvSpPr/>
              <p:nvPr/>
            </p:nvSpPr>
            <p:spPr>
              <a:xfrm>
                <a:off x="4024700" y="374100"/>
                <a:ext cx="438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983" extrusionOk="0">
                    <a:moveTo>
                      <a:pt x="689" y="0"/>
                    </a:moveTo>
                    <a:cubicBezTo>
                      <a:pt x="603" y="0"/>
                      <a:pt x="516" y="6"/>
                      <a:pt x="430" y="15"/>
                    </a:cubicBezTo>
                    <a:cubicBezTo>
                      <a:pt x="350" y="25"/>
                      <a:pt x="260" y="29"/>
                      <a:pt x="192" y="72"/>
                    </a:cubicBezTo>
                    <a:cubicBezTo>
                      <a:pt x="4" y="188"/>
                      <a:pt x="1" y="473"/>
                      <a:pt x="62" y="656"/>
                    </a:cubicBezTo>
                    <a:cubicBezTo>
                      <a:pt x="112" y="800"/>
                      <a:pt x="199" y="930"/>
                      <a:pt x="285" y="1060"/>
                    </a:cubicBezTo>
                    <a:cubicBezTo>
                      <a:pt x="380" y="1197"/>
                      <a:pt x="473" y="1338"/>
                      <a:pt x="567" y="1478"/>
                    </a:cubicBezTo>
                    <a:cubicBezTo>
                      <a:pt x="686" y="1658"/>
                      <a:pt x="819" y="1845"/>
                      <a:pt x="1021" y="1928"/>
                    </a:cubicBezTo>
                    <a:cubicBezTo>
                      <a:pt x="1154" y="1983"/>
                      <a:pt x="1305" y="1983"/>
                      <a:pt x="1453" y="1983"/>
                    </a:cubicBezTo>
                    <a:cubicBezTo>
                      <a:pt x="1515" y="1983"/>
                      <a:pt x="1583" y="1978"/>
                      <a:pt x="1634" y="1946"/>
                    </a:cubicBezTo>
                    <a:cubicBezTo>
                      <a:pt x="1716" y="1892"/>
                      <a:pt x="1738" y="1780"/>
                      <a:pt x="1742" y="1680"/>
                    </a:cubicBezTo>
                    <a:cubicBezTo>
                      <a:pt x="1752" y="1359"/>
                      <a:pt x="1673" y="1038"/>
                      <a:pt x="1594" y="724"/>
                    </a:cubicBezTo>
                    <a:cubicBezTo>
                      <a:pt x="1558" y="584"/>
                      <a:pt x="1522" y="440"/>
                      <a:pt x="1435" y="321"/>
                    </a:cubicBezTo>
                    <a:cubicBezTo>
                      <a:pt x="1310" y="140"/>
                      <a:pt x="1093" y="44"/>
                      <a:pt x="873" y="11"/>
                    </a:cubicBezTo>
                    <a:cubicBezTo>
                      <a:pt x="812" y="3"/>
                      <a:pt x="750" y="0"/>
                      <a:pt x="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3" name="Google Shape;173;p10"/>
              <p:cNvSpPr/>
              <p:nvPr/>
            </p:nvSpPr>
            <p:spPr>
              <a:xfrm>
                <a:off x="3979925" y="402375"/>
                <a:ext cx="40300" cy="427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709" extrusionOk="0">
                    <a:moveTo>
                      <a:pt x="528" y="0"/>
                    </a:moveTo>
                    <a:cubicBezTo>
                      <a:pt x="465" y="0"/>
                      <a:pt x="402" y="5"/>
                      <a:pt x="336" y="15"/>
                    </a:cubicBezTo>
                    <a:cubicBezTo>
                      <a:pt x="8" y="66"/>
                      <a:pt x="1" y="383"/>
                      <a:pt x="52" y="657"/>
                    </a:cubicBezTo>
                    <a:cubicBezTo>
                      <a:pt x="91" y="869"/>
                      <a:pt x="185" y="1068"/>
                      <a:pt x="318" y="1237"/>
                    </a:cubicBezTo>
                    <a:cubicBezTo>
                      <a:pt x="513" y="1475"/>
                      <a:pt x="797" y="1644"/>
                      <a:pt x="1100" y="1695"/>
                    </a:cubicBezTo>
                    <a:cubicBezTo>
                      <a:pt x="1144" y="1703"/>
                      <a:pt x="1191" y="1709"/>
                      <a:pt x="1237" y="1709"/>
                    </a:cubicBezTo>
                    <a:cubicBezTo>
                      <a:pt x="1328" y="1709"/>
                      <a:pt x="1418" y="1688"/>
                      <a:pt x="1486" y="1630"/>
                    </a:cubicBezTo>
                    <a:cubicBezTo>
                      <a:pt x="1587" y="1544"/>
                      <a:pt x="1612" y="1396"/>
                      <a:pt x="1612" y="1263"/>
                    </a:cubicBezTo>
                    <a:cubicBezTo>
                      <a:pt x="1609" y="920"/>
                      <a:pt x="1479" y="578"/>
                      <a:pt x="1248" y="322"/>
                    </a:cubicBezTo>
                    <a:cubicBezTo>
                      <a:pt x="1048" y="101"/>
                      <a:pt x="804" y="0"/>
                      <a:pt x="5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4" name="Google Shape;174;p10"/>
              <p:cNvSpPr/>
              <p:nvPr/>
            </p:nvSpPr>
            <p:spPr>
              <a:xfrm>
                <a:off x="4341950" y="401525"/>
                <a:ext cx="38425" cy="4425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770" extrusionOk="0">
                    <a:moveTo>
                      <a:pt x="640" y="1"/>
                    </a:moveTo>
                    <a:cubicBezTo>
                      <a:pt x="599" y="1"/>
                      <a:pt x="558" y="7"/>
                      <a:pt x="516" y="21"/>
                    </a:cubicBezTo>
                    <a:cubicBezTo>
                      <a:pt x="412" y="56"/>
                      <a:pt x="347" y="179"/>
                      <a:pt x="292" y="269"/>
                    </a:cubicBezTo>
                    <a:cubicBezTo>
                      <a:pt x="202" y="420"/>
                      <a:pt x="124" y="579"/>
                      <a:pt x="73" y="748"/>
                    </a:cubicBezTo>
                    <a:cubicBezTo>
                      <a:pt x="19" y="925"/>
                      <a:pt x="1" y="1116"/>
                      <a:pt x="80" y="1289"/>
                    </a:cubicBezTo>
                    <a:cubicBezTo>
                      <a:pt x="156" y="1458"/>
                      <a:pt x="310" y="1578"/>
                      <a:pt x="480" y="1646"/>
                    </a:cubicBezTo>
                    <a:cubicBezTo>
                      <a:pt x="649" y="1718"/>
                      <a:pt x="833" y="1743"/>
                      <a:pt x="1014" y="1761"/>
                    </a:cubicBezTo>
                    <a:cubicBezTo>
                      <a:pt x="1057" y="1765"/>
                      <a:pt x="1100" y="1769"/>
                      <a:pt x="1143" y="1769"/>
                    </a:cubicBezTo>
                    <a:cubicBezTo>
                      <a:pt x="1212" y="1769"/>
                      <a:pt x="1278" y="1760"/>
                      <a:pt x="1338" y="1729"/>
                    </a:cubicBezTo>
                    <a:cubicBezTo>
                      <a:pt x="1518" y="1628"/>
                      <a:pt x="1536" y="1383"/>
                      <a:pt x="1503" y="1181"/>
                    </a:cubicBezTo>
                    <a:cubicBezTo>
                      <a:pt x="1464" y="925"/>
                      <a:pt x="1373" y="676"/>
                      <a:pt x="1244" y="453"/>
                    </a:cubicBezTo>
                    <a:cubicBezTo>
                      <a:pt x="1126" y="254"/>
                      <a:pt x="897" y="1"/>
                      <a:pt x="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024700" y="465425"/>
                <a:ext cx="53375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727" extrusionOk="0">
                    <a:moveTo>
                      <a:pt x="959" y="0"/>
                    </a:moveTo>
                    <a:cubicBezTo>
                      <a:pt x="878" y="0"/>
                      <a:pt x="797" y="3"/>
                      <a:pt x="718" y="5"/>
                    </a:cubicBezTo>
                    <a:cubicBezTo>
                      <a:pt x="693" y="5"/>
                      <a:pt x="667" y="4"/>
                      <a:pt x="641" y="4"/>
                    </a:cubicBezTo>
                    <a:cubicBezTo>
                      <a:pt x="586" y="4"/>
                      <a:pt x="530" y="8"/>
                      <a:pt x="484" y="27"/>
                    </a:cubicBezTo>
                    <a:cubicBezTo>
                      <a:pt x="318" y="95"/>
                      <a:pt x="214" y="268"/>
                      <a:pt x="134" y="416"/>
                    </a:cubicBezTo>
                    <a:cubicBezTo>
                      <a:pt x="69" y="535"/>
                      <a:pt x="1" y="665"/>
                      <a:pt x="1" y="805"/>
                    </a:cubicBezTo>
                    <a:cubicBezTo>
                      <a:pt x="4" y="942"/>
                      <a:pt x="77" y="1068"/>
                      <a:pt x="170" y="1169"/>
                    </a:cubicBezTo>
                    <a:cubicBezTo>
                      <a:pt x="484" y="1522"/>
                      <a:pt x="989" y="1624"/>
                      <a:pt x="1457" y="1703"/>
                    </a:cubicBezTo>
                    <a:cubicBezTo>
                      <a:pt x="1533" y="1715"/>
                      <a:pt x="1613" y="1727"/>
                      <a:pt x="1692" y="1727"/>
                    </a:cubicBezTo>
                    <a:cubicBezTo>
                      <a:pt x="1782" y="1727"/>
                      <a:pt x="1870" y="1711"/>
                      <a:pt x="1947" y="1663"/>
                    </a:cubicBezTo>
                    <a:cubicBezTo>
                      <a:pt x="2055" y="1591"/>
                      <a:pt x="2117" y="1457"/>
                      <a:pt x="2127" y="1324"/>
                    </a:cubicBezTo>
                    <a:cubicBezTo>
                      <a:pt x="2135" y="1195"/>
                      <a:pt x="2105" y="1061"/>
                      <a:pt x="2066" y="935"/>
                    </a:cubicBezTo>
                    <a:cubicBezTo>
                      <a:pt x="2015" y="780"/>
                      <a:pt x="1954" y="625"/>
                      <a:pt x="1882" y="477"/>
                    </a:cubicBezTo>
                    <a:cubicBezTo>
                      <a:pt x="1817" y="344"/>
                      <a:pt x="1742" y="211"/>
                      <a:pt x="1619" y="125"/>
                    </a:cubicBezTo>
                    <a:cubicBezTo>
                      <a:pt x="1461" y="12"/>
                      <a:pt x="1255" y="2"/>
                      <a:pt x="1060" y="2"/>
                    </a:cubicBezTo>
                    <a:cubicBezTo>
                      <a:pt x="1027" y="1"/>
                      <a:pt x="993" y="0"/>
                      <a:pt x="9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085975" y="431225"/>
                <a:ext cx="61300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1297" extrusionOk="0">
                    <a:moveTo>
                      <a:pt x="895" y="1"/>
                    </a:moveTo>
                    <a:cubicBezTo>
                      <a:pt x="653" y="1"/>
                      <a:pt x="390" y="152"/>
                      <a:pt x="228" y="325"/>
                    </a:cubicBezTo>
                    <a:cubicBezTo>
                      <a:pt x="120" y="440"/>
                      <a:pt x="0" y="660"/>
                      <a:pt x="98" y="814"/>
                    </a:cubicBezTo>
                    <a:cubicBezTo>
                      <a:pt x="120" y="851"/>
                      <a:pt x="156" y="879"/>
                      <a:pt x="192" y="904"/>
                    </a:cubicBezTo>
                    <a:cubicBezTo>
                      <a:pt x="614" y="1206"/>
                      <a:pt x="1147" y="1296"/>
                      <a:pt x="1673" y="1296"/>
                    </a:cubicBezTo>
                    <a:cubicBezTo>
                      <a:pt x="1776" y="1296"/>
                      <a:pt x="1878" y="1293"/>
                      <a:pt x="1979" y="1287"/>
                    </a:cubicBezTo>
                    <a:cubicBezTo>
                      <a:pt x="2119" y="1280"/>
                      <a:pt x="2279" y="1258"/>
                      <a:pt x="2369" y="1147"/>
                    </a:cubicBezTo>
                    <a:cubicBezTo>
                      <a:pt x="2415" y="1089"/>
                      <a:pt x="2433" y="1013"/>
                      <a:pt x="2437" y="937"/>
                    </a:cubicBezTo>
                    <a:cubicBezTo>
                      <a:pt x="2452" y="761"/>
                      <a:pt x="2383" y="580"/>
                      <a:pt x="2260" y="458"/>
                    </a:cubicBezTo>
                    <a:cubicBezTo>
                      <a:pt x="2171" y="368"/>
                      <a:pt x="2059" y="310"/>
                      <a:pt x="1943" y="256"/>
                    </a:cubicBezTo>
                    <a:cubicBezTo>
                      <a:pt x="1615" y="104"/>
                      <a:pt x="1259" y="4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7" name="Google Shape;177;p10"/>
              <p:cNvSpPr/>
              <p:nvPr/>
            </p:nvSpPr>
            <p:spPr>
              <a:xfrm>
                <a:off x="4088125" y="354450"/>
                <a:ext cx="4050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2015" extrusionOk="0">
                    <a:moveTo>
                      <a:pt x="505" y="7"/>
                    </a:moveTo>
                    <a:cubicBezTo>
                      <a:pt x="331" y="7"/>
                      <a:pt x="171" y="97"/>
                      <a:pt x="87" y="253"/>
                    </a:cubicBezTo>
                    <a:cubicBezTo>
                      <a:pt x="16" y="386"/>
                      <a:pt x="1" y="545"/>
                      <a:pt x="9" y="696"/>
                    </a:cubicBezTo>
                    <a:cubicBezTo>
                      <a:pt x="27" y="1107"/>
                      <a:pt x="178" y="1515"/>
                      <a:pt x="441" y="1831"/>
                    </a:cubicBezTo>
                    <a:cubicBezTo>
                      <a:pt x="477" y="1878"/>
                      <a:pt x="516" y="1921"/>
                      <a:pt x="567" y="1951"/>
                    </a:cubicBezTo>
                    <a:cubicBezTo>
                      <a:pt x="624" y="1979"/>
                      <a:pt x="689" y="1990"/>
                      <a:pt x="758" y="1997"/>
                    </a:cubicBezTo>
                    <a:cubicBezTo>
                      <a:pt x="832" y="2006"/>
                      <a:pt x="908" y="2014"/>
                      <a:pt x="982" y="2014"/>
                    </a:cubicBezTo>
                    <a:cubicBezTo>
                      <a:pt x="1090" y="2014"/>
                      <a:pt x="1195" y="1997"/>
                      <a:pt x="1284" y="1939"/>
                    </a:cubicBezTo>
                    <a:cubicBezTo>
                      <a:pt x="1349" y="1900"/>
                      <a:pt x="1403" y="1839"/>
                      <a:pt x="1446" y="1778"/>
                    </a:cubicBezTo>
                    <a:cubicBezTo>
                      <a:pt x="1540" y="1637"/>
                      <a:pt x="1598" y="1471"/>
                      <a:pt x="1605" y="1298"/>
                    </a:cubicBezTo>
                    <a:cubicBezTo>
                      <a:pt x="1619" y="901"/>
                      <a:pt x="1374" y="542"/>
                      <a:pt x="1100" y="253"/>
                    </a:cubicBezTo>
                    <a:cubicBezTo>
                      <a:pt x="1025" y="174"/>
                      <a:pt x="942" y="91"/>
                      <a:pt x="841" y="48"/>
                    </a:cubicBezTo>
                    <a:cubicBezTo>
                      <a:pt x="740" y="1"/>
                      <a:pt x="632" y="11"/>
                      <a:pt x="524" y="8"/>
                    </a:cubicBezTo>
                    <a:cubicBezTo>
                      <a:pt x="518" y="8"/>
                      <a:pt x="511" y="7"/>
                      <a:pt x="505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101100" y="485575"/>
                <a:ext cx="31850" cy="454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819" extrusionOk="0">
                    <a:moveTo>
                      <a:pt x="376" y="1"/>
                    </a:moveTo>
                    <a:cubicBezTo>
                      <a:pt x="360" y="1"/>
                      <a:pt x="345" y="1"/>
                      <a:pt x="330" y="3"/>
                    </a:cubicBezTo>
                    <a:cubicBezTo>
                      <a:pt x="34" y="36"/>
                      <a:pt x="1" y="522"/>
                      <a:pt x="5" y="741"/>
                    </a:cubicBezTo>
                    <a:cubicBezTo>
                      <a:pt x="5" y="944"/>
                      <a:pt x="48" y="1142"/>
                      <a:pt x="131" y="1322"/>
                    </a:cubicBezTo>
                    <a:cubicBezTo>
                      <a:pt x="210" y="1506"/>
                      <a:pt x="336" y="1671"/>
                      <a:pt x="516" y="1762"/>
                    </a:cubicBezTo>
                    <a:cubicBezTo>
                      <a:pt x="591" y="1799"/>
                      <a:pt x="677" y="1819"/>
                      <a:pt x="762" y="1819"/>
                    </a:cubicBezTo>
                    <a:cubicBezTo>
                      <a:pt x="876" y="1819"/>
                      <a:pt x="989" y="1783"/>
                      <a:pt x="1072" y="1704"/>
                    </a:cubicBezTo>
                    <a:cubicBezTo>
                      <a:pt x="1169" y="1611"/>
                      <a:pt x="1212" y="1470"/>
                      <a:pt x="1230" y="1337"/>
                    </a:cubicBezTo>
                    <a:cubicBezTo>
                      <a:pt x="1273" y="1044"/>
                      <a:pt x="1216" y="735"/>
                      <a:pt x="1065" y="479"/>
                    </a:cubicBezTo>
                    <a:cubicBezTo>
                      <a:pt x="934" y="246"/>
                      <a:pt x="662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3999575" y="514475"/>
                <a:ext cx="549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512" extrusionOk="0">
                    <a:moveTo>
                      <a:pt x="682" y="0"/>
                    </a:moveTo>
                    <a:cubicBezTo>
                      <a:pt x="623" y="0"/>
                      <a:pt x="565" y="6"/>
                      <a:pt x="502" y="26"/>
                    </a:cubicBezTo>
                    <a:cubicBezTo>
                      <a:pt x="354" y="72"/>
                      <a:pt x="217" y="166"/>
                      <a:pt x="131" y="296"/>
                    </a:cubicBezTo>
                    <a:cubicBezTo>
                      <a:pt x="8" y="490"/>
                      <a:pt x="1" y="757"/>
                      <a:pt x="134" y="944"/>
                    </a:cubicBezTo>
                    <a:cubicBezTo>
                      <a:pt x="256" y="1117"/>
                      <a:pt x="472" y="1200"/>
                      <a:pt x="675" y="1272"/>
                    </a:cubicBezTo>
                    <a:cubicBezTo>
                      <a:pt x="768" y="1305"/>
                      <a:pt x="861" y="1341"/>
                      <a:pt x="956" y="1373"/>
                    </a:cubicBezTo>
                    <a:cubicBezTo>
                      <a:pt x="1147" y="1440"/>
                      <a:pt x="1345" y="1511"/>
                      <a:pt x="1549" y="1511"/>
                    </a:cubicBezTo>
                    <a:cubicBezTo>
                      <a:pt x="1564" y="1511"/>
                      <a:pt x="1579" y="1511"/>
                      <a:pt x="1593" y="1510"/>
                    </a:cubicBezTo>
                    <a:cubicBezTo>
                      <a:pt x="1813" y="1503"/>
                      <a:pt x="2040" y="1388"/>
                      <a:pt x="2120" y="1182"/>
                    </a:cubicBezTo>
                    <a:cubicBezTo>
                      <a:pt x="2199" y="969"/>
                      <a:pt x="2102" y="732"/>
                      <a:pt x="1961" y="555"/>
                    </a:cubicBezTo>
                    <a:cubicBezTo>
                      <a:pt x="1788" y="335"/>
                      <a:pt x="1547" y="174"/>
                      <a:pt x="1284" y="83"/>
                    </a:cubicBezTo>
                    <a:cubicBezTo>
                      <a:pt x="1147" y="36"/>
                      <a:pt x="1006" y="14"/>
                      <a:pt x="861" y="8"/>
                    </a:cubicBezTo>
                    <a:cubicBezTo>
                      <a:pt x="799" y="6"/>
                      <a:pt x="740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80" name="Google Shape;180;p10"/>
              <p:cNvSpPr/>
              <p:nvPr/>
            </p:nvSpPr>
            <p:spPr>
              <a:xfrm>
                <a:off x="4238800" y="342175"/>
                <a:ext cx="4587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578" extrusionOk="0">
                    <a:moveTo>
                      <a:pt x="690" y="0"/>
                    </a:moveTo>
                    <a:cubicBezTo>
                      <a:pt x="637" y="0"/>
                      <a:pt x="583" y="4"/>
                      <a:pt x="530" y="12"/>
                    </a:cubicBezTo>
                    <a:cubicBezTo>
                      <a:pt x="234" y="52"/>
                      <a:pt x="0" y="423"/>
                      <a:pt x="7" y="708"/>
                    </a:cubicBezTo>
                    <a:cubicBezTo>
                      <a:pt x="15" y="949"/>
                      <a:pt x="195" y="1133"/>
                      <a:pt x="386" y="1259"/>
                    </a:cubicBezTo>
                    <a:cubicBezTo>
                      <a:pt x="677" y="1454"/>
                      <a:pt x="1023" y="1565"/>
                      <a:pt x="1377" y="1577"/>
                    </a:cubicBezTo>
                    <a:cubicBezTo>
                      <a:pt x="1392" y="1577"/>
                      <a:pt x="1407" y="1578"/>
                      <a:pt x="1423" y="1578"/>
                    </a:cubicBezTo>
                    <a:cubicBezTo>
                      <a:pt x="1492" y="1578"/>
                      <a:pt x="1564" y="1569"/>
                      <a:pt x="1625" y="1537"/>
                    </a:cubicBezTo>
                    <a:cubicBezTo>
                      <a:pt x="1763" y="1465"/>
                      <a:pt x="1816" y="1292"/>
                      <a:pt x="1823" y="1136"/>
                    </a:cubicBezTo>
                    <a:cubicBezTo>
                      <a:pt x="1835" y="860"/>
                      <a:pt x="1733" y="578"/>
                      <a:pt x="1550" y="373"/>
                    </a:cubicBezTo>
                    <a:cubicBezTo>
                      <a:pt x="1337" y="135"/>
                      <a:pt x="1010" y="0"/>
                      <a:pt x="6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81" name="Google Shape;181;p10"/>
              <p:cNvSpPr/>
              <p:nvPr/>
            </p:nvSpPr>
            <p:spPr>
              <a:xfrm>
                <a:off x="4254750" y="401675"/>
                <a:ext cx="5875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010" extrusionOk="0">
                    <a:moveTo>
                      <a:pt x="438" y="1"/>
                    </a:moveTo>
                    <a:cubicBezTo>
                      <a:pt x="336" y="1"/>
                      <a:pt x="236" y="16"/>
                      <a:pt x="152" y="75"/>
                    </a:cubicBezTo>
                    <a:cubicBezTo>
                      <a:pt x="36" y="155"/>
                      <a:pt x="0" y="296"/>
                      <a:pt x="36" y="429"/>
                    </a:cubicBezTo>
                    <a:cubicBezTo>
                      <a:pt x="90" y="624"/>
                      <a:pt x="252" y="789"/>
                      <a:pt x="433" y="875"/>
                    </a:cubicBezTo>
                    <a:cubicBezTo>
                      <a:pt x="703" y="1010"/>
                      <a:pt x="1017" y="1010"/>
                      <a:pt x="1315" y="1010"/>
                    </a:cubicBezTo>
                    <a:cubicBezTo>
                      <a:pt x="1514" y="1010"/>
                      <a:pt x="1709" y="1005"/>
                      <a:pt x="1907" y="1005"/>
                    </a:cubicBezTo>
                    <a:cubicBezTo>
                      <a:pt x="2011" y="1005"/>
                      <a:pt x="2126" y="1002"/>
                      <a:pt x="2209" y="940"/>
                    </a:cubicBezTo>
                    <a:cubicBezTo>
                      <a:pt x="2331" y="847"/>
                      <a:pt x="2346" y="674"/>
                      <a:pt x="2346" y="523"/>
                    </a:cubicBezTo>
                    <a:cubicBezTo>
                      <a:pt x="2350" y="426"/>
                      <a:pt x="2346" y="321"/>
                      <a:pt x="2278" y="248"/>
                    </a:cubicBezTo>
                    <a:cubicBezTo>
                      <a:pt x="2228" y="195"/>
                      <a:pt x="2148" y="180"/>
                      <a:pt x="2076" y="166"/>
                    </a:cubicBezTo>
                    <a:cubicBezTo>
                      <a:pt x="1622" y="83"/>
                      <a:pt x="1164" y="47"/>
                      <a:pt x="706" y="18"/>
                    </a:cubicBezTo>
                    <a:cubicBezTo>
                      <a:pt x="622" y="13"/>
                      <a:pt x="52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82" name="Google Shape;182;p10"/>
              <p:cNvSpPr/>
              <p:nvPr/>
            </p:nvSpPr>
            <p:spPr>
              <a:xfrm>
                <a:off x="4221850" y="445225"/>
                <a:ext cx="6590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617" extrusionOk="0">
                    <a:moveTo>
                      <a:pt x="1370" y="1"/>
                    </a:moveTo>
                    <a:cubicBezTo>
                      <a:pt x="1340" y="1"/>
                      <a:pt x="1311" y="2"/>
                      <a:pt x="1283" y="6"/>
                    </a:cubicBezTo>
                    <a:cubicBezTo>
                      <a:pt x="1179" y="20"/>
                      <a:pt x="1071" y="60"/>
                      <a:pt x="970" y="89"/>
                    </a:cubicBezTo>
                    <a:cubicBezTo>
                      <a:pt x="833" y="128"/>
                      <a:pt x="700" y="176"/>
                      <a:pt x="573" y="244"/>
                    </a:cubicBezTo>
                    <a:cubicBezTo>
                      <a:pt x="357" y="356"/>
                      <a:pt x="166" y="532"/>
                      <a:pt x="84" y="760"/>
                    </a:cubicBezTo>
                    <a:cubicBezTo>
                      <a:pt x="1" y="990"/>
                      <a:pt x="51" y="1271"/>
                      <a:pt x="239" y="1426"/>
                    </a:cubicBezTo>
                    <a:cubicBezTo>
                      <a:pt x="400" y="1560"/>
                      <a:pt x="624" y="1574"/>
                      <a:pt x="836" y="1585"/>
                    </a:cubicBezTo>
                    <a:cubicBezTo>
                      <a:pt x="981" y="1592"/>
                      <a:pt x="1129" y="1599"/>
                      <a:pt x="1277" y="1606"/>
                    </a:cubicBezTo>
                    <a:cubicBezTo>
                      <a:pt x="1377" y="1611"/>
                      <a:pt x="1478" y="1616"/>
                      <a:pt x="1579" y="1616"/>
                    </a:cubicBezTo>
                    <a:cubicBezTo>
                      <a:pt x="1766" y="1616"/>
                      <a:pt x="1952" y="1599"/>
                      <a:pt x="2127" y="1534"/>
                    </a:cubicBezTo>
                    <a:cubicBezTo>
                      <a:pt x="2398" y="1433"/>
                      <a:pt x="2631" y="1192"/>
                      <a:pt x="2635" y="903"/>
                    </a:cubicBezTo>
                    <a:cubicBezTo>
                      <a:pt x="2635" y="655"/>
                      <a:pt x="2458" y="435"/>
                      <a:pt x="2253" y="287"/>
                    </a:cubicBezTo>
                    <a:cubicBezTo>
                      <a:pt x="2069" y="154"/>
                      <a:pt x="1849" y="68"/>
                      <a:pt x="1626" y="28"/>
                    </a:cubicBezTo>
                    <a:cubicBezTo>
                      <a:pt x="1546" y="14"/>
                      <a:pt x="1455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83" name="Google Shape;183;p10"/>
              <p:cNvSpPr/>
              <p:nvPr/>
            </p:nvSpPr>
            <p:spPr>
              <a:xfrm>
                <a:off x="4229350" y="498275"/>
                <a:ext cx="4152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90" extrusionOk="0">
                    <a:moveTo>
                      <a:pt x="839" y="0"/>
                    </a:moveTo>
                    <a:cubicBezTo>
                      <a:pt x="667" y="0"/>
                      <a:pt x="512" y="99"/>
                      <a:pt x="368" y="205"/>
                    </a:cubicBezTo>
                    <a:cubicBezTo>
                      <a:pt x="248" y="291"/>
                      <a:pt x="151" y="411"/>
                      <a:pt x="97" y="547"/>
                    </a:cubicBezTo>
                    <a:cubicBezTo>
                      <a:pt x="0" y="814"/>
                      <a:pt x="65" y="1131"/>
                      <a:pt x="263" y="1336"/>
                    </a:cubicBezTo>
                    <a:cubicBezTo>
                      <a:pt x="385" y="1463"/>
                      <a:pt x="551" y="1546"/>
                      <a:pt x="717" y="1610"/>
                    </a:cubicBezTo>
                    <a:cubicBezTo>
                      <a:pt x="830" y="1654"/>
                      <a:pt x="958" y="1689"/>
                      <a:pt x="1079" y="1689"/>
                    </a:cubicBezTo>
                    <a:cubicBezTo>
                      <a:pt x="1177" y="1689"/>
                      <a:pt x="1270" y="1667"/>
                      <a:pt x="1348" y="1607"/>
                    </a:cubicBezTo>
                    <a:cubicBezTo>
                      <a:pt x="1412" y="1557"/>
                      <a:pt x="1459" y="1481"/>
                      <a:pt x="1496" y="1409"/>
                    </a:cubicBezTo>
                    <a:cubicBezTo>
                      <a:pt x="1629" y="1138"/>
                      <a:pt x="1661" y="817"/>
                      <a:pt x="1549" y="541"/>
                    </a:cubicBezTo>
                    <a:cubicBezTo>
                      <a:pt x="1452" y="303"/>
                      <a:pt x="1236" y="118"/>
                      <a:pt x="995" y="28"/>
                    </a:cubicBezTo>
                    <a:cubicBezTo>
                      <a:pt x="941" y="9"/>
                      <a:pt x="889" y="0"/>
                      <a:pt x="8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84" name="Google Shape;184;p10"/>
              <p:cNvSpPr/>
              <p:nvPr/>
            </p:nvSpPr>
            <p:spPr>
              <a:xfrm>
                <a:off x="4318625" y="445375"/>
                <a:ext cx="4922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73" extrusionOk="0">
                    <a:moveTo>
                      <a:pt x="663" y="0"/>
                    </a:moveTo>
                    <a:cubicBezTo>
                      <a:pt x="386" y="7"/>
                      <a:pt x="166" y="285"/>
                      <a:pt x="90" y="523"/>
                    </a:cubicBezTo>
                    <a:cubicBezTo>
                      <a:pt x="0" y="811"/>
                      <a:pt x="47" y="1139"/>
                      <a:pt x="195" y="1395"/>
                    </a:cubicBezTo>
                    <a:cubicBezTo>
                      <a:pt x="418" y="1787"/>
                      <a:pt x="826" y="2040"/>
                      <a:pt x="1243" y="2209"/>
                    </a:cubicBezTo>
                    <a:cubicBezTo>
                      <a:pt x="1325" y="2243"/>
                      <a:pt x="1416" y="2273"/>
                      <a:pt x="1502" y="2273"/>
                    </a:cubicBezTo>
                    <a:cubicBezTo>
                      <a:pt x="1546" y="2273"/>
                      <a:pt x="1589" y="2265"/>
                      <a:pt x="1629" y="2246"/>
                    </a:cubicBezTo>
                    <a:cubicBezTo>
                      <a:pt x="1737" y="2191"/>
                      <a:pt x="1792" y="2065"/>
                      <a:pt x="1824" y="1946"/>
                    </a:cubicBezTo>
                    <a:cubicBezTo>
                      <a:pt x="1968" y="1406"/>
                      <a:pt x="1770" y="804"/>
                      <a:pt x="1366" y="421"/>
                    </a:cubicBezTo>
                    <a:cubicBezTo>
                      <a:pt x="1255" y="317"/>
                      <a:pt x="1125" y="230"/>
                      <a:pt x="1002" y="144"/>
                    </a:cubicBezTo>
                    <a:cubicBezTo>
                      <a:pt x="901" y="75"/>
                      <a:pt x="789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4286975" y="509700"/>
                <a:ext cx="37700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896" extrusionOk="0">
                    <a:moveTo>
                      <a:pt x="386" y="0"/>
                    </a:moveTo>
                    <a:cubicBezTo>
                      <a:pt x="330" y="0"/>
                      <a:pt x="273" y="22"/>
                      <a:pt x="210" y="79"/>
                    </a:cubicBezTo>
                    <a:cubicBezTo>
                      <a:pt x="1" y="267"/>
                      <a:pt x="4" y="570"/>
                      <a:pt x="62" y="822"/>
                    </a:cubicBezTo>
                    <a:cubicBezTo>
                      <a:pt x="127" y="1100"/>
                      <a:pt x="257" y="1363"/>
                      <a:pt x="437" y="1586"/>
                    </a:cubicBezTo>
                    <a:cubicBezTo>
                      <a:pt x="520" y="1687"/>
                      <a:pt x="614" y="1781"/>
                      <a:pt x="733" y="1839"/>
                    </a:cubicBezTo>
                    <a:cubicBezTo>
                      <a:pt x="803" y="1873"/>
                      <a:pt x="885" y="1895"/>
                      <a:pt x="965" y="1895"/>
                    </a:cubicBezTo>
                    <a:cubicBezTo>
                      <a:pt x="1015" y="1895"/>
                      <a:pt x="1065" y="1886"/>
                      <a:pt x="1112" y="1867"/>
                    </a:cubicBezTo>
                    <a:cubicBezTo>
                      <a:pt x="1266" y="1802"/>
                      <a:pt x="1360" y="1644"/>
                      <a:pt x="1403" y="1485"/>
                    </a:cubicBezTo>
                    <a:cubicBezTo>
                      <a:pt x="1508" y="1125"/>
                      <a:pt x="1396" y="718"/>
                      <a:pt x="1144" y="440"/>
                    </a:cubicBezTo>
                    <a:cubicBezTo>
                      <a:pt x="1003" y="285"/>
                      <a:pt x="834" y="220"/>
                      <a:pt x="661" y="116"/>
                    </a:cubicBezTo>
                    <a:cubicBezTo>
                      <a:pt x="561" y="56"/>
                      <a:pt x="475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86" name="Google Shape;186;p10"/>
          <p:cNvSpPr/>
          <p:nvPr/>
        </p:nvSpPr>
        <p:spPr>
          <a:xfrm>
            <a:off x="10214417" y="611790"/>
            <a:ext cx="468029" cy="657419"/>
          </a:xfrm>
          <a:custGeom>
            <a:avLst/>
            <a:gdLst/>
            <a:ahLst/>
            <a:cxnLst/>
            <a:rect l="l" t="t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7" name="Google Shape;187;p10"/>
          <p:cNvSpPr/>
          <p:nvPr/>
        </p:nvSpPr>
        <p:spPr>
          <a:xfrm rot="-1502330" flipH="1">
            <a:off x="9043924" y="2131857"/>
            <a:ext cx="468035" cy="657427"/>
          </a:xfrm>
          <a:custGeom>
            <a:avLst/>
            <a:gdLst/>
            <a:ahLst/>
            <a:cxnLst/>
            <a:rect l="l" t="t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8" name="Google Shape;188;p10"/>
          <p:cNvSpPr/>
          <p:nvPr/>
        </p:nvSpPr>
        <p:spPr>
          <a:xfrm rot="-1502330" flipH="1">
            <a:off x="863658" y="3888290"/>
            <a:ext cx="468035" cy="657427"/>
          </a:xfrm>
          <a:custGeom>
            <a:avLst/>
            <a:gdLst/>
            <a:ahLst/>
            <a:cxnLst/>
            <a:rect l="l" t="t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89" name="Google Shape;189;p10"/>
          <p:cNvSpPr/>
          <p:nvPr/>
        </p:nvSpPr>
        <p:spPr>
          <a:xfrm rot="-5400000" flipH="1">
            <a:off x="8923902" y="2978100"/>
            <a:ext cx="5634401" cy="901804"/>
          </a:xfrm>
          <a:custGeom>
            <a:avLst/>
            <a:gdLst/>
            <a:ahLst/>
            <a:cxnLst/>
            <a:rect l="l" t="t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9092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1978401" y="1593000"/>
            <a:ext cx="8235200" cy="36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999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143" name="Google Shape;143;p8"/>
          <p:cNvSpPr/>
          <p:nvPr/>
        </p:nvSpPr>
        <p:spPr>
          <a:xfrm rot="10800000">
            <a:off x="38" y="3660881"/>
            <a:ext cx="2352930" cy="3221355"/>
          </a:xfrm>
          <a:custGeom>
            <a:avLst/>
            <a:gdLst/>
            <a:ahLst/>
            <a:cxnLst/>
            <a:rect l="l" t="t" r="r" b="b"/>
            <a:pathLst>
              <a:path w="43562" h="59640" extrusionOk="0">
                <a:moveTo>
                  <a:pt x="18262" y="0"/>
                </a:moveTo>
                <a:cubicBezTo>
                  <a:pt x="15818" y="17047"/>
                  <a:pt x="9533" y="33535"/>
                  <a:pt x="1" y="47879"/>
                </a:cubicBezTo>
                <a:lnTo>
                  <a:pt x="24850" y="59639"/>
                </a:lnTo>
                <a:cubicBezTo>
                  <a:pt x="34379" y="45295"/>
                  <a:pt x="41122" y="30785"/>
                  <a:pt x="43562" y="13738"/>
                </a:cubicBezTo>
                <a:lnTo>
                  <a:pt x="43562" y="6418"/>
                </a:lnTo>
                <a:lnTo>
                  <a:pt x="2646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4" name="Google Shape;144;p8"/>
          <p:cNvSpPr/>
          <p:nvPr/>
        </p:nvSpPr>
        <p:spPr>
          <a:xfrm rot="5400000">
            <a:off x="9643950" y="-206343"/>
            <a:ext cx="878608" cy="1193162"/>
          </a:xfrm>
          <a:custGeom>
            <a:avLst/>
            <a:gdLst/>
            <a:ahLst/>
            <a:cxnLst/>
            <a:rect l="l" t="t" r="r" b="b"/>
            <a:pathLst>
              <a:path w="16140" h="21917" extrusionOk="0">
                <a:moveTo>
                  <a:pt x="4932" y="1"/>
                </a:moveTo>
                <a:cubicBezTo>
                  <a:pt x="3699" y="1"/>
                  <a:pt x="2510" y="106"/>
                  <a:pt x="1370" y="237"/>
                </a:cubicBezTo>
                <a:cubicBezTo>
                  <a:pt x="1061" y="273"/>
                  <a:pt x="643" y="277"/>
                  <a:pt x="487" y="601"/>
                </a:cubicBezTo>
                <a:cubicBezTo>
                  <a:pt x="289" y="1008"/>
                  <a:pt x="415" y="1714"/>
                  <a:pt x="405" y="2158"/>
                </a:cubicBezTo>
                <a:cubicBezTo>
                  <a:pt x="379" y="3336"/>
                  <a:pt x="354" y="4515"/>
                  <a:pt x="329" y="5697"/>
                </a:cubicBezTo>
                <a:cubicBezTo>
                  <a:pt x="279" y="8054"/>
                  <a:pt x="228" y="10411"/>
                  <a:pt x="177" y="12768"/>
                </a:cubicBezTo>
                <a:cubicBezTo>
                  <a:pt x="127" y="15139"/>
                  <a:pt x="76" y="17507"/>
                  <a:pt x="26" y="19875"/>
                </a:cubicBezTo>
                <a:cubicBezTo>
                  <a:pt x="23" y="20171"/>
                  <a:pt x="16" y="20467"/>
                  <a:pt x="8" y="20761"/>
                </a:cubicBezTo>
                <a:cubicBezTo>
                  <a:pt x="4" y="20996"/>
                  <a:pt x="1" y="21248"/>
                  <a:pt x="116" y="21453"/>
                </a:cubicBezTo>
                <a:cubicBezTo>
                  <a:pt x="335" y="21849"/>
                  <a:pt x="852" y="21917"/>
                  <a:pt x="1315" y="21917"/>
                </a:cubicBezTo>
                <a:cubicBezTo>
                  <a:pt x="1355" y="21917"/>
                  <a:pt x="1393" y="21916"/>
                  <a:pt x="1432" y="21915"/>
                </a:cubicBezTo>
                <a:cubicBezTo>
                  <a:pt x="3504" y="21868"/>
                  <a:pt x="5577" y="21821"/>
                  <a:pt x="7645" y="21774"/>
                </a:cubicBezTo>
                <a:cubicBezTo>
                  <a:pt x="9198" y="21738"/>
                  <a:pt x="12283" y="21836"/>
                  <a:pt x="13678" y="21154"/>
                </a:cubicBezTo>
                <a:cubicBezTo>
                  <a:pt x="15966" y="20034"/>
                  <a:pt x="16021" y="15442"/>
                  <a:pt x="16064" y="12890"/>
                </a:cubicBezTo>
                <a:cubicBezTo>
                  <a:pt x="16139" y="8169"/>
                  <a:pt x="16010" y="5581"/>
                  <a:pt x="12979" y="2803"/>
                </a:cubicBezTo>
                <a:cubicBezTo>
                  <a:pt x="11591" y="1531"/>
                  <a:pt x="9245" y="395"/>
                  <a:pt x="7382" y="154"/>
                </a:cubicBezTo>
                <a:cubicBezTo>
                  <a:pt x="6548" y="45"/>
                  <a:pt x="5731" y="1"/>
                  <a:pt x="4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5" name="Google Shape;145;p8"/>
          <p:cNvSpPr/>
          <p:nvPr/>
        </p:nvSpPr>
        <p:spPr>
          <a:xfrm rot="10800000">
            <a:off x="-3" y="-5"/>
            <a:ext cx="3264803" cy="3516505"/>
          </a:xfrm>
          <a:custGeom>
            <a:avLst/>
            <a:gdLst/>
            <a:ahLst/>
            <a:cxnLst/>
            <a:rect l="l" t="t" r="r" b="b"/>
            <a:pathLst>
              <a:path w="36967" h="39817" extrusionOk="0">
                <a:moveTo>
                  <a:pt x="36944" y="0"/>
                </a:moveTo>
                <a:cubicBezTo>
                  <a:pt x="28014" y="12675"/>
                  <a:pt x="16643" y="27048"/>
                  <a:pt x="5759" y="35853"/>
                </a:cubicBezTo>
                <a:cubicBezTo>
                  <a:pt x="3943" y="37323"/>
                  <a:pt x="2101" y="38794"/>
                  <a:pt x="0" y="39817"/>
                </a:cubicBezTo>
                <a:lnTo>
                  <a:pt x="8166" y="39817"/>
                </a:lnTo>
                <a:cubicBezTo>
                  <a:pt x="17948" y="31863"/>
                  <a:pt x="28591" y="19995"/>
                  <a:pt x="36966" y="6967"/>
                </a:cubicBezTo>
                <a:lnTo>
                  <a:pt x="369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6" name="Google Shape;146;p8"/>
          <p:cNvSpPr/>
          <p:nvPr/>
        </p:nvSpPr>
        <p:spPr>
          <a:xfrm>
            <a:off x="7717556" y="686029"/>
            <a:ext cx="581613" cy="316825"/>
          </a:xfrm>
          <a:custGeom>
            <a:avLst/>
            <a:gdLst/>
            <a:ahLst/>
            <a:cxnLst/>
            <a:rect l="l" t="t" r="r" b="b"/>
            <a:pathLst>
              <a:path w="8729" h="4755" extrusionOk="0">
                <a:moveTo>
                  <a:pt x="8571" y="0"/>
                </a:moveTo>
                <a:lnTo>
                  <a:pt x="8376" y="44"/>
                </a:lnTo>
                <a:cubicBezTo>
                  <a:pt x="8491" y="551"/>
                  <a:pt x="8491" y="940"/>
                  <a:pt x="8373" y="1261"/>
                </a:cubicBezTo>
                <a:cubicBezTo>
                  <a:pt x="8253" y="1597"/>
                  <a:pt x="7925" y="1932"/>
                  <a:pt x="7533" y="1932"/>
                </a:cubicBezTo>
                <a:lnTo>
                  <a:pt x="7511" y="1932"/>
                </a:lnTo>
                <a:cubicBezTo>
                  <a:pt x="7176" y="1921"/>
                  <a:pt x="6895" y="1690"/>
                  <a:pt x="6599" y="1446"/>
                </a:cubicBezTo>
                <a:cubicBezTo>
                  <a:pt x="6290" y="1189"/>
                  <a:pt x="5972" y="926"/>
                  <a:pt x="5585" y="926"/>
                </a:cubicBezTo>
                <a:cubicBezTo>
                  <a:pt x="5548" y="926"/>
                  <a:pt x="5510" y="928"/>
                  <a:pt x="5472" y="934"/>
                </a:cubicBezTo>
                <a:cubicBezTo>
                  <a:pt x="4805" y="1020"/>
                  <a:pt x="4549" y="1792"/>
                  <a:pt x="4415" y="2361"/>
                </a:cubicBezTo>
                <a:cubicBezTo>
                  <a:pt x="4286" y="2905"/>
                  <a:pt x="4023" y="3561"/>
                  <a:pt x="3493" y="3593"/>
                </a:cubicBezTo>
                <a:cubicBezTo>
                  <a:pt x="3480" y="3594"/>
                  <a:pt x="3467" y="3594"/>
                  <a:pt x="3455" y="3594"/>
                </a:cubicBezTo>
                <a:cubicBezTo>
                  <a:pt x="3077" y="3594"/>
                  <a:pt x="2780" y="3279"/>
                  <a:pt x="2476" y="2923"/>
                </a:cubicBezTo>
                <a:cubicBezTo>
                  <a:pt x="2331" y="2751"/>
                  <a:pt x="1913" y="2267"/>
                  <a:pt x="1412" y="2267"/>
                </a:cubicBezTo>
                <a:cubicBezTo>
                  <a:pt x="1357" y="2267"/>
                  <a:pt x="1301" y="2273"/>
                  <a:pt x="1244" y="2285"/>
                </a:cubicBezTo>
                <a:cubicBezTo>
                  <a:pt x="1060" y="2329"/>
                  <a:pt x="887" y="2437"/>
                  <a:pt x="714" y="2620"/>
                </a:cubicBezTo>
                <a:cubicBezTo>
                  <a:pt x="188" y="3176"/>
                  <a:pt x="1" y="4033"/>
                  <a:pt x="242" y="4754"/>
                </a:cubicBezTo>
                <a:lnTo>
                  <a:pt x="433" y="4693"/>
                </a:lnTo>
                <a:cubicBezTo>
                  <a:pt x="209" y="4037"/>
                  <a:pt x="382" y="3259"/>
                  <a:pt x="858" y="2757"/>
                </a:cubicBezTo>
                <a:cubicBezTo>
                  <a:pt x="1002" y="2602"/>
                  <a:pt x="1143" y="2512"/>
                  <a:pt x="1287" y="2480"/>
                </a:cubicBezTo>
                <a:cubicBezTo>
                  <a:pt x="1328" y="2471"/>
                  <a:pt x="1371" y="2466"/>
                  <a:pt x="1414" y="2466"/>
                </a:cubicBezTo>
                <a:cubicBezTo>
                  <a:pt x="1687" y="2466"/>
                  <a:pt x="1988" y="2657"/>
                  <a:pt x="2325" y="3053"/>
                </a:cubicBezTo>
                <a:cubicBezTo>
                  <a:pt x="2581" y="3351"/>
                  <a:pt x="2970" y="3792"/>
                  <a:pt x="3467" y="3792"/>
                </a:cubicBezTo>
                <a:cubicBezTo>
                  <a:pt x="3480" y="3792"/>
                  <a:pt x="3494" y="3792"/>
                  <a:pt x="3507" y="3791"/>
                </a:cubicBezTo>
                <a:cubicBezTo>
                  <a:pt x="4019" y="3763"/>
                  <a:pt x="4401" y="3284"/>
                  <a:pt x="4607" y="2407"/>
                </a:cubicBezTo>
                <a:cubicBezTo>
                  <a:pt x="4801" y="1594"/>
                  <a:pt x="5082" y="1186"/>
                  <a:pt x="5497" y="1132"/>
                </a:cubicBezTo>
                <a:cubicBezTo>
                  <a:pt x="5528" y="1127"/>
                  <a:pt x="5559" y="1125"/>
                  <a:pt x="5589" y="1125"/>
                </a:cubicBezTo>
                <a:cubicBezTo>
                  <a:pt x="5909" y="1125"/>
                  <a:pt x="6180" y="1357"/>
                  <a:pt x="6473" y="1597"/>
                </a:cubicBezTo>
                <a:cubicBezTo>
                  <a:pt x="6783" y="1853"/>
                  <a:pt x="7104" y="2119"/>
                  <a:pt x="7508" y="2130"/>
                </a:cubicBezTo>
                <a:cubicBezTo>
                  <a:pt x="7515" y="2130"/>
                  <a:pt x="7523" y="2130"/>
                  <a:pt x="7530" y="2130"/>
                </a:cubicBezTo>
                <a:cubicBezTo>
                  <a:pt x="7969" y="2130"/>
                  <a:pt x="8390" y="1808"/>
                  <a:pt x="8560" y="1330"/>
                </a:cubicBezTo>
                <a:cubicBezTo>
                  <a:pt x="8729" y="858"/>
                  <a:pt x="8647" y="343"/>
                  <a:pt x="85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7" name="Google Shape;147;p8"/>
          <p:cNvSpPr/>
          <p:nvPr/>
        </p:nvSpPr>
        <p:spPr>
          <a:xfrm>
            <a:off x="2352982" y="5550268"/>
            <a:ext cx="824446" cy="531077"/>
          </a:xfrm>
          <a:custGeom>
            <a:avLst/>
            <a:gdLst/>
            <a:ahLst/>
            <a:cxnLst/>
            <a:rect l="l" t="t" r="r" b="b"/>
            <a:pathLst>
              <a:path w="11996" h="7727" extrusionOk="0">
                <a:moveTo>
                  <a:pt x="2160" y="0"/>
                </a:moveTo>
                <a:cubicBezTo>
                  <a:pt x="1999" y="0"/>
                  <a:pt x="1840" y="22"/>
                  <a:pt x="1692" y="65"/>
                </a:cubicBezTo>
                <a:cubicBezTo>
                  <a:pt x="992" y="263"/>
                  <a:pt x="466" y="796"/>
                  <a:pt x="1" y="1341"/>
                </a:cubicBezTo>
                <a:lnTo>
                  <a:pt x="152" y="1471"/>
                </a:lnTo>
                <a:cubicBezTo>
                  <a:pt x="596" y="947"/>
                  <a:pt x="1097" y="440"/>
                  <a:pt x="1745" y="255"/>
                </a:cubicBezTo>
                <a:cubicBezTo>
                  <a:pt x="1879" y="217"/>
                  <a:pt x="2021" y="198"/>
                  <a:pt x="2164" y="198"/>
                </a:cubicBezTo>
                <a:cubicBezTo>
                  <a:pt x="2679" y="198"/>
                  <a:pt x="3205" y="444"/>
                  <a:pt x="3374" y="926"/>
                </a:cubicBezTo>
                <a:cubicBezTo>
                  <a:pt x="3494" y="1261"/>
                  <a:pt x="3425" y="1622"/>
                  <a:pt x="3349" y="2003"/>
                </a:cubicBezTo>
                <a:cubicBezTo>
                  <a:pt x="3327" y="2105"/>
                  <a:pt x="3306" y="2209"/>
                  <a:pt x="3292" y="2310"/>
                </a:cubicBezTo>
                <a:cubicBezTo>
                  <a:pt x="3209" y="2822"/>
                  <a:pt x="3292" y="3456"/>
                  <a:pt x="3763" y="3705"/>
                </a:cubicBezTo>
                <a:cubicBezTo>
                  <a:pt x="3892" y="3773"/>
                  <a:pt x="4026" y="3800"/>
                  <a:pt x="4157" y="3800"/>
                </a:cubicBezTo>
                <a:cubicBezTo>
                  <a:pt x="4528" y="3800"/>
                  <a:pt x="4877" y="3584"/>
                  <a:pt x="5039" y="3467"/>
                </a:cubicBezTo>
                <a:cubicBezTo>
                  <a:pt x="5130" y="3399"/>
                  <a:pt x="5223" y="3326"/>
                  <a:pt x="5313" y="3254"/>
                </a:cubicBezTo>
                <a:cubicBezTo>
                  <a:pt x="5551" y="3063"/>
                  <a:pt x="5782" y="2880"/>
                  <a:pt x="6056" y="2797"/>
                </a:cubicBezTo>
                <a:cubicBezTo>
                  <a:pt x="6147" y="2769"/>
                  <a:pt x="6242" y="2755"/>
                  <a:pt x="6340" y="2755"/>
                </a:cubicBezTo>
                <a:cubicBezTo>
                  <a:pt x="6524" y="2755"/>
                  <a:pt x="6713" y="2804"/>
                  <a:pt x="6885" y="2901"/>
                </a:cubicBezTo>
                <a:cubicBezTo>
                  <a:pt x="7151" y="3045"/>
                  <a:pt x="7346" y="3279"/>
                  <a:pt x="7422" y="3542"/>
                </a:cubicBezTo>
                <a:cubicBezTo>
                  <a:pt x="7491" y="3780"/>
                  <a:pt x="7479" y="4033"/>
                  <a:pt x="7461" y="4299"/>
                </a:cubicBezTo>
                <a:cubicBezTo>
                  <a:pt x="7454" y="4455"/>
                  <a:pt x="7447" y="4616"/>
                  <a:pt x="7454" y="4779"/>
                </a:cubicBezTo>
                <a:cubicBezTo>
                  <a:pt x="7483" y="5250"/>
                  <a:pt x="7764" y="5769"/>
                  <a:pt x="8236" y="5795"/>
                </a:cubicBezTo>
                <a:cubicBezTo>
                  <a:pt x="8250" y="5796"/>
                  <a:pt x="8264" y="5797"/>
                  <a:pt x="8277" y="5797"/>
                </a:cubicBezTo>
                <a:cubicBezTo>
                  <a:pt x="8560" y="5797"/>
                  <a:pt x="8780" y="5629"/>
                  <a:pt x="8996" y="5467"/>
                </a:cubicBezTo>
                <a:cubicBezTo>
                  <a:pt x="9066" y="5417"/>
                  <a:pt x="9130" y="5370"/>
                  <a:pt x="9199" y="5323"/>
                </a:cubicBezTo>
                <a:cubicBezTo>
                  <a:pt x="9448" y="5163"/>
                  <a:pt x="9743" y="5086"/>
                  <a:pt x="10041" y="5086"/>
                </a:cubicBezTo>
                <a:cubicBezTo>
                  <a:pt x="10480" y="5086"/>
                  <a:pt x="10922" y="5254"/>
                  <a:pt x="11220" y="5571"/>
                </a:cubicBezTo>
                <a:cubicBezTo>
                  <a:pt x="11721" y="6109"/>
                  <a:pt x="11772" y="7020"/>
                  <a:pt x="11332" y="7608"/>
                </a:cubicBezTo>
                <a:lnTo>
                  <a:pt x="11491" y="7727"/>
                </a:lnTo>
                <a:cubicBezTo>
                  <a:pt x="11995" y="7057"/>
                  <a:pt x="11937" y="6051"/>
                  <a:pt x="11368" y="5438"/>
                </a:cubicBezTo>
                <a:cubicBezTo>
                  <a:pt x="11028" y="5074"/>
                  <a:pt x="10536" y="4883"/>
                  <a:pt x="10046" y="4883"/>
                </a:cubicBezTo>
                <a:cubicBezTo>
                  <a:pt x="9711" y="4883"/>
                  <a:pt x="9376" y="4973"/>
                  <a:pt x="9091" y="5157"/>
                </a:cubicBezTo>
                <a:cubicBezTo>
                  <a:pt x="9022" y="5204"/>
                  <a:pt x="8950" y="5258"/>
                  <a:pt x="8881" y="5308"/>
                </a:cubicBezTo>
                <a:cubicBezTo>
                  <a:pt x="8684" y="5455"/>
                  <a:pt x="8503" y="5598"/>
                  <a:pt x="8286" y="5598"/>
                </a:cubicBezTo>
                <a:cubicBezTo>
                  <a:pt x="8273" y="5598"/>
                  <a:pt x="8260" y="5597"/>
                  <a:pt x="8247" y="5596"/>
                </a:cubicBezTo>
                <a:cubicBezTo>
                  <a:pt x="7890" y="5579"/>
                  <a:pt x="7674" y="5154"/>
                  <a:pt x="7652" y="4768"/>
                </a:cubicBezTo>
                <a:cubicBezTo>
                  <a:pt x="7645" y="4616"/>
                  <a:pt x="7652" y="4462"/>
                  <a:pt x="7660" y="4310"/>
                </a:cubicBezTo>
                <a:cubicBezTo>
                  <a:pt x="7677" y="4040"/>
                  <a:pt x="7692" y="3758"/>
                  <a:pt x="7612" y="3489"/>
                </a:cubicBezTo>
                <a:cubicBezTo>
                  <a:pt x="7523" y="3175"/>
                  <a:pt x="7292" y="2893"/>
                  <a:pt x="6982" y="2725"/>
                </a:cubicBezTo>
                <a:cubicBezTo>
                  <a:pt x="6777" y="2614"/>
                  <a:pt x="6554" y="2557"/>
                  <a:pt x="6336" y="2557"/>
                </a:cubicBezTo>
                <a:cubicBezTo>
                  <a:pt x="6221" y="2557"/>
                  <a:pt x="6107" y="2573"/>
                  <a:pt x="5998" y="2605"/>
                </a:cubicBezTo>
                <a:cubicBezTo>
                  <a:pt x="5684" y="2699"/>
                  <a:pt x="5433" y="2905"/>
                  <a:pt x="5187" y="3099"/>
                </a:cubicBezTo>
                <a:cubicBezTo>
                  <a:pt x="5101" y="3171"/>
                  <a:pt x="5011" y="3239"/>
                  <a:pt x="4921" y="3304"/>
                </a:cubicBezTo>
                <a:cubicBezTo>
                  <a:pt x="4779" y="3408"/>
                  <a:pt x="4473" y="3601"/>
                  <a:pt x="4159" y="3601"/>
                </a:cubicBezTo>
                <a:cubicBezTo>
                  <a:pt x="4057" y="3601"/>
                  <a:pt x="3953" y="3580"/>
                  <a:pt x="3854" y="3528"/>
                </a:cubicBezTo>
                <a:cubicBezTo>
                  <a:pt x="3475" y="3326"/>
                  <a:pt x="3417" y="2782"/>
                  <a:pt x="3487" y="2342"/>
                </a:cubicBezTo>
                <a:cubicBezTo>
                  <a:pt x="3504" y="2241"/>
                  <a:pt x="3522" y="2141"/>
                  <a:pt x="3544" y="2040"/>
                </a:cubicBezTo>
                <a:cubicBezTo>
                  <a:pt x="3620" y="1651"/>
                  <a:pt x="3699" y="1247"/>
                  <a:pt x="3562" y="861"/>
                </a:cubicBezTo>
                <a:cubicBezTo>
                  <a:pt x="3363" y="292"/>
                  <a:pt x="2751" y="0"/>
                  <a:pt x="21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8" name="Google Shape;148;p8"/>
          <p:cNvSpPr/>
          <p:nvPr/>
        </p:nvSpPr>
        <p:spPr>
          <a:xfrm rot="10800000">
            <a:off x="10065387" y="4791674"/>
            <a:ext cx="570244" cy="800959"/>
          </a:xfrm>
          <a:custGeom>
            <a:avLst/>
            <a:gdLst/>
            <a:ahLst/>
            <a:cxnLst/>
            <a:rect l="l" t="t" r="r" b="b"/>
            <a:pathLst>
              <a:path w="7609" h="10688" extrusionOk="0">
                <a:moveTo>
                  <a:pt x="6448" y="1"/>
                </a:moveTo>
                <a:cubicBezTo>
                  <a:pt x="6242" y="1"/>
                  <a:pt x="6039" y="37"/>
                  <a:pt x="5850" y="110"/>
                </a:cubicBezTo>
                <a:cubicBezTo>
                  <a:pt x="5245" y="348"/>
                  <a:pt x="4844" y="1005"/>
                  <a:pt x="4942" y="1606"/>
                </a:cubicBezTo>
                <a:cubicBezTo>
                  <a:pt x="4981" y="1844"/>
                  <a:pt x="5086" y="2068"/>
                  <a:pt x="5187" y="2287"/>
                </a:cubicBezTo>
                <a:cubicBezTo>
                  <a:pt x="5342" y="2626"/>
                  <a:pt x="5490" y="2943"/>
                  <a:pt x="5370" y="3246"/>
                </a:cubicBezTo>
                <a:cubicBezTo>
                  <a:pt x="5205" y="3668"/>
                  <a:pt x="4635" y="3754"/>
                  <a:pt x="4466" y="3768"/>
                </a:cubicBezTo>
                <a:cubicBezTo>
                  <a:pt x="4329" y="3779"/>
                  <a:pt x="4196" y="3783"/>
                  <a:pt x="4059" y="3783"/>
                </a:cubicBezTo>
                <a:cubicBezTo>
                  <a:pt x="3788" y="3786"/>
                  <a:pt x="3511" y="3790"/>
                  <a:pt x="3241" y="3876"/>
                </a:cubicBezTo>
                <a:cubicBezTo>
                  <a:pt x="2827" y="4003"/>
                  <a:pt x="2484" y="4352"/>
                  <a:pt x="2321" y="4810"/>
                </a:cubicBezTo>
                <a:cubicBezTo>
                  <a:pt x="2160" y="5265"/>
                  <a:pt x="2206" y="5754"/>
                  <a:pt x="2444" y="6115"/>
                </a:cubicBezTo>
                <a:cubicBezTo>
                  <a:pt x="2509" y="6212"/>
                  <a:pt x="2585" y="6303"/>
                  <a:pt x="2657" y="6389"/>
                </a:cubicBezTo>
                <a:cubicBezTo>
                  <a:pt x="2819" y="6579"/>
                  <a:pt x="2970" y="6760"/>
                  <a:pt x="2985" y="6980"/>
                </a:cubicBezTo>
                <a:cubicBezTo>
                  <a:pt x="3018" y="7391"/>
                  <a:pt x="2552" y="7697"/>
                  <a:pt x="2098" y="7780"/>
                </a:cubicBezTo>
                <a:cubicBezTo>
                  <a:pt x="1965" y="7802"/>
                  <a:pt x="1824" y="7816"/>
                  <a:pt x="1687" y="7830"/>
                </a:cubicBezTo>
                <a:cubicBezTo>
                  <a:pt x="1331" y="7866"/>
                  <a:pt x="963" y="7906"/>
                  <a:pt x="653" y="8104"/>
                </a:cubicBezTo>
                <a:cubicBezTo>
                  <a:pt x="228" y="8382"/>
                  <a:pt x="1" y="8948"/>
                  <a:pt x="98" y="9481"/>
                </a:cubicBezTo>
                <a:cubicBezTo>
                  <a:pt x="185" y="9957"/>
                  <a:pt x="513" y="10411"/>
                  <a:pt x="977" y="10688"/>
                </a:cubicBezTo>
                <a:lnTo>
                  <a:pt x="1078" y="10519"/>
                </a:lnTo>
                <a:cubicBezTo>
                  <a:pt x="664" y="10267"/>
                  <a:pt x="368" y="9866"/>
                  <a:pt x="293" y="9445"/>
                </a:cubicBezTo>
                <a:cubicBezTo>
                  <a:pt x="210" y="8987"/>
                  <a:pt x="401" y="8504"/>
                  <a:pt x="761" y="8274"/>
                </a:cubicBezTo>
                <a:cubicBezTo>
                  <a:pt x="1032" y="8097"/>
                  <a:pt x="1360" y="8064"/>
                  <a:pt x="1709" y="8028"/>
                </a:cubicBezTo>
                <a:cubicBezTo>
                  <a:pt x="1850" y="8014"/>
                  <a:pt x="1994" y="8000"/>
                  <a:pt x="2135" y="7975"/>
                </a:cubicBezTo>
                <a:cubicBezTo>
                  <a:pt x="2686" y="7877"/>
                  <a:pt x="3226" y="7499"/>
                  <a:pt x="3183" y="6965"/>
                </a:cubicBezTo>
                <a:cubicBezTo>
                  <a:pt x="3161" y="6681"/>
                  <a:pt x="2985" y="6468"/>
                  <a:pt x="2812" y="6263"/>
                </a:cubicBezTo>
                <a:cubicBezTo>
                  <a:pt x="2737" y="6176"/>
                  <a:pt x="2667" y="6093"/>
                  <a:pt x="2610" y="6003"/>
                </a:cubicBezTo>
                <a:cubicBezTo>
                  <a:pt x="2404" y="5697"/>
                  <a:pt x="2369" y="5275"/>
                  <a:pt x="2509" y="4875"/>
                </a:cubicBezTo>
                <a:cubicBezTo>
                  <a:pt x="2650" y="4478"/>
                  <a:pt x="2945" y="4176"/>
                  <a:pt x="3299" y="4064"/>
                </a:cubicBezTo>
                <a:cubicBezTo>
                  <a:pt x="3540" y="3989"/>
                  <a:pt x="3796" y="3984"/>
                  <a:pt x="4063" y="3981"/>
                </a:cubicBezTo>
                <a:cubicBezTo>
                  <a:pt x="4203" y="3981"/>
                  <a:pt x="4344" y="3978"/>
                  <a:pt x="4484" y="3967"/>
                </a:cubicBezTo>
                <a:cubicBezTo>
                  <a:pt x="5014" y="3916"/>
                  <a:pt x="5418" y="3675"/>
                  <a:pt x="5555" y="3318"/>
                </a:cubicBezTo>
                <a:cubicBezTo>
                  <a:pt x="5706" y="2936"/>
                  <a:pt x="5533" y="2565"/>
                  <a:pt x="5367" y="2204"/>
                </a:cubicBezTo>
                <a:cubicBezTo>
                  <a:pt x="5270" y="1999"/>
                  <a:pt x="5172" y="1783"/>
                  <a:pt x="5140" y="1574"/>
                </a:cubicBezTo>
                <a:cubicBezTo>
                  <a:pt x="5057" y="1062"/>
                  <a:pt x="5400" y="500"/>
                  <a:pt x="5922" y="298"/>
                </a:cubicBezTo>
                <a:cubicBezTo>
                  <a:pt x="6086" y="234"/>
                  <a:pt x="6263" y="203"/>
                  <a:pt x="6445" y="203"/>
                </a:cubicBezTo>
                <a:cubicBezTo>
                  <a:pt x="6804" y="203"/>
                  <a:pt x="7179" y="324"/>
                  <a:pt x="7490" y="554"/>
                </a:cubicBezTo>
                <a:lnTo>
                  <a:pt x="7609" y="395"/>
                </a:lnTo>
                <a:cubicBezTo>
                  <a:pt x="7259" y="136"/>
                  <a:pt x="6847" y="1"/>
                  <a:pt x="6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49" name="Google Shape;149;p8"/>
          <p:cNvSpPr/>
          <p:nvPr/>
        </p:nvSpPr>
        <p:spPr>
          <a:xfrm rot="-5400000" flipH="1">
            <a:off x="8923902" y="2978100"/>
            <a:ext cx="5634401" cy="901804"/>
          </a:xfrm>
          <a:custGeom>
            <a:avLst/>
            <a:gdLst/>
            <a:ahLst/>
            <a:cxnLst/>
            <a:rect l="l" t="t" r="r" b="b"/>
            <a:pathLst>
              <a:path w="53272" h="16119" extrusionOk="0">
                <a:moveTo>
                  <a:pt x="46183" y="0"/>
                </a:moveTo>
                <a:cubicBezTo>
                  <a:pt x="43803" y="0"/>
                  <a:pt x="41422" y="45"/>
                  <a:pt x="39043" y="88"/>
                </a:cubicBezTo>
                <a:cubicBezTo>
                  <a:pt x="27740" y="301"/>
                  <a:pt x="16442" y="512"/>
                  <a:pt x="5143" y="722"/>
                </a:cubicBezTo>
                <a:cubicBezTo>
                  <a:pt x="4451" y="736"/>
                  <a:pt x="3737" y="755"/>
                  <a:pt x="3110" y="1046"/>
                </a:cubicBezTo>
                <a:cubicBezTo>
                  <a:pt x="2483" y="1338"/>
                  <a:pt x="2004" y="1883"/>
                  <a:pt x="1630" y="2466"/>
                </a:cubicBezTo>
                <a:cubicBezTo>
                  <a:pt x="231" y="4632"/>
                  <a:pt x="69" y="7350"/>
                  <a:pt x="29" y="9927"/>
                </a:cubicBezTo>
                <a:cubicBezTo>
                  <a:pt x="1" y="11991"/>
                  <a:pt x="415" y="14053"/>
                  <a:pt x="490" y="16118"/>
                </a:cubicBezTo>
                <a:lnTo>
                  <a:pt x="53271" y="16118"/>
                </a:lnTo>
                <a:cubicBezTo>
                  <a:pt x="53040" y="11837"/>
                  <a:pt x="52752" y="7501"/>
                  <a:pt x="52525" y="3220"/>
                </a:cubicBezTo>
                <a:cubicBezTo>
                  <a:pt x="52489" y="2510"/>
                  <a:pt x="52435" y="1753"/>
                  <a:pt x="52032" y="1165"/>
                </a:cubicBezTo>
                <a:cubicBezTo>
                  <a:pt x="51340" y="166"/>
                  <a:pt x="49938" y="37"/>
                  <a:pt x="48723" y="19"/>
                </a:cubicBezTo>
                <a:cubicBezTo>
                  <a:pt x="47877" y="6"/>
                  <a:pt x="47030" y="0"/>
                  <a:pt x="461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106304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BD0638F-8F72-41E9-BD21-FE846E0A0D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71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FIREWRK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" y="5050313"/>
            <a:ext cx="3073400" cy="1754188"/>
          </a:xfrm>
          <a:noFill/>
          <a:ln/>
        </p:spPr>
      </p:pic>
      <p:pic>
        <p:nvPicPr>
          <p:cNvPr id="131075" name="Picture 3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213" y="124619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048000" y="4999513"/>
            <a:ext cx="9144000" cy="1855788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 sz="1800">
              <a:latin typeface=".VnTime" pitchFamily="34" charset="0"/>
            </a:endParaRPr>
          </a:p>
        </p:txBody>
      </p:sp>
      <p:pic>
        <p:nvPicPr>
          <p:cNvPr id="131077" name="Picture 5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448550" y="3830638"/>
            <a:ext cx="3219450" cy="3027362"/>
          </a:xfrm>
          <a:noFill/>
          <a:ln/>
        </p:spPr>
      </p:pic>
      <p:sp>
        <p:nvSpPr>
          <p:cNvPr id="131078" name="WordArt 6"/>
          <p:cNvSpPr>
            <a:spLocks noChangeArrowheads="1" noChangeShapeType="1" noTextEdit="1"/>
          </p:cNvSpPr>
          <p:nvPr/>
        </p:nvSpPr>
        <p:spPr bwMode="auto">
          <a:xfrm>
            <a:off x="1828800" y="1752600"/>
            <a:ext cx="8610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/>
                <a:cs typeface="Times New Roman"/>
              </a:rPr>
              <a:t>Nhiệt liệt  chào mừng quí thầy cô  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/>
                <a:cs typeface="Times New Roman"/>
              </a:rPr>
              <a:t>đến dự tiết học ngày hôm nay!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31082" name="Object 10"/>
          <p:cNvGraphicFramePr>
            <a:graphicFrameLocks noChangeAspect="1"/>
          </p:cNvGraphicFramePr>
          <p:nvPr/>
        </p:nvGraphicFramePr>
        <p:xfrm>
          <a:off x="5200650" y="19018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02" imgH="177492" progId="">
                  <p:embed/>
                </p:oleObj>
              </mc:Choice>
              <mc:Fallback>
                <p:oleObj name="Equation" r:id="rId6" imgW="114102" imgH="177492" progId="">
                  <p:embed/>
                  <p:pic>
                    <p:nvPicPr>
                      <p:cNvPr id="13108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19018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864436"/>
      </p:ext>
    </p:extLst>
  </p:cSld>
  <p:clrMapOvr>
    <a:masterClrMapping/>
  </p:clrMapOvr>
  <p:transition spd="med"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562"/>
            <a:ext cx="9060382" cy="690592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9310256" y="460354"/>
            <a:ext cx="2576944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Hôm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nay </a:t>
            </a:r>
            <a:endParaRPr sz="1200" dirty="0">
              <a:solidFill>
                <a:srgbClr val="C00000"/>
              </a:solidFill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đã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C00000"/>
              </a:solidFill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endParaRPr sz="3600" b="1" i="1" u="none" strike="noStrike" cap="none" dirty="0">
              <a:solidFill>
                <a:srgbClr val="C00000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rgbClr val="C00000"/>
              </a:solidFill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xúc</a:t>
            </a:r>
            <a:endParaRPr sz="3600" b="1" i="1" u="none" strike="noStrike" cap="none" dirty="0">
              <a:solidFill>
                <a:srgbClr val="C00000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mình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i="1" u="none" strike="noStrike" cap="none" dirty="0" err="1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chưa</a:t>
            </a:r>
            <a:r>
              <a:rPr lang="en-US" sz="3600" b="1" i="1" u="none" strike="noStrike" cap="none" dirty="0">
                <a:solidFill>
                  <a:srgbClr val="C00000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Tác</a:t>
            </a:r>
            <a:r>
              <a:rPr lang="en-US" sz="2400" b="0" i="1" u="none" strike="noStrike" cap="none" dirty="0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0" i="1" u="none" strike="noStrike" cap="none" dirty="0" err="1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giả</a:t>
            </a:r>
            <a:r>
              <a:rPr lang="en-US" sz="2400" b="0" i="1" u="none" strike="noStrike" cap="none" dirty="0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: Carol McCloud</a:t>
            </a:r>
            <a:endParaRPr sz="1200"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 dirty="0" err="1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Tranh</a:t>
            </a:r>
            <a:r>
              <a:rPr lang="en-US" sz="2400" b="0" i="1" u="none" strike="noStrike" cap="none" dirty="0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minh </a:t>
            </a:r>
            <a:r>
              <a:rPr lang="en-US" sz="2400" b="0" i="1" u="none" strike="noStrike" cap="none" dirty="0" err="1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họa</a:t>
            </a:r>
            <a:r>
              <a:rPr lang="en-US" sz="2400" b="0" i="1" u="none" strike="noStrike" cap="none" dirty="0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: David </a:t>
            </a:r>
            <a:r>
              <a:rPr lang="en-US" sz="2400" b="0" i="1" u="none" strike="noStrike" cap="none" dirty="0" err="1">
                <a:solidFill>
                  <a:srgbClr val="323F4F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Mesing</a:t>
            </a:r>
            <a:endParaRPr sz="2400" b="0" i="1" u="none" strike="noStrike" cap="none" dirty="0">
              <a:solidFill>
                <a:srgbClr val="323F4F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55992"/>
            <a:ext cx="12192000" cy="469699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-152400" y="171911"/>
            <a:ext cx="658498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Mỗi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ngày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mọi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trong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thế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giới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rộng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lớn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này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đều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vừa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vừa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mang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bên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mình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hình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7315200" y="310391"/>
            <a:ext cx="4876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không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thể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nhìn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ấy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nhưng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vẫn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luôn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tồn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3330"/>
            <a:ext cx="12192000" cy="4753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>
            <a:off x="7043057" y="138540"/>
            <a:ext cx="44371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vui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hạnh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phúc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được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24345" y="138540"/>
            <a:ext cx="478511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chỉ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nhiệm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vụ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duy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nhất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486492" y="5954274"/>
            <a:ext cx="499373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giữ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tất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suy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nghĩ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xúc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tích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cực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chính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6775007" y="5954062"/>
            <a:ext cx="497323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buồn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trống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rỗng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 t="5104"/>
          <a:stretch/>
        </p:blipFill>
        <p:spPr>
          <a:xfrm>
            <a:off x="0" y="1450109"/>
            <a:ext cx="12192000" cy="447546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/>
          <p:nvPr/>
        </p:nvSpPr>
        <p:spPr>
          <a:xfrm>
            <a:off x="0" y="126430"/>
            <a:ext cx="61286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đang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lên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bày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tỏ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tình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yêu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thương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với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ai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hay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điều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tử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tế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Hoặc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chỉ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giản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trao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tặng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ai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nụ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289051" y="6048960"/>
            <a:ext cx="50884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Thế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trở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thành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6128656" y="147600"/>
            <a:ext cx="596537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biết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yêu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thương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chia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sẻ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luôn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điều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tốt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giúp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khác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đặc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biệt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 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6662056" y="6027790"/>
            <a:ext cx="50930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ai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đặc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biệt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đang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họ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5" y="1519106"/>
            <a:ext cx="12201731" cy="47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/>
          <p:nvPr/>
        </p:nvSpPr>
        <p:spPr>
          <a:xfrm>
            <a:off x="4865" y="27244"/>
            <a:ext cx="812239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Nhưng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cũng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thể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cầm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muỗng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nhúng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múc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xúc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tích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cực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ra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ngoài</a:t>
            </a:r>
            <a:r>
              <a:rPr lang="en-US" sz="1800" b="1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omfortaa" pitchFamily="2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đang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ai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nhạo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họ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</a:t>
            </a:r>
            <a:endParaRPr dirty="0">
              <a:latin typeface="Comfortaa" pitchFamily="2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hay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điều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ích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kỉ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</a:t>
            </a:r>
            <a:endParaRPr dirty="0">
              <a:latin typeface="Comfortaa" pitchFamily="2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Hay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chỉ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giản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việc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phớt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lờ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>
            <a:off x="8127257" y="688257"/>
            <a:ext cx="40647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chuyên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bắt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nạt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>
            <a:off x="9730" y="6247690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Thế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trở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thành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endParaRPr dirty="0">
              <a:latin typeface="Comfortaa" pitchFamily="2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luôn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tìm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cách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 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5214257" y="6201503"/>
            <a:ext cx="698747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hoặc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điều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ích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kỉ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khiến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khác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tồi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tệ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 r="1386"/>
          <a:stretch/>
        </p:blipFill>
        <p:spPr>
          <a:xfrm>
            <a:off x="1" y="1108940"/>
            <a:ext cx="12192000" cy="470001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1"/>
          <p:cNvSpPr/>
          <p:nvPr/>
        </p:nvSpPr>
        <p:spPr>
          <a:xfrm>
            <a:off x="0" y="196379"/>
            <a:ext cx="60960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Đây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gợi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ý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thể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mỉm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“Xin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chào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”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với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bác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tài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xế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xe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buýt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 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1" y="5996817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Bác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ấy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cũng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6206835" y="5996817"/>
            <a:ext cx="6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cũng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thể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mới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đến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trường</a:t>
            </a:r>
            <a:r>
              <a:rPr lang="en-US" sz="1800" b="1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cùng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mình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7173"/>
            <a:ext cx="12192000" cy="470001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2"/>
          <p:cNvSpPr/>
          <p:nvPr/>
        </p:nvSpPr>
        <p:spPr>
          <a:xfrm>
            <a:off x="0" y="271532"/>
            <a:ext cx="6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thể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viết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nhắn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cảm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giáo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mình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6012873" y="133032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 cũng có thể nói với ông </a:t>
            </a:r>
            <a:endParaRPr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 bạn thích dành thời gian bên cạnh ông.</a:t>
            </a:r>
            <a:endParaRPr sz="1800" b="1" i="0" u="none" strike="noStrike" cap="none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6096000" y="6111752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Đây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số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cách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để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45610"/>
            <a:ext cx="12192000" cy="470001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/>
          <p:nvPr/>
        </p:nvSpPr>
        <p:spPr>
          <a:xfrm>
            <a:off x="0" y="81771"/>
            <a:ext cx="5855854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Vậy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thì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tại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sao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chúng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ta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không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quyết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định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trở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thành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người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luôn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tìm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cách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những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ngày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hôm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nay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mỗi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ngày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?</a:t>
            </a:r>
            <a:endParaRPr dirty="0"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Hãy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bắt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đầu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ngày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bằng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cách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nói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với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chính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bạn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,“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Hôm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nay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tôi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sẽ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làm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việc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gì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để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đổ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đầy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chiếc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xô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của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một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ai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đó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.” </a:t>
            </a:r>
            <a:endParaRPr sz="1800" b="1" i="1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5975927" y="451102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Và, đến cuối ngày, hãy hỏi chính bạn rằng,</a:t>
            </a:r>
            <a:endParaRPr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“Hôm nay mình có đổ đầy chiếc xô nào không?”</a:t>
            </a:r>
            <a:endParaRPr sz="1800" b="1" i="1" u="none" strike="noStrike" cap="none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6" y="1387042"/>
            <a:ext cx="12182764" cy="480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5"/>
          <p:cNvSpPr/>
          <p:nvPr/>
        </p:nvSpPr>
        <p:spPr>
          <a:xfrm>
            <a:off x="0" y="334926"/>
            <a:ext cx="6096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“Có! Mình đã làm thế!”</a:t>
            </a:r>
            <a:endParaRPr>
              <a:latin typeface="Comfortaa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 Đấy là cuộc sống của một người thích đổ đầy những chiếc xô.</a:t>
            </a:r>
            <a:endParaRPr sz="1800" b="1" i="0" u="none" strike="noStrike" cap="none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5"/>
          <p:cNvSpPr/>
          <p:nvPr/>
        </p:nvSpPr>
        <p:spPr>
          <a:xfrm>
            <a:off x="6096000" y="61190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omfortaa" pitchFamily="2" charset="0"/>
                <a:ea typeface="Calibri"/>
                <a:cs typeface="Calibri"/>
                <a:sym typeface="Calibri"/>
              </a:rPr>
              <a:t>Và đó chính là BẠN!</a:t>
            </a:r>
            <a:endParaRPr sz="1800" b="1" i="0" u="none" strike="noStrike" cap="none">
              <a:solidFill>
                <a:schemeClr val="dk1"/>
              </a:solidFill>
              <a:latin typeface="Comfortaa" pitchFamily="2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7848600" cy="5715000"/>
          </a:xfrm>
        </p:spPr>
        <p:txBody>
          <a:bodyPr>
            <a:noAutofit/>
          </a:bodyPr>
          <a:lstStyle/>
          <a:p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</a:rPr>
              <a:t> (5phút)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anose="02020603050405020304" pitchFamily="18" charset="0"/>
                <a:cs typeface="Times New Roman" pitchFamily="18" charset="0"/>
              </a:rPr>
              <a:t>T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hực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hiện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hoạt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làm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đầy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b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</a:b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“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Chiếc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xô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cảm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xúc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”: </a:t>
            </a:r>
            <a:r>
              <a:rPr lang="en-US" sz="44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ourier New" panose="02070309020205020404" pitchFamily="49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thực</a:t>
            </a:r>
            <a:r>
              <a:rPr lang="en-US" sz="4400" dirty="0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hành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nay.</a:t>
            </a:r>
            <a:b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802E-F99F-8C4E-8460-62E3E3B4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69" y="2670926"/>
            <a:ext cx="10270663" cy="1122254"/>
          </a:xfrm>
        </p:spPr>
        <p:txBody>
          <a:bodyPr/>
          <a:lstStyle/>
          <a:p>
            <a:r>
              <a:rPr lang="x-none" sz="54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06740436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Box 1"/>
          <p:cNvSpPr txBox="1">
            <a:spLocks noChangeArrowheads="1"/>
          </p:cNvSpPr>
          <p:nvPr/>
        </p:nvSpPr>
        <p:spPr bwMode="auto">
          <a:xfrm>
            <a:off x="3510628" y="534214"/>
            <a:ext cx="5098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Hướng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dẫn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nhà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sz="4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4904" y="1303655"/>
            <a:ext cx="95378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7D"/>
              </a:buClr>
              <a:buSzPct val="75000"/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21,22)</a:t>
            </a:r>
          </a:p>
        </p:txBody>
      </p:sp>
    </p:spTree>
    <p:extLst>
      <p:ext uri="{BB962C8B-B14F-4D97-AF65-F5344CB8AC3E}">
        <p14:creationId xmlns:p14="http://schemas.microsoft.com/office/powerpoint/2010/main" val="587989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53"/>
          <p:cNvSpPr txBox="1">
            <a:spLocks noGrp="1"/>
          </p:cNvSpPr>
          <p:nvPr>
            <p:ph type="title"/>
          </p:nvPr>
        </p:nvSpPr>
        <p:spPr>
          <a:xfrm>
            <a:off x="225082" y="1593239"/>
            <a:ext cx="11641915" cy="3671522"/>
          </a:xfrm>
          <a:prstGeom prst="rect">
            <a:avLst/>
          </a:prstGeom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r>
              <a:rPr lang="vi-VN" sz="5400" dirty="0">
                <a:latin typeface="+mj-lt"/>
              </a:rPr>
              <a:t>TRÒ </a:t>
            </a:r>
            <a:r>
              <a:rPr lang="vi-VN" sz="5400">
                <a:latin typeface="+mj-lt"/>
              </a:rPr>
              <a:t>CHƠI “</a:t>
            </a:r>
            <a:r>
              <a:rPr lang="en-US" sz="5400">
                <a:latin typeface="+mj-lt"/>
              </a:rPr>
              <a:t>A </a:t>
            </a:r>
            <a:r>
              <a:rPr lang="en-US" sz="5400" dirty="0">
                <a:latin typeface="+mj-lt"/>
              </a:rPr>
              <a:t>LÔ -A LA -A DI</a:t>
            </a:r>
            <a:r>
              <a:rPr lang="vi-VN" sz="5400" dirty="0">
                <a:latin typeface="+mj-lt"/>
              </a:rPr>
              <a:t>”</a:t>
            </a:r>
            <a:endParaRPr sz="5400" dirty="0">
              <a:latin typeface="+mj-lt"/>
            </a:endParaRPr>
          </a:p>
        </p:txBody>
      </p:sp>
      <p:sp>
        <p:nvSpPr>
          <p:cNvPr id="989" name="Google Shape;989;p53">
            <a:hlinkClick r:id="rId3" action="ppaction://hlinksldjump"/>
          </p:cNvPr>
          <p:cNvSpPr/>
          <p:nvPr/>
        </p:nvSpPr>
        <p:spPr>
          <a:xfrm>
            <a:off x="11552182" y="877339"/>
            <a:ext cx="394496" cy="388241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990" name="Google Shape;990;p53">
            <a:hlinkClick r:id="" action="ppaction://hlinkshowjump?jump=nextslide"/>
          </p:cNvPr>
          <p:cNvSpPr/>
          <p:nvPr/>
        </p:nvSpPr>
        <p:spPr>
          <a:xfrm>
            <a:off x="11631860" y="5549990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991" name="Google Shape;991;p53">
            <a:hlinkClick r:id="" action="ppaction://hlinkshowjump?jump=previousslide"/>
          </p:cNvPr>
          <p:cNvSpPr/>
          <p:nvPr/>
        </p:nvSpPr>
        <p:spPr>
          <a:xfrm flipH="1">
            <a:off x="11631860" y="1683119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992" name="Google Shape;992;p53">
            <a:hlinkClick r:id="rId4" action="ppaction://hlinksldjump"/>
          </p:cNvPr>
          <p:cNvSpPr txBox="1"/>
          <p:nvPr/>
        </p:nvSpPr>
        <p:spPr>
          <a:xfrm>
            <a:off x="11317485" y="2251487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1"/>
                </a:solidFill>
                <a:latin typeface="Coiny"/>
                <a:ea typeface="Coiny"/>
                <a:cs typeface="Coiny"/>
                <a:sym typeface="Coiny"/>
              </a:rPr>
              <a:t>1</a:t>
            </a:r>
            <a:endParaRPr sz="3200">
              <a:solidFill>
                <a:schemeClr val="accent1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93" name="Google Shape;993;p53">
            <a:hlinkClick r:id="rId5" action="ppaction://hlinksldjump"/>
          </p:cNvPr>
          <p:cNvSpPr txBox="1"/>
          <p:nvPr/>
        </p:nvSpPr>
        <p:spPr>
          <a:xfrm>
            <a:off x="11317485" y="3050717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2"/>
                </a:solidFill>
                <a:latin typeface="Coiny"/>
                <a:ea typeface="Coiny"/>
                <a:cs typeface="Coiny"/>
                <a:sym typeface="Coiny"/>
              </a:rPr>
              <a:t>2</a:t>
            </a:r>
            <a:endParaRPr sz="3200">
              <a:solidFill>
                <a:schemeClr val="accent2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94" name="Google Shape;994;p53">
            <a:hlinkClick r:id="rId6" action="ppaction://hlinksldjump"/>
          </p:cNvPr>
          <p:cNvSpPr txBox="1"/>
          <p:nvPr/>
        </p:nvSpPr>
        <p:spPr>
          <a:xfrm>
            <a:off x="11317485" y="3849945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3"/>
                </a:solidFill>
                <a:latin typeface="Coiny"/>
                <a:ea typeface="Coiny"/>
                <a:cs typeface="Coiny"/>
                <a:sym typeface="Coiny"/>
              </a:rPr>
              <a:t>3</a:t>
            </a:r>
            <a:endParaRPr sz="3200">
              <a:solidFill>
                <a:schemeClr val="accent3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95" name="Google Shape;995;p53">
            <a:hlinkClick r:id="" action="ppaction://noaction"/>
          </p:cNvPr>
          <p:cNvSpPr txBox="1"/>
          <p:nvPr/>
        </p:nvSpPr>
        <p:spPr>
          <a:xfrm>
            <a:off x="11317485" y="4649174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4</a:t>
            </a:r>
            <a:endParaRPr sz="3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328623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" y="-129082"/>
            <a:ext cx="12192000" cy="6858000"/>
          </a:xfrm>
          <a:prstGeom prst="rect">
            <a:avLst/>
          </a:prstGeom>
        </p:spPr>
      </p:pic>
      <p:sp>
        <p:nvSpPr>
          <p:cNvPr id="17" name="文本框 7"/>
          <p:cNvSpPr txBox="1">
            <a:spLocks noChangeArrowheads="1"/>
          </p:cNvSpPr>
          <p:nvPr/>
        </p:nvSpPr>
        <p:spPr bwMode="auto">
          <a:xfrm>
            <a:off x="1885072" y="687463"/>
            <a:ext cx="840742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CHỦ ĐỀ 2:</a:t>
            </a:r>
          </a:p>
          <a:p>
            <a:pPr algn="ctr" defTabSz="685800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KHÁM PHÁ BẢN THÂN</a:t>
            </a:r>
          </a:p>
          <a:p>
            <a:pPr algn="ctr" defTabSz="685800"/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20: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Kiểm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soát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cảm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xúc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bản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thân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(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tiếp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theo</a:t>
            </a:r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8" name="矩形 17"/>
          <p:cNvSpPr/>
          <p:nvPr/>
        </p:nvSpPr>
        <p:spPr>
          <a:xfrm>
            <a:off x="6956466" y="5518951"/>
            <a:ext cx="6108910" cy="9843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50000"/>
              </a:lnSpc>
              <a:defRPr/>
            </a:pPr>
            <a:r>
              <a:rPr lang="en-US" altLang="zh-CN" sz="2800" kern="0" spc="300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GVTH: </a:t>
            </a:r>
            <a:r>
              <a:rPr lang="en-US" altLang="zh-CN" sz="2800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Đào</a:t>
            </a:r>
            <a:r>
              <a:rPr lang="en-US" altLang="zh-CN" sz="2800" spc="300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2800" spc="300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Sính</a:t>
            </a:r>
            <a:r>
              <a:rPr lang="en-US" altLang="zh-CN" sz="2800" spc="300" dirty="0">
                <a:solidFill>
                  <a:schemeClr val="bg1"/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endParaRPr lang="en-US" altLang="zh-CN" sz="2800" kern="0" spc="300" dirty="0">
              <a:solidFill>
                <a:schemeClr val="bg1"/>
              </a:solidFill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61C1E-BC4A-E543-BB12-A444B4F8CF9C}"/>
              </a:ext>
            </a:extLst>
          </p:cNvPr>
          <p:cNvSpPr txBox="1"/>
          <p:nvPr/>
        </p:nvSpPr>
        <p:spPr>
          <a:xfrm>
            <a:off x="-122947" y="2930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61"/>
          <p:cNvSpPr txBox="1">
            <a:spLocks noGrp="1"/>
          </p:cNvSpPr>
          <p:nvPr>
            <p:ph type="title"/>
          </p:nvPr>
        </p:nvSpPr>
        <p:spPr>
          <a:xfrm>
            <a:off x="1318622" y="2198899"/>
            <a:ext cx="9554756" cy="1923750"/>
          </a:xfrm>
          <a:prstGeom prst="rect">
            <a:avLst/>
          </a:prstGeom>
        </p:spPr>
        <p:txBody>
          <a:bodyPr spcFirstLastPara="1" wrap="square" lIns="121884" tIns="121884" rIns="121884" bIns="121884" anchor="b" anchorCtr="0">
            <a:noAutofit/>
          </a:bodyPr>
          <a:lstStyle/>
          <a:p>
            <a:r>
              <a:rPr lang="en" sz="54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sz="5400" dirty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5" name="Google Shape;1155;p61">
            <a:hlinkClick r:id="" action="ppaction://hlinkshowjump?jump=nextslide"/>
          </p:cNvPr>
          <p:cNvSpPr/>
          <p:nvPr/>
        </p:nvSpPr>
        <p:spPr>
          <a:xfrm>
            <a:off x="11622821" y="5549990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1156" name="Google Shape;1156;p61">
            <a:hlinkClick r:id="" action="ppaction://hlinkshowjump?jump=previousslide"/>
          </p:cNvPr>
          <p:cNvSpPr/>
          <p:nvPr/>
        </p:nvSpPr>
        <p:spPr>
          <a:xfrm flipH="1">
            <a:off x="11622805" y="1427691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1157" name="Google Shape;1157;p61">
            <a:hlinkClick r:id="rId3" action="ppaction://hlinksldjump"/>
          </p:cNvPr>
          <p:cNvSpPr/>
          <p:nvPr/>
        </p:nvSpPr>
        <p:spPr>
          <a:xfrm>
            <a:off x="11552182" y="877339"/>
            <a:ext cx="394496" cy="388241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1158" name="Google Shape;1158;p61">
            <a:hlinkClick r:id="" action="ppaction://hlinkshowjump?jump=nextslide"/>
          </p:cNvPr>
          <p:cNvSpPr/>
          <p:nvPr/>
        </p:nvSpPr>
        <p:spPr>
          <a:xfrm>
            <a:off x="11631860" y="5549990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1159" name="Google Shape;1159;p61">
            <a:hlinkClick r:id="" action="ppaction://hlinkshowjump?jump=previousslide"/>
          </p:cNvPr>
          <p:cNvSpPr/>
          <p:nvPr/>
        </p:nvSpPr>
        <p:spPr>
          <a:xfrm flipH="1">
            <a:off x="11631860" y="1683119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1160" name="Google Shape;1160;p61">
            <a:hlinkClick r:id="rId4" action="ppaction://hlinksldjump"/>
          </p:cNvPr>
          <p:cNvSpPr txBox="1"/>
          <p:nvPr/>
        </p:nvSpPr>
        <p:spPr>
          <a:xfrm>
            <a:off x="11317485" y="2251487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1"/>
                </a:solidFill>
                <a:latin typeface="Coiny"/>
                <a:ea typeface="Coiny"/>
                <a:cs typeface="Coiny"/>
                <a:sym typeface="Coiny"/>
              </a:rPr>
              <a:t>1</a:t>
            </a:r>
            <a:endParaRPr sz="3200">
              <a:solidFill>
                <a:schemeClr val="accent1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61" name="Google Shape;1161;p61">
            <a:hlinkClick r:id="rId5" action="ppaction://hlinksldjump"/>
          </p:cNvPr>
          <p:cNvSpPr txBox="1"/>
          <p:nvPr/>
        </p:nvSpPr>
        <p:spPr>
          <a:xfrm>
            <a:off x="11317485" y="3050717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2"/>
                </a:solidFill>
                <a:latin typeface="Coiny"/>
                <a:ea typeface="Coiny"/>
                <a:cs typeface="Coiny"/>
                <a:sym typeface="Coiny"/>
              </a:rPr>
              <a:t>2</a:t>
            </a:r>
            <a:endParaRPr sz="3200">
              <a:solidFill>
                <a:schemeClr val="accent2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62" name="Google Shape;1162;p61">
            <a:hlinkClick r:id="rId6" action="ppaction://hlinksldjump"/>
          </p:cNvPr>
          <p:cNvSpPr txBox="1"/>
          <p:nvPr/>
        </p:nvSpPr>
        <p:spPr>
          <a:xfrm>
            <a:off x="11317485" y="3849945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3"/>
                </a:solidFill>
                <a:latin typeface="Coiny"/>
                <a:ea typeface="Coiny"/>
                <a:cs typeface="Coiny"/>
                <a:sym typeface="Coiny"/>
              </a:rPr>
              <a:t>3</a:t>
            </a:r>
            <a:endParaRPr sz="3200">
              <a:solidFill>
                <a:schemeClr val="accent3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1163" name="Google Shape;1163;p61">
            <a:hlinkClick r:id="" action="ppaction://noaction"/>
          </p:cNvPr>
          <p:cNvSpPr txBox="1"/>
          <p:nvPr/>
        </p:nvSpPr>
        <p:spPr>
          <a:xfrm>
            <a:off x="11317485" y="4649174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4</a:t>
            </a:r>
            <a:endParaRPr sz="3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F206-9455-FEF2-45B7-6F935554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761100"/>
            <a:ext cx="10134542" cy="4837842"/>
          </a:xfrm>
        </p:spPr>
        <p:txBody>
          <a:bodyPr/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146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4F206-9455-FEF2-45B7-6F9355549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761100"/>
            <a:ext cx="10134542" cy="4837842"/>
          </a:xfrm>
        </p:spPr>
        <p:txBody>
          <a:bodyPr/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224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52"/>
          <p:cNvSpPr txBox="1">
            <a:spLocks noGrp="1"/>
          </p:cNvSpPr>
          <p:nvPr>
            <p:ph type="title"/>
          </p:nvPr>
        </p:nvSpPr>
        <p:spPr>
          <a:xfrm>
            <a:off x="3644812" y="2251487"/>
            <a:ext cx="4415975" cy="2577264"/>
          </a:xfrm>
          <a:prstGeom prst="rect">
            <a:avLst/>
          </a:prstGeom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/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7" name="Google Shape;977;p52">
            <a:hlinkClick r:id="rId3" action="ppaction://hlinksldjump"/>
          </p:cNvPr>
          <p:cNvSpPr/>
          <p:nvPr/>
        </p:nvSpPr>
        <p:spPr>
          <a:xfrm>
            <a:off x="11552182" y="877339"/>
            <a:ext cx="394496" cy="388241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978" name="Google Shape;978;p52">
            <a:hlinkClick r:id="" action="ppaction://hlinkshowjump?jump=nextslide"/>
          </p:cNvPr>
          <p:cNvSpPr/>
          <p:nvPr/>
        </p:nvSpPr>
        <p:spPr>
          <a:xfrm>
            <a:off x="11631860" y="5549990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979" name="Google Shape;979;p52">
            <a:hlinkClick r:id="" action="ppaction://hlinkshowjump?jump=previousslide"/>
          </p:cNvPr>
          <p:cNvSpPr/>
          <p:nvPr/>
        </p:nvSpPr>
        <p:spPr>
          <a:xfrm flipH="1">
            <a:off x="11631860" y="1683119"/>
            <a:ext cx="235137" cy="356937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endParaRPr sz="2489"/>
          </a:p>
        </p:txBody>
      </p:sp>
      <p:sp>
        <p:nvSpPr>
          <p:cNvPr id="980" name="Google Shape;980;p52">
            <a:hlinkClick r:id="rId4" action="ppaction://hlinksldjump"/>
          </p:cNvPr>
          <p:cNvSpPr txBox="1"/>
          <p:nvPr/>
        </p:nvSpPr>
        <p:spPr>
          <a:xfrm>
            <a:off x="11317485" y="2251487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1"/>
                </a:solidFill>
                <a:latin typeface="Coiny"/>
                <a:ea typeface="Coiny"/>
                <a:cs typeface="Coiny"/>
                <a:sym typeface="Coiny"/>
              </a:rPr>
              <a:t>1</a:t>
            </a:r>
            <a:endParaRPr sz="3200">
              <a:solidFill>
                <a:schemeClr val="accent1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81" name="Google Shape;981;p52">
            <a:hlinkClick r:id="rId5" action="ppaction://hlinksldjump"/>
          </p:cNvPr>
          <p:cNvSpPr txBox="1"/>
          <p:nvPr/>
        </p:nvSpPr>
        <p:spPr>
          <a:xfrm>
            <a:off x="11317485" y="3050717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2"/>
                </a:solidFill>
                <a:latin typeface="Coiny"/>
                <a:ea typeface="Coiny"/>
                <a:cs typeface="Coiny"/>
                <a:sym typeface="Coiny"/>
              </a:rPr>
              <a:t>2</a:t>
            </a:r>
            <a:endParaRPr sz="3200">
              <a:solidFill>
                <a:schemeClr val="accent2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82" name="Google Shape;982;p52">
            <a:hlinkClick r:id="rId6" action="ppaction://hlinksldjump"/>
          </p:cNvPr>
          <p:cNvSpPr txBox="1"/>
          <p:nvPr/>
        </p:nvSpPr>
        <p:spPr>
          <a:xfrm>
            <a:off x="11317485" y="3849945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3"/>
                </a:solidFill>
                <a:latin typeface="Coiny"/>
                <a:ea typeface="Coiny"/>
                <a:cs typeface="Coiny"/>
                <a:sym typeface="Coiny"/>
              </a:rPr>
              <a:t>3</a:t>
            </a:r>
            <a:endParaRPr sz="3200">
              <a:solidFill>
                <a:schemeClr val="accent3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983" name="Google Shape;983;p52">
            <a:hlinkClick r:id="" action="ppaction://noaction"/>
          </p:cNvPr>
          <p:cNvSpPr txBox="1"/>
          <p:nvPr/>
        </p:nvSpPr>
        <p:spPr>
          <a:xfrm>
            <a:off x="11317485" y="4649174"/>
            <a:ext cx="863888" cy="73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t" anchorCtr="0">
            <a:spAutoFit/>
          </a:bodyPr>
          <a:lstStyle/>
          <a:p>
            <a:pPr algn="ctr"/>
            <a:r>
              <a:rPr lang="en" sz="3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4</a:t>
            </a:r>
            <a:endParaRPr sz="3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8CAF-D184-7894-C1E3-0FDC554E9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8" y="761100"/>
            <a:ext cx="9909459" cy="2577600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soát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0864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807</Words>
  <PresentationFormat>Widescreen</PresentationFormat>
  <Paragraphs>87</Paragraphs>
  <Slides>20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.VnTime</vt:lpstr>
      <vt:lpstr>Arial</vt:lpstr>
      <vt:lpstr>Calibri</vt:lpstr>
      <vt:lpstr>Coiny</vt:lpstr>
      <vt:lpstr>Comfortaa</vt:lpstr>
      <vt:lpstr>Times New Roman</vt:lpstr>
      <vt:lpstr>Office Theme</vt:lpstr>
      <vt:lpstr>Equation</vt:lpstr>
      <vt:lpstr>PowerPoint Presentation</vt:lpstr>
      <vt:lpstr>KHỞI ĐỘNG</vt:lpstr>
      <vt:lpstr>TRÒ CHƠI “A LÔ -A LA -A DI”</vt:lpstr>
      <vt:lpstr>PowerPoint Presentation</vt:lpstr>
      <vt:lpstr>LUYỆN TẬP </vt:lpstr>
      <vt:lpstr>3. Rèn luyện kĩ năng giải tỏa cảm xúc tiêu cực  3.1. Thực hành một cách giải tỏa cảm xúc tiêu cực </vt:lpstr>
      <vt:lpstr>3. Rèn luyện kĩ năng giải tỏa cảm xúc tiêu cực  3.2. Sắm vai thể hiện kĩ năng kiểm soát cảm xúc trong các tình huống </vt:lpstr>
      <vt:lpstr>VẬN DỤNG</vt:lpstr>
      <vt:lpstr>4. Vận dụng kĩ năng kiểm soát cảm xúc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Hoạt động nhóm (5phút) Thực hiện hoạt động làm đầy  “Chiếc xô cảm xúc”: Em hãy thực hành chia sẻ  cảm xúc tích cực, những điều học tập được của bản thân sau khi tham gia  tiết học ngày hôm nay.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2021-11-29T04:24:35Z</dcterms:created>
  <dcterms:modified xsi:type="dcterms:W3CDTF">2022-10-13T08:48:34Z</dcterms:modified>
</cp:coreProperties>
</file>