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7" r:id="rId4"/>
    <p:sldId id="262" r:id="rId5"/>
    <p:sldId id="258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2.png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3.png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audio" Target="../media/audio1.wav"/><Relationship Id="rId2" Type="http://schemas.openxmlformats.org/officeDocument/2006/relationships/image" Target="../media/image4.GIF"/><Relationship Id="rId1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6.GIF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audio" Target="../media/audio2.wav"/><Relationship Id="rId5" Type="http://schemas.openxmlformats.org/officeDocument/2006/relationships/audio" Target="../media/audio3.wav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6.GIF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audio" Target="../media/audio2.wav"/><Relationship Id="rId5" Type="http://schemas.openxmlformats.org/officeDocument/2006/relationships/audio" Target="../media/audio3.wav"/><Relationship Id="rId4" Type="http://schemas.openxmlformats.org/officeDocument/2006/relationships/image" Target="../media/image4.GIF"/><Relationship Id="rId3" Type="http://schemas.openxmlformats.org/officeDocument/2006/relationships/image" Target="../media/image3.GIF"/><Relationship Id="rId2" Type="http://schemas.openxmlformats.org/officeDocument/2006/relationships/image" Target="../media/image6.GIF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8.png"/><Relationship Id="rId3" Type="http://schemas.openxmlformats.org/officeDocument/2006/relationships/tags" Target="../tags/tag1.xml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6834" y="3429000"/>
            <a:ext cx="7714445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  <a:endParaRPr lang="vi-VN" sz="4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</a:t>
            </a:r>
            <a:r>
              <a:rPr lang="en-US" alt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4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55" y="915035"/>
            <a:ext cx="11271885" cy="294513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3394710" y="2033905"/>
            <a:ext cx="14179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= 40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394710" y="2642870"/>
            <a:ext cx="14179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= 60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324090" y="2033905"/>
            <a:ext cx="14179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= 40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7324090" y="2642870"/>
            <a:ext cx="14179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= 90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1141710" y="1936115"/>
            <a:ext cx="14179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= 90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1141710" y="2642870"/>
            <a:ext cx="14179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= 90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90" y="949325"/>
            <a:ext cx="10725785" cy="343408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3319145" y="2154555"/>
            <a:ext cx="14179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319145" y="2861310"/>
            <a:ext cx="15386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= 50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6609080" y="2154555"/>
            <a:ext cx="14179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609080" y="2861310"/>
            <a:ext cx="14179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0040620" y="2154555"/>
            <a:ext cx="14179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= 30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0040620" y="2861310"/>
            <a:ext cx="14179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= 20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25" y="452755"/>
            <a:ext cx="11538585" cy="379476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489200" y="1821180"/>
            <a:ext cx="8147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935980" y="1821180"/>
            <a:ext cx="8147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489200" y="2868930"/>
            <a:ext cx="8147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935980" y="2868930"/>
            <a:ext cx="8147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9481185" y="1821180"/>
            <a:ext cx="8147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9481185" y="2868930"/>
            <a:ext cx="8147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7" grpId="0"/>
      <p:bldP spid="7" grpId="1"/>
      <p:bldP spid="5" grpId="0"/>
      <p:bldP spid="5" grpId="1"/>
      <p:bldP spid="6" grpId="0"/>
      <p:bldP spid="6" grpId="1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2550" y="146685"/>
            <a:ext cx="9486900" cy="51460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580" y="5183505"/>
            <a:ext cx="7327265" cy="1771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ปักพินโดย Khánh Huyền ใน flowers DONE | สติกเกอร์, วันเกิด, ป้าย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208" y="117566"/>
            <a:ext cx="6605625" cy="674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tai-hinh-nen-powerpoint-dep-ve-moi-truong-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36195" y="19050"/>
            <a:ext cx="12265025" cy="6819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1815" y="3164840"/>
            <a:ext cx="5901690" cy="1325880"/>
          </a:xfrm>
        </p:spPr>
        <p:txBody>
          <a:bodyPr>
            <a:normAutofit/>
          </a:bodyPr>
          <a:p>
            <a:pPr algn="ctr"/>
            <a:r>
              <a:rPr lang="en-US" sz="8000">
                <a:latin typeface=".VnAvant" panose="020B7200000000000000" charset="0"/>
                <a:cs typeface=".VnAvant" panose="020B7200000000000000" charset="0"/>
              </a:rPr>
              <a:t>Khởi động</a:t>
            </a:r>
            <a:endParaRPr lang="en-US" sz="8000">
              <a:latin typeface=".VnAvant" panose="020B7200000000000000" charset="0"/>
              <a:cs typeface=".VnAvant" panose="020B72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/>
          </a:p>
        </p:txBody>
      </p:sp>
      <p:sp>
        <p:nvSpPr>
          <p:cNvPr id="9" name="Hexagon 8"/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/>
          </a:p>
        </p:txBody>
      </p:sp>
      <p:sp>
        <p:nvSpPr>
          <p:cNvPr id="10" name="Hexagon 9"/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  <a:endParaRPr lang="en-US" sz="66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753961" y="5417818"/>
            <a:ext cx="428386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/>
              <a:t>The little bee</a:t>
            </a:r>
            <a:endParaRPr lang="en-US" sz="6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 bldLvl="0" animBg="1"/>
      <p:bldP spid="9" grpId="1" bldLvl="0" animBg="1"/>
      <p:bldP spid="10" grpId="0" bldLvl="0" animBg="1"/>
      <p:bldP spid="10" grpId="1" bldLvl="0" animBg="1"/>
      <p:bldP spid="13" grpId="0" bldLvl="0" animBg="1"/>
      <p:bldP spid="13" grpId="1" bldLvl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773555" y="37746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16 + 1 = 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17</a:t>
            </a:r>
            <a:endParaRPr lang="en-US" sz="4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18</a:t>
            </a:r>
            <a:endParaRPr lang="en-US" sz="4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19</a:t>
            </a:r>
            <a:endParaRPr lang="en-US" sz="4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l6</a:t>
            </a:r>
            <a:endParaRPr lang="en-US" sz="4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450975" y="494940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 + 4 = 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14938" y="574692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16</a:t>
            </a:r>
            <a:endParaRPr lang="en-US" sz="4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0501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17</a:t>
            </a:r>
            <a:endParaRPr lang="en-US" sz="4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03731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18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19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504950" y="483870"/>
            <a:ext cx="8371840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12 - 3 =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8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7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613891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6</a:t>
            </a:r>
            <a:endParaRPr lang="en-US" sz="4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255" y="2857816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90353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9</a:t>
            </a:r>
            <a:endParaRPr lang="en-US" sz="4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740792" y="2962731"/>
              <a:ext cx="5662136" cy="1938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CỘNG, TRỪ CÁC SỐ</a:t>
              </a:r>
              <a:endPara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 CHỤC</a:t>
              </a:r>
              <a:endPara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Video-19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61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8360" y="1179195"/>
            <a:ext cx="10480675" cy="4288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237</Words>
  <Application>WPS Presentation</Application>
  <PresentationFormat>Widescreen</PresentationFormat>
  <Paragraphs>84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UTM Avo</vt:lpstr>
      <vt:lpstr>.VnAvant</vt:lpstr>
      <vt:lpstr>Times New Roman</vt:lpstr>
      <vt:lpstr>Office Theme</vt:lpstr>
      <vt:lpstr>1_Office Theme</vt:lpstr>
      <vt:lpstr>PowerPoint 演示文稿</vt:lpstr>
      <vt:lpstr>Khởi động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toanbh</cp:lastModifiedBy>
  <cp:revision>2</cp:revision>
  <dcterms:created xsi:type="dcterms:W3CDTF">2020-10-02T09:41:43Z</dcterms:created>
  <dcterms:modified xsi:type="dcterms:W3CDTF">2020-10-02T09:42:30Z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