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302" r:id="rId5"/>
    <p:sldId id="266" r:id="rId6"/>
    <p:sldId id="287" r:id="rId7"/>
    <p:sldId id="288" r:id="rId8"/>
    <p:sldId id="289" r:id="rId9"/>
    <p:sldId id="291" r:id="rId10"/>
    <p:sldId id="292" r:id="rId11"/>
    <p:sldId id="293" r:id="rId12"/>
    <p:sldId id="294" r:id="rId13"/>
    <p:sldId id="295" r:id="rId14"/>
    <p:sldId id="296" r:id="rId15"/>
    <p:sldId id="290" r:id="rId16"/>
    <p:sldId id="297" r:id="rId17"/>
    <p:sldId id="269" r:id="rId18"/>
    <p:sldId id="298"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B4"/>
    <a:srgbClr val="2E7E38"/>
    <a:srgbClr val="FFE305"/>
    <a:srgbClr val="FFDE05"/>
    <a:srgbClr val="FEEF05"/>
    <a:srgbClr val="FFF473"/>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3" d="100"/>
          <a:sy n="73" d="100"/>
        </p:scale>
        <p:origin x="6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6847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74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73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2021/8/13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227909" y="-24765"/>
            <a:ext cx="9595031" cy="4408318"/>
          </a:xfrm>
          <a:prstGeom prst="rect">
            <a:avLst/>
          </a:prstGeom>
        </p:spPr>
      </p:pic>
      <p:sp>
        <p:nvSpPr>
          <p:cNvPr id="6" name="文本框 5"/>
          <p:cNvSpPr txBox="1"/>
          <p:nvPr/>
        </p:nvSpPr>
        <p:spPr>
          <a:xfrm>
            <a:off x="3184103" y="1532312"/>
            <a:ext cx="5682641" cy="904863"/>
          </a:xfrm>
          <a:prstGeom prst="rect">
            <a:avLst/>
          </a:prstGeom>
          <a:noFill/>
        </p:spPr>
        <p:txBody>
          <a:bodyPr wrap="square" rtlCol="0">
            <a:spAutoFit/>
          </a:bodyPr>
          <a:lstStyle/>
          <a:p>
            <a:pPr algn="ctr">
              <a:lnSpc>
                <a:spcPct val="80000"/>
              </a:lnSpc>
            </a:pP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Đạo</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đức</a:t>
            </a:r>
            <a:endPar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550" y="5397910"/>
            <a:ext cx="3999271" cy="938520"/>
          </a:xfrm>
          <a:solidFill>
            <a:srgbClr val="FFFF00"/>
          </a:solidFill>
        </p:spPr>
        <p:txBody>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hạnh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phúc</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55683"/>
            <a:ext cx="7152968" cy="5042227"/>
          </a:xfrm>
          <a:prstGeom prst="rect">
            <a:avLst/>
          </a:prstGeom>
        </p:spPr>
      </p:pic>
    </p:spTree>
    <p:extLst>
      <p:ext uri="{BB962C8B-B14F-4D97-AF65-F5344CB8AC3E}">
        <p14:creationId xmlns:p14="http://schemas.microsoft.com/office/powerpoint/2010/main" val="154813328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77" y="5466595"/>
            <a:ext cx="4279491" cy="58150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Bực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04" y="784764"/>
            <a:ext cx="6872748" cy="4544882"/>
          </a:xfrm>
          <a:prstGeom prst="rect">
            <a:avLst/>
          </a:prstGeom>
        </p:spPr>
      </p:pic>
    </p:spTree>
    <p:extLst>
      <p:ext uri="{BB962C8B-B14F-4D97-AF65-F5344CB8AC3E}">
        <p14:creationId xmlns:p14="http://schemas.microsoft.com/office/powerpoint/2010/main" val="66116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656" y="5251268"/>
            <a:ext cx="2539181" cy="682741"/>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mừng</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35997"/>
            <a:ext cx="7670426" cy="4811189"/>
          </a:xfrm>
          <a:prstGeom prst="rect">
            <a:avLst/>
          </a:prstGeom>
        </p:spPr>
      </p:pic>
    </p:spTree>
    <p:extLst>
      <p:ext uri="{BB962C8B-B14F-4D97-AF65-F5344CB8AC3E}">
        <p14:creationId xmlns:p14="http://schemas.microsoft.com/office/powerpoint/2010/main" val="41426145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48" y="913765"/>
            <a:ext cx="9377516" cy="4546088"/>
          </a:xfrm>
          <a:solidFill>
            <a:schemeClr val="bg1"/>
          </a:solidFill>
        </p:spPr>
        <p:txBody>
          <a:bodyPr>
            <a:normAutofit/>
          </a:bodyPr>
          <a:lstStyle/>
          <a:p>
            <a:pPr algn="just"/>
            <a:r>
              <a:rPr lang="en-US" dirty="0" smtClean="0">
                <a:latin typeface="+mn-lt"/>
              </a:rPr>
              <a:t>     </a:t>
            </a:r>
            <a:r>
              <a:rPr lang="en-US" dirty="0" err="1" smtClean="0">
                <a:latin typeface="+mn-lt"/>
              </a:rPr>
              <a:t>Có</a:t>
            </a:r>
            <a:r>
              <a:rPr lang="en-US" dirty="0" smtClean="0">
                <a:latin typeface="+mn-lt"/>
              </a:rPr>
              <a:t> </a:t>
            </a:r>
            <a:r>
              <a:rPr lang="en-US" dirty="0" err="1">
                <a:latin typeface="+mn-lt"/>
              </a:rPr>
              <a:t>rất</a:t>
            </a:r>
            <a:r>
              <a:rPr lang="en-US" dirty="0">
                <a:latin typeface="+mn-lt"/>
              </a:rPr>
              <a:t> </a:t>
            </a:r>
            <a:r>
              <a:rPr lang="en-US" dirty="0" err="1">
                <a:latin typeface="+mn-lt"/>
              </a:rPr>
              <a:t>nhiều</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khác</a:t>
            </a:r>
            <a:r>
              <a:rPr lang="en-US" dirty="0">
                <a:latin typeface="+mn-lt"/>
              </a:rPr>
              <a:t> </a:t>
            </a:r>
            <a:r>
              <a:rPr lang="en-US" dirty="0" err="1">
                <a:latin typeface="+mn-lt"/>
              </a:rPr>
              <a:t>nhau</a:t>
            </a:r>
            <a:r>
              <a:rPr lang="en-US" dirty="0">
                <a:latin typeface="+mn-lt"/>
              </a:rPr>
              <a:t> </a:t>
            </a:r>
            <a:r>
              <a:rPr lang="en-US" dirty="0" err="1">
                <a:latin typeface="+mn-lt"/>
              </a:rPr>
              <a:t>mà</a:t>
            </a:r>
            <a:r>
              <a:rPr lang="en-US" dirty="0">
                <a:latin typeface="+mn-lt"/>
              </a:rPr>
              <a:t> con </a:t>
            </a:r>
            <a:r>
              <a:rPr lang="en-US" dirty="0" err="1">
                <a:latin typeface="+mn-lt"/>
              </a:rPr>
              <a:t>người</a:t>
            </a:r>
            <a:r>
              <a:rPr lang="en-US" dirty="0">
                <a:latin typeface="+mn-lt"/>
              </a:rPr>
              <a:t> </a:t>
            </a:r>
            <a:r>
              <a:rPr lang="en-US" dirty="0" err="1">
                <a:latin typeface="+mn-lt"/>
              </a:rPr>
              <a:t>thể</a:t>
            </a:r>
            <a:r>
              <a:rPr lang="en-US" dirty="0">
                <a:latin typeface="+mn-lt"/>
              </a:rPr>
              <a:t> </a:t>
            </a:r>
            <a:r>
              <a:rPr lang="en-US" dirty="0" err="1">
                <a:latin typeface="+mn-lt"/>
              </a:rPr>
              <a:t>hiện</a:t>
            </a:r>
            <a:r>
              <a:rPr lang="en-US" dirty="0">
                <a:latin typeface="+mn-lt"/>
              </a:rPr>
              <a:t> </a:t>
            </a:r>
            <a:r>
              <a:rPr lang="en-US" dirty="0" err="1">
                <a:latin typeface="+mn-lt"/>
              </a:rPr>
              <a:t>trong</a:t>
            </a:r>
            <a:r>
              <a:rPr lang="en-US" dirty="0">
                <a:latin typeface="+mn-lt"/>
              </a:rPr>
              <a:t> </a:t>
            </a:r>
            <a:r>
              <a:rPr lang="en-US" dirty="0" err="1">
                <a:latin typeface="+mn-lt"/>
              </a:rPr>
              <a:t>cuộc</a:t>
            </a:r>
            <a:r>
              <a:rPr lang="en-US" dirty="0">
                <a:latin typeface="+mn-lt"/>
              </a:rPr>
              <a:t> </a:t>
            </a:r>
            <a:r>
              <a:rPr lang="en-US" dirty="0" err="1">
                <a:latin typeface="+mn-lt"/>
              </a:rPr>
              <a:t>sống</a:t>
            </a:r>
            <a:r>
              <a:rPr lang="en-US" dirty="0">
                <a:latin typeface="+mn-lt"/>
              </a:rPr>
              <a:t> </a:t>
            </a:r>
            <a:r>
              <a:rPr lang="en-US" dirty="0" err="1">
                <a:latin typeface="+mn-lt"/>
              </a:rPr>
              <a:t>hằng</a:t>
            </a:r>
            <a:r>
              <a:rPr lang="en-US" dirty="0">
                <a:latin typeface="+mn-lt"/>
              </a:rPr>
              <a:t> </a:t>
            </a:r>
            <a:r>
              <a:rPr lang="en-US" dirty="0" err="1">
                <a:latin typeface="+mn-lt"/>
              </a:rPr>
              <a:t>ngày</a:t>
            </a:r>
            <a:r>
              <a:rPr lang="en-US" dirty="0">
                <a:latin typeface="+mn-lt"/>
              </a:rPr>
              <a:t>. </a:t>
            </a:r>
            <a:r>
              <a:rPr lang="en-US" dirty="0" err="1">
                <a:latin typeface="+mn-lt"/>
              </a:rPr>
              <a:t>Đó</a:t>
            </a:r>
            <a:r>
              <a:rPr lang="en-US" dirty="0">
                <a:latin typeface="+mn-lt"/>
              </a:rPr>
              <a:t> </a:t>
            </a:r>
            <a:r>
              <a:rPr lang="en-US" dirty="0" err="1">
                <a:latin typeface="+mn-lt"/>
              </a:rPr>
              <a:t>có</a:t>
            </a:r>
            <a:r>
              <a:rPr lang="en-US" dirty="0">
                <a:latin typeface="+mn-lt"/>
              </a:rPr>
              <a:t> </a:t>
            </a:r>
            <a:r>
              <a:rPr lang="en-US" dirty="0" err="1">
                <a:latin typeface="+mn-lt"/>
              </a:rPr>
              <a:t>thể</a:t>
            </a:r>
            <a:r>
              <a:rPr lang="en-US" dirty="0">
                <a:latin typeface="+mn-lt"/>
              </a:rPr>
              <a:t> </a:t>
            </a:r>
            <a:r>
              <a:rPr lang="en-US" dirty="0" err="1">
                <a:latin typeface="+mn-lt"/>
              </a:rPr>
              <a:t>là</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tích</a:t>
            </a:r>
            <a:r>
              <a:rPr lang="en-US" dirty="0">
                <a:latin typeface="+mn-lt"/>
              </a:rPr>
              <a:t> </a:t>
            </a:r>
            <a:r>
              <a:rPr lang="en-US" dirty="0" err="1">
                <a:latin typeface="+mn-lt"/>
              </a:rPr>
              <a:t>cực</a:t>
            </a:r>
            <a:r>
              <a:rPr lang="en-US" dirty="0">
                <a:latin typeface="+mn-lt"/>
              </a:rPr>
              <a:t>, </a:t>
            </a:r>
            <a:r>
              <a:rPr lang="en-US" dirty="0" err="1">
                <a:latin typeface="+mn-lt"/>
              </a:rPr>
              <a:t>cũng</a:t>
            </a:r>
            <a:r>
              <a:rPr lang="en-US" dirty="0">
                <a:latin typeface="+mn-lt"/>
              </a:rPr>
              <a:t> </a:t>
            </a:r>
            <a:r>
              <a:rPr lang="en-US" dirty="0" err="1">
                <a:latin typeface="+mn-lt"/>
              </a:rPr>
              <a:t>có</a:t>
            </a:r>
            <a:r>
              <a:rPr lang="en-US" dirty="0">
                <a:latin typeface="+mn-lt"/>
              </a:rPr>
              <a:t> </a:t>
            </a:r>
            <a:r>
              <a:rPr lang="en-US" dirty="0" err="1">
                <a:latin typeface="+mn-lt"/>
              </a:rPr>
              <a:t>thể</a:t>
            </a:r>
            <a:r>
              <a:rPr lang="en-US" dirty="0">
                <a:latin typeface="+mn-lt"/>
              </a:rPr>
              <a:t> </a:t>
            </a:r>
            <a:r>
              <a:rPr lang="en-US" dirty="0" err="1">
                <a:latin typeface="+mn-lt"/>
              </a:rPr>
              <a:t>là</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tiêu</a:t>
            </a:r>
            <a:r>
              <a:rPr lang="en-US" dirty="0">
                <a:latin typeface="+mn-lt"/>
              </a:rPr>
              <a:t> </a:t>
            </a:r>
            <a:r>
              <a:rPr lang="en-US" dirty="0" err="1">
                <a:latin typeface="+mn-lt"/>
              </a:rPr>
              <a:t>cực</a:t>
            </a:r>
            <a:r>
              <a:rPr lang="en-US" dirty="0">
                <a:latin typeface="+mn-lt"/>
              </a:rPr>
              <a:t>. </a:t>
            </a:r>
            <a:r>
              <a:rPr lang="en-US" dirty="0" err="1">
                <a:latin typeface="+mn-lt"/>
              </a:rPr>
              <a:t>Chúng</a:t>
            </a:r>
            <a:r>
              <a:rPr lang="en-US" dirty="0">
                <a:latin typeface="+mn-lt"/>
              </a:rPr>
              <a:t> ta </a:t>
            </a:r>
            <a:r>
              <a:rPr lang="en-US" dirty="0" err="1">
                <a:latin typeface="+mn-lt"/>
              </a:rPr>
              <a:t>cần</a:t>
            </a:r>
            <a:r>
              <a:rPr lang="en-US" dirty="0">
                <a:latin typeface="+mn-lt"/>
              </a:rPr>
              <a:t> </a:t>
            </a:r>
            <a:r>
              <a:rPr lang="en-US" dirty="0" err="1">
                <a:latin typeface="+mn-lt"/>
              </a:rPr>
              <a:t>có</a:t>
            </a:r>
            <a:r>
              <a:rPr lang="en-US" dirty="0">
                <a:latin typeface="+mn-lt"/>
              </a:rPr>
              <a:t> </a:t>
            </a:r>
            <a:r>
              <a:rPr lang="en-US" dirty="0" err="1">
                <a:latin typeface="+mn-lt"/>
              </a:rPr>
              <a:t>suy</a:t>
            </a:r>
            <a:r>
              <a:rPr lang="en-US" dirty="0">
                <a:latin typeface="+mn-lt"/>
              </a:rPr>
              <a:t> </a:t>
            </a:r>
            <a:r>
              <a:rPr lang="en-US" dirty="0" err="1">
                <a:latin typeface="+mn-lt"/>
              </a:rPr>
              <a:t>nghĩ</a:t>
            </a:r>
            <a:r>
              <a:rPr lang="en-US" dirty="0">
                <a:latin typeface="+mn-lt"/>
              </a:rPr>
              <a:t> </a:t>
            </a:r>
            <a:r>
              <a:rPr lang="en-US" dirty="0" err="1">
                <a:latin typeface="+mn-lt"/>
              </a:rPr>
              <a:t>và</a:t>
            </a:r>
            <a:r>
              <a:rPr lang="en-US" dirty="0">
                <a:latin typeface="+mn-lt"/>
              </a:rPr>
              <a:t> </a:t>
            </a:r>
            <a:r>
              <a:rPr lang="en-US" dirty="0" err="1">
                <a:latin typeface="+mn-lt"/>
              </a:rPr>
              <a:t>hướng</a:t>
            </a:r>
            <a:r>
              <a:rPr lang="en-US" dirty="0">
                <a:latin typeface="+mn-lt"/>
              </a:rPr>
              <a:t> </a:t>
            </a:r>
            <a:r>
              <a:rPr lang="en-US" dirty="0" err="1">
                <a:latin typeface="+mn-lt"/>
              </a:rPr>
              <a:t>đến</a:t>
            </a:r>
            <a:r>
              <a:rPr lang="en-US" dirty="0">
                <a:latin typeface="+mn-lt"/>
              </a:rPr>
              <a:t> </a:t>
            </a:r>
            <a:r>
              <a:rPr lang="en-US" dirty="0" err="1">
                <a:latin typeface="+mn-lt"/>
              </a:rPr>
              <a:t>cảm</a:t>
            </a:r>
            <a:r>
              <a:rPr lang="en-US" dirty="0">
                <a:latin typeface="+mn-lt"/>
              </a:rPr>
              <a:t> </a:t>
            </a:r>
            <a:r>
              <a:rPr lang="en-US" dirty="0" err="1">
                <a:latin typeface="+mn-lt"/>
              </a:rPr>
              <a:t>xúc</a:t>
            </a:r>
            <a:r>
              <a:rPr lang="en-US" dirty="0">
                <a:latin typeface="+mn-lt"/>
              </a:rPr>
              <a:t> </a:t>
            </a:r>
            <a:r>
              <a:rPr lang="en-US" dirty="0" err="1">
                <a:latin typeface="+mn-lt"/>
              </a:rPr>
              <a:t>tích</a:t>
            </a:r>
            <a:r>
              <a:rPr lang="en-US" dirty="0">
                <a:latin typeface="+mn-lt"/>
              </a:rPr>
              <a:t> </a:t>
            </a:r>
            <a:r>
              <a:rPr lang="en-US" dirty="0" err="1">
                <a:latin typeface="+mn-lt"/>
              </a:rPr>
              <a:t>cực</a:t>
            </a:r>
            <a:r>
              <a:rPr lang="en-US" dirty="0">
                <a:latin typeface="+mn-lt"/>
              </a:rPr>
              <a:t>.</a:t>
            </a:r>
          </a:p>
        </p:txBody>
      </p:sp>
    </p:spTree>
    <p:extLst>
      <p:ext uri="{BB962C8B-B14F-4D97-AF65-F5344CB8AC3E}">
        <p14:creationId xmlns:p14="http://schemas.microsoft.com/office/powerpoint/2010/main" val="113437893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 y="258962"/>
            <a:ext cx="11508378" cy="6298592"/>
          </a:xfrm>
          <a:prstGeom prst="rect">
            <a:avLst/>
          </a:prstGeom>
        </p:spPr>
      </p:pic>
    </p:spTree>
    <p:extLst>
      <p:ext uri="{BB962C8B-B14F-4D97-AF65-F5344CB8AC3E}">
        <p14:creationId xmlns:p14="http://schemas.microsoft.com/office/powerpoint/2010/main" val="300852806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5"/>
            <a:ext cx="12174793" cy="686466"/>
          </a:xfrm>
          <a:solidFill>
            <a:srgbClr val="FFFF00"/>
          </a:solidFill>
        </p:spPr>
        <p:txBody>
          <a:bodyPr>
            <a:norm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2. </a:t>
            </a:r>
            <a:r>
              <a:rPr lang="en-US" sz="3200" b="1" dirty="0" err="1" smtClean="0">
                <a:solidFill>
                  <a:srgbClr val="C00000"/>
                </a:solidFill>
                <a:latin typeface="Times New Roman" panose="02020603050405020304" pitchFamily="18" charset="0"/>
                <a:cs typeface="Times New Roman" panose="02020603050405020304" pitchFamily="18" charset="0"/>
              </a:rPr>
              <a:t>Phân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biệt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cảm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xúc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tiêu</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cực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và</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tích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cực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82414" y="152154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Lo </a:t>
            </a:r>
            <a:r>
              <a:rPr lang="en-US" sz="3200" b="1" dirty="0" err="1" smtClean="0">
                <a:latin typeface="Times New Roman" panose="02020603050405020304" pitchFamily="18" charset="0"/>
                <a:cs typeface="Times New Roman" panose="02020603050405020304" pitchFamily="18" charset="0"/>
              </a:rPr>
              <a:t>lắng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082414" y="4168880"/>
            <a:ext cx="2508489"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Yêu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thương</a:t>
            </a:r>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082414" y="5066072"/>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Khó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chịu</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891348" y="4179044"/>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Tức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giận</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877309" y="3292745"/>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Hạnh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phúc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891348" y="2406446"/>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Vui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vẻ</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891348" y="151941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Phấn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khởi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3082414" y="6046838"/>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Hào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hứng</a:t>
            </a:r>
            <a:endParaRPr lang="en-US" sz="32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3082414" y="3261853"/>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Buồn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bã</a:t>
            </a:r>
            <a:endParaRPr lang="en-US" sz="3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3082414" y="238678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Sợ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hãi</a:t>
            </a:r>
            <a:endParaRPr lang="en-US" sz="32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891348" y="508644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Ghen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tị</a:t>
            </a:r>
            <a:endParaRPr lang="en-US" sz="3200" b="1" dirty="0">
              <a:latin typeface="Times New Roman" panose="02020603050405020304" pitchFamily="18" charset="0"/>
              <a:cs typeface="Times New Roman" panose="02020603050405020304" pitchFamily="18" charset="0"/>
            </a:endParaRPr>
          </a:p>
        </p:txBody>
      </p:sp>
      <p:sp>
        <p:nvSpPr>
          <p:cNvPr id="4" name="Flowchart: Manual Operation 3"/>
          <p:cNvSpPr/>
          <p:nvPr/>
        </p:nvSpPr>
        <p:spPr>
          <a:xfrm>
            <a:off x="524010" y="4493896"/>
            <a:ext cx="1998617" cy="2241334"/>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Cảm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xúc</a:t>
            </a:r>
            <a:r>
              <a:rPr lang="en-US" sz="3200" b="1" dirty="0" smtClean="0">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p:txBody>
      </p:sp>
      <p:sp>
        <p:nvSpPr>
          <p:cNvPr id="18" name="Flowchart: Manual Operation 17"/>
          <p:cNvSpPr/>
          <p:nvPr/>
        </p:nvSpPr>
        <p:spPr>
          <a:xfrm>
            <a:off x="9301137" y="4516372"/>
            <a:ext cx="1905351" cy="2268867"/>
          </a:xfrm>
          <a:prstGeom prst="flowChartManualOperat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Cảm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xúc</a:t>
            </a:r>
            <a:endParaRPr lang="en-US" sz="32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09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3.7037E-6 C 0.01211 0.00255 0.02279 0.00949 0.0349 0.01181 C 0.04349 0.02153 0.05143 0.03403 0.06302 0.03611 C 0.0724 0.03774 0.08177 0.03774 0.09115 0.03843 C 0.1151 0.05371 0.09961 0.04375 0.13724 0.07061 C 0.16224 0.08866 0.19245 0.09213 0.21706 0.11135 C 0.24857 0.13542 0.27682 0.16436 0.30833 0.18843 C 0.31224 0.19121 0.31693 0.19028 0.32096 0.1926 C 0.33112 0.19792 0.34466 0.21088 0.35599 0.21459 C 0.36536 0.21042 0.35378 0.21574 0.36862 0.20857 C 0.36992 0.20811 0.37292 0.20672 0.37292 0.20695 C 0.38216 0.20787 0.39219 0.20579 0.40091 0.21065 C 0.40404 0.21227 0.40612 0.21713 0.40924 0.21852 C 0.41055 0.21922 0.41211 0.22014 0.41341 0.22084 C 0.41901 0.22894 0.42109 0.2382 0.42604 0.24514 C 0.42969 0.24954 0.43359 0.25324 0.43737 0.25718 C 0.44518 0.26574 0.4444 0.28311 0.4543 0.28774 C 0.4612 0.29445 0.45755 0.28982 0.46406 0.30417 C 0.46484 0.30602 0.4668 0.31019 0.4668 0.31042 C 0.46979 0.32593 0.46628 0.31111 0.47096 0.32431 C 0.47161 0.32616 0.47213 0.32824 0.47253 0.33033 C 0.47305 0.33218 0.47383 0.33635 0.47383 0.33681 L 0.49062 0.33635 " pathEditMode="relative" rAng="0" ptsTypes="AAAAAAAAAAAAAAAAAAAAAAA">
                                      <p:cBhvr>
                                        <p:cTn id="6" dur="2000" fill="hold"/>
                                        <p:tgtEl>
                                          <p:spTgt spid="3"/>
                                        </p:tgtEl>
                                        <p:attrNameLst>
                                          <p:attrName>ppt_x</p:attrName>
                                          <p:attrName>ppt_y</p:attrName>
                                        </p:attrNameLst>
                                      </p:cBhvr>
                                      <p:rCtr x="24531" y="1682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057 -0.20255 C 0.03151 -0.1963 0.04023 -0.18195 0.05078 -0.17454 C 0.0681 -0.16227 0.07096 -0.16366 0.09075 -0.16181 C 0.09362 -0.15834 0.09753 -0.1588 0.10039 -0.15533 C 0.10417 -0.1507 0.10599 -0.14167 0.11003 -0.13797 C 0.11914 -0.12986 0.1263 -0.11736 0.13555 -0.11019 C 0.14193 -0.10533 0.14831 -0.10324 0.15482 -0.09931 C 0.16302 -0.09445 0.16875 -0.08681 0.17773 -0.08426 C 0.18398 -0.07755 0.18437 -0.07338 0.18984 -0.06713 C 0.19505 -0.05301 0.2013 -0.05 0.21042 -0.04769 C 0.2293 -0.03449 0.25026 -0.03079 0.26966 -0.01968 C 0.29661 -0.00417 0.31719 0.01111 0.34219 0.03403 C 0.35338 0.04444 0.36641 0.05972 0.37852 0.0662 C 0.38529 0.06991 0.39909 0.07477 0.39909 0.075 C 0.40755 0.08264 0.41341 0.08356 0.42331 0.08565 C 0.43073 0.09213 0.43529 0.09213 0.44388 0.09421 C 0.45247 0.09583 0.46081 0.10023 0.46927 0.10278 C 0.47513 0.1081 0.48177 0.11134 0.48724 0.11759 C 0.49075 0.12176 0.497 0.13078 0.497 0.13102 C 0.49935 0.13912 0.5026 0.1456 0.50417 0.1544 C 0.50664 0.14097 0.50534 0.12801 0.50182 0.11574 C 0.50039 0.10185 0.50221 0.10578 0.49948 0.10069 L 0.497 0.11574 " pathEditMode="relative" rAng="0" ptsTypes="AAAAAAAAAAAAAAAAAAAAAAA">
                                      <p:cBhvr>
                                        <p:cTn id="10" dur="2000" fill="hold"/>
                                        <p:tgtEl>
                                          <p:spTgt spid="13"/>
                                        </p:tgtEl>
                                        <p:attrNameLst>
                                          <p:attrName>ppt_x</p:attrName>
                                          <p:attrName>ppt_y</p:attrName>
                                        </p:attrNameLst>
                                      </p:cBhvr>
                                      <p:rCtr x="24232" y="178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3529 -0.34028 C -0.03281 -0.33889 -0.03008 -0.33866 -0.028 -0.33612 C -0.02435 -0.33172 -0.02135 -0.3257 -0.01719 -0.32315 C -0.01094 -0.31945 -0.0026 -0.31088 0.00338 -0.30811 C 0.0069 -0.30649 0.01068 -0.30672 0.01432 -0.30602 C 0.02656 -0.29862 0.03411 -0.29885 0.04818 -0.29746 C 0.0651 -0.29283 0.08008 -0.2838 0.09648 -0.27593 C 0.10898 -0.26991 0.11628 -0.26922 0.12799 -0.25649 C 0.13411 -0.24977 0.13893 -0.24028 0.14479 -0.23287 C 0.1595 -0.21436 0.17461 -0.197 0.18958 -0.17917 C 0.20625 -0.15903 0.22656 -0.14746 0.24401 -0.12963 C 0.26523 -0.10787 0.28594 -0.08033 0.31055 -0.07362 C 0.31302 -0.07223 0.31523 -0.06945 0.31784 -0.06945 C 0.31797 -0.06945 0.33307 -0.07755 0.33477 -0.07801 C 0.35872 -0.07686 0.38034 -0.07524 0.40365 -0.06945 C 0.41628 -0.05417 0.42708 -0.07408 0.43997 -0.07593 C 0.45286 -0.07778 0.46575 -0.07732 0.47852 -0.07801 C 0.48255 -0.08033 0.48542 -0.08426 0.48945 -0.08658 C 0.49102 -0.09514 0.4931 -0.10811 0.49909 -0.10811 L 0.50156 -0.09514 " pathEditMode="relative" rAng="0" ptsTypes="AAAAAAAAAAAAAAAAAAAA">
                                      <p:cBhvr>
                                        <p:cTn id="14" dur="2000" fill="hold"/>
                                        <p:tgtEl>
                                          <p:spTgt spid="12"/>
                                        </p:tgtEl>
                                        <p:attrNameLst>
                                          <p:attrName>ppt_x</p:attrName>
                                          <p:attrName>ppt_y</p:attrName>
                                        </p:attrNameLst>
                                      </p:cBhvr>
                                      <p:rCtr x="26836" y="1381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904 -0.4368 C -0.04649 -0.44051 -0.04063 -0.44028 -0.06771 -0.4368 C -0.07162 -0.43634 -0.07591 -0.43194 -0.07982 -0.43032 C -0.0862 -0.42754 -0.09102 -0.42731 -0.09792 -0.42592 C -0.10599 -0.42129 -0.11471 -0.42083 -0.12214 -0.41319 C -0.12787 -0.40741 -0.13034 -0.39745 -0.13659 -0.39375 C -0.13776 -0.39236 -0.13893 -0.39051 -0.14024 -0.38935 C -0.14258 -0.3875 -0.1474 -0.38518 -0.1474 -0.38495 C -0.15586 -0.375 -0.15925 -0.3544 -0.16927 -0.34861 C -0.1737 -0.34051 -0.17539 -0.32824 -0.18008 -0.3206 C -0.18568 -0.31134 -0.20365 -0.31065 -0.20912 -0.30995 C -0.21315 -0.31065 -0.21719 -0.31088 -0.22122 -0.31204 C -0.22253 -0.31227 -0.22461 -0.31204 -0.22487 -0.31412 C -0.22591 -0.32106 -0.2237 -0.32847 -0.2237 -0.33565 " pathEditMode="relative" rAng="0" ptsTypes="AAAAAAAAAAAAAA">
                                      <p:cBhvr>
                                        <p:cTn id="18" dur="2000" fill="hold"/>
                                        <p:tgtEl>
                                          <p:spTgt spid="5"/>
                                        </p:tgtEl>
                                        <p:attrNameLst>
                                          <p:attrName>ppt_x</p:attrName>
                                          <p:attrName>ppt_y</p:attrName>
                                        </p:attrNameLst>
                                      </p:cBhvr>
                                      <p:rCtr x="-9818" y="620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5742 -0.43496 C -0.02826 -0.43287 0.00065 -0.4294 0.02969 -0.42431 C 0.05 -0.41343 0.06836 -0.3963 0.08776 -0.38125 C 0.11263 -0.36181 0.08333 -0.38588 0.10586 -0.3706 C 0.11172 -0.36644 0.11719 -0.35926 0.12266 -0.35324 C 0.13411 -0.36343 0.1651 -0.3632 0.17721 -0.36412 C 0.19818 -0.3706 0.21901 -0.36736 0.2401 -0.36412 C 0.25469 -0.3588 0.26875 -0.35718 0.28359 -0.35556 C 0.29206 -0.35764 0.30091 -0.35718 0.30898 -0.36204 C 0.31328 -0.36458 0.31406 -0.37824 0.31862 -0.37917 C 0.3319 -0.38171 0.34531 -0.38195 0.35859 -0.38333 C 0.38281 -0.3882 0.40677 -0.39028 0.43112 -0.39213 C 0.44323 -0.39468 0.45521 -0.39653 0.46732 -0.4007 C 0.4694 -0.40278 0.47174 -0.40417 0.47344 -0.40718 C 0.4793 -0.41736 0.47995 -0.43472 0.48555 -0.44583 C 0.49128 -0.45695 0.49844 -0.46366 0.50365 -0.47384 " pathEditMode="relative" rAng="0" ptsTypes="AAAAAAAAAAAAAAAA">
                                      <p:cBhvr>
                                        <p:cTn id="22" dur="2000" fill="hold"/>
                                        <p:tgtEl>
                                          <p:spTgt spid="6"/>
                                        </p:tgtEl>
                                        <p:attrNameLst>
                                          <p:attrName>ppt_x</p:attrName>
                                          <p:attrName>ppt_y</p:attrName>
                                        </p:attrNameLst>
                                      </p:cBhvr>
                                      <p:rCtr x="28047" y="213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6.25E-7 -4.07407E-6 C -0.03841 -0.04189 -0.07682 -0.03518 -0.11576 -0.04074 C -0.12695 -0.07801 -0.14023 -0.08148 -0.15221 -0.09236 C -0.15912 -0.11111 -0.16628 -0.11203 -0.17344 -0.12314 C -0.18451 -0.16713 -0.18893 -0.1824 -0.19596 -0.26597 C -0.19727 -0.30648 -0.19805 -0.33287 -0.20104 -0.36805 C -0.20573 -0.48125 -0.20729 -0.60648 -0.21354 -0.71504 " pathEditMode="relative" rAng="0" ptsTypes="AAAAAAA">
                                      <p:cBhvr>
                                        <p:cTn id="26" dur="2000" fill="hold"/>
                                        <p:tgtEl>
                                          <p:spTgt spid="11"/>
                                        </p:tgtEl>
                                        <p:attrNameLst>
                                          <p:attrName>ppt_x</p:attrName>
                                          <p:attrName>ppt_y</p:attrName>
                                        </p:attrNameLst>
                                      </p:cBhvr>
                                      <p:rCtr x="-10677" y="-35764"/>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33333E-6 1.11111E-6 C -0.00026 1.11111E-6 -0.01354 0.00139 -0.01601 0.00278 C -0.01992 0.00509 -0.02265 0.00949 -0.02643 0.01204 C -0.02968 0.01435 -0.03333 0.0162 -0.03672 0.01805 C -0.05807 0.04653 -0.0414 0.0287 -0.06302 0.04421 C -0.09062 0.06412 -0.07265 0.05555 -0.09505 0.06412 C -0.11093 0.07801 -0.12591 0.09305 -0.13945 0.11111 C -0.14231 0.11505 -0.14453 0.11944 -0.14752 0.12199 C -0.15169 0.12546 -0.1569 0.12639 -0.16119 0.12963 C -0.17031 0.13611 -0.18203 0.14815 -0.18958 0.15717 C -0.197 0.16528 -0.20195 0.17662 -0.20911 0.18472 C -0.22747 0.20532 -0.25104 0.2118 -0.272 0.22569 C -0.28789 0.23634 -0.30117 0.25301 -0.3177 0.2625 C -0.32838 0.26852 -0.34075 0.27199 -0.35208 0.27454 C -0.3651 0.28148 -0.37265 0.28125 -0.3875 0.28241 C -0.40377 0.28148 -0.41263 0.28634 -0.42395 0.27616 C -0.42812 0.26782 -0.42382 0.27407 -0.43086 0.27014 C -0.43502 0.26759 -0.43659 0.26296 -0.44114 0.26088 C -0.44179 0.26296 -0.44284 0.26481 -0.44349 0.2669 C -0.44427 0.27014 -0.44583 0.27616 -0.44583 0.27639 C -0.44674 0.29444 -0.45026 0.31319 -0.45026 0.33148 " pathEditMode="relative" rAng="0" ptsTypes="AAAAAAAAAAAAAAAAAAAAA">
                                      <p:cBhvr>
                                        <p:cTn id="30" dur="2000" fill="hold"/>
                                        <p:tgtEl>
                                          <p:spTgt spid="10"/>
                                        </p:tgtEl>
                                        <p:attrNameLst>
                                          <p:attrName>ppt_x</p:attrName>
                                          <p:attrName>ppt_y</p:attrName>
                                        </p:attrNameLst>
                                      </p:cBhvr>
                                      <p:rCtr x="-22513" y="16574"/>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4414 -0.1426 C 0.04011 -0.13797 0.03907 -0.13241 0.03438 -0.12986 C 0.02982 -0.11736 0.01993 -0.10834 0.01381 -0.09746 C 0.00938 -0.08959 0.00612 -0.07871 0.003 -0.06945 C 0.00105 -0.06389 -0.00351 -0.06366 -0.00677 -0.06088 C -0.01145 -0.05672 -0.01575 -0.05139 -0.02005 -0.04584 C -0.03112 -0.03172 -0.03672 -0.00996 -0.04778 0.00347 C -0.06471 0.02384 -0.08203 0.0419 -0.09987 0.05949 C -0.11992 0.07893 -0.14101 0.09907 -0.1638 0.10463 C -0.18502 0.1162 -0.17422 0.1125 -0.19648 0.11551 C -0.20729 0.11921 -0.2181 0.12037 -0.22916 0.12176 C -0.23619 0.12523 -0.24088 0.12685 -0.24856 0.12824 C -0.2556 0.13333 -0.26198 0.13912 -0.26914 0.14328 C -0.28333 0.16041 -0.29726 0.17268 -0.3138 0.17986 C -0.3233 0.19838 -0.34401 0.23565 -0.35976 0.24004 C -0.37682 0.2449 -0.37044 0.24166 -0.37916 0.24652 C -0.38112 0.24514 -0.38346 0.24467 -0.38515 0.24236 C -0.38945 0.2368 -0.39466 0.20926 -0.39974 0.19722 C -0.40143 0.18796 -0.40221 0.17477 -0.40573 0.1669 C -0.40781 0.16227 -0.41132 0.15926 -0.41302 0.15416 C -0.41744 0.14097 -0.41536 0.14676 -0.41914 0.1368 C -0.41953 0.13402 -0.41953 0.13078 -0.42031 0.12824 C -0.42161 0.12361 -0.42513 0.11551 -0.42513 0.11574 C -0.4263 0.10648 -0.42799 0.10023 -0.42994 0.09166 C -0.43047 0.08958 -0.4302 0.0868 -0.43112 0.08518 C -0.43203 0.08356 -0.43359 0.08379 -0.43476 0.0831 C -0.4388 0.08379 -0.44297 0.08287 -0.44687 0.08518 C -0.4483 0.08611 -0.44935 0.09166 -0.44935 0.0919 " pathEditMode="relative" rAng="0" ptsTypes="AAAAAAAAAAAAAAAAAAAAAAAAAAAA">
                                      <p:cBhvr>
                                        <p:cTn id="34" dur="2000" fill="hold"/>
                                        <p:tgtEl>
                                          <p:spTgt spid="9"/>
                                        </p:tgtEl>
                                        <p:attrNameLst>
                                          <p:attrName>ppt_x</p:attrName>
                                          <p:attrName>ppt_y</p:attrName>
                                        </p:attrNameLst>
                                      </p:cBhvr>
                                      <p:rCtr x="-24674" y="1944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5521 -0.14444 C 0.03776 -0.14027 0.01693 -0.13148 0.00195 -0.11412 C -0.00963 -0.10069 -0.0207 -0.08495 -0.03307 -0.07338 C -0.04375 -0.06342 -0.05482 -0.05463 -0.06575 -0.04537 C -0.07799 -0.03495 -0.09193 -0.03194 -0.1043 -0.02176 C -0.14557 0.01181 -0.18112 0.05996 -0.22656 0.07292 C -0.24219 0.06991 -0.25586 0.05625 -0.27122 0.04931 C -0.28815 0.04144 -0.297 0.03912 -0.31237 0.03426 C -0.32148 0.02755 -0.33164 0.02524 -0.34023 0.0169 C -0.34883 0.00857 -0.35482 -0.00625 -0.36315 -0.01527 C -0.38568 -0.03958 -0.41614 -0.06435 -0.44167 -0.07546 C -0.44896 -0.08518 -0.45078 -0.08842 -0.45625 -0.10139 C -0.45768 -0.10926 -0.45742 -0.10995 -0.4526 -0.10995 " pathEditMode="relative" rAng="0" ptsTypes="AAAAAAAAAAAAA">
                                      <p:cBhvr>
                                        <p:cTn id="38" dur="2000" fill="hold"/>
                                        <p:tgtEl>
                                          <p:spTgt spid="8"/>
                                        </p:tgtEl>
                                        <p:attrNameLst>
                                          <p:attrName>ppt_x</p:attrName>
                                          <p:attrName>ppt_y</p:attrName>
                                        </p:attrNameLst>
                                      </p:cBhvr>
                                      <p:rCtr x="-25612" y="10856"/>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0898 -0.31829 C 0.02435 -0.32014 0.02644 -0.31806 0.05274 -0.33125 C 0.06133 -0.33565 0.06771 -0.34838 0.07565 -0.35278 C 0.07696 -0.35347 0.09336 -0.35671 0.09388 -0.35694 C 0.128 -0.36643 0.16341 -0.36412 0.19779 -0.36574 C 0.19857 -0.36852 0.19883 -0.37199 0.20013 -0.37431 C 0.20365 -0.38056 0.22032 -0.39282 0.22683 -0.39583 C 0.23542 -0.40556 0.24727 -0.41111 0.25703 -0.41296 C 0.26875 -0.4338 0.25378 -0.40903 0.26433 -0.42153 C 0.26875 -0.42662 0.27227 -0.43403 0.27761 -0.43866 L 0.2849 -0.44097 " pathEditMode="relative" rAng="0" ptsTypes="AAAAAAAAAAA">
                                      <p:cBhvr>
                                        <p:cTn id="42" dur="2000" fill="hold"/>
                                        <p:tgtEl>
                                          <p:spTgt spid="7"/>
                                        </p:tgtEl>
                                        <p:attrNameLst>
                                          <p:attrName>ppt_x</p:attrName>
                                          <p:attrName>ppt_y</p:attrName>
                                        </p:attrNameLst>
                                      </p:cBhvr>
                                      <p:rCtr x="14687" y="-6134"/>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013 -0.48056 C 0.00677 -0.48727 0.01498 -0.48797 0.0224 -0.49121 C 0.02878 -0.49699 0.03568 -0.50834 0.04258 -0.51181 C 0.04597 -0.51343 0.04974 -0.51297 0.05326 -0.51366 C 0.06901 -0.5125 0.08425 -0.50996 0.09987 -0.50741 C 0.12084 -0.5081 0.14154 -0.50718 0.1625 -0.50949 C 0.17006 -0.51042 0.18269 -0.53009 0.18269 -0.52986 C 0.18828 -0.55116 0.19662 -0.56898 0.20391 -0.58773 C 0.20808 -0.59861 0.22201 -0.60857 0.22201 -0.60834 C 0.22995 -0.62894 0.22644 -0.61922 0.23256 -0.63727 C 0.2349 -0.64422 0.2444 -0.64954 0.2474 -0.65185 C 0.25664 -0.6581 0.26589 -0.66366 0.275 -0.67037 C 0.27735 -0.67755 0.27631 -0.67477 0.27826 -0.67847 " pathEditMode="relative" rAng="0" ptsTypes="AAAAAAAAAAAAA">
                                      <p:cBhvr>
                                        <p:cTn id="46" dur="2000" fill="hold"/>
                                        <p:tgtEl>
                                          <p:spTgt spid="14"/>
                                        </p:tgtEl>
                                        <p:attrNameLst>
                                          <p:attrName>ppt_x</p:attrName>
                                          <p:attrName>ppt_y</p:attrName>
                                        </p:attrNameLst>
                                      </p:cBhvr>
                                      <p:rCtr x="13906" y="-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0" y="113650"/>
            <a:ext cx="9897902" cy="6461962"/>
          </a:xfrm>
          <a:prstGeom prst="rect">
            <a:avLst/>
          </a:prstGeom>
        </p:spPr>
      </p:pic>
    </p:spTree>
    <p:extLst>
      <p:ext uri="{BB962C8B-B14F-4D97-AF65-F5344CB8AC3E}">
        <p14:creationId xmlns:p14="http://schemas.microsoft.com/office/powerpoint/2010/main" val="62752338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2" name="图片 21" descr="cac9d45ff3c72428d18fdc5ec2632285"/>
          <p:cNvPicPr>
            <a:picLocks noChangeAspect="1"/>
          </p:cNvPicPr>
          <p:nvPr/>
        </p:nvPicPr>
        <p:blipFill>
          <a:blip r:embed="rId6"/>
          <a:srcRect/>
          <a:stretch>
            <a:fillRect/>
          </a:stretch>
        </p:blipFill>
        <p:spPr>
          <a:xfrm>
            <a:off x="9925685" y="3782060"/>
            <a:ext cx="2285365" cy="2971165"/>
          </a:xfrm>
          <a:prstGeom prst="rect">
            <a:avLst/>
          </a:prstGeom>
        </p:spPr>
      </p:pic>
      <p:sp>
        <p:nvSpPr>
          <p:cNvPr id="24" name="文本框 9"/>
          <p:cNvSpPr txBox="1"/>
          <p:nvPr/>
        </p:nvSpPr>
        <p:spPr>
          <a:xfrm>
            <a:off x="766482" y="1143635"/>
            <a:ext cx="9722224" cy="3539430"/>
          </a:xfrm>
          <a:prstGeom prst="rect">
            <a:avLst/>
          </a:prstGeom>
          <a:noFill/>
        </p:spPr>
        <p:txBody>
          <a:bodyPr wrap="square" rtlCol="0">
            <a:spAutoFit/>
          </a:bodyPr>
          <a:lstStyle/>
          <a:p>
            <a:r>
              <a:rPr lang="en-US" sz="3200" dirty="0"/>
              <a:t> </a:t>
            </a:r>
            <a:r>
              <a:rPr lang="en-US" sz="3200" dirty="0" smtClean="0"/>
              <a:t>   </a:t>
            </a:r>
            <a:r>
              <a:rPr lang="en-US" sz="3200" dirty="0" err="1" smtClean="0"/>
              <a:t>Cảm</a:t>
            </a:r>
            <a:r>
              <a:rPr lang="en-US" sz="3200" dirty="0" smtClean="0"/>
              <a:t> </a:t>
            </a:r>
            <a:r>
              <a:rPr lang="en-US" sz="3200" dirty="0" err="1"/>
              <a:t>xúc</a:t>
            </a:r>
            <a:r>
              <a:rPr lang="en-US" sz="3200" dirty="0"/>
              <a:t> </a:t>
            </a:r>
            <a:r>
              <a:rPr lang="en-US" sz="3200" dirty="0" err="1"/>
              <a:t>tích</a:t>
            </a:r>
            <a:r>
              <a:rPr lang="en-US" sz="3200" dirty="0"/>
              <a:t> </a:t>
            </a:r>
            <a:r>
              <a:rPr lang="en-US" sz="3200" dirty="0" err="1"/>
              <a:t>cực</a:t>
            </a:r>
            <a:r>
              <a:rPr lang="en-US" sz="3200" dirty="0"/>
              <a:t> </a:t>
            </a:r>
            <a:r>
              <a:rPr lang="en-US" sz="3200" dirty="0" err="1"/>
              <a:t>có</a:t>
            </a:r>
            <a:r>
              <a:rPr lang="en-US" sz="3200" dirty="0"/>
              <a:t> </a:t>
            </a:r>
            <a:r>
              <a:rPr lang="en-US" sz="3200" dirty="0" err="1"/>
              <a:t>nhiều</a:t>
            </a:r>
            <a:r>
              <a:rPr lang="en-US" sz="3200" dirty="0"/>
              <a:t> </a:t>
            </a:r>
            <a:r>
              <a:rPr lang="en-US" sz="3200" dirty="0" err="1"/>
              <a:t>tác</a:t>
            </a:r>
            <a:r>
              <a:rPr lang="en-US" sz="3200" dirty="0"/>
              <a:t> </a:t>
            </a:r>
            <a:r>
              <a:rPr lang="en-US" sz="3200" dirty="0" err="1"/>
              <a:t>dụng</a:t>
            </a:r>
            <a:r>
              <a:rPr lang="en-US" sz="3200" dirty="0"/>
              <a:t> </a:t>
            </a:r>
            <a:r>
              <a:rPr lang="en-US" sz="3200" dirty="0" err="1"/>
              <a:t>khác</a:t>
            </a:r>
            <a:r>
              <a:rPr lang="en-US" sz="3200" dirty="0"/>
              <a:t> </a:t>
            </a:r>
            <a:r>
              <a:rPr lang="en-US" sz="3200" dirty="0" err="1"/>
              <a:t>nhau</a:t>
            </a:r>
            <a:r>
              <a:rPr lang="en-US" sz="3200" dirty="0"/>
              <a:t> </a:t>
            </a:r>
            <a:r>
              <a:rPr lang="en-US" sz="3200" dirty="0" err="1"/>
              <a:t>đối</a:t>
            </a:r>
            <a:r>
              <a:rPr lang="en-US" sz="3200" dirty="0"/>
              <a:t> </a:t>
            </a:r>
            <a:r>
              <a:rPr lang="en-US" sz="3200" dirty="0" err="1"/>
              <a:t>với</a:t>
            </a:r>
            <a:r>
              <a:rPr lang="en-US" sz="3200" dirty="0"/>
              <a:t> </a:t>
            </a:r>
            <a:r>
              <a:rPr lang="en-US" sz="3200" dirty="0" err="1"/>
              <a:t>bản</a:t>
            </a:r>
            <a:r>
              <a:rPr lang="en-US" sz="3200" dirty="0"/>
              <a:t> </a:t>
            </a:r>
            <a:r>
              <a:rPr lang="en-US" sz="3200" dirty="0" err="1"/>
              <a:t>thân</a:t>
            </a:r>
            <a:r>
              <a:rPr lang="en-US" sz="3200" dirty="0"/>
              <a:t> </a:t>
            </a:r>
            <a:r>
              <a:rPr lang="en-US" sz="3200" dirty="0" err="1"/>
              <a:t>mỗi</a:t>
            </a:r>
            <a:r>
              <a:rPr lang="en-US" sz="3200" dirty="0"/>
              <a:t> </a:t>
            </a:r>
            <a:r>
              <a:rPr lang="en-US" sz="3200" dirty="0" err="1"/>
              <a:t>người</a:t>
            </a:r>
            <a:r>
              <a:rPr lang="en-US" sz="3200" dirty="0"/>
              <a:t> </a:t>
            </a:r>
            <a:r>
              <a:rPr lang="en-US" sz="3200" dirty="0" err="1"/>
              <a:t>và</a:t>
            </a:r>
            <a:r>
              <a:rPr lang="en-US" sz="3200" dirty="0"/>
              <a:t> </a:t>
            </a:r>
            <a:r>
              <a:rPr lang="en-US" sz="3200" dirty="0" err="1"/>
              <a:t>người</a:t>
            </a:r>
            <a:r>
              <a:rPr lang="en-US" sz="3200" dirty="0"/>
              <a:t> </a:t>
            </a:r>
            <a:r>
              <a:rPr lang="en-US" sz="3200" dirty="0" err="1"/>
              <a:t>xung</a:t>
            </a:r>
            <a:r>
              <a:rPr lang="en-US" sz="3200" dirty="0"/>
              <a:t> </a:t>
            </a:r>
            <a:r>
              <a:rPr lang="en-US" sz="3200" dirty="0" err="1"/>
              <a:t>quanh</a:t>
            </a:r>
            <a:r>
              <a:rPr lang="en-US" sz="3200" dirty="0"/>
              <a:t>.</a:t>
            </a:r>
          </a:p>
          <a:p>
            <a:r>
              <a:rPr lang="en-US" sz="3200" dirty="0"/>
              <a:t>+ </a:t>
            </a:r>
            <a:r>
              <a:rPr lang="en-US" sz="3200" dirty="0" err="1"/>
              <a:t>Lợi</a:t>
            </a:r>
            <a:r>
              <a:rPr lang="en-US" sz="3200" dirty="0"/>
              <a:t> </a:t>
            </a:r>
            <a:r>
              <a:rPr lang="en-US" sz="3200" dirty="0" err="1"/>
              <a:t>ích</a:t>
            </a:r>
            <a:r>
              <a:rPr lang="en-US" sz="3200" dirty="0"/>
              <a:t> 1: </a:t>
            </a:r>
            <a:r>
              <a:rPr lang="en-US" sz="3200" dirty="0" err="1"/>
              <a:t>Bản</a:t>
            </a:r>
            <a:r>
              <a:rPr lang="en-US" sz="3200" dirty="0"/>
              <a:t> </a:t>
            </a:r>
            <a:r>
              <a:rPr lang="en-US" sz="3200" dirty="0" err="1"/>
              <a:t>thân</a:t>
            </a:r>
            <a:r>
              <a:rPr lang="en-US" sz="3200" dirty="0"/>
              <a:t> </a:t>
            </a:r>
            <a:r>
              <a:rPr lang="en-US" sz="3200" dirty="0" err="1"/>
              <a:t>thấy</a:t>
            </a:r>
            <a:r>
              <a:rPr lang="en-US" sz="3200" dirty="0"/>
              <a:t> </a:t>
            </a:r>
            <a:r>
              <a:rPr lang="en-US" sz="3200" dirty="0" err="1"/>
              <a:t>khỏe</a:t>
            </a:r>
            <a:r>
              <a:rPr lang="en-US" sz="3200" dirty="0"/>
              <a:t> </a:t>
            </a:r>
            <a:r>
              <a:rPr lang="en-US" sz="3200" dirty="0" err="1"/>
              <a:t>mạnh</a:t>
            </a:r>
            <a:r>
              <a:rPr lang="en-US" sz="3200" dirty="0"/>
              <a:t> </a:t>
            </a:r>
            <a:r>
              <a:rPr lang="en-US" sz="3200" dirty="0" err="1"/>
              <a:t>hơn</a:t>
            </a:r>
            <a:r>
              <a:rPr lang="en-US" sz="3200" dirty="0"/>
              <a:t>.</a:t>
            </a:r>
          </a:p>
          <a:p>
            <a:r>
              <a:rPr lang="en-US" sz="3200" dirty="0"/>
              <a:t>+ </a:t>
            </a:r>
            <a:r>
              <a:rPr lang="en-US" sz="3200" dirty="0" err="1"/>
              <a:t>Lợi</a:t>
            </a:r>
            <a:r>
              <a:rPr lang="en-US" sz="3200" dirty="0"/>
              <a:t> </a:t>
            </a:r>
            <a:r>
              <a:rPr lang="en-US" sz="3200" dirty="0" err="1"/>
              <a:t>ích</a:t>
            </a:r>
            <a:r>
              <a:rPr lang="en-US" sz="3200" dirty="0"/>
              <a:t> 2: </a:t>
            </a:r>
            <a:r>
              <a:rPr lang="en-US" sz="3200" dirty="0" err="1"/>
              <a:t>Bản</a:t>
            </a:r>
            <a:r>
              <a:rPr lang="en-US" sz="3200" dirty="0"/>
              <a:t> </a:t>
            </a:r>
            <a:r>
              <a:rPr lang="en-US" sz="3200" dirty="0" err="1"/>
              <a:t>thân</a:t>
            </a:r>
            <a:r>
              <a:rPr lang="en-US" sz="3200" dirty="0"/>
              <a:t> </a:t>
            </a:r>
            <a:r>
              <a:rPr lang="en-US" sz="3200" dirty="0" err="1"/>
              <a:t>cảm</a:t>
            </a:r>
            <a:r>
              <a:rPr lang="en-US" sz="3200" dirty="0"/>
              <a:t> </a:t>
            </a:r>
            <a:r>
              <a:rPr lang="en-US" sz="3200" dirty="0" err="1"/>
              <a:t>thấy</a:t>
            </a:r>
            <a:r>
              <a:rPr lang="en-US" sz="3200" dirty="0"/>
              <a:t> </a:t>
            </a:r>
            <a:r>
              <a:rPr lang="en-US" sz="3200" dirty="0" err="1"/>
              <a:t>thoải</a:t>
            </a:r>
            <a:r>
              <a:rPr lang="en-US" sz="3200" dirty="0"/>
              <a:t> </a:t>
            </a:r>
            <a:r>
              <a:rPr lang="en-US" sz="3200" dirty="0" err="1"/>
              <a:t>mái</a:t>
            </a:r>
            <a:r>
              <a:rPr lang="en-US" sz="3200" dirty="0"/>
              <a:t>, </a:t>
            </a:r>
            <a:r>
              <a:rPr lang="en-US" sz="3200" dirty="0" err="1"/>
              <a:t>làm</a:t>
            </a:r>
            <a:r>
              <a:rPr lang="en-US" sz="3200" dirty="0"/>
              <a:t> </a:t>
            </a:r>
            <a:r>
              <a:rPr lang="en-US" sz="3200" dirty="0" err="1"/>
              <a:t>việc</a:t>
            </a:r>
            <a:r>
              <a:rPr lang="en-US" sz="3200" dirty="0"/>
              <a:t> </a:t>
            </a:r>
            <a:r>
              <a:rPr lang="en-US" sz="3200" dirty="0" err="1"/>
              <a:t>hiện</a:t>
            </a:r>
            <a:r>
              <a:rPr lang="en-US" sz="3200" dirty="0"/>
              <a:t> </a:t>
            </a:r>
            <a:r>
              <a:rPr lang="en-US" sz="3200" dirty="0" err="1"/>
              <a:t>quả</a:t>
            </a:r>
            <a:r>
              <a:rPr lang="en-US" sz="3200" dirty="0"/>
              <a:t> </a:t>
            </a:r>
            <a:r>
              <a:rPr lang="en-US" sz="3200" dirty="0" err="1"/>
              <a:t>và</a:t>
            </a:r>
            <a:r>
              <a:rPr lang="en-US" sz="3200" dirty="0"/>
              <a:t> </a:t>
            </a:r>
            <a:r>
              <a:rPr lang="en-US" sz="3200" dirty="0" err="1"/>
              <a:t>học</a:t>
            </a:r>
            <a:r>
              <a:rPr lang="en-US" sz="3200" dirty="0"/>
              <a:t> </a:t>
            </a:r>
            <a:r>
              <a:rPr lang="en-US" sz="3200" dirty="0" err="1"/>
              <a:t>tập</a:t>
            </a:r>
            <a:r>
              <a:rPr lang="en-US" sz="3200" dirty="0"/>
              <a:t> </a:t>
            </a:r>
            <a:r>
              <a:rPr lang="en-US" sz="3200" dirty="0" err="1"/>
              <a:t>tốt</a:t>
            </a:r>
            <a:r>
              <a:rPr lang="en-US" sz="3200" dirty="0"/>
              <a:t> </a:t>
            </a:r>
            <a:r>
              <a:rPr lang="en-US" sz="3200" dirty="0" err="1"/>
              <a:t>hơn</a:t>
            </a:r>
            <a:r>
              <a:rPr lang="en-US" sz="3200" dirty="0"/>
              <a:t>.</a:t>
            </a:r>
          </a:p>
          <a:p>
            <a:r>
              <a:rPr lang="en-US" sz="3200" dirty="0"/>
              <a:t>+ </a:t>
            </a:r>
            <a:r>
              <a:rPr lang="en-US" sz="3200" dirty="0" err="1"/>
              <a:t>Lợi</a:t>
            </a:r>
            <a:r>
              <a:rPr lang="en-US" sz="3200" dirty="0"/>
              <a:t> </a:t>
            </a:r>
            <a:r>
              <a:rPr lang="en-US" sz="3200" dirty="0" err="1"/>
              <a:t>ích</a:t>
            </a:r>
            <a:r>
              <a:rPr lang="en-US" sz="3200" dirty="0"/>
              <a:t> 3: </a:t>
            </a:r>
            <a:r>
              <a:rPr lang="en-US" sz="3200" dirty="0" err="1"/>
              <a:t>Được</a:t>
            </a:r>
            <a:r>
              <a:rPr lang="en-US" sz="3200" dirty="0"/>
              <a:t> </a:t>
            </a:r>
            <a:r>
              <a:rPr lang="en-US" sz="3200" dirty="0" err="1"/>
              <a:t>bạn</a:t>
            </a:r>
            <a:r>
              <a:rPr lang="en-US" sz="3200" dirty="0"/>
              <a:t> </a:t>
            </a:r>
            <a:r>
              <a:rPr lang="en-US" sz="3200" dirty="0" err="1"/>
              <a:t>bè</a:t>
            </a:r>
            <a:r>
              <a:rPr lang="en-US" sz="3200" dirty="0"/>
              <a:t> tin </a:t>
            </a:r>
            <a:r>
              <a:rPr lang="en-US" sz="3200" dirty="0" err="1"/>
              <a:t>yêu</a:t>
            </a:r>
            <a:r>
              <a:rPr lang="en-US" sz="3200" dirty="0"/>
              <a:t>, </a:t>
            </a:r>
            <a:r>
              <a:rPr lang="en-US" sz="3200" dirty="0" err="1"/>
              <a:t>quý</a:t>
            </a:r>
            <a:r>
              <a:rPr lang="en-US" sz="3200" dirty="0"/>
              <a:t> </a:t>
            </a:r>
            <a:r>
              <a:rPr lang="en-US" sz="3200" dirty="0" err="1"/>
              <a:t>mến</a:t>
            </a:r>
            <a:r>
              <a:rPr lang="en-US" sz="3200" dirty="0"/>
              <a:t>.</a:t>
            </a:r>
          </a:p>
          <a:p>
            <a:r>
              <a:rPr lang="en-US" sz="3200" dirty="0"/>
              <a:t>+ </a:t>
            </a:r>
            <a:r>
              <a:rPr lang="en-US" sz="3200" dirty="0" err="1"/>
              <a:t>Lợi</a:t>
            </a:r>
            <a:r>
              <a:rPr lang="en-US" sz="3200" dirty="0"/>
              <a:t> </a:t>
            </a:r>
            <a:r>
              <a:rPr lang="en-US" sz="3200" dirty="0" err="1"/>
              <a:t>ích</a:t>
            </a:r>
            <a:r>
              <a:rPr lang="en-US" sz="3200" dirty="0"/>
              <a:t> 4: </a:t>
            </a:r>
            <a:r>
              <a:rPr lang="en-US" sz="3200" dirty="0" err="1"/>
              <a:t>Mọi</a:t>
            </a:r>
            <a:r>
              <a:rPr lang="en-US" sz="3200" dirty="0"/>
              <a:t> </a:t>
            </a:r>
            <a:r>
              <a:rPr lang="en-US" sz="3200" dirty="0" err="1"/>
              <a:t>người</a:t>
            </a:r>
            <a:r>
              <a:rPr lang="en-US" sz="3200" dirty="0"/>
              <a:t> </a:t>
            </a:r>
            <a:r>
              <a:rPr lang="en-US" sz="3200" dirty="0" err="1"/>
              <a:t>vui</a:t>
            </a:r>
            <a:r>
              <a:rPr lang="en-US" sz="3200" dirty="0"/>
              <a:t> </a:t>
            </a:r>
            <a:r>
              <a:rPr lang="en-US" sz="3200" dirty="0" err="1" smtClean="0"/>
              <a:t>lây</a:t>
            </a:r>
            <a:r>
              <a:rPr lang="en-US" sz="3200" dirty="0" smtClean="0"/>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47" y="291547"/>
            <a:ext cx="8945218" cy="6405088"/>
          </a:xfrm>
          <a:prstGeom prst="rect">
            <a:avLst/>
          </a:prstGeom>
        </p:spPr>
      </p:pic>
      <p:sp>
        <p:nvSpPr>
          <p:cNvPr id="3" name="Flowchart: Sequential Access Storage 2"/>
          <p:cNvSpPr/>
          <p:nvPr/>
        </p:nvSpPr>
        <p:spPr>
          <a:xfrm>
            <a:off x="1260127" y="1303390"/>
            <a:ext cx="1603513" cy="1775791"/>
          </a:xfrm>
          <a:prstGeom prst="flowChartMagnetic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t>Dí</a:t>
            </a:r>
            <a:r>
              <a:rPr lang="en-US" b="1" dirty="0" smtClean="0"/>
              <a:t> </a:t>
            </a:r>
            <a:r>
              <a:rPr lang="en-US" b="1" dirty="0" err="1" smtClean="0"/>
              <a:t>dỏm</a:t>
            </a:r>
            <a:r>
              <a:rPr lang="en-US" b="1" dirty="0" smtClean="0"/>
              <a:t> </a:t>
            </a:r>
            <a:r>
              <a:rPr lang="en-US" b="1" dirty="0" err="1" smtClean="0"/>
              <a:t>vui</a:t>
            </a:r>
            <a:r>
              <a:rPr lang="en-US" b="1" dirty="0" smtClean="0"/>
              <a:t> </a:t>
            </a:r>
            <a:r>
              <a:rPr lang="en-US" b="1" dirty="0" err="1" smtClean="0"/>
              <a:t>vẻ</a:t>
            </a:r>
            <a:r>
              <a:rPr lang="en-US" b="1" dirty="0" smtClean="0"/>
              <a:t>…</a:t>
            </a:r>
            <a:endParaRPr lang="en-US" b="1" dirty="0"/>
          </a:p>
        </p:txBody>
      </p:sp>
      <p:sp>
        <p:nvSpPr>
          <p:cNvPr id="4" name="Flowchart: Sequential Access Storage 3"/>
          <p:cNvSpPr/>
          <p:nvPr/>
        </p:nvSpPr>
        <p:spPr>
          <a:xfrm>
            <a:off x="942073" y="4091024"/>
            <a:ext cx="2438401" cy="1895060"/>
          </a:xfrm>
          <a:prstGeom prst="flowChartMagnetic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tx1"/>
                </a:solidFill>
              </a:rPr>
              <a:t>Viết</a:t>
            </a:r>
            <a:r>
              <a:rPr lang="en-US" b="1" dirty="0">
                <a:solidFill>
                  <a:schemeClr val="tx1"/>
                </a:solidFill>
              </a:rPr>
              <a:t> </a:t>
            </a:r>
            <a:r>
              <a:rPr lang="en-US" b="1" dirty="0" err="1">
                <a:solidFill>
                  <a:schemeClr val="tx1"/>
                </a:solidFill>
              </a:rPr>
              <a:t>ra</a:t>
            </a:r>
            <a:r>
              <a:rPr lang="en-US" b="1" dirty="0">
                <a:solidFill>
                  <a:schemeClr val="tx1"/>
                </a:solidFill>
              </a:rPr>
              <a:t> </a:t>
            </a:r>
            <a:r>
              <a:rPr lang="en-US" b="1" dirty="0" err="1">
                <a:solidFill>
                  <a:schemeClr val="tx1"/>
                </a:solidFill>
              </a:rPr>
              <a:t>những</a:t>
            </a:r>
            <a:r>
              <a:rPr lang="en-US" b="1" dirty="0">
                <a:solidFill>
                  <a:schemeClr val="tx1"/>
                </a:solidFill>
              </a:rPr>
              <a:t> </a:t>
            </a:r>
            <a:r>
              <a:rPr lang="en-US" b="1" dirty="0" err="1">
                <a:solidFill>
                  <a:schemeClr val="tx1"/>
                </a:solidFill>
              </a:rPr>
              <a:t>lời</a:t>
            </a:r>
            <a:r>
              <a:rPr lang="en-US" b="1" dirty="0">
                <a:solidFill>
                  <a:schemeClr val="tx1"/>
                </a:solidFill>
              </a:rPr>
              <a:t> </a:t>
            </a:r>
            <a:r>
              <a:rPr lang="en-US" b="1" dirty="0" err="1">
                <a:solidFill>
                  <a:schemeClr val="tx1"/>
                </a:solidFill>
              </a:rPr>
              <a:t>đầy</a:t>
            </a:r>
            <a:r>
              <a:rPr lang="en-US" b="1" dirty="0">
                <a:solidFill>
                  <a:schemeClr val="tx1"/>
                </a:solidFill>
              </a:rPr>
              <a:t> </a:t>
            </a:r>
            <a:r>
              <a:rPr lang="en-US" b="1" dirty="0" err="1">
                <a:solidFill>
                  <a:schemeClr val="tx1"/>
                </a:solidFill>
              </a:rPr>
              <a:t>cảm</a:t>
            </a:r>
            <a:r>
              <a:rPr lang="en-US" b="1" dirty="0">
                <a:solidFill>
                  <a:schemeClr val="tx1"/>
                </a:solidFill>
              </a:rPr>
              <a:t> </a:t>
            </a:r>
            <a:r>
              <a:rPr lang="en-US" b="1" dirty="0" err="1">
                <a:solidFill>
                  <a:schemeClr val="tx1"/>
                </a:solidFill>
              </a:rPr>
              <a:t>xúc</a:t>
            </a:r>
            <a:r>
              <a:rPr lang="en-US" b="1" dirty="0">
                <a:solidFill>
                  <a:schemeClr val="tx1"/>
                </a:solidFill>
              </a:rPr>
              <a:t> </a:t>
            </a:r>
            <a:r>
              <a:rPr lang="en-US" b="1" dirty="0" err="1">
                <a:solidFill>
                  <a:schemeClr val="tx1"/>
                </a:solidFill>
              </a:rPr>
              <a:t>hạnh</a:t>
            </a:r>
            <a:r>
              <a:rPr lang="en-US" b="1" dirty="0">
                <a:solidFill>
                  <a:schemeClr val="tx1"/>
                </a:solidFill>
              </a:rPr>
              <a:t> </a:t>
            </a:r>
            <a:r>
              <a:rPr lang="en-US" b="1" dirty="0" err="1">
                <a:solidFill>
                  <a:schemeClr val="tx1"/>
                </a:solidFill>
              </a:rPr>
              <a:t>phúc</a:t>
            </a:r>
            <a:r>
              <a:rPr lang="en-US" b="1" dirty="0">
                <a:solidFill>
                  <a:schemeClr val="tx1"/>
                </a:solidFill>
              </a:rPr>
              <a:t>, </a:t>
            </a:r>
            <a:r>
              <a:rPr lang="en-US" b="1" dirty="0" err="1">
                <a:solidFill>
                  <a:schemeClr val="tx1"/>
                </a:solidFill>
              </a:rPr>
              <a:t>thích</a:t>
            </a:r>
            <a:r>
              <a:rPr lang="en-US" b="1" dirty="0">
                <a:solidFill>
                  <a:schemeClr val="tx1"/>
                </a:solidFill>
              </a:rPr>
              <a:t> </a:t>
            </a:r>
            <a:r>
              <a:rPr lang="en-US" b="1" dirty="0" err="1">
                <a:solidFill>
                  <a:schemeClr val="tx1"/>
                </a:solidFill>
              </a:rPr>
              <a:t>thú</a:t>
            </a:r>
            <a:r>
              <a:rPr lang="en-US" b="1" dirty="0">
                <a:solidFill>
                  <a:schemeClr val="tx1"/>
                </a:solidFill>
              </a:rPr>
              <a:t>, </a:t>
            </a:r>
            <a:r>
              <a:rPr lang="en-US" b="1" dirty="0" err="1">
                <a:solidFill>
                  <a:schemeClr val="tx1"/>
                </a:solidFill>
              </a:rPr>
              <a:t>phấn</a:t>
            </a:r>
            <a:r>
              <a:rPr lang="en-US" b="1" dirty="0">
                <a:solidFill>
                  <a:schemeClr val="tx1"/>
                </a:solidFill>
              </a:rPr>
              <a:t> </a:t>
            </a:r>
            <a:r>
              <a:rPr lang="en-US" b="1" dirty="0" err="1">
                <a:solidFill>
                  <a:schemeClr val="tx1"/>
                </a:solidFill>
              </a:rPr>
              <a:t>khởi</a:t>
            </a:r>
            <a:r>
              <a:rPr lang="en-US" b="1" dirty="0">
                <a:solidFill>
                  <a:schemeClr val="tx1"/>
                </a:solidFill>
              </a:rPr>
              <a:t> ...</a:t>
            </a:r>
          </a:p>
        </p:txBody>
      </p:sp>
      <p:sp>
        <p:nvSpPr>
          <p:cNvPr id="6" name="Line Callout 2 (Border and Accent Bar) 5"/>
          <p:cNvSpPr/>
          <p:nvPr/>
        </p:nvSpPr>
        <p:spPr>
          <a:xfrm>
            <a:off x="8401878" y="687164"/>
            <a:ext cx="3790122" cy="1232452"/>
          </a:xfrm>
          <a:prstGeom prst="accentBorderCallout2">
            <a:avLst>
              <a:gd name="adj1" fmla="val 18750"/>
              <a:gd name="adj2" fmla="val -8333"/>
              <a:gd name="adj3" fmla="val 18750"/>
              <a:gd name="adj4" fmla="val -16667"/>
              <a:gd name="adj5" fmla="val 78013"/>
              <a:gd name="adj6" fmla="val -41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C</a:t>
            </a:r>
            <a:r>
              <a:rPr lang="en-US" sz="2400" b="1" dirty="0" err="1" smtClean="0"/>
              <a:t>ười</a:t>
            </a:r>
            <a:r>
              <a:rPr lang="en-US" dirty="0" smtClean="0"/>
              <a:t> </a:t>
            </a:r>
            <a:endParaRPr lang="en-US" dirty="0"/>
          </a:p>
        </p:txBody>
      </p:sp>
      <p:sp>
        <p:nvSpPr>
          <p:cNvPr id="9" name="Line Callout 1 8"/>
          <p:cNvSpPr/>
          <p:nvPr/>
        </p:nvSpPr>
        <p:spPr>
          <a:xfrm>
            <a:off x="9448801" y="2358887"/>
            <a:ext cx="2464904" cy="1179443"/>
          </a:xfrm>
          <a:prstGeom prst="borderCallout1">
            <a:avLst>
              <a:gd name="adj1" fmla="val 48393"/>
              <a:gd name="adj2" fmla="val 941"/>
              <a:gd name="adj3" fmla="val 58567"/>
              <a:gd name="adj4" fmla="val -3564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err="1">
                <a:solidFill>
                  <a:schemeClr val="tx1"/>
                </a:solidFill>
              </a:rPr>
              <a:t>Nhảy</a:t>
            </a:r>
            <a:r>
              <a:rPr lang="en-US" sz="2400" b="1" dirty="0">
                <a:solidFill>
                  <a:schemeClr val="tx1"/>
                </a:solidFill>
              </a:rPr>
              <a:t> </a:t>
            </a:r>
            <a:r>
              <a:rPr lang="en-US" sz="2400" b="1" dirty="0" err="1">
                <a:solidFill>
                  <a:schemeClr val="tx1"/>
                </a:solidFill>
              </a:rPr>
              <a:t>lên</a:t>
            </a:r>
            <a:r>
              <a:rPr lang="en-US" sz="2400" b="1" dirty="0">
                <a:solidFill>
                  <a:schemeClr val="tx1"/>
                </a:solidFill>
              </a:rPr>
              <a:t> </a:t>
            </a:r>
            <a:r>
              <a:rPr lang="en-US" sz="2400" b="1" dirty="0" err="1">
                <a:solidFill>
                  <a:schemeClr val="tx1"/>
                </a:solidFill>
              </a:rPr>
              <a:t>vui</a:t>
            </a:r>
            <a:r>
              <a:rPr lang="en-US" sz="2400" b="1" dirty="0">
                <a:solidFill>
                  <a:schemeClr val="tx1"/>
                </a:solidFill>
              </a:rPr>
              <a:t> </a:t>
            </a:r>
            <a:r>
              <a:rPr lang="en-US" sz="2400" b="1" dirty="0" err="1">
                <a:solidFill>
                  <a:schemeClr val="tx1"/>
                </a:solidFill>
              </a:rPr>
              <a:t>sướng</a:t>
            </a:r>
            <a:r>
              <a:rPr lang="en-US" sz="2400" b="1" dirty="0">
                <a:solidFill>
                  <a:schemeClr val="tx1"/>
                </a:solidFill>
              </a:rPr>
              <a:t> ...</a:t>
            </a:r>
          </a:p>
        </p:txBody>
      </p:sp>
    </p:spTree>
    <p:extLst>
      <p:ext uri="{BB962C8B-B14F-4D97-AF65-F5344CB8AC3E}">
        <p14:creationId xmlns:p14="http://schemas.microsoft.com/office/powerpoint/2010/main" val="3317037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6489" y="1476583"/>
            <a:ext cx="6848475" cy="120032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Cảm</a:t>
            </a:r>
            <a:r>
              <a:rPr kumimoji="0" lang="en-US" altLang="zh-CN" sz="9000" b="0" i="0" u="none" strike="noStrike" kern="1200" cap="none" spc="0" normalizeH="0" baseline="0" noProof="0" dirty="0"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ơn</a:t>
            </a:r>
            <a:endParaRPr kumimoji="0" lang="en-US" altLang="zh-CN" sz="9000" b="1" i="0" u="none" strike="noStrike" kern="1200" cap="none" spc="180" normalizeH="0" baseline="0" noProof="0" dirty="0">
              <a:ln>
                <a:noFill/>
              </a:ln>
              <a:solidFill>
                <a:srgbClr val="6FA068"/>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209609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331986" y="76428"/>
            <a:ext cx="2535555" cy="2363470"/>
            <a:chOff x="13633" y="617"/>
            <a:chExt cx="3993" cy="3722"/>
          </a:xfrm>
        </p:grpSpPr>
        <p:pic>
          <p:nvPicPr>
            <p:cNvPr id="6" name="图片 5" descr="317bb1fc8d85c3cf0cc20b70fb72da9d"/>
            <p:cNvPicPr>
              <a:picLocks noChangeAspect="1"/>
            </p:cNvPicPr>
            <p:nvPr/>
          </p:nvPicPr>
          <p:blipFill>
            <a:blip r:embed="rId5"/>
            <a:stretch>
              <a:fillRect/>
            </a:stretch>
          </p:blipFill>
          <p:spPr>
            <a:xfrm>
              <a:off x="15908" y="1864"/>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3993" y="1374"/>
              <a:ext cx="2684" cy="1115"/>
            </a:xfrm>
            <a:prstGeom prst="rect">
              <a:avLst/>
            </a:prstGeom>
            <a:noFill/>
          </p:spPr>
          <p:txBody>
            <a:bodyPr wrap="square" rtlCol="0">
              <a:spAutoFit/>
            </a:bodyPr>
            <a:lstStyle/>
            <a:p>
              <a:pPr algn="ctr">
                <a:lnSpc>
                  <a:spcPct val="50000"/>
                </a:lnSpc>
              </a:pPr>
              <a:r>
                <a:rPr lang="zh-CN" altLang="en-US" sz="4800" dirty="0" smtClean="0">
                  <a:solidFill>
                    <a:schemeClr val="accent1">
                      <a:lumMod val="75000"/>
                    </a:schemeClr>
                  </a:solidFill>
                  <a:latin typeface="字体管家棉花糖" panose="00020600040101010101" charset="-122"/>
                  <a:ea typeface="字体管家棉花糖" panose="00020600040101010101" charset="-122"/>
                </a:rPr>
                <a:t>目</a:t>
              </a:r>
              <a:endParaRPr lang="en-US" altLang="zh-CN" sz="4800" dirty="0" smtClean="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endParaRPr lang="en-US" altLang="zh-CN" sz="1600" b="1" spc="200" dirty="0">
                <a:solidFill>
                  <a:schemeClr val="accent1">
                    <a:lumMod val="75000"/>
                  </a:schemeClr>
                </a:solidFill>
                <a:ea typeface="字体管家棉花糖" panose="00020600040101010101" charset="-122"/>
              </a:endParaRPr>
            </a:p>
            <a:p>
              <a:pPr algn="ctr">
                <a:lnSpc>
                  <a:spcPct val="50000"/>
                </a:lnSpc>
              </a:pPr>
              <a:r>
                <a:rPr lang="en-US" altLang="zh-CN" sz="1600" b="1" spc="200" dirty="0" smtClean="0">
                  <a:solidFill>
                    <a:schemeClr val="accent1">
                      <a:lumMod val="75000"/>
                    </a:schemeClr>
                  </a:solidFill>
                  <a:ea typeface="字体管家棉花糖" panose="00020600040101010101" charset="-122"/>
                </a:rPr>
                <a:t>HOẠT ĐỘNG</a:t>
              </a:r>
              <a:endParaRPr lang="en-US" altLang="zh-CN" sz="16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4811395" y="1903730"/>
            <a:ext cx="5601970" cy="4536440"/>
            <a:chOff x="7770" y="3574"/>
            <a:chExt cx="8822" cy="7144"/>
          </a:xfrm>
        </p:grpSpPr>
        <p:grpSp>
          <p:nvGrpSpPr>
            <p:cNvPr id="13" name="组合 12"/>
            <p:cNvGrpSpPr/>
            <p:nvPr/>
          </p:nvGrpSpPr>
          <p:grpSpPr>
            <a:xfrm>
              <a:off x="7770" y="3574"/>
              <a:ext cx="8377" cy="1603"/>
              <a:chOff x="7770" y="3574"/>
              <a:chExt cx="8377" cy="1603"/>
            </a:xfrm>
          </p:grpSpPr>
          <p:grpSp>
            <p:nvGrpSpPr>
              <p:cNvPr id="11" name="组合 10"/>
              <p:cNvGrpSpPr/>
              <p:nvPr/>
            </p:nvGrpSpPr>
            <p:grpSpPr>
              <a:xfrm>
                <a:off x="7770" y="3574"/>
                <a:ext cx="8249" cy="1603"/>
                <a:chOff x="7770" y="3574"/>
                <a:chExt cx="8249" cy="1603"/>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0" name="文本框 9"/>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Khởi</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động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1</a:t>
                </a:r>
              </a:p>
            </p:txBody>
          </p:sp>
        </p:grpSp>
        <p:grpSp>
          <p:nvGrpSpPr>
            <p:cNvPr id="14" name="组合 13"/>
            <p:cNvGrpSpPr/>
            <p:nvPr/>
          </p:nvGrpSpPr>
          <p:grpSpPr>
            <a:xfrm>
              <a:off x="7900" y="5421"/>
              <a:ext cx="8377" cy="1603"/>
              <a:chOff x="7770" y="3574"/>
              <a:chExt cx="8377" cy="1603"/>
            </a:xfrm>
          </p:grpSpPr>
          <p:grpSp>
            <p:nvGrpSpPr>
              <p:cNvPr id="15" name="组合 14"/>
              <p:cNvGrpSpPr/>
              <p:nvPr/>
            </p:nvGrpSpPr>
            <p:grpSpPr>
              <a:xfrm>
                <a:off x="7770" y="3574"/>
                <a:ext cx="8249" cy="1603"/>
                <a:chOff x="7770" y="3574"/>
                <a:chExt cx="8249" cy="1603"/>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7" name="文本框 16"/>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2</a:t>
                </a:r>
              </a:p>
            </p:txBody>
          </p:sp>
        </p:grpSp>
        <p:grpSp>
          <p:nvGrpSpPr>
            <p:cNvPr id="19" name="组合 18"/>
            <p:cNvGrpSpPr/>
            <p:nvPr/>
          </p:nvGrpSpPr>
          <p:grpSpPr>
            <a:xfrm>
              <a:off x="8073" y="7268"/>
              <a:ext cx="8377" cy="1603"/>
              <a:chOff x="7770" y="3574"/>
              <a:chExt cx="8377" cy="1603"/>
            </a:xfrm>
          </p:grpSpPr>
          <p:grpSp>
            <p:nvGrpSpPr>
              <p:cNvPr id="20" name="组合 19"/>
              <p:cNvGrpSpPr/>
              <p:nvPr/>
            </p:nvGrpSpPr>
            <p:grpSpPr>
              <a:xfrm>
                <a:off x="7770" y="3574"/>
                <a:ext cx="8249" cy="1603"/>
                <a:chOff x="7770" y="3574"/>
                <a:chExt cx="8249" cy="1603"/>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2" name="文本框 21"/>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Luyện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tập</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3</a:t>
                </a:r>
              </a:p>
            </p:txBody>
          </p:sp>
        </p:grpSp>
        <p:grpSp>
          <p:nvGrpSpPr>
            <p:cNvPr id="24" name="组合 23"/>
            <p:cNvGrpSpPr/>
            <p:nvPr/>
          </p:nvGrpSpPr>
          <p:grpSpPr>
            <a:xfrm>
              <a:off x="8084" y="9115"/>
              <a:ext cx="8508" cy="1603"/>
              <a:chOff x="7639" y="3574"/>
              <a:chExt cx="8508" cy="1603"/>
            </a:xfrm>
          </p:grpSpPr>
          <p:grpSp>
            <p:nvGrpSpPr>
              <p:cNvPr id="25" name="组合 24"/>
              <p:cNvGrpSpPr/>
              <p:nvPr/>
            </p:nvGrpSpPr>
            <p:grpSpPr>
              <a:xfrm>
                <a:off x="7639" y="3574"/>
                <a:ext cx="8380" cy="1603"/>
                <a:chOff x="7639" y="3574"/>
                <a:chExt cx="8380" cy="1603"/>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7" name="文本框 26"/>
                <p:cNvSpPr txBox="1"/>
                <p:nvPr/>
              </p:nvSpPr>
              <p:spPr>
                <a:xfrm>
                  <a:off x="7639" y="3878"/>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Vận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dụng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sp>
        <p:nvSpPr>
          <p:cNvPr id="26" name="文本框 9"/>
          <p:cNvSpPr txBox="1"/>
          <p:nvPr/>
        </p:nvSpPr>
        <p:spPr>
          <a:xfrm>
            <a:off x="4188368" y="6550223"/>
            <a:ext cx="3832226" cy="307777"/>
          </a:xfrm>
          <a:prstGeom prst="rect">
            <a:avLst/>
          </a:prstGeom>
          <a:noFill/>
        </p:spPr>
        <p:txBody>
          <a:bodyPr wrap="square" rtlCol="0">
            <a:spAutoFit/>
          </a:bodyPr>
          <a:lstStyle/>
          <a:p>
            <a:pPr algn="l"/>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Chỉnh</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sửa</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bởi</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ĐỒ DÙNG DẠY HỌC MIKI</a:t>
            </a:r>
            <a:endParaRPr lang="zh-CN" altLang="en-US" sz="1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934550"/>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123406" y="-116206"/>
            <a:ext cx="10162903" cy="4282285"/>
          </a:xfrm>
          <a:prstGeom prst="rect">
            <a:avLst/>
          </a:prstGeom>
        </p:spPr>
      </p:pic>
      <p:sp>
        <p:nvSpPr>
          <p:cNvPr id="5" name="文本框 4"/>
          <p:cNvSpPr txBox="1"/>
          <p:nvPr/>
        </p:nvSpPr>
        <p:spPr>
          <a:xfrm>
            <a:off x="2116163" y="2172619"/>
            <a:ext cx="8595380" cy="117570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Bài</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10: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Thể</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hiện</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cảm</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xúc</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cá</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nhân</a:t>
            </a:r>
            <a:endPar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a:t>
            </a:r>
            <a:r>
              <a:rPr lang="en-US" altLang="zh-CN" sz="4400" b="1" dirty="0" err="1"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Tiết</a:t>
            </a: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1)</a:t>
            </a:r>
            <a:endParaRPr kumimoji="0" lang="zh-CN" altLang="en-US" sz="1600" b="1" i="0" u="none" strike="noStrike" kern="1200" cap="none" spc="180" normalizeH="0" baseline="0" noProof="0" dirty="0">
              <a:ln>
                <a:noFill/>
              </a:ln>
              <a:solidFill>
                <a:srgbClr val="6FA06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
        <p:nvSpPr>
          <p:cNvPr id="6" name="文本框 5"/>
          <p:cNvSpPr txBox="1"/>
          <p:nvPr/>
        </p:nvSpPr>
        <p:spPr>
          <a:xfrm>
            <a:off x="3350463" y="1538599"/>
            <a:ext cx="5682641"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Đạo</a:t>
            </a:r>
            <a:r>
              <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đức</a:t>
            </a:r>
            <a:endPar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88462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latin typeface="锐字工房洪荒之光中黑简1.0" panose="02010600030101010101" charset="-122"/>
                  <a:ea typeface="锐字工房洪荒之光中黑简1.0" panose="02010600030101010101" charset="-122"/>
                </a:rPr>
                <a:t>2</a:t>
              </a:r>
            </a:p>
          </p:txBody>
        </p:sp>
      </p:grpSp>
      <p:sp>
        <p:nvSpPr>
          <p:cNvPr id="58" name="文本框 9"/>
          <p:cNvSpPr txBox="1"/>
          <p:nvPr/>
        </p:nvSpPr>
        <p:spPr>
          <a:xfrm>
            <a:off x="931739" y="1415445"/>
            <a:ext cx="7801562" cy="1569660"/>
          </a:xfrm>
          <a:prstGeom prst="rect">
            <a:avLst/>
          </a:prstGeom>
          <a:noFill/>
        </p:spPr>
        <p:txBody>
          <a:bodyPr wrap="square" rtlCol="0">
            <a:spAutoFit/>
          </a:bodyPr>
          <a:lstStyle/>
          <a:p>
            <a:pPr algn="ct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96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9600" b="1" spc="300" dirty="0">
              <a:solidFill>
                <a:srgbClr val="FF0000"/>
              </a:solidFill>
              <a:uFillTx/>
              <a:ea typeface="字体管家天蝎座"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1000" fill="hold"/>
                                        <p:tgtEl>
                                          <p:spTgt spid="58"/>
                                        </p:tgtEl>
                                        <p:attrNameLst>
                                          <p:attrName>ppt_w</p:attrName>
                                        </p:attrNameLst>
                                      </p:cBhvr>
                                      <p:tavLst>
                                        <p:tav tm="0">
                                          <p:val>
                                            <p:fltVal val="0"/>
                                          </p:val>
                                        </p:tav>
                                        <p:tav tm="100000">
                                          <p:val>
                                            <p:strVal val="#ppt_w"/>
                                          </p:val>
                                        </p:tav>
                                      </p:tavLst>
                                    </p:anim>
                                    <p:anim calcmode="lin" valueType="num">
                                      <p:cBhvr>
                                        <p:cTn id="15" dur="1000" fill="hold"/>
                                        <p:tgtEl>
                                          <p:spTgt spid="58"/>
                                        </p:tgtEl>
                                        <p:attrNameLst>
                                          <p:attrName>ppt_h</p:attrName>
                                        </p:attrNameLst>
                                      </p:cBhvr>
                                      <p:tavLst>
                                        <p:tav tm="0">
                                          <p:val>
                                            <p:fltVal val="0"/>
                                          </p:val>
                                        </p:tav>
                                        <p:tav tm="100000">
                                          <p:val>
                                            <p:strVal val="#ppt_h"/>
                                          </p:val>
                                        </p:tav>
                                      </p:tavLst>
                                    </p:anim>
                                    <p:anim calcmode="lin" valueType="num">
                                      <p:cBhvr>
                                        <p:cTn id="16" dur="1000" fill="hold"/>
                                        <p:tgtEl>
                                          <p:spTgt spid="58"/>
                                        </p:tgtEl>
                                        <p:attrNameLst>
                                          <p:attrName>style.rotation</p:attrName>
                                        </p:attrNameLst>
                                      </p:cBhvr>
                                      <p:tavLst>
                                        <p:tav tm="0">
                                          <p:val>
                                            <p:fltVal val="90"/>
                                          </p:val>
                                        </p:tav>
                                        <p:tav tm="100000">
                                          <p:val>
                                            <p:fltVal val="0"/>
                                          </p:val>
                                        </p:tav>
                                      </p:tavLst>
                                    </p:anim>
                                    <p:animEffect transition="in" filter="fade">
                                      <p:cBhvr>
                                        <p:cTn id="1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86" y="71761"/>
            <a:ext cx="11704028" cy="717453"/>
          </a:xfrm>
        </p:spPr>
        <p:txBody>
          <a:bodyPr>
            <a:noAutofit/>
          </a:bodyPr>
          <a:lstStyle/>
          <a:p>
            <a:pPr algn="l"/>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người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xung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quanh</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72" y="889240"/>
            <a:ext cx="4002430" cy="3161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119" y="789214"/>
            <a:ext cx="3861309" cy="3261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568" y="911281"/>
            <a:ext cx="3291613" cy="31169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31" y="4161504"/>
            <a:ext cx="3772511" cy="25903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8119" y="4212048"/>
            <a:ext cx="3861309" cy="26459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708" y="4098367"/>
            <a:ext cx="3256292" cy="2873314"/>
          </a:xfrm>
          <a:prstGeom prst="rect">
            <a:avLst/>
          </a:prstGeom>
        </p:spPr>
      </p:pic>
    </p:spTree>
    <p:extLst>
      <p:ext uri="{BB962C8B-B14F-4D97-AF65-F5344CB8AC3E}">
        <p14:creationId xmlns:p14="http://schemas.microsoft.com/office/powerpoint/2010/main" val="23150058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986" y="5695406"/>
            <a:ext cx="1961043" cy="69296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177" y="443655"/>
            <a:ext cx="8242663" cy="5251751"/>
          </a:xfrm>
        </p:spPr>
      </p:pic>
    </p:spTree>
    <p:extLst>
      <p:ext uri="{BB962C8B-B14F-4D97-AF65-F5344CB8AC3E}">
        <p14:creationId xmlns:p14="http://schemas.microsoft.com/office/powerpoint/2010/main" val="5689594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348" y="5421086"/>
            <a:ext cx="2258961" cy="58782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61" y="362281"/>
            <a:ext cx="7978877" cy="4947137"/>
          </a:xfrm>
          <a:prstGeom prst="rect">
            <a:avLst/>
          </a:prstGeom>
        </p:spPr>
      </p:pic>
    </p:spTree>
    <p:extLst>
      <p:ext uri="{BB962C8B-B14F-4D97-AF65-F5344CB8AC3E}">
        <p14:creationId xmlns:p14="http://schemas.microsoft.com/office/powerpoint/2010/main" val="391985591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590" y="5648632"/>
            <a:ext cx="1919750" cy="805784"/>
          </a:xfrm>
          <a:solidFill>
            <a:srgbClr val="FFFF00"/>
          </a:solidFill>
        </p:spPr>
        <p:txBody>
          <a:bodyPr/>
          <a:lstStyle/>
          <a:p>
            <a:r>
              <a:rPr lang="en-US" b="1" dirty="0" err="1">
                <a:latin typeface="Times New Roman" panose="02020603050405020304" pitchFamily="18" charset="0"/>
                <a:cs typeface="Times New Roman" panose="02020603050405020304" pitchFamily="18" charset="0"/>
              </a:rPr>
              <a:t>V</a:t>
            </a:r>
            <a:r>
              <a:rPr lang="en-US" b="1" dirty="0" err="1" smtClean="0">
                <a:latin typeface="Times New Roman" panose="02020603050405020304" pitchFamily="18" charset="0"/>
                <a:cs typeface="Times New Roman" panose="02020603050405020304" pitchFamily="18" charset="0"/>
              </a:rPr>
              <a:t>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84" y="440326"/>
            <a:ext cx="6740013" cy="5208306"/>
          </a:xfrm>
          <a:prstGeom prst="rect">
            <a:avLst/>
          </a:prstGeom>
        </p:spPr>
      </p:pic>
    </p:spTree>
    <p:extLst>
      <p:ext uri="{BB962C8B-B14F-4D97-AF65-F5344CB8AC3E}">
        <p14:creationId xmlns:p14="http://schemas.microsoft.com/office/powerpoint/2010/main" val="308399769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283</Words>
  <Application>Microsoft Office PowerPoint</Application>
  <PresentationFormat>Widescreen</PresentationFormat>
  <Paragraphs>61</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宋体</vt:lpstr>
      <vt:lpstr>Arial</vt:lpstr>
      <vt:lpstr>Calibri</vt:lpstr>
      <vt:lpstr>Calibri Light</vt:lpstr>
      <vt:lpstr>Times New Roman</vt:lpstr>
      <vt:lpstr>字体管家天蝎座</vt:lpstr>
      <vt:lpstr>字体管家棉花糖</vt:lpstr>
      <vt:lpstr>方正胖娃简体</vt:lpstr>
      <vt:lpstr>锐字工房洪荒之光中黑简1.0</vt:lpstr>
      <vt:lpstr>Office 主题</vt:lpstr>
      <vt:lpstr>PowerPoint Presentation</vt:lpstr>
      <vt:lpstr>PowerPoint Presentation</vt:lpstr>
      <vt:lpstr>PowerPoint Presentation</vt:lpstr>
      <vt:lpstr>PowerPoint Presentation</vt:lpstr>
      <vt:lpstr>PowerPoint Presentation</vt:lpstr>
      <vt:lpstr>Hoạt động 1: Thể hiện cảm xúc những người xung quanh.</vt:lpstr>
      <vt:lpstr>Vui vẻ</vt:lpstr>
      <vt:lpstr>Khó chịu</vt:lpstr>
      <vt:lpstr>Vui vẻ</vt:lpstr>
      <vt:lpstr>Vui, hạnh phúc</vt:lpstr>
      <vt:lpstr>Bực tức, khó chịu</vt:lpstr>
      <vt:lpstr>Vui mừng</vt:lpstr>
      <vt:lpstr>     Có rất nhiều cảm xúc khác nhau mà con người thể hiện trong cuộc sống hằng ngày. Đó có thể là cảm xúc tích cực, cũng có thể là cảm xúc tiêu cực. Chúng ta cần có suy nghĩ và hướng đến cảm xúc tích cực.</vt:lpstr>
      <vt:lpstr>PowerPoint Presentation</vt:lpstr>
      <vt:lpstr>2. Phân biệt cảm xúc tiêu cực và tích cực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63</cp:revision>
  <dcterms:created xsi:type="dcterms:W3CDTF">2015-05-05T08:02:00Z</dcterms:created>
  <dcterms:modified xsi:type="dcterms:W3CDTF">2021-08-13T07:46:28Z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