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9" r:id="rId2"/>
    <p:sldId id="422" r:id="rId3"/>
    <p:sldId id="523" r:id="rId4"/>
    <p:sldId id="605" r:id="rId5"/>
    <p:sldId id="642" r:id="rId6"/>
    <p:sldId id="640" r:id="rId7"/>
    <p:sldId id="641" r:id="rId8"/>
    <p:sldId id="643" r:id="rId9"/>
    <p:sldId id="667" r:id="rId10"/>
    <p:sldId id="654" r:id="rId11"/>
    <p:sldId id="655" r:id="rId12"/>
    <p:sldId id="656" r:id="rId13"/>
    <p:sldId id="610" r:id="rId14"/>
    <p:sldId id="527" r:id="rId15"/>
    <p:sldId id="528" r:id="rId16"/>
    <p:sldId id="611" r:id="rId17"/>
    <p:sldId id="529" r:id="rId18"/>
    <p:sldId id="530" r:id="rId19"/>
    <p:sldId id="532" r:id="rId20"/>
    <p:sldId id="531" r:id="rId21"/>
    <p:sldId id="533" r:id="rId22"/>
    <p:sldId id="537" r:id="rId23"/>
    <p:sldId id="535" r:id="rId24"/>
    <p:sldId id="580" r:id="rId25"/>
    <p:sldId id="538" r:id="rId26"/>
    <p:sldId id="612" r:id="rId27"/>
    <p:sldId id="613" r:id="rId28"/>
    <p:sldId id="622" r:id="rId29"/>
    <p:sldId id="614" r:id="rId30"/>
    <p:sldId id="546" r:id="rId31"/>
    <p:sldId id="547" r:id="rId32"/>
    <p:sldId id="616" r:id="rId33"/>
    <p:sldId id="617" r:id="rId34"/>
    <p:sldId id="615" r:id="rId35"/>
    <p:sldId id="548" r:id="rId36"/>
    <p:sldId id="619" r:id="rId37"/>
    <p:sldId id="557" r:id="rId38"/>
    <p:sldId id="579" r:id="rId39"/>
    <p:sldId id="560" r:id="rId40"/>
    <p:sldId id="561" r:id="rId41"/>
    <p:sldId id="563" r:id="rId42"/>
    <p:sldId id="565" r:id="rId43"/>
    <p:sldId id="566" r:id="rId44"/>
    <p:sldId id="567" r:id="rId45"/>
    <p:sldId id="568" r:id="rId46"/>
    <p:sldId id="569" r:id="rId47"/>
    <p:sldId id="570" r:id="rId48"/>
    <p:sldId id="571" r:id="rId49"/>
    <p:sldId id="572" r:id="rId50"/>
    <p:sldId id="574" r:id="rId51"/>
    <p:sldId id="620" r:id="rId52"/>
    <p:sldId id="576" r:id="rId53"/>
    <p:sldId id="577" r:id="rId54"/>
    <p:sldId id="578" r:id="rId55"/>
    <p:sldId id="403" r:id="rId56"/>
    <p:sldId id="404" r:id="rId57"/>
    <p:sldId id="405" r:id="rId58"/>
    <p:sldId id="40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5" autoAdjust="0"/>
    <p:restoredTop sz="94660"/>
  </p:normalViewPr>
  <p:slideViewPr>
    <p:cSldViewPr snapToGrid="0">
      <p:cViewPr varScale="1">
        <p:scale>
          <a:sx n="111" d="100"/>
          <a:sy n="111" d="100"/>
        </p:scale>
        <p:origin x="30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B225D-6D02-43B9-9C8D-959DE60DA9CD}"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EF0B0-1364-42AD-B6B7-9467263CB03C}" type="slidenum">
              <a:rPr lang="en-US" smtClean="0"/>
              <a:t>‹#›</a:t>
            </a:fld>
            <a:endParaRPr lang="en-US"/>
          </a:p>
        </p:txBody>
      </p:sp>
    </p:spTree>
    <p:extLst>
      <p:ext uri="{BB962C8B-B14F-4D97-AF65-F5344CB8AC3E}">
        <p14:creationId xmlns:p14="http://schemas.microsoft.com/office/powerpoint/2010/main" val="192599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3</a:t>
            </a:fld>
            <a:endParaRPr lang="en-US"/>
          </a:p>
        </p:txBody>
      </p:sp>
    </p:spTree>
    <p:extLst>
      <p:ext uri="{BB962C8B-B14F-4D97-AF65-F5344CB8AC3E}">
        <p14:creationId xmlns:p14="http://schemas.microsoft.com/office/powerpoint/2010/main" val="1142779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18</a:t>
            </a:fld>
            <a:endParaRPr lang="en-US"/>
          </a:p>
        </p:txBody>
      </p:sp>
    </p:spTree>
    <p:extLst>
      <p:ext uri="{BB962C8B-B14F-4D97-AF65-F5344CB8AC3E}">
        <p14:creationId xmlns:p14="http://schemas.microsoft.com/office/powerpoint/2010/main" val="554604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8322070A-A17D-4C7C-BC22-615E77E82A5B}" type="slidenum">
              <a:rPr lang="en-US" smtClean="0"/>
              <a:t>19</a:t>
            </a:fld>
            <a:endParaRPr lang="en-US"/>
          </a:p>
        </p:txBody>
      </p:sp>
    </p:spTree>
    <p:extLst>
      <p:ext uri="{BB962C8B-B14F-4D97-AF65-F5344CB8AC3E}">
        <p14:creationId xmlns:p14="http://schemas.microsoft.com/office/powerpoint/2010/main" val="525370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22070A-A17D-4C7C-BC22-615E77E82A5B}" type="slidenum">
              <a:rPr lang="en-US" smtClean="0"/>
              <a:t>20</a:t>
            </a:fld>
            <a:endParaRPr lang="en-US"/>
          </a:p>
        </p:txBody>
      </p:sp>
    </p:spTree>
    <p:extLst>
      <p:ext uri="{BB962C8B-B14F-4D97-AF65-F5344CB8AC3E}">
        <p14:creationId xmlns:p14="http://schemas.microsoft.com/office/powerpoint/2010/main" val="4094991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22070A-A17D-4C7C-BC22-615E77E82A5B}" type="slidenum">
              <a:rPr lang="en-US" smtClean="0"/>
              <a:t>32</a:t>
            </a:fld>
            <a:endParaRPr lang="en-US"/>
          </a:p>
        </p:txBody>
      </p:sp>
    </p:spTree>
    <p:extLst>
      <p:ext uri="{BB962C8B-B14F-4D97-AF65-F5344CB8AC3E}">
        <p14:creationId xmlns:p14="http://schemas.microsoft.com/office/powerpoint/2010/main" val="56988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22070A-A17D-4C7C-BC22-615E77E82A5B}" type="slidenum">
              <a:rPr lang="en-US" smtClean="0"/>
              <a:t>34</a:t>
            </a:fld>
            <a:endParaRPr lang="en-US"/>
          </a:p>
        </p:txBody>
      </p:sp>
    </p:spTree>
    <p:extLst>
      <p:ext uri="{BB962C8B-B14F-4D97-AF65-F5344CB8AC3E}">
        <p14:creationId xmlns:p14="http://schemas.microsoft.com/office/powerpoint/2010/main" val="2074131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40</a:t>
            </a:fld>
            <a:endParaRPr lang="en-US"/>
          </a:p>
        </p:txBody>
      </p:sp>
    </p:spTree>
    <p:extLst>
      <p:ext uri="{BB962C8B-B14F-4D97-AF65-F5344CB8AC3E}">
        <p14:creationId xmlns:p14="http://schemas.microsoft.com/office/powerpoint/2010/main" val="2618304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41</a:t>
            </a:fld>
            <a:endParaRPr lang="en-US"/>
          </a:p>
        </p:txBody>
      </p:sp>
    </p:spTree>
    <p:extLst>
      <p:ext uri="{BB962C8B-B14F-4D97-AF65-F5344CB8AC3E}">
        <p14:creationId xmlns:p14="http://schemas.microsoft.com/office/powerpoint/2010/main" val="820032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42</a:t>
            </a:fld>
            <a:endParaRPr lang="en-US"/>
          </a:p>
        </p:txBody>
      </p:sp>
    </p:spTree>
    <p:extLst>
      <p:ext uri="{BB962C8B-B14F-4D97-AF65-F5344CB8AC3E}">
        <p14:creationId xmlns:p14="http://schemas.microsoft.com/office/powerpoint/2010/main" val="3999728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43</a:t>
            </a:fld>
            <a:endParaRPr lang="en-US"/>
          </a:p>
        </p:txBody>
      </p:sp>
    </p:spTree>
    <p:extLst>
      <p:ext uri="{BB962C8B-B14F-4D97-AF65-F5344CB8AC3E}">
        <p14:creationId xmlns:p14="http://schemas.microsoft.com/office/powerpoint/2010/main" val="3445891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44</a:t>
            </a:fld>
            <a:endParaRPr lang="en-US"/>
          </a:p>
        </p:txBody>
      </p:sp>
    </p:spTree>
    <p:extLst>
      <p:ext uri="{BB962C8B-B14F-4D97-AF65-F5344CB8AC3E}">
        <p14:creationId xmlns:p14="http://schemas.microsoft.com/office/powerpoint/2010/main" val="232510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Mỗi</a:t>
            </a:r>
            <a:r>
              <a:rPr lang="en-US" baseline="0"/>
              <a:t> slide là 1 câu trắc nghiệm, xóa đáp án để đảm bảo người tập huấn chủ động thực hiện</a:t>
            </a:r>
          </a:p>
          <a:p>
            <a:r>
              <a:rPr lang="en-US" baseline="0"/>
              <a:t>Thiết kế 1 bản trả lời mẫu để dễ thực hiện</a:t>
            </a:r>
          </a:p>
        </p:txBody>
      </p:sp>
      <p:sp>
        <p:nvSpPr>
          <p:cNvPr id="4" name="Slide Number Placeholder 3"/>
          <p:cNvSpPr>
            <a:spLocks noGrp="1"/>
          </p:cNvSpPr>
          <p:nvPr>
            <p:ph type="sldNum" sz="quarter" idx="10"/>
          </p:nvPr>
        </p:nvSpPr>
        <p:spPr/>
        <p:txBody>
          <a:bodyPr/>
          <a:lstStyle/>
          <a:p>
            <a:fld id="{8322070A-A17D-4C7C-BC22-615E77E82A5B}" type="slidenum">
              <a:rPr lang="en-US" smtClean="0"/>
              <a:t>4</a:t>
            </a:fld>
            <a:endParaRPr lang="en-US"/>
          </a:p>
        </p:txBody>
      </p:sp>
    </p:spTree>
    <p:extLst>
      <p:ext uri="{BB962C8B-B14F-4D97-AF65-F5344CB8AC3E}">
        <p14:creationId xmlns:p14="http://schemas.microsoft.com/office/powerpoint/2010/main" val="3534192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45</a:t>
            </a:fld>
            <a:endParaRPr lang="en-US"/>
          </a:p>
        </p:txBody>
      </p:sp>
    </p:spTree>
    <p:extLst>
      <p:ext uri="{BB962C8B-B14F-4D97-AF65-F5344CB8AC3E}">
        <p14:creationId xmlns:p14="http://schemas.microsoft.com/office/powerpoint/2010/main" val="487095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46</a:t>
            </a:fld>
            <a:endParaRPr lang="en-US"/>
          </a:p>
        </p:txBody>
      </p:sp>
    </p:spTree>
    <p:extLst>
      <p:ext uri="{BB962C8B-B14F-4D97-AF65-F5344CB8AC3E}">
        <p14:creationId xmlns:p14="http://schemas.microsoft.com/office/powerpoint/2010/main" val="2876901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47</a:t>
            </a:fld>
            <a:endParaRPr lang="en-US"/>
          </a:p>
        </p:txBody>
      </p:sp>
    </p:spTree>
    <p:extLst>
      <p:ext uri="{BB962C8B-B14F-4D97-AF65-F5344CB8AC3E}">
        <p14:creationId xmlns:p14="http://schemas.microsoft.com/office/powerpoint/2010/main" val="3556110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48</a:t>
            </a:fld>
            <a:endParaRPr lang="en-US"/>
          </a:p>
        </p:txBody>
      </p:sp>
    </p:spTree>
    <p:extLst>
      <p:ext uri="{BB962C8B-B14F-4D97-AF65-F5344CB8AC3E}">
        <p14:creationId xmlns:p14="http://schemas.microsoft.com/office/powerpoint/2010/main" val="1981041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49</a:t>
            </a:fld>
            <a:endParaRPr lang="en-US"/>
          </a:p>
        </p:txBody>
      </p:sp>
    </p:spTree>
    <p:extLst>
      <p:ext uri="{BB962C8B-B14F-4D97-AF65-F5344CB8AC3E}">
        <p14:creationId xmlns:p14="http://schemas.microsoft.com/office/powerpoint/2010/main" val="2116810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50</a:t>
            </a:fld>
            <a:endParaRPr lang="en-US"/>
          </a:p>
        </p:txBody>
      </p:sp>
    </p:spTree>
    <p:extLst>
      <p:ext uri="{BB962C8B-B14F-4D97-AF65-F5344CB8AC3E}">
        <p14:creationId xmlns:p14="http://schemas.microsoft.com/office/powerpoint/2010/main" val="420884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22070A-A17D-4C7C-BC22-615E77E82A5B}" type="slidenum">
              <a:rPr lang="en-US" smtClean="0"/>
              <a:t>51</a:t>
            </a:fld>
            <a:endParaRPr lang="en-US"/>
          </a:p>
        </p:txBody>
      </p:sp>
    </p:spTree>
    <p:extLst>
      <p:ext uri="{BB962C8B-B14F-4D97-AF65-F5344CB8AC3E}">
        <p14:creationId xmlns:p14="http://schemas.microsoft.com/office/powerpoint/2010/main" val="2603235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52</a:t>
            </a:fld>
            <a:endParaRPr lang="en-US"/>
          </a:p>
        </p:txBody>
      </p:sp>
    </p:spTree>
    <p:extLst>
      <p:ext uri="{BB962C8B-B14F-4D97-AF65-F5344CB8AC3E}">
        <p14:creationId xmlns:p14="http://schemas.microsoft.com/office/powerpoint/2010/main" val="2851060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53</a:t>
            </a:fld>
            <a:endParaRPr lang="en-US"/>
          </a:p>
        </p:txBody>
      </p:sp>
    </p:spTree>
    <p:extLst>
      <p:ext uri="{BB962C8B-B14F-4D97-AF65-F5344CB8AC3E}">
        <p14:creationId xmlns:p14="http://schemas.microsoft.com/office/powerpoint/2010/main" val="2065934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22070A-A17D-4C7C-BC22-615E77E82A5B}" type="slidenum">
              <a:rPr lang="en-US" smtClean="0"/>
              <a:t>54</a:t>
            </a:fld>
            <a:endParaRPr lang="en-US"/>
          </a:p>
        </p:txBody>
      </p:sp>
    </p:spTree>
    <p:extLst>
      <p:ext uri="{BB962C8B-B14F-4D97-AF65-F5344CB8AC3E}">
        <p14:creationId xmlns:p14="http://schemas.microsoft.com/office/powerpoint/2010/main" val="103238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Đáp án: </a:t>
            </a:r>
            <a:r>
              <a:rPr lang="en-US" sz="1200" i="1" kern="1200">
                <a:solidFill>
                  <a:schemeClr val="tx1"/>
                </a:solidFill>
                <a:effectLst/>
                <a:ea typeface="+mn-ea"/>
                <a:cs typeface="+mn-cs"/>
              </a:rPr>
              <a:t>d. 4 nội dung giáo dục bao gồm: Giáo dục đạo đức, Giáo dục kỹ năng sống, Giáo dục kinh tế, Giáo dục pháp luật.</a:t>
            </a:r>
            <a:endParaRPr lang="en-US" sz="1200" kern="1200">
              <a:solidFill>
                <a:schemeClr val="tx1"/>
              </a:solidFill>
              <a:effectLst/>
              <a:ea typeface="+mn-ea"/>
              <a:cs typeface="+mn-cs"/>
            </a:endParaRPr>
          </a:p>
          <a:p>
            <a:endParaRPr lang="en-US"/>
          </a:p>
        </p:txBody>
      </p:sp>
      <p:sp>
        <p:nvSpPr>
          <p:cNvPr id="4" name="Slide Number Placeholder 3"/>
          <p:cNvSpPr>
            <a:spLocks noGrp="1"/>
          </p:cNvSpPr>
          <p:nvPr>
            <p:ph type="sldNum" sz="quarter" idx="10"/>
          </p:nvPr>
        </p:nvSpPr>
        <p:spPr/>
        <p:txBody>
          <a:bodyPr/>
          <a:lstStyle/>
          <a:p>
            <a:fld id="{8322070A-A17D-4C7C-BC22-615E77E82A5B}" type="slidenum">
              <a:rPr lang="en-US" smtClean="0"/>
              <a:t>5</a:t>
            </a:fld>
            <a:endParaRPr lang="en-US"/>
          </a:p>
        </p:txBody>
      </p:sp>
    </p:spTree>
    <p:extLst>
      <p:ext uri="{BB962C8B-B14F-4D97-AF65-F5344CB8AC3E}">
        <p14:creationId xmlns:p14="http://schemas.microsoft.com/office/powerpoint/2010/main" val="750069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56</a:t>
            </a:fld>
            <a:endParaRPr lang="en-US"/>
          </a:p>
        </p:txBody>
      </p:sp>
    </p:spTree>
    <p:extLst>
      <p:ext uri="{BB962C8B-B14F-4D97-AF65-F5344CB8AC3E}">
        <p14:creationId xmlns:p14="http://schemas.microsoft.com/office/powerpoint/2010/main" val="425757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a:t>
            </a:r>
            <a:r>
              <a:rPr lang="vi-VN" sz="1200" dirty="0">
                <a:latin typeface="+mj-lt"/>
              </a:rPr>
              <a:t>d. Mở đầu, khám phá, luyện tập, vận dụng</a:t>
            </a:r>
          </a:p>
          <a:p>
            <a:endParaRPr lang="en-US" dirty="0"/>
          </a:p>
        </p:txBody>
      </p:sp>
      <p:sp>
        <p:nvSpPr>
          <p:cNvPr id="4" name="Slide Number Placeholder 3"/>
          <p:cNvSpPr>
            <a:spLocks noGrp="1"/>
          </p:cNvSpPr>
          <p:nvPr>
            <p:ph type="sldNum" sz="quarter" idx="10"/>
          </p:nvPr>
        </p:nvSpPr>
        <p:spPr/>
        <p:txBody>
          <a:bodyPr/>
          <a:lstStyle/>
          <a:p>
            <a:fld id="{8322070A-A17D-4C7C-BC22-615E77E82A5B}" type="slidenum">
              <a:rPr lang="en-US" smtClean="0"/>
              <a:t>6</a:t>
            </a:fld>
            <a:endParaRPr lang="en-US"/>
          </a:p>
        </p:txBody>
      </p:sp>
    </p:spTree>
    <p:extLst>
      <p:ext uri="{BB962C8B-B14F-4D97-AF65-F5344CB8AC3E}">
        <p14:creationId xmlns:p14="http://schemas.microsoft.com/office/powerpoint/2010/main" val="2141844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a:t>
            </a:r>
            <a:r>
              <a:rPr lang="vi-VN" sz="1200" dirty="0">
                <a:latin typeface="Times New Roman" panose="02020603050405020304" pitchFamily="18" charset="0"/>
                <a:cs typeface="Times New Roman" panose="02020603050405020304" pitchFamily="18" charset="0"/>
              </a:rPr>
              <a:t>c. Vì phẩm chất và năng lực chỉ có thể được hình thành trong hoạt động và thông qua hoạt động</a:t>
            </a:r>
          </a:p>
          <a:p>
            <a:endParaRPr lang="en-US" dirty="0"/>
          </a:p>
        </p:txBody>
      </p:sp>
      <p:sp>
        <p:nvSpPr>
          <p:cNvPr id="4" name="Slide Number Placeholder 3"/>
          <p:cNvSpPr>
            <a:spLocks noGrp="1"/>
          </p:cNvSpPr>
          <p:nvPr>
            <p:ph type="sldNum" sz="quarter" idx="10"/>
          </p:nvPr>
        </p:nvSpPr>
        <p:spPr/>
        <p:txBody>
          <a:bodyPr/>
          <a:lstStyle/>
          <a:p>
            <a:fld id="{8322070A-A17D-4C7C-BC22-615E77E82A5B}" type="slidenum">
              <a:rPr lang="en-US" smtClean="0"/>
              <a:t>7</a:t>
            </a:fld>
            <a:endParaRPr lang="en-US"/>
          </a:p>
        </p:txBody>
      </p:sp>
    </p:spTree>
    <p:extLst>
      <p:ext uri="{BB962C8B-B14F-4D97-AF65-F5344CB8AC3E}">
        <p14:creationId xmlns:p14="http://schemas.microsoft.com/office/powerpoint/2010/main" val="264818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a:t>
            </a:r>
            <a:r>
              <a:rPr lang="vi-VN" sz="1200" dirty="0">
                <a:latin typeface="+mj-lt"/>
              </a:rPr>
              <a:t>d. Cả a, b, c đều đúng</a:t>
            </a:r>
          </a:p>
          <a:p>
            <a:endParaRPr lang="en-US" dirty="0"/>
          </a:p>
        </p:txBody>
      </p:sp>
      <p:sp>
        <p:nvSpPr>
          <p:cNvPr id="4" name="Slide Number Placeholder 3"/>
          <p:cNvSpPr>
            <a:spLocks noGrp="1"/>
          </p:cNvSpPr>
          <p:nvPr>
            <p:ph type="sldNum" sz="quarter" idx="10"/>
          </p:nvPr>
        </p:nvSpPr>
        <p:spPr/>
        <p:txBody>
          <a:bodyPr/>
          <a:lstStyle/>
          <a:p>
            <a:fld id="{8322070A-A17D-4C7C-BC22-615E77E82A5B}" type="slidenum">
              <a:rPr lang="en-US" smtClean="0"/>
              <a:t>8</a:t>
            </a:fld>
            <a:endParaRPr lang="en-US"/>
          </a:p>
        </p:txBody>
      </p:sp>
    </p:spTree>
    <p:extLst>
      <p:ext uri="{BB962C8B-B14F-4D97-AF65-F5344CB8AC3E}">
        <p14:creationId xmlns:p14="http://schemas.microsoft.com/office/powerpoint/2010/main" val="1391914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a:t>
            </a:r>
            <a:r>
              <a:rPr lang="vi-VN" sz="1200" dirty="0">
                <a:latin typeface="+mj-lt"/>
              </a:rPr>
              <a:t>d. Cả a, b, c đều đúng</a:t>
            </a:r>
          </a:p>
          <a:p>
            <a:endParaRPr lang="en-US" dirty="0"/>
          </a:p>
        </p:txBody>
      </p:sp>
      <p:sp>
        <p:nvSpPr>
          <p:cNvPr id="4" name="Slide Number Placeholder 3"/>
          <p:cNvSpPr>
            <a:spLocks noGrp="1"/>
          </p:cNvSpPr>
          <p:nvPr>
            <p:ph type="sldNum" sz="quarter" idx="10"/>
          </p:nvPr>
        </p:nvSpPr>
        <p:spPr/>
        <p:txBody>
          <a:bodyPr/>
          <a:lstStyle/>
          <a:p>
            <a:fld id="{8322070A-A17D-4C7C-BC22-615E77E82A5B}" type="slidenum">
              <a:rPr lang="en-US" smtClean="0"/>
              <a:t>9</a:t>
            </a:fld>
            <a:endParaRPr lang="en-US"/>
          </a:p>
        </p:txBody>
      </p:sp>
    </p:spTree>
    <p:extLst>
      <p:ext uri="{BB962C8B-B14F-4D97-AF65-F5344CB8AC3E}">
        <p14:creationId xmlns:p14="http://schemas.microsoft.com/office/powerpoint/2010/main" val="281777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22070A-A17D-4C7C-BC22-615E77E82A5B}" type="slidenum">
              <a:rPr lang="en-US" smtClean="0"/>
              <a:t>13</a:t>
            </a:fld>
            <a:endParaRPr lang="en-US"/>
          </a:p>
        </p:txBody>
      </p:sp>
    </p:spTree>
    <p:extLst>
      <p:ext uri="{BB962C8B-B14F-4D97-AF65-F5344CB8AC3E}">
        <p14:creationId xmlns:p14="http://schemas.microsoft.com/office/powerpoint/2010/main" val="903672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22070A-A17D-4C7C-BC22-615E77E82A5B}" type="slidenum">
              <a:rPr lang="en-US" smtClean="0"/>
              <a:t>16</a:t>
            </a:fld>
            <a:endParaRPr lang="en-US"/>
          </a:p>
        </p:txBody>
      </p:sp>
    </p:spTree>
    <p:extLst>
      <p:ext uri="{BB962C8B-B14F-4D97-AF65-F5344CB8AC3E}">
        <p14:creationId xmlns:p14="http://schemas.microsoft.com/office/powerpoint/2010/main" val="360690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9EDFCA-E461-4CAD-B757-27D6FF8E4E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70"/>
            <a:ext cx="12192000" cy="6855230"/>
          </a:xfrm>
          <a:prstGeom prst="rect">
            <a:avLst/>
          </a:prstGeom>
        </p:spPr>
      </p:pic>
      <p:sp>
        <p:nvSpPr>
          <p:cNvPr id="2" name="Title 1">
            <a:extLst>
              <a:ext uri="{FF2B5EF4-FFF2-40B4-BE49-F238E27FC236}">
                <a16:creationId xmlns:a16="http://schemas.microsoft.com/office/drawing/2014/main" id="{1FE05446-B278-45F3-A228-828BF6C83AD1}"/>
              </a:ext>
            </a:extLst>
          </p:cNvPr>
          <p:cNvSpPr>
            <a:spLocks noGrp="1"/>
          </p:cNvSpPr>
          <p:nvPr>
            <p:ph type="ctrTitle"/>
          </p:nvPr>
        </p:nvSpPr>
        <p:spPr>
          <a:xfrm>
            <a:off x="1524000" y="1894114"/>
            <a:ext cx="9144000" cy="1785666"/>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824AD254-0465-42DE-82F7-418D8C0EE727}"/>
              </a:ext>
            </a:extLst>
          </p:cNvPr>
          <p:cNvSpPr>
            <a:spLocks noGrp="1"/>
          </p:cNvSpPr>
          <p:nvPr>
            <p:ph type="subTitle" idx="1"/>
          </p:nvPr>
        </p:nvSpPr>
        <p:spPr>
          <a:xfrm>
            <a:off x="1524000" y="3771855"/>
            <a:ext cx="9144000" cy="1309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092730A5-07BA-4154-A050-A64D2A3A9EF5}"/>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66734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38DF0D05-42D3-481C-ABD1-CF761A9E73F9}" type="datetime1">
              <a:rPr lang="en-US" smtClean="0"/>
              <a:t>4/21/2023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75397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87B6-1FF5-4ECA-954C-C384D1E38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F15B4-D13C-437C-9816-A95724A4A5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A2D1631-EFC8-4C88-8FCD-A7CE3541F145}"/>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13936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66F3-4448-41A8-BE74-80458F013994}"/>
              </a:ext>
            </a:extLst>
          </p:cNvPr>
          <p:cNvSpPr>
            <a:spLocks noGrp="1"/>
          </p:cNvSpPr>
          <p:nvPr>
            <p:ph type="title"/>
          </p:nvPr>
        </p:nvSpPr>
        <p:spPr>
          <a:xfrm>
            <a:off x="831850" y="1985554"/>
            <a:ext cx="10515600" cy="2028281"/>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2440803E-E3C9-4110-A81E-1382FF40819B}"/>
              </a:ext>
            </a:extLst>
          </p:cNvPr>
          <p:cNvSpPr>
            <a:spLocks noGrp="1"/>
          </p:cNvSpPr>
          <p:nvPr>
            <p:ph type="body" idx="1"/>
          </p:nvPr>
        </p:nvSpPr>
        <p:spPr>
          <a:xfrm>
            <a:off x="831850" y="40408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17D58D93-EE1D-46B5-868A-09E6ED559C8C}"/>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14941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D499-03D1-4CEC-A494-06ACFE1636A1}"/>
              </a:ext>
            </a:extLst>
          </p:cNvPr>
          <p:cNvSpPr>
            <a:spLocks noGrp="1"/>
          </p:cNvSpPr>
          <p:nvPr>
            <p:ph type="title"/>
          </p:nvPr>
        </p:nvSpPr>
        <p:spPr>
          <a:xfrm>
            <a:off x="446314" y="798605"/>
            <a:ext cx="11323284" cy="690562"/>
          </a:xfrm>
        </p:spPr>
        <p:txBody>
          <a:bodyPr>
            <a:normAutofit/>
          </a:bodyPr>
          <a:lstStyle>
            <a:lvl1pPr>
              <a:defRPr sz="2800"/>
            </a:lvl1pPr>
          </a:lstStyle>
          <a:p>
            <a:r>
              <a:rPr lang="en-US"/>
              <a:t>Click to edit Master title style</a:t>
            </a:r>
          </a:p>
        </p:txBody>
      </p:sp>
      <p:sp>
        <p:nvSpPr>
          <p:cNvPr id="6" name="Slide Number Placeholder 5">
            <a:extLst>
              <a:ext uri="{FF2B5EF4-FFF2-40B4-BE49-F238E27FC236}">
                <a16:creationId xmlns:a16="http://schemas.microsoft.com/office/drawing/2014/main" id="{B85005C3-52EB-42CA-A7EA-CA0955D11E83}"/>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43603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4B6D6F-9A73-4F95-A497-E0999AAFBD89}"/>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05599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761D38-132B-4582-8AA7-5F4B24E5F7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pic>
        <p:nvPicPr>
          <p:cNvPr id="15" name="Picture 14">
            <a:extLst>
              <a:ext uri="{FF2B5EF4-FFF2-40B4-BE49-F238E27FC236}">
                <a16:creationId xmlns:a16="http://schemas.microsoft.com/office/drawing/2014/main" id="{8E213E1C-C9F9-4356-8A48-951D14BD5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8" y="1543"/>
            <a:ext cx="1103268" cy="1102860"/>
          </a:xfrm>
          <a:prstGeom prst="rect">
            <a:avLst/>
          </a:prstGeom>
        </p:spPr>
      </p:pic>
      <p:sp>
        <p:nvSpPr>
          <p:cNvPr id="3" name="Slide Number Placeholder 2">
            <a:extLst>
              <a:ext uri="{FF2B5EF4-FFF2-40B4-BE49-F238E27FC236}">
                <a16:creationId xmlns:a16="http://schemas.microsoft.com/office/drawing/2014/main" id="{7887F9CD-CCED-4E67-A53A-76525FA0042A}"/>
              </a:ext>
            </a:extLst>
          </p:cNvPr>
          <p:cNvSpPr>
            <a:spLocks noGrp="1"/>
          </p:cNvSpPr>
          <p:nvPr>
            <p:ph type="sldNum" sz="quarter" idx="10"/>
          </p:nvPr>
        </p:nvSpPr>
        <p:spPr/>
        <p:txBody>
          <a:bodyPr/>
          <a:lstStyle/>
          <a:p>
            <a:fld id="{E36C4244-8667-4452-9A72-D44C31FCB7CC}" type="slidenum">
              <a:rPr lang="en-US" smtClean="0"/>
              <a:pPr/>
              <a:t>‹#›</a:t>
            </a:fld>
            <a:endParaRPr lang="en-US"/>
          </a:p>
        </p:txBody>
      </p:sp>
      <p:pic>
        <p:nvPicPr>
          <p:cNvPr id="4" name="Picture 3">
            <a:extLst>
              <a:ext uri="{FF2B5EF4-FFF2-40B4-BE49-F238E27FC236}">
                <a16:creationId xmlns:a16="http://schemas.microsoft.com/office/drawing/2014/main" id="{4A72CD4B-4B10-4D21-82FF-6C75519F46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995" y="816007"/>
            <a:ext cx="11516010" cy="5225985"/>
          </a:xfrm>
          <a:prstGeom prst="rect">
            <a:avLst/>
          </a:prstGeom>
        </p:spPr>
      </p:pic>
    </p:spTree>
    <p:extLst>
      <p:ext uri="{BB962C8B-B14F-4D97-AF65-F5344CB8AC3E}">
        <p14:creationId xmlns:p14="http://schemas.microsoft.com/office/powerpoint/2010/main" val="2971578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85"/>
            <a:ext cx="12192000" cy="685523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
        <p:nvSpPr>
          <p:cNvPr id="10" name="TextBox 9">
            <a:extLst>
              <a:ext uri="{FF2B5EF4-FFF2-40B4-BE49-F238E27FC236}">
                <a16:creationId xmlns:a16="http://schemas.microsoft.com/office/drawing/2014/main" id="{3BD24F2E-9AE2-4081-82E9-068B1CD5BF4E}"/>
              </a:ext>
            </a:extLst>
          </p:cNvPr>
          <p:cNvSpPr txBox="1"/>
          <p:nvPr userDrawn="1"/>
        </p:nvSpPr>
        <p:spPr>
          <a:xfrm>
            <a:off x="2791098" y="3075057"/>
            <a:ext cx="6609805" cy="707886"/>
          </a:xfrm>
          <a:prstGeom prst="rect">
            <a:avLst/>
          </a:prstGeom>
          <a:noFill/>
        </p:spPr>
        <p:txBody>
          <a:bodyPr wrap="square" rtlCol="0">
            <a:spAutoFit/>
          </a:bodyPr>
          <a:lstStyle/>
          <a:p>
            <a:pPr algn="ctr"/>
            <a:r>
              <a:rPr lang="en-US" sz="4000" b="1">
                <a:solidFill>
                  <a:schemeClr val="accent5">
                    <a:lumMod val="75000"/>
                  </a:schemeClr>
                </a:solidFill>
                <a:latin typeface="Cambria" panose="02040503050406030204" pitchFamily="18" charset="0"/>
                <a:ea typeface="Cambria" panose="02040503050406030204" pitchFamily="18" charset="0"/>
              </a:rPr>
              <a:t>TRÂN TRỌNG CẢM ƠN!</a:t>
            </a:r>
          </a:p>
        </p:txBody>
      </p:sp>
    </p:spTree>
    <p:extLst>
      <p:ext uri="{BB962C8B-B14F-4D97-AF65-F5344CB8AC3E}">
        <p14:creationId xmlns:p14="http://schemas.microsoft.com/office/powerpoint/2010/main" val="408480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5982"/>
          <a:stretch/>
        </p:blipFill>
        <p:spPr>
          <a:xfrm>
            <a:off x="0" y="0"/>
            <a:ext cx="12192000" cy="301752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28404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433F3FA-08F3-4106-AE12-DDA10EB8A4BC}" type="datetime1">
              <a:rPr lang="en-US" smtClean="0"/>
              <a:t>4/21/2023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36938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4E931F6-3026-4A0A-802E-F5EC699112A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Picture 8">
            <a:extLst>
              <a:ext uri="{FF2B5EF4-FFF2-40B4-BE49-F238E27FC236}">
                <a16:creationId xmlns:a16="http://schemas.microsoft.com/office/drawing/2014/main" id="{F262BC70-1C6B-4512-8C32-1214B5924F5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115"/>
            <a:ext cx="12192000" cy="6854885"/>
          </a:xfrm>
          <a:prstGeom prst="rect">
            <a:avLst/>
          </a:prstGeom>
        </p:spPr>
      </p:pic>
      <p:sp>
        <p:nvSpPr>
          <p:cNvPr id="2" name="Title Placeholder 1">
            <a:extLst>
              <a:ext uri="{FF2B5EF4-FFF2-40B4-BE49-F238E27FC236}">
                <a16:creationId xmlns:a16="http://schemas.microsoft.com/office/drawing/2014/main" id="{CAC5FAE8-AC4C-425D-A3A0-729C9B11C392}"/>
              </a:ext>
            </a:extLst>
          </p:cNvPr>
          <p:cNvSpPr>
            <a:spLocks noGrp="1"/>
          </p:cNvSpPr>
          <p:nvPr>
            <p:ph type="title"/>
          </p:nvPr>
        </p:nvSpPr>
        <p:spPr>
          <a:xfrm>
            <a:off x="446314" y="798604"/>
            <a:ext cx="11323284" cy="10270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24AE8-0D6A-4CF9-BE95-261D48B42520}"/>
              </a:ext>
            </a:extLst>
          </p:cNvPr>
          <p:cNvSpPr>
            <a:spLocks noGrp="1"/>
          </p:cNvSpPr>
          <p:nvPr>
            <p:ph type="body" idx="1"/>
          </p:nvPr>
        </p:nvSpPr>
        <p:spPr>
          <a:xfrm>
            <a:off x="448490" y="1983581"/>
            <a:ext cx="1132114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583DD3A-7DF7-4860-86EA-26BF111A5E6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b="1">
                <a:solidFill>
                  <a:schemeClr val="bg1"/>
                </a:solidFill>
                <a:latin typeface="Cambria" panose="02040503050406030204" pitchFamily="18" charset="0"/>
                <a:ea typeface="Cambria" panose="02040503050406030204" pitchFamily="18" charset="0"/>
              </a:defRPr>
            </a:lvl1pPr>
          </a:lstStyle>
          <a:p>
            <a:fld id="{E36C4244-8667-4452-9A72-D44C31FCB7CC}" type="slidenum">
              <a:rPr lang="en-US" smtClean="0"/>
              <a:pPr/>
              <a:t>‹#›</a:t>
            </a:fld>
            <a:endParaRPr lang="en-US"/>
          </a:p>
        </p:txBody>
      </p:sp>
    </p:spTree>
    <p:extLst>
      <p:ext uri="{BB962C8B-B14F-4D97-AF65-F5344CB8AC3E}">
        <p14:creationId xmlns:p14="http://schemas.microsoft.com/office/powerpoint/2010/main" val="2538899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60" r:id="rId8"/>
    <p:sldLayoutId id="2147483658" r:id="rId9"/>
    <p:sldLayoutId id="2147483659" r:id="rId10"/>
  </p:sldLayoutIdLst>
  <p:hf hdr="0" ftr="0" dt="0"/>
  <p:txStyles>
    <p:title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130000"/>
        </a:lnSpc>
        <a:spcBef>
          <a:spcPts val="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130000"/>
        </a:lnSpc>
        <a:spcBef>
          <a:spcPts val="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image" Target="../media/image3.png"/><Relationship Id="rId16" Type="http://schemas.openxmlformats.org/officeDocument/2006/relationships/image" Target="../media/image20.emf"/><Relationship Id="rId20"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19" Type="http://schemas.openxmlformats.org/officeDocument/2006/relationships/image" Target="../media/image23.emf"/><Relationship Id="rId4" Type="http://schemas.openxmlformats.org/officeDocument/2006/relationships/image" Target="../media/image8.png"/><Relationship Id="rId9" Type="http://schemas.openxmlformats.org/officeDocument/2006/relationships/image" Target="../media/image13.emf"/><Relationship Id="rId14" Type="http://schemas.openxmlformats.org/officeDocument/2006/relationships/image" Target="../media/image18.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Clip%20mau%20Thay%20Tuan%20Anh%20-%2001.mp4"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Ke%20hoach%20bai%20day%20Tu%20nhan%20thuc%20ban%20than.ppt"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0.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hyperlink" Target="Clip%20mau%20Thay%20Tuan%20Anh%20-%2002.mp4"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pic>
        <p:nvPicPr>
          <p:cNvPr id="9" name="Picture 8">
            <a:extLst>
              <a:ext uri="{FF2B5EF4-FFF2-40B4-BE49-F238E27FC236}">
                <a16:creationId xmlns:a16="http://schemas.microsoft.com/office/drawing/2014/main" id="{B6F90BA4-01DB-6204-BA75-3A462CE3C65E}"/>
              </a:ext>
            </a:extLst>
          </p:cNvPr>
          <p:cNvPicPr>
            <a:picLocks noChangeAspect="1"/>
          </p:cNvPicPr>
          <p:nvPr/>
        </p:nvPicPr>
        <p:blipFill>
          <a:blip r:embed="rId3"/>
          <a:stretch>
            <a:fillRect/>
          </a:stretch>
        </p:blipFill>
        <p:spPr>
          <a:xfrm>
            <a:off x="11030990" y="235670"/>
            <a:ext cx="853678" cy="705595"/>
          </a:xfrm>
          <a:prstGeom prst="rect">
            <a:avLst/>
          </a:prstGeom>
        </p:spPr>
      </p:pic>
      <p:grpSp>
        <p:nvGrpSpPr>
          <p:cNvPr id="7" name="Group 6">
            <a:extLst>
              <a:ext uri="{FF2B5EF4-FFF2-40B4-BE49-F238E27FC236}">
                <a16:creationId xmlns:a16="http://schemas.microsoft.com/office/drawing/2014/main" id="{E8C22A08-C141-4F6B-9C65-77340ECC5FEC}"/>
              </a:ext>
            </a:extLst>
          </p:cNvPr>
          <p:cNvGrpSpPr/>
          <p:nvPr/>
        </p:nvGrpSpPr>
        <p:grpSpPr>
          <a:xfrm>
            <a:off x="3353640" y="924133"/>
            <a:ext cx="5484720" cy="810478"/>
            <a:chOff x="3314349" y="924133"/>
            <a:chExt cx="5484720" cy="810478"/>
          </a:xfrm>
        </p:grpSpPr>
        <p:sp>
          <p:nvSpPr>
            <p:cNvPr id="3" name="TextBox 2">
              <a:extLst>
                <a:ext uri="{FF2B5EF4-FFF2-40B4-BE49-F238E27FC236}">
                  <a16:creationId xmlns:a16="http://schemas.microsoft.com/office/drawing/2014/main" id="{ABB31A8B-D4EB-461F-9EBF-6BB269FF2B02}"/>
                </a:ext>
              </a:extLst>
            </p:cNvPr>
            <p:cNvSpPr txBox="1"/>
            <p:nvPr/>
          </p:nvSpPr>
          <p:spPr>
            <a:xfrm>
              <a:off x="3314349" y="924133"/>
              <a:ext cx="4339527" cy="810478"/>
            </a:xfrm>
            <a:prstGeom prst="rect">
              <a:avLst/>
            </a:prstGeom>
            <a:noFill/>
          </p:spPr>
          <p:txBody>
            <a:bodyPr wrap="square" rtlCol="0">
              <a:spAutoFit/>
            </a:bodyPr>
            <a:lstStyle/>
            <a:p>
              <a:pPr algn="ctr">
                <a:lnSpc>
                  <a:spcPts val="2800"/>
                </a:lnSpc>
              </a:pPr>
              <a:r>
                <a:rPr lang="en-US" sz="2400" dirty="0">
                  <a:solidFill>
                    <a:srgbClr val="91191D"/>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lnSpc>
                  <a:spcPts val="2800"/>
                </a:lnSpc>
              </a:pPr>
              <a:r>
                <a:rPr lang="en-US" sz="2400" dirty="0">
                  <a:solidFill>
                    <a:srgbClr val="1B3868"/>
                  </a:solidFill>
                  <a:latin typeface="Open Sans Extrabold" panose="020B0906030804020204" pitchFamily="34" charset="0"/>
                  <a:ea typeface="Open Sans Extrabold" panose="020B0906030804020204" pitchFamily="34" charset="0"/>
                  <a:cs typeface="Open Sans Extrabold" panose="020B0906030804020204" pitchFamily="34" charset="0"/>
                </a:rPr>
                <a:t>CHÂN TRỜI SÁNG TẠO</a:t>
              </a:r>
            </a:p>
          </p:txBody>
        </p:sp>
        <p:pic>
          <p:nvPicPr>
            <p:cNvPr id="5" name="Picture 4">
              <a:extLst>
                <a:ext uri="{FF2B5EF4-FFF2-40B4-BE49-F238E27FC236}">
                  <a16:creationId xmlns:a16="http://schemas.microsoft.com/office/drawing/2014/main" id="{535FCA7A-5ED4-4EAD-BFDA-A3FD7EB4E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9984" y="1017071"/>
              <a:ext cx="1539085" cy="572844"/>
            </a:xfrm>
            <a:prstGeom prst="rect">
              <a:avLst/>
            </a:prstGeom>
          </p:spPr>
        </p:pic>
        <p:sp>
          <p:nvSpPr>
            <p:cNvPr id="6" name="TextBox 5">
              <a:extLst>
                <a:ext uri="{FF2B5EF4-FFF2-40B4-BE49-F238E27FC236}">
                  <a16:creationId xmlns:a16="http://schemas.microsoft.com/office/drawing/2014/main" id="{C77363AD-1D5C-4BEF-AA7B-206381A07D7E}"/>
                </a:ext>
              </a:extLst>
            </p:cNvPr>
            <p:cNvSpPr txBox="1"/>
            <p:nvPr/>
          </p:nvSpPr>
          <p:spPr>
            <a:xfrm>
              <a:off x="7480047" y="1113928"/>
              <a:ext cx="109895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8</a:t>
              </a:r>
              <a:endPar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41" name="Group 40">
            <a:extLst>
              <a:ext uri="{FF2B5EF4-FFF2-40B4-BE49-F238E27FC236}">
                <a16:creationId xmlns:a16="http://schemas.microsoft.com/office/drawing/2014/main" id="{F61D4ACF-CA02-4ECC-9A0B-DF91AB1B075F}"/>
              </a:ext>
            </a:extLst>
          </p:cNvPr>
          <p:cNvGrpSpPr/>
          <p:nvPr/>
        </p:nvGrpSpPr>
        <p:grpSpPr>
          <a:xfrm>
            <a:off x="847206" y="1981997"/>
            <a:ext cx="10497588" cy="3393853"/>
            <a:chOff x="690561" y="1981997"/>
            <a:chExt cx="10497588" cy="3393853"/>
          </a:xfrm>
        </p:grpSpPr>
        <p:pic>
          <p:nvPicPr>
            <p:cNvPr id="2" name="Picture 1">
              <a:extLst>
                <a:ext uri="{FF2B5EF4-FFF2-40B4-BE49-F238E27FC236}">
                  <a16:creationId xmlns:a16="http://schemas.microsoft.com/office/drawing/2014/main" id="{3470B1B8-B317-4AF9-A68C-E615F7C1CF49}"/>
                </a:ext>
              </a:extLst>
            </p:cNvPr>
            <p:cNvPicPr>
              <a:picLocks/>
            </p:cNvPicPr>
            <p:nvPr/>
          </p:nvPicPr>
          <p:blipFill>
            <a:blip r:embed="rId5"/>
            <a:stretch>
              <a:fillRect/>
            </a:stretch>
          </p:blipFill>
          <p:spPr>
            <a:xfrm>
              <a:off x="690561"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a:extLst>
                <a:ext uri="{FF2B5EF4-FFF2-40B4-BE49-F238E27FC236}">
                  <a16:creationId xmlns:a16="http://schemas.microsoft.com/office/drawing/2014/main" id="{4300AB45-E375-4E86-9CEC-A38066049A44}"/>
                </a:ext>
              </a:extLst>
            </p:cNvPr>
            <p:cNvPicPr>
              <a:picLocks/>
            </p:cNvPicPr>
            <p:nvPr/>
          </p:nvPicPr>
          <p:blipFill>
            <a:blip r:embed="rId6"/>
            <a:stretch>
              <a:fillRect/>
            </a:stretch>
          </p:blipFill>
          <p:spPr>
            <a:xfrm>
              <a:off x="1901609"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6" name="Picture 15">
              <a:extLst>
                <a:ext uri="{FF2B5EF4-FFF2-40B4-BE49-F238E27FC236}">
                  <a16:creationId xmlns:a16="http://schemas.microsoft.com/office/drawing/2014/main" id="{1F1E8461-CE9E-42D9-A53C-FE74348D088E}"/>
                </a:ext>
              </a:extLst>
            </p:cNvPr>
            <p:cNvPicPr>
              <a:picLocks/>
            </p:cNvPicPr>
            <p:nvPr/>
          </p:nvPicPr>
          <p:blipFill>
            <a:blip r:embed="rId7"/>
            <a:stretch>
              <a:fillRect/>
            </a:stretch>
          </p:blipFill>
          <p:spPr>
            <a:xfrm>
              <a:off x="3112657"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Picture 17">
              <a:extLst>
                <a:ext uri="{FF2B5EF4-FFF2-40B4-BE49-F238E27FC236}">
                  <a16:creationId xmlns:a16="http://schemas.microsoft.com/office/drawing/2014/main" id="{AA033BDF-10ED-489C-8115-F14E064C26A9}"/>
                </a:ext>
              </a:extLst>
            </p:cNvPr>
            <p:cNvPicPr>
              <a:picLocks/>
            </p:cNvPicPr>
            <p:nvPr/>
          </p:nvPicPr>
          <p:blipFill>
            <a:blip r:embed="rId8"/>
            <a:stretch>
              <a:fillRect/>
            </a:stretch>
          </p:blipFill>
          <p:spPr>
            <a:xfrm>
              <a:off x="4323705"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 name="Picture 19">
              <a:extLst>
                <a:ext uri="{FF2B5EF4-FFF2-40B4-BE49-F238E27FC236}">
                  <a16:creationId xmlns:a16="http://schemas.microsoft.com/office/drawing/2014/main" id="{A7AF7571-62AF-4582-98E1-939F70A56FC4}"/>
                </a:ext>
              </a:extLst>
            </p:cNvPr>
            <p:cNvPicPr>
              <a:picLocks/>
            </p:cNvPicPr>
            <p:nvPr/>
          </p:nvPicPr>
          <p:blipFill>
            <a:blip r:embed="rId9"/>
            <a:stretch>
              <a:fillRect/>
            </a:stretch>
          </p:blipFill>
          <p:spPr>
            <a:xfrm>
              <a:off x="5534753" y="198291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2" name="Picture 21">
              <a:extLst>
                <a:ext uri="{FF2B5EF4-FFF2-40B4-BE49-F238E27FC236}">
                  <a16:creationId xmlns:a16="http://schemas.microsoft.com/office/drawing/2014/main" id="{377ADFE4-4029-4922-AB7D-4B863896DCC7}"/>
                </a:ext>
              </a:extLst>
            </p:cNvPr>
            <p:cNvPicPr>
              <a:picLocks/>
            </p:cNvPicPr>
            <p:nvPr/>
          </p:nvPicPr>
          <p:blipFill>
            <a:blip r:embed="rId10"/>
            <a:stretch>
              <a:fillRect/>
            </a:stretch>
          </p:blipFill>
          <p:spPr>
            <a:xfrm>
              <a:off x="6745801" y="198291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4" name="Picture 23">
              <a:extLst>
                <a:ext uri="{FF2B5EF4-FFF2-40B4-BE49-F238E27FC236}">
                  <a16:creationId xmlns:a16="http://schemas.microsoft.com/office/drawing/2014/main" id="{4F089811-083D-457B-857B-46DCC14D6471}"/>
                </a:ext>
              </a:extLst>
            </p:cNvPr>
            <p:cNvPicPr>
              <a:picLocks/>
            </p:cNvPicPr>
            <p:nvPr/>
          </p:nvPicPr>
          <p:blipFill>
            <a:blip r:embed="rId11"/>
            <a:stretch>
              <a:fillRect/>
            </a:stretch>
          </p:blipFill>
          <p:spPr>
            <a:xfrm>
              <a:off x="7956849"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6" name="Picture 25">
              <a:extLst>
                <a:ext uri="{FF2B5EF4-FFF2-40B4-BE49-F238E27FC236}">
                  <a16:creationId xmlns:a16="http://schemas.microsoft.com/office/drawing/2014/main" id="{0BBB8C04-ECF8-4A40-9989-93703854D6E4}"/>
                </a:ext>
              </a:extLst>
            </p:cNvPr>
            <p:cNvPicPr>
              <a:picLocks/>
            </p:cNvPicPr>
            <p:nvPr/>
          </p:nvPicPr>
          <p:blipFill>
            <a:blip r:embed="rId12"/>
            <a:stretch>
              <a:fillRect/>
            </a:stretch>
          </p:blipFill>
          <p:spPr>
            <a:xfrm>
              <a:off x="9167899" y="198199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8" name="Picture 27">
              <a:extLst>
                <a:ext uri="{FF2B5EF4-FFF2-40B4-BE49-F238E27FC236}">
                  <a16:creationId xmlns:a16="http://schemas.microsoft.com/office/drawing/2014/main" id="{A7F41E4A-BA2B-4D6F-B24E-23399EBDCFB5}"/>
                </a:ext>
              </a:extLst>
            </p:cNvPr>
            <p:cNvPicPr>
              <a:picLocks/>
            </p:cNvPicPr>
            <p:nvPr/>
          </p:nvPicPr>
          <p:blipFill>
            <a:blip r:embed="rId13"/>
            <a:stretch>
              <a:fillRect/>
            </a:stretch>
          </p:blipFill>
          <p:spPr>
            <a:xfrm>
              <a:off x="1662148" y="3821370"/>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0" name="Picture 29">
              <a:extLst>
                <a:ext uri="{FF2B5EF4-FFF2-40B4-BE49-F238E27FC236}">
                  <a16:creationId xmlns:a16="http://schemas.microsoft.com/office/drawing/2014/main" id="{5C220BCB-EB0A-4F72-B14C-216CA53A7192}"/>
                </a:ext>
              </a:extLst>
            </p:cNvPr>
            <p:cNvPicPr>
              <a:picLocks/>
            </p:cNvPicPr>
            <p:nvPr/>
          </p:nvPicPr>
          <p:blipFill>
            <a:blip r:embed="rId14"/>
            <a:stretch>
              <a:fillRect/>
            </a:stretch>
          </p:blipFill>
          <p:spPr>
            <a:xfrm>
              <a:off x="2843214" y="3820450"/>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 name="Picture 31">
              <a:extLst>
                <a:ext uri="{FF2B5EF4-FFF2-40B4-BE49-F238E27FC236}">
                  <a16:creationId xmlns:a16="http://schemas.microsoft.com/office/drawing/2014/main" id="{D6051141-A429-4F60-846A-2AAC0DC39860}"/>
                </a:ext>
              </a:extLst>
            </p:cNvPr>
            <p:cNvPicPr>
              <a:picLocks/>
            </p:cNvPicPr>
            <p:nvPr/>
          </p:nvPicPr>
          <p:blipFill>
            <a:blip r:embed="rId15"/>
            <a:stretch>
              <a:fillRect/>
            </a:stretch>
          </p:blipFill>
          <p:spPr>
            <a:xfrm>
              <a:off x="4024280" y="3820450"/>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4" name="Picture 33">
              <a:extLst>
                <a:ext uri="{FF2B5EF4-FFF2-40B4-BE49-F238E27FC236}">
                  <a16:creationId xmlns:a16="http://schemas.microsoft.com/office/drawing/2014/main" id="{B544A20E-A8F5-468A-BDB7-34D245F43D98}"/>
                </a:ext>
              </a:extLst>
            </p:cNvPr>
            <p:cNvPicPr>
              <a:picLocks/>
            </p:cNvPicPr>
            <p:nvPr/>
          </p:nvPicPr>
          <p:blipFill>
            <a:blip r:embed="rId16"/>
            <a:stretch>
              <a:fillRect/>
            </a:stretch>
          </p:blipFill>
          <p:spPr>
            <a:xfrm>
              <a:off x="9999429" y="3820449"/>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6" name="Picture 35">
              <a:extLst>
                <a:ext uri="{FF2B5EF4-FFF2-40B4-BE49-F238E27FC236}">
                  <a16:creationId xmlns:a16="http://schemas.microsoft.com/office/drawing/2014/main" id="{AB169009-8DA4-4BA7-BC97-8D630C4FD78D}"/>
                </a:ext>
              </a:extLst>
            </p:cNvPr>
            <p:cNvPicPr>
              <a:picLocks/>
            </p:cNvPicPr>
            <p:nvPr/>
          </p:nvPicPr>
          <p:blipFill>
            <a:blip r:embed="rId17"/>
            <a:stretch>
              <a:fillRect/>
            </a:stretch>
          </p:blipFill>
          <p:spPr>
            <a:xfrm>
              <a:off x="5205346" y="3821370"/>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8" name="Picture 37">
              <a:extLst>
                <a:ext uri="{FF2B5EF4-FFF2-40B4-BE49-F238E27FC236}">
                  <a16:creationId xmlns:a16="http://schemas.microsoft.com/office/drawing/2014/main" id="{EDDA6FF6-8A8E-48B1-AC4A-EDE01A68B07A}"/>
                </a:ext>
              </a:extLst>
            </p:cNvPr>
            <p:cNvPicPr>
              <a:picLocks/>
            </p:cNvPicPr>
            <p:nvPr/>
          </p:nvPicPr>
          <p:blipFill>
            <a:blip r:embed="rId18"/>
            <a:stretch>
              <a:fillRect/>
            </a:stretch>
          </p:blipFill>
          <p:spPr>
            <a:xfrm>
              <a:off x="6386412" y="3820450"/>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9" name="Picture 38">
              <a:extLst>
                <a:ext uri="{FF2B5EF4-FFF2-40B4-BE49-F238E27FC236}">
                  <a16:creationId xmlns:a16="http://schemas.microsoft.com/office/drawing/2014/main" id="{D8206BB9-A5B5-47D1-86A9-EACF9F09061F}"/>
                </a:ext>
              </a:extLst>
            </p:cNvPr>
            <p:cNvPicPr>
              <a:picLocks/>
            </p:cNvPicPr>
            <p:nvPr/>
          </p:nvPicPr>
          <p:blipFill>
            <a:blip r:embed="rId19"/>
            <a:stretch>
              <a:fillRect/>
            </a:stretch>
          </p:blipFill>
          <p:spPr>
            <a:xfrm>
              <a:off x="7567477" y="382044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 name="Picture 39">
              <a:extLst>
                <a:ext uri="{FF2B5EF4-FFF2-40B4-BE49-F238E27FC236}">
                  <a16:creationId xmlns:a16="http://schemas.microsoft.com/office/drawing/2014/main" id="{AA88EB02-AAAF-4B72-AFB1-CCD50D1FC73A}"/>
                </a:ext>
              </a:extLst>
            </p:cNvPr>
            <p:cNvPicPr>
              <a:picLocks/>
            </p:cNvPicPr>
            <p:nvPr/>
          </p:nvPicPr>
          <p:blipFill>
            <a:blip r:embed="rId20"/>
            <a:stretch>
              <a:fillRect/>
            </a:stretch>
          </p:blipFill>
          <p:spPr>
            <a:xfrm>
              <a:off x="8783452" y="3820447"/>
              <a:ext cx="1188720" cy="1554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Tree>
    <p:extLst>
      <p:ext uri="{BB962C8B-B14F-4D97-AF65-F5344CB8AC3E}">
        <p14:creationId xmlns:p14="http://schemas.microsoft.com/office/powerpoint/2010/main" val="408608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10</a:t>
            </a:fld>
            <a:endParaRPr lang="en-US"/>
          </a:p>
        </p:txBody>
      </p:sp>
      <p:sp>
        <p:nvSpPr>
          <p:cNvPr id="3" name="Content Placeholder 2"/>
          <p:cNvSpPr>
            <a:spLocks noGrp="1"/>
          </p:cNvSpPr>
          <p:nvPr>
            <p:ph idx="4294967295"/>
          </p:nvPr>
        </p:nvSpPr>
        <p:spPr>
          <a:xfrm>
            <a:off x="195648" y="1258035"/>
            <a:ext cx="11800703" cy="4969351"/>
          </a:xfrm>
        </p:spPr>
        <p:txBody>
          <a:bodyPr>
            <a:noAutofit/>
          </a:bodyPr>
          <a:lstStyle/>
          <a:p>
            <a:pPr algn="just">
              <a:lnSpc>
                <a:spcPct val="150000"/>
              </a:lnSpc>
            </a:pPr>
            <a:r>
              <a:rPr lang="en-US" sz="2400" b="1" dirty="0" err="1">
                <a:cs typeface="Times New Roman" panose="02020603050405020304" pitchFamily="18" charset="0"/>
              </a:rPr>
              <a:t>Tuân</a:t>
            </a:r>
            <a:r>
              <a:rPr lang="en-US" sz="2400" b="1" dirty="0">
                <a:cs typeface="Times New Roman" panose="02020603050405020304" pitchFamily="18" charset="0"/>
              </a:rPr>
              <a:t> </a:t>
            </a:r>
            <a:r>
              <a:rPr lang="en-US" sz="2400" b="1" dirty="0" err="1">
                <a:cs typeface="Times New Roman" panose="02020603050405020304" pitchFamily="18" charset="0"/>
              </a:rPr>
              <a:t>thủ</a:t>
            </a:r>
            <a:r>
              <a:rPr lang="en-US" sz="2400" b="1" dirty="0">
                <a:cs typeface="Times New Roman" panose="02020603050405020304" pitchFamily="18" charset="0"/>
              </a:rPr>
              <a:t> </a:t>
            </a:r>
            <a:r>
              <a:rPr lang="en-US" sz="2400" b="1" dirty="0" err="1">
                <a:cs typeface="Times New Roman" panose="02020603050405020304" pitchFamily="18" charset="0"/>
              </a:rPr>
              <a:t>quan</a:t>
            </a:r>
            <a:r>
              <a:rPr lang="en-US" sz="2400" b="1" dirty="0">
                <a:cs typeface="Times New Roman" panose="02020603050405020304" pitchFamily="18" charset="0"/>
              </a:rPr>
              <a:t> </a:t>
            </a:r>
            <a:r>
              <a:rPr lang="en-US" sz="2400" b="1" dirty="0" err="1">
                <a:cs typeface="Times New Roman" panose="02020603050405020304" pitchFamily="18" charset="0"/>
              </a:rPr>
              <a:t>điểm</a:t>
            </a:r>
            <a:r>
              <a:rPr lang="en-US" sz="2400" b="1" dirty="0">
                <a:cs typeface="Times New Roman" panose="02020603050405020304" pitchFamily="18" charset="0"/>
              </a:rPr>
              <a:t> </a:t>
            </a:r>
            <a:r>
              <a:rPr lang="en-US" sz="2400" b="1" dirty="0" err="1">
                <a:cs typeface="Times New Roman" panose="02020603050405020304" pitchFamily="18" charset="0"/>
              </a:rPr>
              <a:t>chỉ</a:t>
            </a:r>
            <a:r>
              <a:rPr lang="en-US" sz="2400" b="1" dirty="0">
                <a:cs typeface="Times New Roman" panose="02020603050405020304" pitchFamily="18" charset="0"/>
              </a:rPr>
              <a:t> </a:t>
            </a:r>
            <a:r>
              <a:rPr lang="en-US" sz="2400" b="1" dirty="0" err="1">
                <a:cs typeface="Times New Roman" panose="02020603050405020304" pitchFamily="18" charset="0"/>
              </a:rPr>
              <a:t>đạo</a:t>
            </a:r>
            <a:r>
              <a:rPr lang="en-US" sz="2400" b="1" dirty="0">
                <a:cs typeface="Times New Roman" panose="02020603050405020304" pitchFamily="18" charset="0"/>
              </a:rPr>
              <a:t> </a:t>
            </a:r>
            <a:r>
              <a:rPr lang="en-US" sz="2400" b="1" dirty="0" err="1">
                <a:cs typeface="Times New Roman" panose="02020603050405020304" pitchFamily="18" charset="0"/>
              </a:rPr>
              <a:t>của</a:t>
            </a:r>
            <a:r>
              <a:rPr lang="en-US" sz="2400" b="1" dirty="0">
                <a:cs typeface="Times New Roman" panose="02020603050405020304" pitchFamily="18" charset="0"/>
              </a:rPr>
              <a:t> </a:t>
            </a:r>
            <a:r>
              <a:rPr lang="en-US" sz="2400" b="1" dirty="0" err="1">
                <a:cs typeface="Times New Roman" panose="02020603050405020304" pitchFamily="18" charset="0"/>
              </a:rPr>
              <a:t>Chương</a:t>
            </a:r>
            <a:r>
              <a:rPr lang="en-US" sz="2400" b="1" dirty="0">
                <a:cs typeface="Times New Roman" panose="02020603050405020304" pitchFamily="18" charset="0"/>
              </a:rPr>
              <a:t> </a:t>
            </a:r>
            <a:r>
              <a:rPr lang="en-US" sz="2400" b="1" dirty="0" err="1">
                <a:cs typeface="Times New Roman" panose="02020603050405020304" pitchFamily="18" charset="0"/>
              </a:rPr>
              <a:t>trình</a:t>
            </a:r>
            <a:r>
              <a:rPr lang="en-US" sz="2400" b="1" dirty="0">
                <a:cs typeface="Times New Roman" panose="02020603050405020304" pitchFamily="18" charset="0"/>
              </a:rPr>
              <a:t> </a:t>
            </a:r>
            <a:r>
              <a:rPr lang="en-US" sz="2400" b="1" dirty="0" err="1">
                <a:cs typeface="Times New Roman" panose="02020603050405020304" pitchFamily="18" charset="0"/>
              </a:rPr>
              <a:t>Giáo</a:t>
            </a:r>
            <a:r>
              <a:rPr lang="en-US" sz="2400" b="1" dirty="0">
                <a:cs typeface="Times New Roman" panose="02020603050405020304" pitchFamily="18" charset="0"/>
              </a:rPr>
              <a:t> </a:t>
            </a:r>
            <a:r>
              <a:rPr lang="en-US" sz="2400" b="1" dirty="0" err="1">
                <a:cs typeface="Times New Roman" panose="02020603050405020304" pitchFamily="18" charset="0"/>
              </a:rPr>
              <a:t>dục</a:t>
            </a:r>
            <a:r>
              <a:rPr lang="en-US" sz="2400" b="1" dirty="0">
                <a:cs typeface="Times New Roman" panose="02020603050405020304" pitchFamily="18" charset="0"/>
              </a:rPr>
              <a:t> </a:t>
            </a:r>
            <a:r>
              <a:rPr lang="en-US" sz="2400" b="1" dirty="0" err="1">
                <a:cs typeface="Times New Roman" panose="02020603050405020304" pitchFamily="18" charset="0"/>
              </a:rPr>
              <a:t>phổ</a:t>
            </a:r>
            <a:r>
              <a:rPr lang="en-US" sz="2400" b="1" dirty="0">
                <a:cs typeface="Times New Roman" panose="02020603050405020304" pitchFamily="18" charset="0"/>
              </a:rPr>
              <a:t> </a:t>
            </a:r>
            <a:r>
              <a:rPr lang="en-US" sz="2400" b="1" dirty="0" err="1">
                <a:cs typeface="Times New Roman" panose="02020603050405020304" pitchFamily="18" charset="0"/>
              </a:rPr>
              <a:t>thông</a:t>
            </a:r>
            <a:r>
              <a:rPr lang="en-US" sz="2400" b="1" dirty="0">
                <a:cs typeface="Times New Roman" panose="02020603050405020304" pitchFamily="18" charset="0"/>
              </a:rPr>
              <a:t> 2018, </a:t>
            </a:r>
            <a:r>
              <a:rPr lang="en-US" sz="2400" b="1" dirty="0" err="1">
                <a:cs typeface="Times New Roman" panose="02020603050405020304" pitchFamily="18" charset="0"/>
              </a:rPr>
              <a:t>bên</a:t>
            </a:r>
            <a:r>
              <a:rPr lang="en-US" sz="2400" b="1" dirty="0">
                <a:cs typeface="Times New Roman" panose="02020603050405020304" pitchFamily="18" charset="0"/>
              </a:rPr>
              <a:t> </a:t>
            </a:r>
            <a:r>
              <a:rPr lang="en-US" sz="2400" b="1" dirty="0" err="1">
                <a:cs typeface="Times New Roman" panose="02020603050405020304" pitchFamily="18" charset="0"/>
              </a:rPr>
              <a:t>cạnh</a:t>
            </a:r>
            <a:r>
              <a:rPr lang="en-US" sz="2400" b="1" dirty="0">
                <a:cs typeface="Times New Roman" panose="02020603050405020304" pitchFamily="18" charset="0"/>
              </a:rPr>
              <a:t> </a:t>
            </a:r>
            <a:r>
              <a:rPr lang="en-US" sz="2400" b="1" dirty="0" err="1">
                <a:cs typeface="Times New Roman" panose="02020603050405020304" pitchFamily="18" charset="0"/>
              </a:rPr>
              <a:t>đó</a:t>
            </a:r>
            <a:r>
              <a:rPr lang="en-US" sz="2400" b="1" dirty="0">
                <a:cs typeface="Times New Roman" panose="02020603050405020304" pitchFamily="18" charset="0"/>
              </a:rPr>
              <a:t>, </a:t>
            </a:r>
            <a:r>
              <a:rPr lang="en-US" sz="2400" b="1" dirty="0" err="1">
                <a:cs typeface="Times New Roman" panose="02020603050405020304" pitchFamily="18" charset="0"/>
              </a:rPr>
              <a:t>tuân</a:t>
            </a:r>
            <a:r>
              <a:rPr lang="en-US" sz="2400" b="1" dirty="0">
                <a:cs typeface="Times New Roman" panose="02020603050405020304" pitchFamily="18" charset="0"/>
              </a:rPr>
              <a:t> </a:t>
            </a:r>
            <a:r>
              <a:rPr lang="en-US" sz="2400" b="1" dirty="0" err="1">
                <a:cs typeface="Times New Roman" panose="02020603050405020304" pitchFamily="18" charset="0"/>
              </a:rPr>
              <a:t>thủ</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yêu</a:t>
            </a:r>
            <a:r>
              <a:rPr lang="en-US" sz="2400" b="1" dirty="0">
                <a:cs typeface="Times New Roman" panose="02020603050405020304" pitchFamily="18" charset="0"/>
              </a:rPr>
              <a:t> </a:t>
            </a:r>
            <a:r>
              <a:rPr lang="en-US" sz="2400" b="1" dirty="0" err="1">
                <a:cs typeface="Times New Roman" panose="02020603050405020304" pitchFamily="18" charset="0"/>
              </a:rPr>
              <a:t>cầu</a:t>
            </a:r>
            <a:r>
              <a:rPr lang="en-US" sz="2400" b="1" dirty="0">
                <a:cs typeface="Times New Roman" panose="02020603050405020304" pitchFamily="18" charset="0"/>
              </a:rPr>
              <a:t> </a:t>
            </a:r>
            <a:r>
              <a:rPr lang="en-US" sz="2400" b="1" dirty="0" err="1">
                <a:cs typeface="Times New Roman" panose="02020603050405020304" pitchFamily="18" charset="0"/>
              </a:rPr>
              <a:t>xem</a:t>
            </a:r>
            <a:r>
              <a:rPr lang="en-US" sz="2400" b="1" dirty="0">
                <a:cs typeface="Times New Roman" panose="02020603050405020304" pitchFamily="18" charset="0"/>
              </a:rPr>
              <a:t> </a:t>
            </a:r>
            <a:r>
              <a:rPr lang="en-US" sz="2400" b="1" dirty="0" err="1">
                <a:cs typeface="Times New Roman" panose="02020603050405020304" pitchFamily="18" charset="0"/>
              </a:rPr>
              <a:t>xét</a:t>
            </a:r>
            <a:r>
              <a:rPr lang="en-US" sz="2400" b="1" dirty="0">
                <a:cs typeface="Times New Roman" panose="02020603050405020304" pitchFamily="18" charset="0"/>
              </a:rPr>
              <a:t> </a:t>
            </a:r>
            <a:r>
              <a:rPr lang="en-US" sz="2400" b="1" dirty="0" err="1">
                <a:cs typeface="Times New Roman" panose="02020603050405020304" pitchFamily="18" charset="0"/>
              </a:rPr>
              <a:t>hệ</a:t>
            </a:r>
            <a:r>
              <a:rPr lang="en-US" sz="2400" b="1" dirty="0">
                <a:cs typeface="Times New Roman" panose="02020603050405020304" pitchFamily="18" charset="0"/>
              </a:rPr>
              <a:t> </a:t>
            </a:r>
            <a:r>
              <a:rPr lang="en-US" sz="2400" b="1" dirty="0" err="1">
                <a:cs typeface="Times New Roman" panose="02020603050405020304" pitchFamily="18" charset="0"/>
              </a:rPr>
              <a:t>thống</a:t>
            </a:r>
            <a:r>
              <a:rPr lang="en-US" sz="2400" b="1" dirty="0">
                <a:cs typeface="Times New Roman" panose="02020603050405020304" pitchFamily="18" charset="0"/>
              </a:rPr>
              <a:t> </a:t>
            </a:r>
            <a:r>
              <a:rPr lang="en-US" sz="2400" b="1" dirty="0" err="1">
                <a:cs typeface="Times New Roman" panose="02020603050405020304" pitchFamily="18" charset="0"/>
              </a:rPr>
              <a:t>môn</a:t>
            </a:r>
            <a:r>
              <a:rPr lang="en-US" sz="2400" b="1" dirty="0">
                <a:cs typeface="Times New Roman" panose="02020603050405020304" pitchFamily="18" charset="0"/>
              </a:rPr>
              <a:t> </a:t>
            </a:r>
            <a:r>
              <a:rPr lang="en-US" sz="2400" b="1" dirty="0" err="1">
                <a:cs typeface="Times New Roman" panose="02020603050405020304" pitchFamily="18" charset="0"/>
              </a:rPr>
              <a:t>Đạo</a:t>
            </a:r>
            <a:r>
              <a:rPr lang="en-US" sz="2400" b="1" dirty="0">
                <a:cs typeface="Times New Roman" panose="02020603050405020304" pitchFamily="18" charset="0"/>
              </a:rPr>
              <a:t> </a:t>
            </a:r>
            <a:r>
              <a:rPr lang="en-US" sz="2400" b="1" dirty="0" err="1">
                <a:cs typeface="Times New Roman" panose="02020603050405020304" pitchFamily="18" charset="0"/>
              </a:rPr>
              <a:t>đức</a:t>
            </a:r>
            <a:r>
              <a:rPr lang="en-US" sz="2400" b="1" dirty="0">
                <a:cs typeface="Times New Roman" panose="02020603050405020304" pitchFamily="18" charset="0"/>
              </a:rPr>
              <a:t> </a:t>
            </a:r>
            <a:r>
              <a:rPr lang="en-US" sz="2400" b="1" dirty="0" err="1">
                <a:cs typeface="Times New Roman" panose="02020603050405020304" pitchFamily="18" charset="0"/>
              </a:rPr>
              <a:t>và</a:t>
            </a:r>
            <a:r>
              <a:rPr lang="en-US" sz="2400" b="1" dirty="0">
                <a:cs typeface="Times New Roman" panose="02020603050405020304" pitchFamily="18" charset="0"/>
              </a:rPr>
              <a:t> </a:t>
            </a:r>
            <a:r>
              <a:rPr lang="en-US" sz="2400" b="1" dirty="0" err="1">
                <a:cs typeface="Times New Roman" panose="02020603050405020304" pitchFamily="18" charset="0"/>
              </a:rPr>
              <a:t>Giáo</a:t>
            </a:r>
            <a:r>
              <a:rPr lang="en-US" sz="2400" b="1" dirty="0">
                <a:cs typeface="Times New Roman" panose="02020603050405020304" pitchFamily="18" charset="0"/>
              </a:rPr>
              <a:t> </a:t>
            </a:r>
            <a:r>
              <a:rPr lang="en-US" sz="2400" b="1" dirty="0" err="1">
                <a:cs typeface="Times New Roman" panose="02020603050405020304" pitchFamily="18" charset="0"/>
              </a:rPr>
              <a:t>dục</a:t>
            </a:r>
            <a:r>
              <a:rPr lang="en-US" sz="2400" b="1" dirty="0">
                <a:cs typeface="Times New Roman" panose="02020603050405020304" pitchFamily="18" charset="0"/>
              </a:rPr>
              <a:t> </a:t>
            </a:r>
            <a:r>
              <a:rPr lang="en-US" sz="2400" b="1" dirty="0" err="1">
                <a:cs typeface="Times New Roman" panose="02020603050405020304" pitchFamily="18" charset="0"/>
              </a:rPr>
              <a:t>kinh</a:t>
            </a:r>
            <a:r>
              <a:rPr lang="en-US" sz="2400" b="1" dirty="0">
                <a:cs typeface="Times New Roman" panose="02020603050405020304" pitchFamily="18" charset="0"/>
              </a:rPr>
              <a:t> </a:t>
            </a:r>
            <a:r>
              <a:rPr lang="en-US" sz="2400" b="1" dirty="0" err="1">
                <a:cs typeface="Times New Roman" panose="02020603050405020304" pitchFamily="18" charset="0"/>
              </a:rPr>
              <a:t>tế</a:t>
            </a:r>
            <a:r>
              <a:rPr lang="en-US" sz="2400" b="1" dirty="0">
                <a:cs typeface="Times New Roman" panose="02020603050405020304" pitchFamily="18" charset="0"/>
              </a:rPr>
              <a:t> </a:t>
            </a:r>
            <a:r>
              <a:rPr lang="en-US" sz="2400" b="1" dirty="0" err="1">
                <a:cs typeface="Times New Roman" panose="02020603050405020304" pitchFamily="18" charset="0"/>
              </a:rPr>
              <a:t>và</a:t>
            </a:r>
            <a:r>
              <a:rPr lang="en-US" sz="2400" b="1" dirty="0">
                <a:cs typeface="Times New Roman" panose="02020603050405020304" pitchFamily="18" charset="0"/>
              </a:rPr>
              <a:t> </a:t>
            </a:r>
            <a:r>
              <a:rPr lang="en-US" sz="2400" b="1" dirty="0" err="1">
                <a:cs typeface="Times New Roman" panose="02020603050405020304" pitchFamily="18" charset="0"/>
              </a:rPr>
              <a:t>pháp</a:t>
            </a:r>
            <a:r>
              <a:rPr lang="en-US" sz="2400" b="1" dirty="0">
                <a:cs typeface="Times New Roman" panose="02020603050405020304" pitchFamily="18" charset="0"/>
              </a:rPr>
              <a:t> </a:t>
            </a:r>
            <a:r>
              <a:rPr lang="en-US" sz="2400" b="1" dirty="0" err="1">
                <a:cs typeface="Times New Roman" panose="02020603050405020304" pitchFamily="18" charset="0"/>
              </a:rPr>
              <a:t>luật</a:t>
            </a:r>
            <a:r>
              <a:rPr lang="en-US" sz="2400" b="1" dirty="0">
                <a:cs typeface="Times New Roman" panose="02020603050405020304" pitchFamily="18" charset="0"/>
              </a:rPr>
              <a:t> </a:t>
            </a:r>
            <a:r>
              <a:rPr lang="en-US" sz="2400" b="1" dirty="0" err="1">
                <a:cs typeface="Times New Roman" panose="02020603050405020304" pitchFamily="18" charset="0"/>
              </a:rPr>
              <a:t>để</a:t>
            </a:r>
            <a:r>
              <a:rPr lang="en-US" sz="2400" b="1" dirty="0">
                <a:cs typeface="Times New Roman" panose="02020603050405020304" pitchFamily="18" charset="0"/>
              </a:rPr>
              <a:t> </a:t>
            </a:r>
            <a:r>
              <a:rPr lang="en-US" sz="2400" b="1" dirty="0" err="1">
                <a:cs typeface="Times New Roman" panose="02020603050405020304" pitchFamily="18" charset="0"/>
              </a:rPr>
              <a:t>có</a:t>
            </a:r>
            <a:r>
              <a:rPr lang="en-US" sz="2400" b="1" dirty="0">
                <a:cs typeface="Times New Roman" panose="02020603050405020304" pitchFamily="18" charset="0"/>
              </a:rPr>
              <a:t> </a:t>
            </a:r>
            <a:r>
              <a:rPr lang="en-US" sz="2400" b="1" dirty="0" err="1">
                <a:cs typeface="Times New Roman" panose="02020603050405020304" pitchFamily="18" charset="0"/>
              </a:rPr>
              <a:t>sự</a:t>
            </a:r>
            <a:r>
              <a:rPr lang="en-US" sz="2400" b="1" dirty="0">
                <a:cs typeface="Times New Roman" panose="02020603050405020304" pitchFamily="18" charset="0"/>
              </a:rPr>
              <a:t> </a:t>
            </a:r>
            <a:r>
              <a:rPr lang="en-US" sz="2400" b="1" dirty="0" err="1">
                <a:cs typeface="Times New Roman" panose="02020603050405020304" pitchFamily="18" charset="0"/>
              </a:rPr>
              <a:t>kết</a:t>
            </a:r>
            <a:r>
              <a:rPr lang="en-US" sz="2400" b="1" dirty="0">
                <a:cs typeface="Times New Roman" panose="02020603050405020304" pitchFamily="18" charset="0"/>
              </a:rPr>
              <a:t> </a:t>
            </a:r>
            <a:r>
              <a:rPr lang="en-US" sz="2400" b="1" dirty="0" err="1">
                <a:cs typeface="Times New Roman" panose="02020603050405020304" pitchFamily="18" charset="0"/>
              </a:rPr>
              <a:t>nối</a:t>
            </a:r>
            <a:r>
              <a:rPr lang="en-US" sz="2400" b="1" dirty="0">
                <a:cs typeface="Times New Roman" panose="02020603050405020304" pitchFamily="18" charset="0"/>
              </a:rPr>
              <a:t> </a:t>
            </a:r>
            <a:r>
              <a:rPr lang="en-US" sz="2400" b="1" dirty="0" err="1">
                <a:cs typeface="Times New Roman" panose="02020603050405020304" pitchFamily="18" charset="0"/>
              </a:rPr>
              <a:t>phù</a:t>
            </a:r>
            <a:r>
              <a:rPr lang="en-US" sz="2400" b="1" dirty="0">
                <a:cs typeface="Times New Roman" panose="02020603050405020304" pitchFamily="18" charset="0"/>
              </a:rPr>
              <a:t> </a:t>
            </a:r>
            <a:r>
              <a:rPr lang="en-US" sz="2400" b="1" dirty="0" err="1">
                <a:cs typeface="Times New Roman" panose="02020603050405020304" pitchFamily="18" charset="0"/>
              </a:rPr>
              <a:t>hợp</a:t>
            </a:r>
            <a:r>
              <a:rPr lang="en-US" sz="2400" b="1" dirty="0">
                <a:cs typeface="Times New Roman" panose="02020603050405020304" pitchFamily="18" charset="0"/>
              </a:rPr>
              <a:t>;</a:t>
            </a:r>
          </a:p>
          <a:p>
            <a:pPr algn="just">
              <a:lnSpc>
                <a:spcPct val="150000"/>
              </a:lnSpc>
            </a:pPr>
            <a:r>
              <a:rPr lang="en-US" sz="2400" b="1" dirty="0" err="1">
                <a:cs typeface="Times New Roman" panose="02020603050405020304" pitchFamily="18" charset="0"/>
              </a:rPr>
              <a:t>Tuân</a:t>
            </a:r>
            <a:r>
              <a:rPr lang="en-US" sz="2400" b="1" dirty="0">
                <a:cs typeface="Times New Roman" panose="02020603050405020304" pitchFamily="18" charset="0"/>
              </a:rPr>
              <a:t> </a:t>
            </a:r>
            <a:r>
              <a:rPr lang="en-US" sz="2400" b="1" dirty="0" err="1">
                <a:cs typeface="Times New Roman" panose="02020603050405020304" pitchFamily="18" charset="0"/>
              </a:rPr>
              <a:t>thủ</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yêu</a:t>
            </a:r>
            <a:r>
              <a:rPr lang="en-US" sz="2400" b="1" dirty="0">
                <a:cs typeface="Times New Roman" panose="02020603050405020304" pitchFamily="18" charset="0"/>
              </a:rPr>
              <a:t> </a:t>
            </a:r>
            <a:r>
              <a:rPr lang="en-US" sz="2400" b="1" dirty="0" err="1">
                <a:cs typeface="Times New Roman" panose="02020603050405020304" pitchFamily="18" charset="0"/>
              </a:rPr>
              <a:t>cầu</a:t>
            </a:r>
            <a:r>
              <a:rPr lang="en-US" sz="2400" b="1" dirty="0">
                <a:cs typeface="Times New Roman" panose="02020603050405020304" pitchFamily="18" charset="0"/>
              </a:rPr>
              <a:t> </a:t>
            </a:r>
            <a:r>
              <a:rPr lang="en-US" sz="2400" b="1" dirty="0" err="1">
                <a:cs typeface="Times New Roman" panose="02020603050405020304" pitchFamily="18" charset="0"/>
              </a:rPr>
              <a:t>chung</a:t>
            </a:r>
            <a:r>
              <a:rPr lang="en-US" sz="2400" b="1" dirty="0">
                <a:cs typeface="Times New Roman" panose="02020603050405020304" pitchFamily="18" charset="0"/>
              </a:rPr>
              <a:t> </a:t>
            </a:r>
            <a:r>
              <a:rPr lang="en-US" sz="2400" b="1" dirty="0" err="1">
                <a:cs typeface="Times New Roman" panose="02020603050405020304" pitchFamily="18" charset="0"/>
              </a:rPr>
              <a:t>của</a:t>
            </a:r>
            <a:r>
              <a:rPr lang="en-US" sz="2400" b="1" dirty="0">
                <a:cs typeface="Times New Roman" panose="02020603050405020304" pitchFamily="18" charset="0"/>
              </a:rPr>
              <a:t> </a:t>
            </a:r>
            <a:r>
              <a:rPr lang="en-US" sz="2400" b="1" dirty="0" err="1">
                <a:cs typeface="Times New Roman" panose="02020603050405020304" pitchFamily="18" charset="0"/>
              </a:rPr>
              <a:t>mục</a:t>
            </a:r>
            <a:r>
              <a:rPr lang="en-US" sz="2400" b="1" dirty="0">
                <a:cs typeface="Times New Roman" panose="02020603050405020304" pitchFamily="18" charset="0"/>
              </a:rPr>
              <a:t> </a:t>
            </a:r>
            <a:r>
              <a:rPr lang="en-US" sz="2400" b="1" dirty="0" err="1">
                <a:cs typeface="Times New Roman" panose="02020603050405020304" pitchFamily="18" charset="0"/>
              </a:rPr>
              <a:t>tiêu</a:t>
            </a:r>
            <a:r>
              <a:rPr lang="en-US" sz="2400" b="1" dirty="0">
                <a:cs typeface="Times New Roman" panose="02020603050405020304" pitchFamily="18" charset="0"/>
              </a:rPr>
              <a:t> </a:t>
            </a:r>
            <a:r>
              <a:rPr lang="en-US" sz="2400" b="1" dirty="0" err="1">
                <a:cs typeface="Times New Roman" panose="02020603050405020304" pitchFamily="18" charset="0"/>
              </a:rPr>
              <a:t>phát</a:t>
            </a:r>
            <a:r>
              <a:rPr lang="en-US" sz="2400" b="1" dirty="0">
                <a:cs typeface="Times New Roman" panose="02020603050405020304" pitchFamily="18" charset="0"/>
              </a:rPr>
              <a:t> </a:t>
            </a:r>
            <a:r>
              <a:rPr lang="en-US" sz="2400" b="1" dirty="0" err="1">
                <a:cs typeface="Times New Roman" panose="02020603050405020304" pitchFamily="18" charset="0"/>
              </a:rPr>
              <a:t>triển</a:t>
            </a:r>
            <a:r>
              <a:rPr lang="en-US" sz="2400" b="1" dirty="0">
                <a:cs typeface="Times New Roman" panose="02020603050405020304" pitchFamily="18" charset="0"/>
              </a:rPr>
              <a:t> </a:t>
            </a:r>
            <a:r>
              <a:rPr lang="en-US" sz="2400" b="1" dirty="0" err="1">
                <a:cs typeface="Times New Roman" panose="02020603050405020304" pitchFamily="18" charset="0"/>
              </a:rPr>
              <a:t>phẩm</a:t>
            </a:r>
            <a:r>
              <a:rPr lang="en-US" sz="2400" b="1" dirty="0">
                <a:cs typeface="Times New Roman" panose="02020603050405020304" pitchFamily="18" charset="0"/>
              </a:rPr>
              <a:t> </a:t>
            </a:r>
            <a:r>
              <a:rPr lang="en-US" sz="2400" b="1" dirty="0" err="1">
                <a:cs typeface="Times New Roman" panose="02020603050405020304" pitchFamily="18" charset="0"/>
              </a:rPr>
              <a:t>chất</a:t>
            </a:r>
            <a:r>
              <a:rPr lang="en-US" sz="2400" b="1" dirty="0">
                <a:cs typeface="Times New Roman" panose="02020603050405020304" pitchFamily="18" charset="0"/>
              </a:rPr>
              <a:t> </a:t>
            </a:r>
            <a:r>
              <a:rPr lang="en-US" sz="2400" b="1" dirty="0" err="1">
                <a:cs typeface="Times New Roman" panose="02020603050405020304" pitchFamily="18" charset="0"/>
              </a:rPr>
              <a:t>và</a:t>
            </a:r>
            <a:r>
              <a:rPr lang="en-US" sz="2400" b="1" dirty="0">
                <a:cs typeface="Times New Roman" panose="02020603050405020304" pitchFamily="18" charset="0"/>
              </a:rPr>
              <a:t> </a:t>
            </a:r>
            <a:r>
              <a:rPr lang="en-US" sz="2400" b="1" dirty="0" err="1">
                <a:cs typeface="Times New Roman" panose="02020603050405020304" pitchFamily="18" charset="0"/>
              </a:rPr>
              <a:t>năng</a:t>
            </a:r>
            <a:r>
              <a:rPr lang="en-US" sz="2400" b="1" dirty="0">
                <a:cs typeface="Times New Roman" panose="02020603050405020304" pitchFamily="18" charset="0"/>
              </a:rPr>
              <a:t> </a:t>
            </a:r>
            <a:r>
              <a:rPr lang="en-US" sz="2400" b="1" dirty="0" err="1">
                <a:cs typeface="Times New Roman" panose="02020603050405020304" pitchFamily="18" charset="0"/>
              </a:rPr>
              <a:t>lực</a:t>
            </a:r>
            <a:r>
              <a:rPr lang="en-US" sz="2400" b="1" dirty="0">
                <a:cs typeface="Times New Roman" panose="02020603050405020304" pitchFamily="18" charset="0"/>
              </a:rPr>
              <a:t> </a:t>
            </a:r>
            <a:r>
              <a:rPr lang="en-US" sz="2400" b="1" dirty="0" err="1">
                <a:cs typeface="Times New Roman" panose="02020603050405020304" pitchFamily="18" charset="0"/>
              </a:rPr>
              <a:t>học</a:t>
            </a:r>
            <a:r>
              <a:rPr lang="en-US" sz="2400" b="1" dirty="0">
                <a:cs typeface="Times New Roman" panose="02020603050405020304" pitchFamily="18" charset="0"/>
              </a:rPr>
              <a:t> </a:t>
            </a:r>
            <a:r>
              <a:rPr lang="en-US" sz="2400" b="1" dirty="0" err="1">
                <a:cs typeface="Times New Roman" panose="02020603050405020304" pitchFamily="18" charset="0"/>
              </a:rPr>
              <a:t>sinh</a:t>
            </a:r>
            <a:r>
              <a:rPr lang="en-US" sz="2400" b="1" dirty="0">
                <a:cs typeface="Times New Roman" panose="02020603050405020304" pitchFamily="18" charset="0"/>
              </a:rPr>
              <a:t>, </a:t>
            </a:r>
            <a:r>
              <a:rPr lang="en-US" sz="2400" b="1" dirty="0" err="1">
                <a:cs typeface="Times New Roman" panose="02020603050405020304" pitchFamily="18" charset="0"/>
              </a:rPr>
              <a:t>nhất</a:t>
            </a:r>
            <a:r>
              <a:rPr lang="en-US" sz="2400" b="1" dirty="0">
                <a:cs typeface="Times New Roman" panose="02020603050405020304" pitchFamily="18" charset="0"/>
              </a:rPr>
              <a:t> </a:t>
            </a:r>
            <a:r>
              <a:rPr lang="en-US" sz="2400" b="1" dirty="0" err="1">
                <a:cs typeface="Times New Roman" panose="02020603050405020304" pitchFamily="18" charset="0"/>
              </a:rPr>
              <a:t>là</a:t>
            </a:r>
            <a:r>
              <a:rPr lang="en-US" sz="2400" b="1" dirty="0">
                <a:cs typeface="Times New Roman" panose="02020603050405020304" pitchFamily="18" charset="0"/>
              </a:rPr>
              <a:t> </a:t>
            </a:r>
            <a:r>
              <a:rPr lang="en-US" sz="2400" b="1" dirty="0" err="1">
                <a:cs typeface="Times New Roman" panose="02020603050405020304" pitchFamily="18" charset="0"/>
              </a:rPr>
              <a:t>khai</a:t>
            </a:r>
            <a:r>
              <a:rPr lang="en-US" sz="2400" b="1" dirty="0">
                <a:cs typeface="Times New Roman" panose="02020603050405020304" pitchFamily="18" charset="0"/>
              </a:rPr>
              <a:t> </a:t>
            </a:r>
            <a:r>
              <a:rPr lang="en-US" sz="2400" b="1" dirty="0" err="1">
                <a:cs typeface="Times New Roman" panose="02020603050405020304" pitchFamily="18" charset="0"/>
              </a:rPr>
              <a:t>thác</a:t>
            </a:r>
            <a:r>
              <a:rPr lang="en-US" sz="2400" b="1" dirty="0">
                <a:cs typeface="Times New Roman" panose="02020603050405020304" pitchFamily="18" charset="0"/>
              </a:rPr>
              <a:t> </a:t>
            </a:r>
            <a:r>
              <a:rPr lang="en-US" sz="2400" b="1" dirty="0" err="1">
                <a:cs typeface="Times New Roman" panose="02020603050405020304" pitchFamily="18" charset="0"/>
              </a:rPr>
              <a:t>đặc</a:t>
            </a:r>
            <a:r>
              <a:rPr lang="en-US" sz="2400" b="1" dirty="0">
                <a:cs typeface="Times New Roman" panose="02020603050405020304" pitchFamily="18" charset="0"/>
              </a:rPr>
              <a:t> </a:t>
            </a:r>
            <a:r>
              <a:rPr lang="en-US" sz="2400" b="1" dirty="0" err="1">
                <a:cs typeface="Times New Roman" panose="02020603050405020304" pitchFamily="18" charset="0"/>
              </a:rPr>
              <a:t>trưng</a:t>
            </a:r>
            <a:r>
              <a:rPr lang="en-US" sz="2400" b="1" dirty="0">
                <a:cs typeface="Times New Roman" panose="02020603050405020304" pitchFamily="18" charset="0"/>
              </a:rPr>
              <a:t> </a:t>
            </a:r>
            <a:r>
              <a:rPr lang="en-US" sz="2400" b="1" dirty="0" err="1">
                <a:cs typeface="Times New Roman" panose="02020603050405020304" pitchFamily="18" charset="0"/>
              </a:rPr>
              <a:t>của</a:t>
            </a:r>
            <a:r>
              <a:rPr lang="en-US" sz="2400" b="1" dirty="0">
                <a:cs typeface="Times New Roman" panose="02020603050405020304" pitchFamily="18" charset="0"/>
              </a:rPr>
              <a:t> </a:t>
            </a:r>
            <a:r>
              <a:rPr lang="en-US" sz="2400" b="1" dirty="0" err="1">
                <a:cs typeface="Times New Roman" panose="02020603050405020304" pitchFamily="18" charset="0"/>
              </a:rPr>
              <a:t>môn</a:t>
            </a:r>
            <a:r>
              <a:rPr lang="en-US" sz="2400" b="1" dirty="0">
                <a:cs typeface="Times New Roman" panose="02020603050405020304" pitchFamily="18" charset="0"/>
              </a:rPr>
              <a:t> </a:t>
            </a:r>
            <a:r>
              <a:rPr lang="en-US" sz="2400" b="1" dirty="0" err="1">
                <a:cs typeface="Times New Roman" panose="02020603050405020304" pitchFamily="18" charset="0"/>
              </a:rPr>
              <a:t>học</a:t>
            </a:r>
            <a:r>
              <a:rPr lang="en-US" sz="2400" b="1" dirty="0">
                <a:cs typeface="Times New Roman" panose="02020603050405020304" pitchFamily="18" charset="0"/>
              </a:rPr>
              <a:t> </a:t>
            </a:r>
            <a:r>
              <a:rPr lang="en-US" sz="2400" b="1" dirty="0" err="1">
                <a:cs typeface="Times New Roman" panose="02020603050405020304" pitchFamily="18" charset="0"/>
              </a:rPr>
              <a:t>Giáo</a:t>
            </a:r>
            <a:r>
              <a:rPr lang="en-US" sz="2400" b="1" dirty="0">
                <a:cs typeface="Times New Roman" panose="02020603050405020304" pitchFamily="18" charset="0"/>
              </a:rPr>
              <a:t> </a:t>
            </a:r>
            <a:r>
              <a:rPr lang="en-US" sz="2400" b="1" dirty="0" err="1">
                <a:cs typeface="Times New Roman" panose="02020603050405020304" pitchFamily="18" charset="0"/>
              </a:rPr>
              <a:t>dục</a:t>
            </a:r>
            <a:r>
              <a:rPr lang="en-US" sz="2400" b="1" dirty="0">
                <a:cs typeface="Times New Roman" panose="02020603050405020304" pitchFamily="18" charset="0"/>
              </a:rPr>
              <a:t> </a:t>
            </a:r>
            <a:r>
              <a:rPr lang="en-US" sz="2400" b="1" dirty="0" err="1">
                <a:cs typeface="Times New Roman" panose="02020603050405020304" pitchFamily="18" charset="0"/>
              </a:rPr>
              <a:t>công</a:t>
            </a:r>
            <a:r>
              <a:rPr lang="en-US" sz="2400" b="1" dirty="0">
                <a:cs typeface="Times New Roman" panose="02020603050405020304" pitchFamily="18" charset="0"/>
              </a:rPr>
              <a:t> </a:t>
            </a:r>
            <a:r>
              <a:rPr lang="en-US" sz="2400" b="1" dirty="0" err="1">
                <a:cs typeface="Times New Roman" panose="02020603050405020304" pitchFamily="18" charset="0"/>
              </a:rPr>
              <a:t>dân</a:t>
            </a:r>
            <a:r>
              <a:rPr lang="en-US" sz="2400" b="1" dirty="0">
                <a:cs typeface="Times New Roman" panose="02020603050405020304" pitchFamily="18" charset="0"/>
              </a:rPr>
              <a:t> </a:t>
            </a:r>
            <a:r>
              <a:rPr lang="en-US" sz="2400" b="1" dirty="0" err="1">
                <a:cs typeface="Times New Roman" panose="02020603050405020304" pitchFamily="18" charset="0"/>
              </a:rPr>
              <a:t>để</a:t>
            </a:r>
            <a:r>
              <a:rPr lang="en-US" sz="2400" b="1" dirty="0">
                <a:cs typeface="Times New Roman" panose="02020603050405020304" pitchFamily="18" charset="0"/>
              </a:rPr>
              <a:t> </a:t>
            </a:r>
            <a:r>
              <a:rPr lang="en-US" sz="2400" b="1" dirty="0" err="1">
                <a:cs typeface="Times New Roman" panose="02020603050405020304" pitchFamily="18" charset="0"/>
              </a:rPr>
              <a:t>phát</a:t>
            </a:r>
            <a:r>
              <a:rPr lang="en-US" sz="2400" b="1" dirty="0">
                <a:cs typeface="Times New Roman" panose="02020603050405020304" pitchFamily="18" charset="0"/>
              </a:rPr>
              <a:t> </a:t>
            </a:r>
            <a:r>
              <a:rPr lang="en-US" sz="2400" b="1" dirty="0" err="1">
                <a:cs typeface="Times New Roman" panose="02020603050405020304" pitchFamily="18" charset="0"/>
              </a:rPr>
              <a:t>triển</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năng</a:t>
            </a:r>
            <a:r>
              <a:rPr lang="en-US" sz="2400" b="1" dirty="0">
                <a:cs typeface="Times New Roman" panose="02020603050405020304" pitchFamily="18" charset="0"/>
              </a:rPr>
              <a:t> </a:t>
            </a:r>
            <a:r>
              <a:rPr lang="en-US" sz="2400" b="1" dirty="0" err="1">
                <a:cs typeface="Times New Roman" panose="02020603050405020304" pitchFamily="18" charset="0"/>
              </a:rPr>
              <a:t>lực</a:t>
            </a:r>
            <a:r>
              <a:rPr lang="en-US" sz="2400" b="1" dirty="0">
                <a:cs typeface="Times New Roman" panose="02020603050405020304" pitchFamily="18" charset="0"/>
              </a:rPr>
              <a:t> </a:t>
            </a:r>
            <a:r>
              <a:rPr lang="en-US" sz="2400" b="1" dirty="0" err="1">
                <a:cs typeface="Times New Roman" panose="02020603050405020304" pitchFamily="18" charset="0"/>
              </a:rPr>
              <a:t>chung</a:t>
            </a:r>
            <a:r>
              <a:rPr lang="en-US" sz="2400" b="1" dirty="0">
                <a:cs typeface="Times New Roman" panose="02020603050405020304" pitchFamily="18" charset="0"/>
              </a:rPr>
              <a:t>, </a:t>
            </a:r>
            <a:r>
              <a:rPr lang="en-US" sz="2400" b="1" dirty="0" err="1">
                <a:cs typeface="Times New Roman" panose="02020603050405020304" pitchFamily="18" charset="0"/>
              </a:rPr>
              <a:t>năng</a:t>
            </a:r>
            <a:r>
              <a:rPr lang="en-US" sz="2400" b="1" dirty="0">
                <a:cs typeface="Times New Roman" panose="02020603050405020304" pitchFamily="18" charset="0"/>
              </a:rPr>
              <a:t> </a:t>
            </a:r>
            <a:r>
              <a:rPr lang="en-US" sz="2400" b="1" dirty="0" err="1">
                <a:cs typeface="Times New Roman" panose="02020603050405020304" pitchFamily="18" charset="0"/>
              </a:rPr>
              <a:t>lực</a:t>
            </a:r>
            <a:r>
              <a:rPr lang="en-US" sz="2400" b="1" dirty="0">
                <a:cs typeface="Times New Roman" panose="02020603050405020304" pitchFamily="18" charset="0"/>
              </a:rPr>
              <a:t> </a:t>
            </a:r>
            <a:r>
              <a:rPr lang="en-US" sz="2400" b="1" dirty="0" err="1">
                <a:cs typeface="Times New Roman" panose="02020603050405020304" pitchFamily="18" charset="0"/>
              </a:rPr>
              <a:t>đặc</a:t>
            </a:r>
            <a:r>
              <a:rPr lang="en-US" sz="2400" b="1" dirty="0">
                <a:cs typeface="Times New Roman" panose="02020603050405020304" pitchFamily="18" charset="0"/>
              </a:rPr>
              <a:t> </a:t>
            </a:r>
            <a:r>
              <a:rPr lang="en-US" sz="2400" b="1" dirty="0" err="1">
                <a:cs typeface="Times New Roman" panose="02020603050405020304" pitchFamily="18" charset="0"/>
              </a:rPr>
              <a:t>thù</a:t>
            </a:r>
            <a:r>
              <a:rPr lang="en-US" sz="2400" b="1" dirty="0">
                <a:cs typeface="Times New Roman" panose="02020603050405020304" pitchFamily="18" charset="0"/>
              </a:rPr>
              <a:t> </a:t>
            </a:r>
            <a:r>
              <a:rPr lang="en-US" sz="2400" b="1" dirty="0" err="1">
                <a:cs typeface="Times New Roman" panose="02020603050405020304" pitchFamily="18" charset="0"/>
              </a:rPr>
              <a:t>và</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phẩm</a:t>
            </a:r>
            <a:r>
              <a:rPr lang="en-US" sz="2400" b="1" dirty="0">
                <a:cs typeface="Times New Roman" panose="02020603050405020304" pitchFamily="18" charset="0"/>
              </a:rPr>
              <a:t> </a:t>
            </a:r>
            <a:r>
              <a:rPr lang="en-US" sz="2400" b="1" dirty="0" err="1">
                <a:cs typeface="Times New Roman" panose="02020603050405020304" pitchFamily="18" charset="0"/>
              </a:rPr>
              <a:t>chất</a:t>
            </a:r>
            <a:r>
              <a:rPr lang="en-US" sz="2400" b="1" dirty="0">
                <a:cs typeface="Times New Roman" panose="02020603050405020304" pitchFamily="18" charset="0"/>
              </a:rPr>
              <a:t> </a:t>
            </a:r>
            <a:r>
              <a:rPr lang="en-US" sz="2400" b="1" dirty="0" err="1">
                <a:cs typeface="Times New Roman" panose="02020603050405020304" pitchFamily="18" charset="0"/>
              </a:rPr>
              <a:t>cơ</a:t>
            </a:r>
            <a:r>
              <a:rPr lang="en-US" sz="2400" b="1" dirty="0">
                <a:cs typeface="Times New Roman" panose="02020603050405020304" pitchFamily="18" charset="0"/>
              </a:rPr>
              <a:t> </a:t>
            </a:r>
            <a:r>
              <a:rPr lang="en-US" sz="2400" b="1" dirty="0" err="1">
                <a:cs typeface="Times New Roman" panose="02020603050405020304" pitchFamily="18" charset="0"/>
              </a:rPr>
              <a:t>bản</a:t>
            </a:r>
            <a:r>
              <a:rPr lang="en-US" sz="2400" b="1" dirty="0">
                <a:cs typeface="Times New Roman" panose="02020603050405020304" pitchFamily="18" charset="0"/>
              </a:rPr>
              <a:t>;</a:t>
            </a:r>
          </a:p>
          <a:p>
            <a:pPr algn="just">
              <a:lnSpc>
                <a:spcPct val="150000"/>
              </a:lnSpc>
            </a:pPr>
            <a:r>
              <a:rPr lang="en-US" sz="2400" b="1" dirty="0" err="1">
                <a:cs typeface="Times New Roman" panose="02020603050405020304" pitchFamily="18" charset="0"/>
              </a:rPr>
              <a:t>Tuân</a:t>
            </a:r>
            <a:r>
              <a:rPr lang="en-US" sz="2400" b="1" dirty="0">
                <a:cs typeface="Times New Roman" panose="02020603050405020304" pitchFamily="18" charset="0"/>
              </a:rPr>
              <a:t> </a:t>
            </a:r>
            <a:r>
              <a:rPr lang="en-US" sz="2400" b="1" dirty="0" err="1">
                <a:cs typeface="Times New Roman" panose="02020603050405020304" pitchFamily="18" charset="0"/>
              </a:rPr>
              <a:t>thủ</a:t>
            </a:r>
            <a:r>
              <a:rPr lang="en-US" sz="2400" b="1" dirty="0">
                <a:cs typeface="Times New Roman" panose="02020603050405020304" pitchFamily="18" charset="0"/>
              </a:rPr>
              <a:t> </a:t>
            </a:r>
            <a:r>
              <a:rPr lang="en-US" sz="2400" b="1" dirty="0" err="1">
                <a:cs typeface="Times New Roman" panose="02020603050405020304" pitchFamily="18" charset="0"/>
              </a:rPr>
              <a:t>các</a:t>
            </a:r>
            <a:r>
              <a:rPr lang="en-US" sz="2400" b="1" dirty="0">
                <a:cs typeface="Times New Roman" panose="02020603050405020304" pitchFamily="18" charset="0"/>
              </a:rPr>
              <a:t> </a:t>
            </a:r>
            <a:r>
              <a:rPr lang="en-US" sz="2400" b="1" dirty="0" err="1">
                <a:cs typeface="Times New Roman" panose="02020603050405020304" pitchFamily="18" charset="0"/>
              </a:rPr>
              <a:t>nguyên</a:t>
            </a:r>
            <a:r>
              <a:rPr lang="en-US" sz="2400" b="1" dirty="0">
                <a:cs typeface="Times New Roman" panose="02020603050405020304" pitchFamily="18" charset="0"/>
              </a:rPr>
              <a:t> </a:t>
            </a:r>
            <a:r>
              <a:rPr lang="en-US" sz="2400" b="1" dirty="0" err="1">
                <a:cs typeface="Times New Roman" panose="02020603050405020304" pitchFamily="18" charset="0"/>
              </a:rPr>
              <a:t>tắc</a:t>
            </a:r>
            <a:r>
              <a:rPr lang="en-US" sz="2400" b="1" dirty="0">
                <a:cs typeface="Times New Roman" panose="02020603050405020304" pitchFamily="18" charset="0"/>
              </a:rPr>
              <a:t> </a:t>
            </a:r>
            <a:r>
              <a:rPr lang="en-US" sz="2400" b="1" dirty="0" err="1">
                <a:cs typeface="Times New Roman" panose="02020603050405020304" pitchFamily="18" charset="0"/>
              </a:rPr>
              <a:t>cơ</a:t>
            </a:r>
            <a:r>
              <a:rPr lang="en-US" sz="2400" b="1" dirty="0">
                <a:cs typeface="Times New Roman" panose="02020603050405020304" pitchFamily="18" charset="0"/>
              </a:rPr>
              <a:t> </a:t>
            </a:r>
            <a:r>
              <a:rPr lang="en-US" sz="2400" b="1" dirty="0" err="1">
                <a:cs typeface="Times New Roman" panose="02020603050405020304" pitchFamily="18" charset="0"/>
              </a:rPr>
              <a:t>bản</a:t>
            </a:r>
            <a:r>
              <a:rPr lang="en-US" sz="2400" b="1" dirty="0">
                <a:cs typeface="Times New Roman" panose="02020603050405020304" pitchFamily="18" charset="0"/>
              </a:rPr>
              <a:t> </a:t>
            </a:r>
            <a:r>
              <a:rPr lang="en-US" sz="2400" b="1" dirty="0" err="1">
                <a:cs typeface="Times New Roman" panose="02020603050405020304" pitchFamily="18" charset="0"/>
              </a:rPr>
              <a:t>khi</a:t>
            </a:r>
            <a:r>
              <a:rPr lang="en-US" sz="2400" b="1" dirty="0">
                <a:cs typeface="Times New Roman" panose="02020603050405020304" pitchFamily="18" charset="0"/>
              </a:rPr>
              <a:t> </a:t>
            </a:r>
            <a:r>
              <a:rPr lang="en-US" sz="2400" b="1" dirty="0" err="1">
                <a:cs typeface="Times New Roman" panose="02020603050405020304" pitchFamily="18" charset="0"/>
              </a:rPr>
              <a:t>viết</a:t>
            </a:r>
            <a:r>
              <a:rPr lang="en-US" sz="2400" b="1" dirty="0">
                <a:cs typeface="Times New Roman" panose="02020603050405020304" pitchFamily="18" charset="0"/>
              </a:rPr>
              <a:t> </a:t>
            </a:r>
            <a:r>
              <a:rPr lang="en-US" sz="2400" b="1" dirty="0" err="1">
                <a:cs typeface="Times New Roman" panose="02020603050405020304" pitchFamily="18" charset="0"/>
              </a:rPr>
              <a:t>sách</a:t>
            </a:r>
            <a:r>
              <a:rPr lang="en-US" sz="2400" b="1" dirty="0">
                <a:cs typeface="Times New Roman" panose="02020603050405020304" pitchFamily="18" charset="0"/>
              </a:rPr>
              <a:t> </a:t>
            </a:r>
            <a:r>
              <a:rPr lang="en-US" sz="2400" b="1" dirty="0" err="1">
                <a:cs typeface="Times New Roman" panose="02020603050405020304" pitchFamily="18" charset="0"/>
              </a:rPr>
              <a:t>giáo</a:t>
            </a:r>
            <a:r>
              <a:rPr lang="en-US" sz="2400" b="1" dirty="0">
                <a:cs typeface="Times New Roman" panose="02020603050405020304" pitchFamily="18" charset="0"/>
              </a:rPr>
              <a:t> khoa: </a:t>
            </a:r>
            <a:r>
              <a:rPr lang="vi-VN" sz="2400" b="1" dirty="0">
                <a:cs typeface="Times New Roman" panose="02020603050405020304" pitchFamily="18" charset="0"/>
              </a:rPr>
              <a:t>khái niệm</a:t>
            </a:r>
            <a:r>
              <a:rPr lang="en-US" sz="2400" b="1" dirty="0">
                <a:cs typeface="Times New Roman" panose="02020603050405020304" pitchFamily="18" charset="0"/>
              </a:rPr>
              <a:t>,</a:t>
            </a:r>
            <a:r>
              <a:rPr lang="vi-VN" sz="2400" b="1" dirty="0">
                <a:cs typeface="Times New Roman" panose="02020603050405020304" pitchFamily="18" charset="0"/>
              </a:rPr>
              <a:t> hình ảnh bảo đảm chính xác, khách quan và phù hợp</a:t>
            </a:r>
            <a:r>
              <a:rPr lang="en-US" sz="2400" b="1" dirty="0">
                <a:cs typeface="Times New Roman" panose="02020603050405020304" pitchFamily="18" charset="0"/>
              </a:rPr>
              <a:t>, </a:t>
            </a:r>
            <a:r>
              <a:rPr lang="vi-VN" sz="2400" b="1" dirty="0">
                <a:cs typeface="Times New Roman" panose="02020603050405020304" pitchFamily="18" charset="0"/>
              </a:rPr>
              <a:t>có nguồn gốc rõ ràng</a:t>
            </a:r>
            <a:r>
              <a:rPr lang="en-US" sz="2400" b="1" dirty="0">
                <a:cs typeface="Times New Roman" panose="02020603050405020304" pitchFamily="18" charset="0"/>
              </a:rPr>
              <a:t>;</a:t>
            </a:r>
          </a:p>
        </p:txBody>
      </p:sp>
      <p:sp>
        <p:nvSpPr>
          <p:cNvPr id="5" name="Title 1">
            <a:extLst>
              <a:ext uri="{FF2B5EF4-FFF2-40B4-BE49-F238E27FC236}">
                <a16:creationId xmlns:a16="http://schemas.microsoft.com/office/drawing/2014/main" id="{B31F1F23-2A4D-4244-9711-91612048EF2F}"/>
              </a:ext>
            </a:extLst>
          </p:cNvPr>
          <p:cNvSpPr txBox="1">
            <a:spLocks/>
          </p:cNvSpPr>
          <p:nvPr/>
        </p:nvSpPr>
        <p:spPr>
          <a:xfrm>
            <a:off x="2761488" y="135776"/>
            <a:ext cx="7392629" cy="884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QUAN ĐIỂM MỚI </a:t>
            </a:r>
            <a:br>
              <a:rPr lang="en-US" sz="2800" b="1" dirty="0">
                <a:effectLst/>
                <a:latin typeface="Times New Roman" panose="02020603050405020304" pitchFamily="18" charset="0"/>
                <a:ea typeface="Cambria" panose="02040503050406030204" pitchFamily="18" charset="0"/>
                <a:cs typeface="Times New Roman" panose="02020603050405020304" pitchFamily="18" charset="0"/>
              </a:rPr>
            </a:br>
            <a:r>
              <a:rPr lang="en-US" sz="2800" b="1" dirty="0">
                <a:solidFill>
                  <a:schemeClr val="bg2">
                    <a:lumMod val="25000"/>
                  </a:schemeClr>
                </a:solidFill>
                <a:effectLst/>
                <a:latin typeface="Times New Roman" panose="02020603050405020304" pitchFamily="18" charset="0"/>
                <a:ea typeface="Cambria" panose="02040503050406030204" pitchFamily="18" charset="0"/>
                <a:cs typeface="Times New Roman" panose="02020603050405020304" pitchFamily="18" charset="0"/>
              </a:rPr>
              <a:t>KHI BIÊN SOẠN GIÁO DỤC CÔNG </a:t>
            </a:r>
            <a:r>
              <a:rPr lang="en-US" sz="2800" b="1">
                <a:solidFill>
                  <a:schemeClr val="bg2">
                    <a:lumMod val="25000"/>
                  </a:schemeClr>
                </a:solidFill>
                <a:effectLst/>
                <a:latin typeface="Times New Roman" panose="02020603050405020304" pitchFamily="18" charset="0"/>
                <a:ea typeface="Cambria" panose="02040503050406030204" pitchFamily="18" charset="0"/>
                <a:cs typeface="Times New Roman" panose="02020603050405020304" pitchFamily="18" charset="0"/>
              </a:rPr>
              <a:t>DÂN 8</a:t>
            </a:r>
            <a:endParaRPr lang="en-US" sz="2800" b="1" dirty="0">
              <a:solidFill>
                <a:schemeClr val="bg2">
                  <a:lumMod val="25000"/>
                </a:schemeClr>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872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11</a:t>
            </a:fld>
            <a:endParaRPr lang="en-US"/>
          </a:p>
        </p:txBody>
      </p:sp>
      <p:sp>
        <p:nvSpPr>
          <p:cNvPr id="3" name="Content Placeholder 2"/>
          <p:cNvSpPr>
            <a:spLocks noGrp="1"/>
          </p:cNvSpPr>
          <p:nvPr>
            <p:ph idx="4294967295"/>
          </p:nvPr>
        </p:nvSpPr>
        <p:spPr>
          <a:xfrm>
            <a:off x="98854" y="1283426"/>
            <a:ext cx="11849127" cy="4697071"/>
          </a:xfrm>
        </p:spPr>
        <p:txBody>
          <a:bodyPr>
            <a:noAutofit/>
          </a:bodyPr>
          <a:lstStyle/>
          <a:p>
            <a:pPr algn="just">
              <a:lnSpc>
                <a:spcPct val="150000"/>
              </a:lnSpc>
            </a:pPr>
            <a:r>
              <a:rPr lang="vi-VN" sz="2400" b="1" dirty="0">
                <a:latin typeface="+mj-lt"/>
              </a:rPr>
              <a:t>Đảm bảo các yêu cầu cần đạt của từng chủ đề, từng bài học một cách tuyệt đối dựa trên ma trận cụ thể;</a:t>
            </a:r>
          </a:p>
          <a:p>
            <a:pPr algn="just">
              <a:lnSpc>
                <a:spcPct val="150000"/>
              </a:lnSpc>
            </a:pPr>
            <a:r>
              <a:rPr lang="vi-VN" sz="2400" b="1" dirty="0">
                <a:latin typeface="+mj-lt"/>
              </a:rPr>
              <a:t>Đảm bảo nhất quán về định hướng vừa sức với khả năng của học sinh, khai thác đúng và đủ những cơ sở, nền tảng của từng chủ đề, bài học có chú trọng cụ thể đến các phẩm chất, năng lực chung, năng lực đặc thù</a:t>
            </a:r>
            <a:r>
              <a:rPr lang="en-US" sz="2400" b="1" dirty="0">
                <a:latin typeface="+mj-lt"/>
              </a:rPr>
              <a:t>,</a:t>
            </a:r>
            <a:r>
              <a:rPr lang="vi-VN" sz="2400" b="1" dirty="0">
                <a:latin typeface="+mj-lt"/>
              </a:rPr>
              <a:t>...;</a:t>
            </a:r>
          </a:p>
          <a:p>
            <a:pPr algn="just">
              <a:lnSpc>
                <a:spcPct val="150000"/>
              </a:lnSpc>
            </a:pPr>
            <a:r>
              <a:rPr lang="vi-VN" sz="2400" b="1" dirty="0">
                <a:latin typeface="+mj-lt"/>
              </a:rPr>
              <a:t>Chú trọng đến tính giáo dục,</a:t>
            </a:r>
            <a:r>
              <a:rPr lang="en-US" sz="2400" b="1" dirty="0">
                <a:latin typeface="+mj-lt"/>
              </a:rPr>
              <a:t> </a:t>
            </a:r>
            <a:r>
              <a:rPr lang="en-US" sz="2400" b="1" dirty="0" err="1">
                <a:latin typeface="Times New Roman" panose="02020603050405020304" pitchFamily="18" charset="0"/>
                <a:cs typeface="Times New Roman" panose="02020603050405020304" pitchFamily="18" charset="0"/>
              </a:rPr>
              <a:t>tính</a:t>
            </a:r>
            <a:r>
              <a:rPr lang="vi-VN" sz="2400" b="1" dirty="0">
                <a:latin typeface="+mj-lt"/>
              </a:rPr>
              <a:t> nhân văn theo định hướng của môn học và nhất là khai thác tính đặc trưng của từng chủ đề trong cái nhìn tổng thể;</a:t>
            </a:r>
          </a:p>
        </p:txBody>
      </p:sp>
      <p:sp>
        <p:nvSpPr>
          <p:cNvPr id="5" name="Title 1">
            <a:extLst>
              <a:ext uri="{FF2B5EF4-FFF2-40B4-BE49-F238E27FC236}">
                <a16:creationId xmlns:a16="http://schemas.microsoft.com/office/drawing/2014/main" id="{B31F1F23-2A4D-4244-9711-91612048EF2F}"/>
              </a:ext>
            </a:extLst>
          </p:cNvPr>
          <p:cNvSpPr txBox="1">
            <a:spLocks/>
          </p:cNvSpPr>
          <p:nvPr/>
        </p:nvSpPr>
        <p:spPr>
          <a:xfrm>
            <a:off x="2761488" y="192454"/>
            <a:ext cx="7455696" cy="761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QUAN ĐIỂM MỚI </a:t>
            </a:r>
            <a:br>
              <a:rPr lang="en-US" sz="2800" b="1" dirty="0">
                <a:effectLst/>
                <a:latin typeface="Times New Roman" panose="02020603050405020304" pitchFamily="18" charset="0"/>
                <a:ea typeface="Cambria" panose="02040503050406030204" pitchFamily="18" charset="0"/>
                <a:cs typeface="Times New Roman" panose="02020603050405020304" pitchFamily="18" charset="0"/>
              </a:rPr>
            </a:br>
            <a:r>
              <a:rPr lang="en-US" sz="2800" b="1" dirty="0">
                <a:solidFill>
                  <a:schemeClr val="bg2">
                    <a:lumMod val="25000"/>
                  </a:schemeClr>
                </a:solidFill>
                <a:effectLst/>
                <a:latin typeface="Times New Roman" panose="02020603050405020304" pitchFamily="18" charset="0"/>
                <a:ea typeface="Cambria" panose="02040503050406030204" pitchFamily="18" charset="0"/>
                <a:cs typeface="Times New Roman" panose="02020603050405020304" pitchFamily="18" charset="0"/>
              </a:rPr>
              <a:t>KHI BIÊN SOẠN GIÁO DỤC CÔNG </a:t>
            </a:r>
            <a:r>
              <a:rPr lang="en-US" sz="2800" b="1">
                <a:solidFill>
                  <a:schemeClr val="bg2">
                    <a:lumMod val="25000"/>
                  </a:schemeClr>
                </a:solidFill>
                <a:effectLst/>
                <a:latin typeface="Times New Roman" panose="02020603050405020304" pitchFamily="18" charset="0"/>
                <a:ea typeface="Cambria" panose="02040503050406030204" pitchFamily="18" charset="0"/>
                <a:cs typeface="Times New Roman" panose="02020603050405020304" pitchFamily="18" charset="0"/>
              </a:rPr>
              <a:t>DÂN 8</a:t>
            </a:r>
            <a:endParaRPr lang="en-US" sz="2800" b="1" dirty="0">
              <a:solidFill>
                <a:schemeClr val="bg2">
                  <a:lumMod val="25000"/>
                </a:schemeClr>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359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12</a:t>
            </a:fld>
            <a:endParaRPr lang="en-US"/>
          </a:p>
        </p:txBody>
      </p:sp>
      <p:sp>
        <p:nvSpPr>
          <p:cNvPr id="3" name="Content Placeholder 2"/>
          <p:cNvSpPr>
            <a:spLocks noGrp="1"/>
          </p:cNvSpPr>
          <p:nvPr>
            <p:ph idx="4294967295"/>
          </p:nvPr>
        </p:nvSpPr>
        <p:spPr>
          <a:xfrm>
            <a:off x="216883" y="1341112"/>
            <a:ext cx="11440592" cy="4904875"/>
          </a:xfrm>
        </p:spPr>
        <p:txBody>
          <a:bodyPr>
            <a:noAutofit/>
          </a:bodyPr>
          <a:lstStyle/>
          <a:p>
            <a:pPr algn="just">
              <a:lnSpc>
                <a:spcPts val="3580"/>
              </a:lnSpc>
            </a:pPr>
            <a:r>
              <a:rPr lang="vi-VN" sz="2400" b="1" dirty="0">
                <a:latin typeface="+mj-lt"/>
              </a:rPr>
              <a:t>Sách được triển khai dựa trên triết </a:t>
            </a:r>
            <a:r>
              <a:rPr lang="en-US" sz="2400" b="1" dirty="0" err="1">
                <a:latin typeface="Times New Roman" panose="02020603050405020304" pitchFamily="18" charset="0"/>
                <a:cs typeface="Times New Roman" panose="02020603050405020304" pitchFamily="18" charset="0"/>
              </a:rPr>
              <a:t>lí</a:t>
            </a:r>
            <a:r>
              <a:rPr lang="vi-VN" sz="2400" b="1" dirty="0">
                <a:latin typeface="+mj-lt"/>
              </a:rPr>
              <a:t>: từng bài học hay chủ đề phải tạo được cảm xúc và khắc sâu đối với học sinh. Các nội dung đảm bảo được mức độ nhận thức tương ứng và định hướng hành vi, thái độ cần rèn luyện ngay sau mỗi hoạt động;</a:t>
            </a:r>
          </a:p>
          <a:p>
            <a:pPr algn="just">
              <a:lnSpc>
                <a:spcPts val="3580"/>
              </a:lnSpc>
            </a:pPr>
            <a:r>
              <a:rPr lang="vi-VN" sz="2400" b="1" dirty="0">
                <a:latin typeface="+mj-lt"/>
              </a:rPr>
              <a:t>Sách được triển khai dựa trên tư duy tiếp cận quy nạp, từng hoạt động tạo ra hay khơi gợi các biểu tượng, tri thức; nuôi dưỡng cảm xúc của học sinh, từ đó</a:t>
            </a:r>
            <a:r>
              <a:rPr lang="en-US" sz="2400" b="1" dirty="0">
                <a:latin typeface="+mj-lt"/>
              </a:rPr>
              <a:t> </a:t>
            </a:r>
            <a:r>
              <a:rPr lang="en-US" sz="2400" b="1" dirty="0" err="1">
                <a:latin typeface="Times New Roman" panose="02020603050405020304" pitchFamily="18" charset="0"/>
                <a:cs typeface="Times New Roman" panose="02020603050405020304" pitchFamily="18" charset="0"/>
              </a:rPr>
              <a:t>giúp</a:t>
            </a:r>
            <a:r>
              <a:rPr lang="vi-VN" sz="2400" b="1" dirty="0">
                <a:latin typeface="+mj-lt"/>
              </a:rPr>
              <a:t> định hướng thái độ và hành vi. Ghi nhớ được khai thác dựa trên sự tổng hợp, cụ thể </a:t>
            </a:r>
            <a:r>
              <a:rPr lang="en-US" sz="2400" b="1" dirty="0" err="1">
                <a:latin typeface="Times New Roman" panose="02020603050405020304" pitchFamily="18" charset="0"/>
                <a:cs typeface="Times New Roman" panose="02020603050405020304" pitchFamily="18" charset="0"/>
              </a:rPr>
              <a:t>hoá</a:t>
            </a:r>
            <a:r>
              <a:rPr lang="vi-VN" sz="2400" b="1" dirty="0">
                <a:latin typeface="+mj-lt"/>
              </a:rPr>
              <a:t> những gì đã nhận thức</a:t>
            </a:r>
            <a:r>
              <a:rPr lang="en-US" sz="2400" b="1" dirty="0">
                <a:latin typeface="+mj-lt"/>
              </a:rPr>
              <a:t>, </a:t>
            </a:r>
            <a:r>
              <a:rPr lang="vi-VN" sz="2400" b="1" dirty="0">
                <a:latin typeface="+mj-lt"/>
              </a:rPr>
              <a:t>trải nghiệm</a:t>
            </a:r>
            <a:r>
              <a:rPr lang="en-US" sz="2400" b="1" dirty="0">
                <a:latin typeface="+mj-lt"/>
              </a:rPr>
              <a:t>, </a:t>
            </a:r>
            <a:r>
              <a:rPr lang="vi-VN" sz="2400" b="1" dirty="0">
                <a:latin typeface="+mj-lt"/>
              </a:rPr>
              <a:t>không gây áp lực </a:t>
            </a:r>
            <a:r>
              <a:rPr lang="en-US" sz="2400" b="1" dirty="0" err="1">
                <a:latin typeface="Times New Roman" panose="02020603050405020304" pitchFamily="18" charset="0"/>
                <a:cs typeface="Times New Roman" panose="02020603050405020304" pitchFamily="18" charset="0"/>
              </a:rPr>
              <a:t>phải</a:t>
            </a:r>
            <a:r>
              <a:rPr lang="en-US" sz="2400" b="1" dirty="0">
                <a:latin typeface="+mj-lt"/>
              </a:rPr>
              <a:t> </a:t>
            </a:r>
            <a:r>
              <a:rPr lang="vi-VN" sz="2400" b="1" dirty="0">
                <a:latin typeface="+mj-lt"/>
              </a:rPr>
              <a:t>nhớ theo kiểu thuộc lòng hay ghi chép từng kiến thức và phải nhớ quá nhiều chi tiết.</a:t>
            </a:r>
          </a:p>
        </p:txBody>
      </p:sp>
      <p:sp>
        <p:nvSpPr>
          <p:cNvPr id="5" name="Title 1">
            <a:extLst>
              <a:ext uri="{FF2B5EF4-FFF2-40B4-BE49-F238E27FC236}">
                <a16:creationId xmlns:a16="http://schemas.microsoft.com/office/drawing/2014/main" id="{B31F1F23-2A4D-4244-9711-91612048EF2F}"/>
              </a:ext>
            </a:extLst>
          </p:cNvPr>
          <p:cNvSpPr txBox="1">
            <a:spLocks/>
          </p:cNvSpPr>
          <p:nvPr/>
        </p:nvSpPr>
        <p:spPr>
          <a:xfrm>
            <a:off x="2816352" y="237229"/>
            <a:ext cx="7322002" cy="761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QUAN ĐIỂM MỚI </a:t>
            </a:r>
            <a:br>
              <a:rPr lang="en-US" sz="2800" b="1" dirty="0">
                <a:effectLst/>
                <a:latin typeface="Times New Roman" panose="02020603050405020304" pitchFamily="18" charset="0"/>
                <a:ea typeface="Cambria" panose="02040503050406030204" pitchFamily="18" charset="0"/>
                <a:cs typeface="Times New Roman" panose="02020603050405020304" pitchFamily="18" charset="0"/>
              </a:rPr>
            </a:br>
            <a:r>
              <a:rPr lang="en-US" sz="2800" b="1" dirty="0">
                <a:solidFill>
                  <a:schemeClr val="bg2">
                    <a:lumMod val="25000"/>
                  </a:schemeClr>
                </a:solidFill>
                <a:effectLst/>
                <a:latin typeface="Times New Roman" panose="02020603050405020304" pitchFamily="18" charset="0"/>
                <a:ea typeface="Cambria" panose="02040503050406030204" pitchFamily="18" charset="0"/>
                <a:cs typeface="Times New Roman" panose="02020603050405020304" pitchFamily="18" charset="0"/>
              </a:rPr>
              <a:t>KHI BIÊN SOẠN GIÁO DỤC CÔNG </a:t>
            </a:r>
            <a:r>
              <a:rPr lang="en-US" sz="2800" b="1">
                <a:solidFill>
                  <a:schemeClr val="bg2">
                    <a:lumMod val="25000"/>
                  </a:schemeClr>
                </a:solidFill>
                <a:effectLst/>
                <a:latin typeface="Times New Roman" panose="02020603050405020304" pitchFamily="18" charset="0"/>
                <a:ea typeface="Cambria" panose="02040503050406030204" pitchFamily="18" charset="0"/>
                <a:cs typeface="Times New Roman" panose="02020603050405020304" pitchFamily="18" charset="0"/>
              </a:rPr>
              <a:t>DÂN 8</a:t>
            </a:r>
            <a:endParaRPr lang="en-US" sz="2800" b="1" dirty="0">
              <a:solidFill>
                <a:schemeClr val="bg2">
                  <a:lumMod val="25000"/>
                </a:schemeClr>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3509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779C4323-E1AD-4834-8B83-7D48C0574BE9}" type="datetime1">
              <a:rPr lang="en-US" smtClean="0"/>
              <a:t>4/21/2023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13</a:t>
            </a:fld>
            <a:endParaRPr lang="en-US"/>
          </a:p>
        </p:txBody>
      </p:sp>
      <p:sp>
        <p:nvSpPr>
          <p:cNvPr id="4" name="TextBox 3"/>
          <p:cNvSpPr txBox="1"/>
          <p:nvPr/>
        </p:nvSpPr>
        <p:spPr>
          <a:xfrm>
            <a:off x="2653990" y="44606"/>
            <a:ext cx="8374564" cy="646331"/>
          </a:xfrm>
          <a:prstGeom prst="rect">
            <a:avLst/>
          </a:prstGeom>
          <a:noFill/>
        </p:spPr>
        <p:txBody>
          <a:bodyPr wrap="square" rtlCol="0">
            <a:spAutoFit/>
          </a:bodyPr>
          <a:lstStyle/>
          <a:p>
            <a:pPr algn="ctr"/>
            <a:r>
              <a:rPr lang="en-US" sz="3600" b="1" dirty="0" err="1">
                <a:solidFill>
                  <a:srgbClr val="0088CF"/>
                </a:solidFill>
                <a:latin typeface="Times New Roman" panose="02020603050405020304" pitchFamily="18" charset="0"/>
              </a:rPr>
              <a:t>Hoạt</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động</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Hỏi</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đáp</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nhanh</a:t>
            </a:r>
            <a:endParaRPr lang="en-US" sz="3600" b="1" dirty="0">
              <a:solidFill>
                <a:srgbClr val="0088CF"/>
              </a:solidFill>
              <a:latin typeface="Times New Roman" panose="02020603050405020304" pitchFamily="18" charset="0"/>
            </a:endParaRPr>
          </a:p>
        </p:txBody>
      </p:sp>
      <p:sp>
        <p:nvSpPr>
          <p:cNvPr id="5" name="Content Placeholder 2">
            <a:extLst>
              <a:ext uri="{FF2B5EF4-FFF2-40B4-BE49-F238E27FC236}">
                <a16:creationId xmlns:a16="http://schemas.microsoft.com/office/drawing/2014/main" id="{028CAA54-1C58-4741-B956-776C750C2D51}"/>
              </a:ext>
            </a:extLst>
          </p:cNvPr>
          <p:cNvSpPr txBox="1">
            <a:spLocks/>
          </p:cNvSpPr>
          <p:nvPr/>
        </p:nvSpPr>
        <p:spPr>
          <a:xfrm>
            <a:off x="0" y="1133369"/>
            <a:ext cx="12192000" cy="4797874"/>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600" dirty="0" err="1">
                <a:latin typeface="Times New Roman" panose="02020603050405020304" pitchFamily="18" charset="0"/>
              </a:rPr>
              <a:t>Hãy</a:t>
            </a:r>
            <a:r>
              <a:rPr lang="en-US" sz="3600" dirty="0">
                <a:latin typeface="Times New Roman" panose="02020603050405020304" pitchFamily="18" charset="0"/>
              </a:rPr>
              <a:t> </a:t>
            </a:r>
            <a:r>
              <a:rPr lang="en-US" sz="3600" dirty="0" err="1">
                <a:latin typeface="Times New Roman" panose="02020603050405020304" pitchFamily="18" charset="0"/>
              </a:rPr>
              <a:t>thực</a:t>
            </a:r>
            <a:r>
              <a:rPr lang="en-US" sz="3600" dirty="0">
                <a:latin typeface="Times New Roman" panose="02020603050405020304" pitchFamily="18" charset="0"/>
              </a:rPr>
              <a:t> </a:t>
            </a:r>
            <a:r>
              <a:rPr lang="en-US" sz="3600" dirty="0" err="1">
                <a:latin typeface="Times New Roman" panose="02020603050405020304" pitchFamily="18" charset="0"/>
              </a:rPr>
              <a:t>hiện</a:t>
            </a:r>
            <a:r>
              <a:rPr lang="en-US" sz="3600" dirty="0">
                <a:latin typeface="Times New Roman" panose="02020603050405020304" pitchFamily="18" charset="0"/>
              </a:rPr>
              <a:t> </a:t>
            </a:r>
            <a:r>
              <a:rPr lang="en-US" sz="3600" dirty="0" err="1">
                <a:latin typeface="Times New Roman" panose="02020603050405020304" pitchFamily="18" charset="0"/>
              </a:rPr>
              <a:t>nhanh</a:t>
            </a:r>
            <a:r>
              <a:rPr lang="en-US" sz="3600" dirty="0">
                <a:latin typeface="Times New Roman" panose="02020603050405020304" pitchFamily="18" charset="0"/>
              </a:rPr>
              <a:t> </a:t>
            </a:r>
            <a:r>
              <a:rPr lang="en-US" sz="3600" dirty="0" err="1">
                <a:latin typeface="Times New Roman" panose="02020603050405020304" pitchFamily="18" charset="0"/>
              </a:rPr>
              <a:t>các</a:t>
            </a:r>
            <a:r>
              <a:rPr lang="en-US" sz="3600" dirty="0">
                <a:latin typeface="Times New Roman" panose="02020603050405020304" pitchFamily="18" charset="0"/>
              </a:rPr>
              <a:t> </a:t>
            </a:r>
            <a:r>
              <a:rPr lang="en-US" sz="3600" dirty="0" err="1">
                <a:latin typeface="Times New Roman" panose="02020603050405020304" pitchFamily="18" charset="0"/>
              </a:rPr>
              <a:t>yêu</a:t>
            </a:r>
            <a:r>
              <a:rPr lang="en-US" sz="3600" dirty="0">
                <a:latin typeface="Times New Roman" panose="02020603050405020304" pitchFamily="18" charset="0"/>
              </a:rPr>
              <a:t> </a:t>
            </a:r>
            <a:r>
              <a:rPr lang="en-US" sz="3600" dirty="0" err="1">
                <a:latin typeface="Times New Roman" panose="02020603050405020304" pitchFamily="18" charset="0"/>
              </a:rPr>
              <a:t>cầu</a:t>
            </a:r>
            <a:r>
              <a:rPr lang="en-US" sz="3600" dirty="0">
                <a:latin typeface="Times New Roman" panose="02020603050405020304" pitchFamily="18" charset="0"/>
              </a:rPr>
              <a:t> </a:t>
            </a:r>
            <a:r>
              <a:rPr lang="en-US" sz="3600" dirty="0" err="1">
                <a:latin typeface="Times New Roman" panose="02020603050405020304" pitchFamily="18" charset="0"/>
              </a:rPr>
              <a:t>sau</a:t>
            </a:r>
            <a:r>
              <a:rPr lang="en-US" sz="3600" dirty="0">
                <a:latin typeface="Times New Roman" panose="02020603050405020304" pitchFamily="18" charset="0"/>
              </a:rPr>
              <a:t>:</a:t>
            </a:r>
          </a:p>
          <a:p>
            <a:pPr algn="just">
              <a:buFont typeface="Wingdings" panose="05000000000000000000" pitchFamily="2" charset="2"/>
              <a:buChar char="v"/>
            </a:pP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Nêu</a:t>
            </a:r>
            <a:r>
              <a:rPr lang="en-US" sz="3600" dirty="0">
                <a:latin typeface="Times New Roman" panose="02020603050405020304" pitchFamily="18" charset="0"/>
                <a:ea typeface="Cambria" panose="02040503050406030204" pitchFamily="18" charset="0"/>
              </a:rPr>
              <a:t> 4 </a:t>
            </a:r>
            <a:r>
              <a:rPr lang="en-US" sz="3600" dirty="0" err="1">
                <a:latin typeface="Times New Roman" panose="02020603050405020304" pitchFamily="18" charset="0"/>
                <a:ea typeface="Cambria" panose="02040503050406030204" pitchFamily="18" charset="0"/>
              </a:rPr>
              <a:t>mạch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nội</a:t>
            </a:r>
            <a:r>
              <a:rPr lang="en-US" sz="3600" dirty="0">
                <a:latin typeface="Times New Roman" panose="02020603050405020304" pitchFamily="18" charset="0"/>
                <a:ea typeface="Cambria" panose="02040503050406030204" pitchFamily="18" charset="0"/>
              </a:rPr>
              <a:t> dung </a:t>
            </a:r>
            <a:r>
              <a:rPr lang="en-US" sz="3600" dirty="0" err="1">
                <a:latin typeface="Times New Roman" panose="02020603050405020304" pitchFamily="18" charset="0"/>
                <a:ea typeface="Cambria" panose="02040503050406030204" pitchFamily="18" charset="0"/>
              </a:rPr>
              <a:t>của</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Chương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trình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môn</a:t>
            </a:r>
            <a:r>
              <a:rPr lang="en-US" sz="3600" dirty="0">
                <a:latin typeface="Times New Roman" panose="02020603050405020304" pitchFamily="18" charset="0"/>
                <a:ea typeface="Cambria" panose="02040503050406030204" pitchFamily="18" charset="0"/>
              </a:rPr>
              <a:t> GDCD </a:t>
            </a:r>
            <a:r>
              <a:rPr lang="en-US" sz="3600" dirty="0" err="1">
                <a:latin typeface="Times New Roman" panose="02020603050405020304" pitchFamily="18" charset="0"/>
                <a:ea typeface="Cambria" panose="02040503050406030204" pitchFamily="18" charset="0"/>
              </a:rPr>
              <a:t>lớp</a:t>
            </a:r>
            <a:r>
              <a:rPr lang="en-US" sz="3600" dirty="0">
                <a:latin typeface="Times New Roman" panose="02020603050405020304" pitchFamily="18" charset="0"/>
                <a:ea typeface="Cambria" panose="02040503050406030204" pitchFamily="18" charset="0"/>
              </a:rPr>
              <a:t> 8. </a:t>
            </a:r>
            <a:r>
              <a:rPr lang="en-US" sz="3600" dirty="0" err="1">
                <a:latin typeface="Times New Roman" panose="02020603050405020304" pitchFamily="18" charset="0"/>
                <a:ea typeface="Cambria" panose="02040503050406030204" pitchFamily="18" charset="0"/>
              </a:rPr>
              <a:t>Nêu</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tổng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số</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tiết</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của</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Chương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trình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môn</a:t>
            </a:r>
            <a:r>
              <a:rPr lang="en-US" sz="3600" dirty="0">
                <a:latin typeface="Times New Roman" panose="02020603050405020304" pitchFamily="18" charset="0"/>
                <a:ea typeface="Cambria" panose="02040503050406030204" pitchFamily="18" charset="0"/>
              </a:rPr>
              <a:t> GDCD </a:t>
            </a:r>
            <a:r>
              <a:rPr lang="en-US" sz="3600" dirty="0" err="1">
                <a:latin typeface="Times New Roman" panose="02020603050405020304" pitchFamily="18" charset="0"/>
                <a:ea typeface="Cambria" panose="02040503050406030204" pitchFamily="18" charset="0"/>
              </a:rPr>
              <a:t>lớp</a:t>
            </a:r>
            <a:r>
              <a:rPr lang="en-US" sz="3600" dirty="0">
                <a:latin typeface="Times New Roman" panose="02020603050405020304" pitchFamily="18" charset="0"/>
                <a:ea typeface="Cambria" panose="02040503050406030204" pitchFamily="18" charset="0"/>
              </a:rPr>
              <a:t> 8.</a:t>
            </a:r>
          </a:p>
          <a:p>
            <a:pPr algn="just">
              <a:buFont typeface="Wingdings" panose="05000000000000000000" pitchFamily="2" charset="2"/>
              <a:buChar char="v"/>
            </a:pP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Nêu</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số</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tiết</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từng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mạch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nội</a:t>
            </a:r>
            <a:r>
              <a:rPr lang="en-US" sz="3600" dirty="0">
                <a:latin typeface="Times New Roman" panose="02020603050405020304" pitchFamily="18" charset="0"/>
                <a:ea typeface="Cambria" panose="02040503050406030204" pitchFamily="18" charset="0"/>
              </a:rPr>
              <a:t> dung </a:t>
            </a:r>
            <a:r>
              <a:rPr lang="en-US" sz="3600" dirty="0" err="1">
                <a:latin typeface="Times New Roman" panose="02020603050405020304" pitchFamily="18" charset="0"/>
                <a:ea typeface="Cambria" panose="02040503050406030204" pitchFamily="18" charset="0"/>
              </a:rPr>
              <a:t>của</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Chương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trình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môn</a:t>
            </a:r>
            <a:r>
              <a:rPr lang="en-US" sz="3600" dirty="0">
                <a:latin typeface="Times New Roman" panose="02020603050405020304" pitchFamily="18" charset="0"/>
                <a:ea typeface="Cambria" panose="02040503050406030204" pitchFamily="18" charset="0"/>
              </a:rPr>
              <a:t> GDCD </a:t>
            </a:r>
            <a:r>
              <a:rPr lang="en-US" sz="3600" dirty="0" err="1">
                <a:latin typeface="Times New Roman" panose="02020603050405020304" pitchFamily="18" charset="0"/>
                <a:ea typeface="Cambria" panose="02040503050406030204" pitchFamily="18" charset="0"/>
              </a:rPr>
              <a:t>lớp</a:t>
            </a:r>
            <a:r>
              <a:rPr lang="en-US" sz="3600" dirty="0">
                <a:latin typeface="Times New Roman" panose="02020603050405020304" pitchFamily="18" charset="0"/>
                <a:ea typeface="Cambria" panose="02040503050406030204" pitchFamily="18" charset="0"/>
              </a:rPr>
              <a:t> 8.</a:t>
            </a:r>
          </a:p>
          <a:p>
            <a:pPr algn="just">
              <a:buFont typeface="Wingdings" panose="05000000000000000000" pitchFamily="2" charset="2"/>
              <a:buChar char="v"/>
            </a:pP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Nêu</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tỉ</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lệ</a:t>
            </a:r>
            <a:r>
              <a:rPr lang="en-US" sz="3600" dirty="0">
                <a:latin typeface="Times New Roman" panose="02020603050405020304" pitchFamily="18" charset="0"/>
                <a:ea typeface="Cambria" panose="02040503050406030204" pitchFamily="18" charset="0"/>
              </a:rPr>
              <a:t> % </a:t>
            </a:r>
            <a:r>
              <a:rPr lang="en-US" sz="3600" dirty="0" err="1">
                <a:latin typeface="Times New Roman" panose="02020603050405020304" pitchFamily="18" charset="0"/>
                <a:ea typeface="Cambria" panose="02040503050406030204" pitchFamily="18" charset="0"/>
              </a:rPr>
              <a:t>tương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ứng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với</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từng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mạch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nội</a:t>
            </a:r>
            <a:r>
              <a:rPr lang="en-US" sz="3600" dirty="0">
                <a:latin typeface="Times New Roman" panose="02020603050405020304" pitchFamily="18" charset="0"/>
                <a:ea typeface="Cambria" panose="02040503050406030204" pitchFamily="18" charset="0"/>
              </a:rPr>
              <a:t> dung </a:t>
            </a:r>
            <a:r>
              <a:rPr lang="en-US" sz="3600" dirty="0" err="1">
                <a:latin typeface="Times New Roman" panose="02020603050405020304" pitchFamily="18" charset="0"/>
                <a:ea typeface="Cambria" panose="02040503050406030204" pitchFamily="18" charset="0"/>
              </a:rPr>
              <a:t>của</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Chương</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trình</a:t>
            </a:r>
            <a:r>
              <a:rPr lang="en-US" sz="3600" dirty="0">
                <a:latin typeface="Times New Roman" panose="02020603050405020304" pitchFamily="18" charset="0"/>
                <a:ea typeface="Cambria" panose="02040503050406030204" pitchFamily="18" charset="0"/>
              </a:rPr>
              <a:t> </a:t>
            </a:r>
            <a:r>
              <a:rPr lang="en-US" sz="3600" dirty="0" err="1">
                <a:latin typeface="Times New Roman" panose="02020603050405020304" pitchFamily="18" charset="0"/>
                <a:ea typeface="Cambria" panose="02040503050406030204" pitchFamily="18" charset="0"/>
              </a:rPr>
              <a:t>môn</a:t>
            </a:r>
            <a:r>
              <a:rPr lang="en-US" sz="3600" dirty="0">
                <a:latin typeface="Times New Roman" panose="02020603050405020304" pitchFamily="18" charset="0"/>
                <a:ea typeface="Cambria" panose="02040503050406030204" pitchFamily="18" charset="0"/>
              </a:rPr>
              <a:t> GDCD </a:t>
            </a:r>
            <a:r>
              <a:rPr lang="en-US" sz="3600" dirty="0" err="1">
                <a:latin typeface="Times New Roman" panose="02020603050405020304" pitchFamily="18" charset="0"/>
                <a:ea typeface="Cambria" panose="02040503050406030204" pitchFamily="18" charset="0"/>
              </a:rPr>
              <a:t>lớp</a:t>
            </a:r>
            <a:r>
              <a:rPr lang="en-US" sz="3600" dirty="0">
                <a:latin typeface="Times New Roman" panose="02020603050405020304" pitchFamily="18" charset="0"/>
                <a:ea typeface="Cambria" panose="02040503050406030204" pitchFamily="18" charset="0"/>
              </a:rPr>
              <a:t> 8.</a:t>
            </a:r>
          </a:p>
          <a:p>
            <a:pPr algn="just">
              <a:buFont typeface="Wingdings" panose="05000000000000000000" pitchFamily="2" charset="2"/>
              <a:buChar char="v"/>
            </a:pPr>
            <a:endParaRPr lang="en-US" sz="3600" dirty="0">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15841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14</a:t>
            </a:fld>
            <a:endParaRPr lang="en-US"/>
          </a:p>
        </p:txBody>
      </p:sp>
      <p:sp>
        <p:nvSpPr>
          <p:cNvPr id="10" name="Rectangle: Rounded Corners 9">
            <a:extLst>
              <a:ext uri="{FF2B5EF4-FFF2-40B4-BE49-F238E27FC236}">
                <a16:creationId xmlns:a16="http://schemas.microsoft.com/office/drawing/2014/main" id="{91091D6E-E123-4870-A1E3-A1264AEE28A1}"/>
              </a:ext>
            </a:extLst>
          </p:cNvPr>
          <p:cNvSpPr/>
          <p:nvPr/>
        </p:nvSpPr>
        <p:spPr>
          <a:xfrm>
            <a:off x="3899088" y="2275114"/>
            <a:ext cx="4296228" cy="1153886"/>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anose="02020603050405020304" pitchFamily="18" charset="0"/>
              </a:rPr>
              <a:t>MẠCH NỘI DUNG</a:t>
            </a:r>
          </a:p>
        </p:txBody>
      </p:sp>
      <p:sp>
        <p:nvSpPr>
          <p:cNvPr id="11" name="Rectangle: Rounded Corners 10">
            <a:extLst>
              <a:ext uri="{FF2B5EF4-FFF2-40B4-BE49-F238E27FC236}">
                <a16:creationId xmlns:a16="http://schemas.microsoft.com/office/drawing/2014/main" id="{CE149829-E4E7-475C-AD9E-419224406BAE}"/>
              </a:ext>
            </a:extLst>
          </p:cNvPr>
          <p:cNvSpPr/>
          <p:nvPr/>
        </p:nvSpPr>
        <p:spPr>
          <a:xfrm>
            <a:off x="245602" y="4141844"/>
            <a:ext cx="2627086" cy="1524000"/>
          </a:xfrm>
          <a:prstGeom prst="roundRect">
            <a:avLst/>
          </a:prstGeom>
          <a:solidFill>
            <a:srgbClr val="33A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latin typeface="Times New Roman" panose="02020603050405020304" pitchFamily="18" charset="0"/>
                <a:ea typeface="Cambria" panose="02040503050406030204" pitchFamily="18" charset="0"/>
              </a:rPr>
              <a:t>Giáo dục</a:t>
            </a:r>
            <a:endParaRPr lang="en-US" sz="3200" b="1" dirty="0">
              <a:latin typeface="Times New Roman" panose="02020603050405020304" pitchFamily="18" charset="0"/>
              <a:ea typeface="Cambria" panose="02040503050406030204" pitchFamily="18" charset="0"/>
            </a:endParaRPr>
          </a:p>
          <a:p>
            <a:pPr lvl="0" algn="ctr"/>
            <a:r>
              <a:rPr lang="vi-VN" sz="3200" b="1" dirty="0">
                <a:latin typeface="Times New Roman" panose="02020603050405020304" pitchFamily="18" charset="0"/>
                <a:ea typeface="Cambria" panose="02040503050406030204" pitchFamily="18" charset="0"/>
              </a:rPr>
              <a:t>đạo đức</a:t>
            </a:r>
            <a:endParaRPr lang="en-US" sz="3200" b="1" dirty="0">
              <a:latin typeface="Times New Roman" panose="02020603050405020304" pitchFamily="18" charset="0"/>
              <a:ea typeface="Cambria" panose="02040503050406030204" pitchFamily="18" charset="0"/>
            </a:endParaRPr>
          </a:p>
          <a:p>
            <a:pPr lvl="0" algn="ctr"/>
            <a:r>
              <a:rPr lang="en-US" sz="3200" b="1" dirty="0">
                <a:latin typeface="Times New Roman" panose="02020603050405020304" pitchFamily="18" charset="0"/>
                <a:ea typeface="Cambria" panose="02040503050406030204" pitchFamily="18" charset="0"/>
              </a:rPr>
              <a:t>(35%)</a:t>
            </a:r>
            <a:endParaRPr lang="en-US" sz="3200" b="1" dirty="0">
              <a:latin typeface="Times New Roman" panose="02020603050405020304" pitchFamily="18" charset="0"/>
            </a:endParaRPr>
          </a:p>
        </p:txBody>
      </p:sp>
      <p:sp>
        <p:nvSpPr>
          <p:cNvPr id="12" name="Rectangle: Rounded Corners 11">
            <a:extLst>
              <a:ext uri="{FF2B5EF4-FFF2-40B4-BE49-F238E27FC236}">
                <a16:creationId xmlns:a16="http://schemas.microsoft.com/office/drawing/2014/main" id="{279D8973-2DD9-4AD2-BA10-EA939D524E8E}"/>
              </a:ext>
            </a:extLst>
          </p:cNvPr>
          <p:cNvSpPr/>
          <p:nvPr/>
        </p:nvSpPr>
        <p:spPr>
          <a:xfrm>
            <a:off x="3092521" y="4141844"/>
            <a:ext cx="2756737" cy="1524000"/>
          </a:xfrm>
          <a:prstGeom prst="roundRect">
            <a:avLst/>
          </a:prstGeom>
          <a:solidFill>
            <a:srgbClr val="008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000" b="1" dirty="0">
                <a:latin typeface="Times New Roman" panose="02020603050405020304" pitchFamily="18" charset="0"/>
                <a:ea typeface="Cambria" panose="02040503050406030204" pitchFamily="18" charset="0"/>
              </a:rPr>
              <a:t>Giáo dục</a:t>
            </a:r>
            <a:endParaRPr lang="en-US" sz="3000" b="1" dirty="0">
              <a:latin typeface="Times New Roman" panose="02020603050405020304" pitchFamily="18" charset="0"/>
              <a:ea typeface="Cambria" panose="02040503050406030204" pitchFamily="18" charset="0"/>
            </a:endParaRPr>
          </a:p>
          <a:p>
            <a:pPr lvl="0" algn="ctr"/>
            <a:r>
              <a:rPr lang="en-US" sz="3000" b="1" dirty="0" err="1">
                <a:latin typeface="Times New Roman" panose="02020603050405020304" pitchFamily="18" charset="0"/>
                <a:ea typeface="Cambria" panose="02040503050406030204" pitchFamily="18" charset="0"/>
              </a:rPr>
              <a:t>kĩ</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năng</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sống</a:t>
            </a:r>
            <a:endParaRPr lang="en-US" sz="3000" b="1" dirty="0">
              <a:latin typeface="Times New Roman" panose="02020603050405020304" pitchFamily="18" charset="0"/>
              <a:ea typeface="Cambria" panose="02040503050406030204" pitchFamily="18" charset="0"/>
            </a:endParaRPr>
          </a:p>
          <a:p>
            <a:pPr lvl="0" algn="ctr"/>
            <a:r>
              <a:rPr lang="en-US" sz="3000" b="1" dirty="0">
                <a:latin typeface="Times New Roman" panose="02020603050405020304" pitchFamily="18" charset="0"/>
                <a:ea typeface="Cambria" panose="02040503050406030204" pitchFamily="18" charset="0"/>
              </a:rPr>
              <a:t>(20%)</a:t>
            </a:r>
            <a:endParaRPr lang="en-US" sz="3000" b="1" dirty="0">
              <a:latin typeface="Times New Roman" panose="02020603050405020304" pitchFamily="18" charset="0"/>
            </a:endParaRPr>
          </a:p>
        </p:txBody>
      </p:sp>
      <p:sp>
        <p:nvSpPr>
          <p:cNvPr id="13" name="Rectangle: Rounded Corners 12">
            <a:extLst>
              <a:ext uri="{FF2B5EF4-FFF2-40B4-BE49-F238E27FC236}">
                <a16:creationId xmlns:a16="http://schemas.microsoft.com/office/drawing/2014/main" id="{50DEE63C-0015-479C-96FF-477E2F02FE14}"/>
              </a:ext>
            </a:extLst>
          </p:cNvPr>
          <p:cNvSpPr/>
          <p:nvPr/>
        </p:nvSpPr>
        <p:spPr>
          <a:xfrm>
            <a:off x="6096000" y="4141844"/>
            <a:ext cx="2627086" cy="1524000"/>
          </a:xfrm>
          <a:prstGeom prst="roundRect">
            <a:avLst/>
          </a:prstGeom>
          <a:solidFill>
            <a:srgbClr val="FBD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chemeClr val="bg2">
                    <a:lumMod val="25000"/>
                  </a:schemeClr>
                </a:solidFill>
                <a:latin typeface="Times New Roman" panose="02020603050405020304" pitchFamily="18" charset="0"/>
                <a:ea typeface="Cambria" panose="02040503050406030204" pitchFamily="18" charset="0"/>
              </a:rPr>
              <a:t>Giáo dục</a:t>
            </a:r>
            <a:endParaRPr lang="en-US" sz="3200" b="1" dirty="0">
              <a:solidFill>
                <a:schemeClr val="bg2">
                  <a:lumMod val="25000"/>
                </a:schemeClr>
              </a:solidFill>
              <a:latin typeface="Times New Roman" panose="02020603050405020304" pitchFamily="18" charset="0"/>
              <a:ea typeface="Cambria" panose="02040503050406030204" pitchFamily="18" charset="0"/>
            </a:endParaRPr>
          </a:p>
          <a:p>
            <a:pPr lvl="0" algn="ctr"/>
            <a:r>
              <a:rPr lang="en-US" sz="3200" b="1" dirty="0" err="1">
                <a:solidFill>
                  <a:schemeClr val="bg2">
                    <a:lumMod val="25000"/>
                  </a:schemeClr>
                </a:solidFill>
                <a:latin typeface="Times New Roman" panose="02020603050405020304" pitchFamily="18" charset="0"/>
                <a:ea typeface="Cambria" panose="02040503050406030204" pitchFamily="18" charset="0"/>
              </a:rPr>
              <a:t>kinh</a:t>
            </a:r>
            <a:r>
              <a:rPr lang="en-US" sz="3200" b="1" dirty="0">
                <a:solidFill>
                  <a:schemeClr val="bg2">
                    <a:lumMod val="25000"/>
                  </a:schemeClr>
                </a:solidFill>
                <a:latin typeface="Times New Roman" panose="02020603050405020304" pitchFamily="18" charset="0"/>
                <a:ea typeface="Cambria" panose="02040503050406030204" pitchFamily="18" charset="0"/>
              </a:rPr>
              <a:t> </a:t>
            </a:r>
            <a:r>
              <a:rPr lang="en-US" sz="3200" b="1" dirty="0" err="1">
                <a:solidFill>
                  <a:schemeClr val="bg2">
                    <a:lumMod val="25000"/>
                  </a:schemeClr>
                </a:solidFill>
                <a:latin typeface="Times New Roman" panose="02020603050405020304" pitchFamily="18" charset="0"/>
                <a:ea typeface="Cambria" panose="02040503050406030204" pitchFamily="18" charset="0"/>
              </a:rPr>
              <a:t>tế</a:t>
            </a:r>
            <a:endParaRPr lang="en-US" sz="3200" b="1" dirty="0">
              <a:solidFill>
                <a:schemeClr val="bg2">
                  <a:lumMod val="25000"/>
                </a:schemeClr>
              </a:solidFill>
              <a:latin typeface="Times New Roman" panose="02020603050405020304" pitchFamily="18" charset="0"/>
              <a:ea typeface="Cambria" panose="02040503050406030204" pitchFamily="18" charset="0"/>
            </a:endParaRPr>
          </a:p>
          <a:p>
            <a:pPr lvl="0" algn="ctr"/>
            <a:r>
              <a:rPr lang="en-US" sz="3200" b="1" dirty="0">
                <a:solidFill>
                  <a:schemeClr val="bg2">
                    <a:lumMod val="25000"/>
                  </a:schemeClr>
                </a:solidFill>
                <a:latin typeface="Times New Roman" panose="02020603050405020304" pitchFamily="18" charset="0"/>
                <a:ea typeface="Cambria" panose="02040503050406030204" pitchFamily="18" charset="0"/>
              </a:rPr>
              <a:t>(10%)</a:t>
            </a:r>
            <a:endParaRPr lang="en-US" sz="3200" b="1" dirty="0">
              <a:solidFill>
                <a:schemeClr val="bg2">
                  <a:lumMod val="25000"/>
                </a:schemeClr>
              </a:solidFill>
              <a:latin typeface="Times New Roman" panose="02020603050405020304" pitchFamily="18" charset="0"/>
            </a:endParaRPr>
          </a:p>
        </p:txBody>
      </p:sp>
      <p:sp>
        <p:nvSpPr>
          <p:cNvPr id="14" name="Rectangle: Rounded Corners 13">
            <a:extLst>
              <a:ext uri="{FF2B5EF4-FFF2-40B4-BE49-F238E27FC236}">
                <a16:creationId xmlns:a16="http://schemas.microsoft.com/office/drawing/2014/main" id="{0B10CC42-68A1-4AFF-889F-490BFE37FABC}"/>
              </a:ext>
            </a:extLst>
          </p:cNvPr>
          <p:cNvSpPr/>
          <p:nvPr/>
        </p:nvSpPr>
        <p:spPr>
          <a:xfrm>
            <a:off x="8969828" y="4141844"/>
            <a:ext cx="2627086" cy="1524000"/>
          </a:xfrm>
          <a:prstGeom prst="roundRect">
            <a:avLst/>
          </a:prstGeom>
          <a:solidFill>
            <a:srgbClr val="E24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latin typeface="Times New Roman" panose="02020603050405020304" pitchFamily="18" charset="0"/>
                <a:ea typeface="Cambria" panose="02040503050406030204" pitchFamily="18" charset="0"/>
              </a:rPr>
              <a:t>Giáo dục</a:t>
            </a:r>
            <a:endParaRPr lang="en-US" sz="3200" b="1" dirty="0">
              <a:latin typeface="Times New Roman" panose="02020603050405020304" pitchFamily="18" charset="0"/>
              <a:ea typeface="Cambria" panose="02040503050406030204" pitchFamily="18" charset="0"/>
            </a:endParaRPr>
          </a:p>
          <a:p>
            <a:pPr lvl="0" algn="ctr"/>
            <a:r>
              <a:rPr lang="en-US" sz="3200" b="1" dirty="0" err="1">
                <a:latin typeface="Times New Roman" panose="02020603050405020304" pitchFamily="18" charset="0"/>
                <a:ea typeface="Cambria" panose="02040503050406030204" pitchFamily="18" charset="0"/>
              </a:rPr>
              <a:t>pháp</a:t>
            </a:r>
            <a:r>
              <a:rPr lang="en-US" sz="3200" b="1" dirty="0">
                <a:latin typeface="Times New Roman" panose="02020603050405020304" pitchFamily="18" charset="0"/>
                <a:ea typeface="Cambria" panose="02040503050406030204" pitchFamily="18" charset="0"/>
              </a:rPr>
              <a:t> </a:t>
            </a:r>
            <a:r>
              <a:rPr lang="en-US" sz="3200" b="1" dirty="0" err="1">
                <a:latin typeface="Times New Roman" panose="02020603050405020304" pitchFamily="18" charset="0"/>
                <a:ea typeface="Cambria" panose="02040503050406030204" pitchFamily="18" charset="0"/>
              </a:rPr>
              <a:t>luật</a:t>
            </a:r>
            <a:endParaRPr lang="en-US" sz="3200" b="1" dirty="0">
              <a:latin typeface="Times New Roman" panose="02020603050405020304" pitchFamily="18" charset="0"/>
              <a:ea typeface="Cambria" panose="02040503050406030204" pitchFamily="18" charset="0"/>
            </a:endParaRPr>
          </a:p>
          <a:p>
            <a:pPr lvl="0" algn="ctr"/>
            <a:r>
              <a:rPr lang="en-US" sz="3200" b="1" dirty="0">
                <a:latin typeface="Times New Roman" panose="02020603050405020304" pitchFamily="18" charset="0"/>
                <a:ea typeface="Cambria" panose="02040503050406030204" pitchFamily="18" charset="0"/>
              </a:rPr>
              <a:t>(25%)</a:t>
            </a:r>
            <a:endParaRPr lang="en-US" sz="3200" b="1" dirty="0">
              <a:latin typeface="Times New Roman" panose="02020603050405020304" pitchFamily="18" charset="0"/>
            </a:endParaRPr>
          </a:p>
        </p:txBody>
      </p:sp>
      <p:cxnSp>
        <p:nvCxnSpPr>
          <p:cNvPr id="16" name="Connector: Elbow 15">
            <a:extLst>
              <a:ext uri="{FF2B5EF4-FFF2-40B4-BE49-F238E27FC236}">
                <a16:creationId xmlns:a16="http://schemas.microsoft.com/office/drawing/2014/main" id="{D3B83FBB-98C7-402A-AF26-4AFE256EEB81}"/>
              </a:ext>
            </a:extLst>
          </p:cNvPr>
          <p:cNvCxnSpPr>
            <a:stCxn id="10" idx="2"/>
            <a:endCxn id="11" idx="0"/>
          </p:cNvCxnSpPr>
          <p:nvPr/>
        </p:nvCxnSpPr>
        <p:spPr>
          <a:xfrm rot="5400000">
            <a:off x="3446752" y="1541394"/>
            <a:ext cx="712844" cy="4488057"/>
          </a:xfrm>
          <a:prstGeom prst="bentConnector3">
            <a:avLst/>
          </a:prstGeom>
          <a:ln/>
        </p:spPr>
        <p:style>
          <a:lnRef idx="1">
            <a:schemeClr val="dk1"/>
          </a:lnRef>
          <a:fillRef idx="0">
            <a:schemeClr val="dk1"/>
          </a:fillRef>
          <a:effectRef idx="0">
            <a:schemeClr val="dk1"/>
          </a:effectRef>
          <a:fontRef idx="minor">
            <a:schemeClr val="tx1"/>
          </a:fontRef>
        </p:style>
      </p:cxnSp>
      <p:cxnSp>
        <p:nvCxnSpPr>
          <p:cNvPr id="18" name="Connector: Elbow 17">
            <a:extLst>
              <a:ext uri="{FF2B5EF4-FFF2-40B4-BE49-F238E27FC236}">
                <a16:creationId xmlns:a16="http://schemas.microsoft.com/office/drawing/2014/main" id="{AC393FC8-C0E5-4742-B4FD-EB13F374E38A}"/>
              </a:ext>
            </a:extLst>
          </p:cNvPr>
          <p:cNvCxnSpPr>
            <a:stCxn id="10" idx="2"/>
            <a:endCxn id="12" idx="0"/>
          </p:cNvCxnSpPr>
          <p:nvPr/>
        </p:nvCxnSpPr>
        <p:spPr>
          <a:xfrm rot="5400000">
            <a:off x="4902624" y="2997266"/>
            <a:ext cx="712844" cy="1576312"/>
          </a:xfrm>
          <a:prstGeom prst="bentConnector3">
            <a:avLst/>
          </a:prstGeom>
        </p:spPr>
        <p:style>
          <a:lnRef idx="1">
            <a:schemeClr val="dk1"/>
          </a:lnRef>
          <a:fillRef idx="0">
            <a:schemeClr val="dk1"/>
          </a:fillRef>
          <a:effectRef idx="0">
            <a:schemeClr val="dk1"/>
          </a:effectRef>
          <a:fontRef idx="minor">
            <a:schemeClr val="tx1"/>
          </a:fontRef>
        </p:style>
      </p:cxnSp>
      <p:cxnSp>
        <p:nvCxnSpPr>
          <p:cNvPr id="20" name="Connector: Elbow 19">
            <a:extLst>
              <a:ext uri="{FF2B5EF4-FFF2-40B4-BE49-F238E27FC236}">
                <a16:creationId xmlns:a16="http://schemas.microsoft.com/office/drawing/2014/main" id="{DBBD0B56-8DDB-4D5F-B960-B1F7228D901F}"/>
              </a:ext>
            </a:extLst>
          </p:cNvPr>
          <p:cNvCxnSpPr>
            <a:stCxn id="10" idx="2"/>
            <a:endCxn id="13" idx="0"/>
          </p:cNvCxnSpPr>
          <p:nvPr/>
        </p:nvCxnSpPr>
        <p:spPr>
          <a:xfrm rot="16200000" flipH="1">
            <a:off x="6371950" y="3104251"/>
            <a:ext cx="712844" cy="1362341"/>
          </a:xfrm>
          <a:prstGeom prst="bentConnector3">
            <a:avLst/>
          </a:prstGeom>
        </p:spPr>
        <p:style>
          <a:lnRef idx="1">
            <a:schemeClr val="dk1"/>
          </a:lnRef>
          <a:fillRef idx="0">
            <a:schemeClr val="dk1"/>
          </a:fillRef>
          <a:effectRef idx="0">
            <a:schemeClr val="dk1"/>
          </a:effectRef>
          <a:fontRef idx="minor">
            <a:schemeClr val="tx1"/>
          </a:fontRef>
        </p:style>
      </p:cxnSp>
      <p:cxnSp>
        <p:nvCxnSpPr>
          <p:cNvPr id="22" name="Connector: Elbow 21">
            <a:extLst>
              <a:ext uri="{FF2B5EF4-FFF2-40B4-BE49-F238E27FC236}">
                <a16:creationId xmlns:a16="http://schemas.microsoft.com/office/drawing/2014/main" id="{8E7AE403-B229-41A3-BEA2-55059FD6516B}"/>
              </a:ext>
            </a:extLst>
          </p:cNvPr>
          <p:cNvCxnSpPr>
            <a:stCxn id="10" idx="2"/>
            <a:endCxn id="14" idx="0"/>
          </p:cNvCxnSpPr>
          <p:nvPr/>
        </p:nvCxnSpPr>
        <p:spPr>
          <a:xfrm rot="16200000" flipH="1">
            <a:off x="7808864" y="1667337"/>
            <a:ext cx="712844" cy="4236169"/>
          </a:xfrm>
          <a:prstGeom prst="bentConnector3">
            <a:avLst/>
          </a:prstGeom>
        </p:spPr>
        <p:style>
          <a:lnRef idx="1">
            <a:schemeClr val="dk1"/>
          </a:lnRef>
          <a:fillRef idx="0">
            <a:schemeClr val="dk1"/>
          </a:fillRef>
          <a:effectRef idx="0">
            <a:schemeClr val="dk1"/>
          </a:effectRef>
          <a:fontRef idx="minor">
            <a:schemeClr val="tx1"/>
          </a:fontRef>
        </p:style>
      </p:cxnSp>
      <p:sp>
        <p:nvSpPr>
          <p:cNvPr id="15" name="Title 1">
            <a:extLst>
              <a:ext uri="{FF2B5EF4-FFF2-40B4-BE49-F238E27FC236}">
                <a16:creationId xmlns:a16="http://schemas.microsoft.com/office/drawing/2014/main" id="{B31F1F23-2A4D-4244-9711-91612048EF2F}"/>
              </a:ext>
            </a:extLst>
          </p:cNvPr>
          <p:cNvSpPr txBox="1">
            <a:spLocks/>
          </p:cNvSpPr>
          <p:nvPr/>
        </p:nvSpPr>
        <p:spPr>
          <a:xfrm>
            <a:off x="0" y="1072530"/>
            <a:ext cx="11996351" cy="76199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3600" b="1" dirty="0">
                <a:solidFill>
                  <a:schemeClr val="accent5"/>
                </a:solidFill>
                <a:effectLst/>
                <a:latin typeface="Times New Roman" panose="02020603050405020304" pitchFamily="18" charset="0"/>
                <a:ea typeface="Cambria" panose="02040503050406030204" pitchFamily="18" charset="0"/>
              </a:rPr>
              <a:t>QUAN ĐIỂM MỚI KHI BIÊN SOẠN GIÁO DỤC CÔNG DÂN 7</a:t>
            </a:r>
          </a:p>
        </p:txBody>
      </p:sp>
    </p:spTree>
    <p:extLst>
      <p:ext uri="{BB962C8B-B14F-4D97-AF65-F5344CB8AC3E}">
        <p14:creationId xmlns:p14="http://schemas.microsoft.com/office/powerpoint/2010/main" val="427315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15</a:t>
            </a:fld>
            <a:endParaRPr lang="en-US"/>
          </a:p>
        </p:txBody>
      </p:sp>
      <p:sp>
        <p:nvSpPr>
          <p:cNvPr id="3" name="Content Placeholder 2"/>
          <p:cNvSpPr>
            <a:spLocks noGrp="1"/>
          </p:cNvSpPr>
          <p:nvPr>
            <p:ph idx="4294967295"/>
          </p:nvPr>
        </p:nvSpPr>
        <p:spPr>
          <a:xfrm>
            <a:off x="0" y="2037347"/>
            <a:ext cx="12192000" cy="4301808"/>
          </a:xfrm>
        </p:spPr>
        <p:txBody>
          <a:bodyPr>
            <a:noAutofit/>
          </a:bodyPr>
          <a:lstStyle/>
          <a:p>
            <a:pPr algn="just"/>
            <a:r>
              <a:rPr lang="vi-VN" sz="2800" dirty="0">
                <a:latin typeface="+mj-lt"/>
              </a:rPr>
              <a:t>Cấu trúc sách đảm bảo đủ các thành phần: phần, chương hoặc chủ đề; bài học; giải thích thuật ngữ; mục lục. Trong đó, từng chủ đề thiết kế </a:t>
            </a:r>
            <a:r>
              <a:rPr lang="en-US" dirty="0" err="1">
                <a:latin typeface="Times New Roman" panose="02020603050405020304" pitchFamily="18" charset="0"/>
                <a:cs typeface="Times New Roman" panose="02020603050405020304" pitchFamily="18" charset="0"/>
              </a:rPr>
              <a:t>gọn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chẽ</a:t>
            </a:r>
            <a:r>
              <a:rPr lang="vi-VN" sz="2800" dirty="0">
                <a:latin typeface="Times New Roman" panose="02020603050405020304" pitchFamily="18" charset="0"/>
                <a:cs typeface="Times New Roman" panose="02020603050405020304" pitchFamily="18" charset="0"/>
              </a:rPr>
              <a:t>, </a:t>
            </a:r>
            <a:r>
              <a:rPr lang="vi-VN" sz="2800" dirty="0">
                <a:latin typeface="+mj-lt"/>
              </a:rPr>
              <a:t>logic và đảm bảo tính m</a:t>
            </a:r>
            <a:r>
              <a:rPr lang="en-US" dirty="0">
                <a:latin typeface="Times New Roman" panose="02020603050405020304" pitchFamily="18" charset="0"/>
                <a:cs typeface="Times New Roman" panose="02020603050405020304" pitchFamily="18" charset="0"/>
              </a:rPr>
              <a:t>ĩ</a:t>
            </a:r>
            <a:r>
              <a:rPr lang="vi-VN" sz="2800" dirty="0">
                <a:latin typeface="+mj-lt"/>
              </a:rPr>
              <a:t> thuật - thuận lợi để học sinh tiếp cận</a:t>
            </a:r>
            <a:r>
              <a:rPr lang="en-US" sz="2800" dirty="0">
                <a:latin typeface="+mj-lt"/>
              </a:rPr>
              <a:t>.</a:t>
            </a:r>
            <a:endParaRPr lang="vi-VN" sz="2800" dirty="0">
              <a:latin typeface="+mj-lt"/>
            </a:endParaRPr>
          </a:p>
          <a:p>
            <a:pPr algn="just"/>
            <a:r>
              <a:rPr lang="vi-VN" sz="2800" dirty="0">
                <a:latin typeface="+mj-lt"/>
              </a:rPr>
              <a:t>Cấu trúc bài học gồm: </a:t>
            </a:r>
            <a:r>
              <a:rPr lang="vi-VN" sz="2800" i="1" dirty="0">
                <a:latin typeface="+mj-lt"/>
              </a:rPr>
              <a:t>mở đầu, </a:t>
            </a:r>
            <a:r>
              <a:rPr lang="en-US" sz="2800" i="1" dirty="0" err="1">
                <a:latin typeface="Times New Roman" panose="02020603050405020304" pitchFamily="18" charset="0"/>
                <a:cs typeface="Times New Roman" panose="02020603050405020304" pitchFamily="18" charset="0"/>
              </a:rPr>
              <a:t>khám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a:t>
            </a:r>
            <a:r>
              <a:rPr lang="vi-VN" sz="2800" i="1" dirty="0">
                <a:latin typeface="+mj-lt"/>
              </a:rPr>
              <a:t>, luyện tập, vận dụng</a:t>
            </a:r>
            <a:r>
              <a:rPr lang="vi-VN" sz="2800" dirty="0">
                <a:latin typeface="+mj-lt"/>
              </a:rPr>
              <a:t>. Trong đó, các phần được cấu trúc một cách logic và mềm mại. Đây là nền tảng để học sinh định hướng các hoạt động </a:t>
            </a:r>
            <a:r>
              <a:rPr lang="en-US" sz="2800" dirty="0" err="1">
                <a:latin typeface="Times New Roman" panose="02020603050405020304" pitchFamily="18" charset="0"/>
                <a:cs typeface="Times New Roman" panose="02020603050405020304" pitchFamily="18" charset="0"/>
              </a:rPr>
              <a:t>khi</a:t>
            </a:r>
            <a:r>
              <a:rPr lang="en-US" sz="2800" dirty="0">
                <a:latin typeface="+mj-lt"/>
              </a:rPr>
              <a:t> </a:t>
            </a:r>
            <a:r>
              <a:rPr lang="vi-VN" sz="2800" dirty="0">
                <a:latin typeface="+mj-lt"/>
              </a:rPr>
              <a:t>học tập môn Giáo dục công dân.</a:t>
            </a:r>
          </a:p>
        </p:txBody>
      </p:sp>
      <p:sp>
        <p:nvSpPr>
          <p:cNvPr id="5" name="Title 1">
            <a:extLst>
              <a:ext uri="{FF2B5EF4-FFF2-40B4-BE49-F238E27FC236}">
                <a16:creationId xmlns:a16="http://schemas.microsoft.com/office/drawing/2014/main" id="{B31F1F23-2A4D-4244-9711-91612048EF2F}"/>
              </a:ext>
            </a:extLst>
          </p:cNvPr>
          <p:cNvSpPr txBox="1">
            <a:spLocks/>
          </p:cNvSpPr>
          <p:nvPr/>
        </p:nvSpPr>
        <p:spPr>
          <a:xfrm>
            <a:off x="0" y="661317"/>
            <a:ext cx="12192000" cy="1274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solidFill>
                  <a:schemeClr val="accent5"/>
                </a:solidFill>
                <a:effectLst/>
                <a:latin typeface="Times New Roman" panose="02020603050405020304" pitchFamily="18" charset="0"/>
                <a:ea typeface="Cambria" panose="02040503050406030204" pitchFamily="18" charset="0"/>
              </a:rPr>
              <a:t>CẤU TRÚC SÁCH - CẤU TRÚC BÀI HỌC</a:t>
            </a:r>
            <a:br>
              <a:rPr lang="en-US" sz="3600" b="1" dirty="0">
                <a:solidFill>
                  <a:schemeClr val="accent5"/>
                </a:solidFill>
                <a:effectLst/>
                <a:latin typeface="Times New Roman" panose="02020603050405020304" pitchFamily="18" charset="0"/>
                <a:ea typeface="Cambria" panose="02040503050406030204" pitchFamily="18" charset="0"/>
              </a:rPr>
            </a:br>
            <a:r>
              <a:rPr lang="en-US" sz="3600" b="1" dirty="0">
                <a:solidFill>
                  <a:schemeClr val="accent5"/>
                </a:solidFill>
                <a:effectLst/>
                <a:latin typeface="Times New Roman" panose="02020603050405020304" pitchFamily="18" charset="0"/>
                <a:ea typeface="Cambria" panose="02040503050406030204" pitchFamily="18" charset="0"/>
              </a:rPr>
              <a:t>CẤU TRÚC NỘI DUNG</a:t>
            </a:r>
          </a:p>
        </p:txBody>
      </p:sp>
    </p:spTree>
    <p:extLst>
      <p:ext uri="{BB962C8B-B14F-4D97-AF65-F5344CB8AC3E}">
        <p14:creationId xmlns:p14="http://schemas.microsoft.com/office/powerpoint/2010/main" val="49674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779C4323-E1AD-4834-8B83-7D48C0574BE9}" type="datetime1">
              <a:rPr lang="en-US" smtClean="0"/>
              <a:t>4/21/2023</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16</a:t>
            </a:fld>
            <a:endParaRPr lang="en-US"/>
          </a:p>
        </p:txBody>
      </p:sp>
      <p:sp>
        <p:nvSpPr>
          <p:cNvPr id="4" name="TextBox 3"/>
          <p:cNvSpPr txBox="1"/>
          <p:nvPr/>
        </p:nvSpPr>
        <p:spPr>
          <a:xfrm>
            <a:off x="2653990" y="44606"/>
            <a:ext cx="8374564"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Sắp xếp thứ tự</a:t>
            </a:r>
          </a:p>
        </p:txBody>
      </p:sp>
      <p:sp>
        <p:nvSpPr>
          <p:cNvPr id="5" name="Content Placeholder 2">
            <a:extLst>
              <a:ext uri="{FF2B5EF4-FFF2-40B4-BE49-F238E27FC236}">
                <a16:creationId xmlns:a16="http://schemas.microsoft.com/office/drawing/2014/main" id="{028CAA54-1C58-4741-B956-776C750C2D51}"/>
              </a:ext>
            </a:extLst>
          </p:cNvPr>
          <p:cNvSpPr txBox="1">
            <a:spLocks/>
          </p:cNvSpPr>
          <p:nvPr/>
        </p:nvSpPr>
        <p:spPr>
          <a:xfrm>
            <a:off x="0" y="1044332"/>
            <a:ext cx="12192000" cy="4398403"/>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800" b="1" dirty="0" err="1">
                <a:latin typeface="Times New Roman" panose="02020603050405020304" pitchFamily="18" charset="0"/>
              </a:rPr>
              <a:t>Hãy</a:t>
            </a:r>
            <a:r>
              <a:rPr lang="en-US" sz="2800" b="1" dirty="0">
                <a:latin typeface="Times New Roman" panose="02020603050405020304" pitchFamily="18" charset="0"/>
              </a:rPr>
              <a:t> </a:t>
            </a:r>
            <a:r>
              <a:rPr lang="en-US" sz="2800" b="1" dirty="0" err="1">
                <a:latin typeface="Times New Roman" panose="02020603050405020304" pitchFamily="18" charset="0"/>
              </a:rPr>
              <a:t>sắp</a:t>
            </a:r>
            <a:r>
              <a:rPr lang="en-US" sz="2800" b="1" dirty="0">
                <a:latin typeface="Times New Roman" panose="02020603050405020304" pitchFamily="18" charset="0"/>
              </a:rPr>
              <a:t> </a:t>
            </a:r>
            <a:r>
              <a:rPr lang="en-US" sz="2800" b="1" dirty="0" err="1">
                <a:latin typeface="Times New Roman" panose="02020603050405020304" pitchFamily="18" charset="0"/>
              </a:rPr>
              <a:t>xếp</a:t>
            </a:r>
            <a:r>
              <a:rPr lang="en-US" sz="2800" b="1" dirty="0">
                <a:latin typeface="Times New Roman" panose="02020603050405020304" pitchFamily="18" charset="0"/>
              </a:rPr>
              <a:t> </a:t>
            </a:r>
            <a:r>
              <a:rPr lang="en-US" sz="2800" b="1" dirty="0" err="1">
                <a:latin typeface="Times New Roman" panose="02020603050405020304" pitchFamily="18" charset="0"/>
              </a:rPr>
              <a:t>thứ</a:t>
            </a:r>
            <a:r>
              <a:rPr lang="en-US" sz="2800" b="1" dirty="0">
                <a:latin typeface="Times New Roman" panose="02020603050405020304" pitchFamily="18" charset="0"/>
              </a:rPr>
              <a:t> </a:t>
            </a:r>
            <a:r>
              <a:rPr lang="en-US" sz="2800" b="1" dirty="0" err="1">
                <a:latin typeface="Times New Roman" panose="02020603050405020304" pitchFamily="18" charset="0"/>
              </a:rPr>
              <a:t>tự</a:t>
            </a:r>
            <a:r>
              <a:rPr lang="en-US" sz="2800" b="1" dirty="0">
                <a:latin typeface="Times New Roman" panose="02020603050405020304" pitchFamily="18" charset="0"/>
              </a:rPr>
              <a:t> </a:t>
            </a:r>
            <a:r>
              <a:rPr lang="en-US" sz="2800" b="1" dirty="0" err="1">
                <a:latin typeface="Times New Roman" panose="02020603050405020304" pitchFamily="18" charset="0"/>
              </a:rPr>
              <a:t>thông</a:t>
            </a:r>
            <a:r>
              <a:rPr lang="en-US" sz="2800" b="1" dirty="0">
                <a:latin typeface="Times New Roman" panose="02020603050405020304" pitchFamily="18" charset="0"/>
              </a:rPr>
              <a:t> tin </a:t>
            </a:r>
            <a:r>
              <a:rPr lang="en-US" sz="2800" b="1" dirty="0" err="1">
                <a:latin typeface="Times New Roman" panose="02020603050405020304" pitchFamily="18" charset="0"/>
              </a:rPr>
              <a:t>phù</a:t>
            </a:r>
            <a:r>
              <a:rPr lang="en-US" sz="2800" b="1" dirty="0">
                <a:latin typeface="Times New Roman" panose="02020603050405020304" pitchFamily="18" charset="0"/>
              </a:rPr>
              <a:t> </a:t>
            </a:r>
            <a:r>
              <a:rPr lang="en-US" sz="2800" b="1" dirty="0" err="1">
                <a:latin typeface="Times New Roman" panose="02020603050405020304" pitchFamily="18" charset="0"/>
              </a:rPr>
              <a:t>hợp</a:t>
            </a:r>
            <a:r>
              <a:rPr lang="en-US" sz="2800" b="1" dirty="0">
                <a:latin typeface="Times New Roman" panose="02020603050405020304" pitchFamily="18" charset="0"/>
              </a:rPr>
              <a:t> </a:t>
            </a:r>
            <a:r>
              <a:rPr lang="en-US" sz="2800" b="1" dirty="0" err="1">
                <a:latin typeface="Times New Roman" panose="02020603050405020304" pitchFamily="18" charset="0"/>
              </a:rPr>
              <a:t>dựa</a:t>
            </a:r>
            <a:r>
              <a:rPr lang="en-US" sz="2800" b="1" dirty="0">
                <a:latin typeface="Times New Roman" panose="02020603050405020304" pitchFamily="18" charset="0"/>
              </a:rPr>
              <a:t> </a:t>
            </a:r>
            <a:r>
              <a:rPr lang="en-US" sz="2800" b="1" dirty="0" err="1">
                <a:latin typeface="Times New Roman" panose="02020603050405020304" pitchFamily="18" charset="0"/>
              </a:rPr>
              <a:t>trên</a:t>
            </a:r>
            <a:r>
              <a:rPr lang="en-US" sz="2800" b="1" dirty="0">
                <a:latin typeface="Times New Roman" panose="02020603050405020304" pitchFamily="18" charset="0"/>
              </a:rPr>
              <a:t> </a:t>
            </a:r>
            <a:r>
              <a:rPr lang="en-US" sz="2800" b="1" dirty="0" err="1">
                <a:latin typeface="Times New Roman" panose="02020603050405020304" pitchFamily="18" charset="0"/>
              </a:rPr>
              <a:t>những</a:t>
            </a:r>
            <a:r>
              <a:rPr lang="en-US" sz="2800" b="1" dirty="0">
                <a:latin typeface="Times New Roman" panose="02020603050405020304" pitchFamily="18" charset="0"/>
              </a:rPr>
              <a:t> </a:t>
            </a:r>
            <a:r>
              <a:rPr lang="en-US" sz="2800" b="1" dirty="0" err="1">
                <a:latin typeface="Times New Roman" panose="02020603050405020304" pitchFamily="18" charset="0"/>
              </a:rPr>
              <a:t>gợi</a:t>
            </a:r>
            <a:r>
              <a:rPr lang="en-US" sz="2800" b="1" dirty="0">
                <a:latin typeface="Times New Roman" panose="02020603050405020304" pitchFamily="18" charset="0"/>
              </a:rPr>
              <a:t> ý </a:t>
            </a:r>
            <a:r>
              <a:rPr lang="en-US" sz="2800" b="1" dirty="0" err="1">
                <a:latin typeface="Times New Roman" panose="02020603050405020304" pitchFamily="18" charset="0"/>
              </a:rPr>
              <a:t>sau</a:t>
            </a:r>
            <a:r>
              <a:rPr lang="en-US" sz="2800" b="1" dirty="0">
                <a:latin typeface="Times New Roman" panose="02020603050405020304" pitchFamily="18" charset="0"/>
              </a:rPr>
              <a:t>:</a:t>
            </a:r>
            <a:endParaRPr lang="en-US" sz="2800" b="1" dirty="0">
              <a:latin typeface="Times New Roman" panose="02020603050405020304" pitchFamily="18" charset="0"/>
              <a:ea typeface="Cambria" panose="02040503050406030204" pitchFamily="18" charset="0"/>
            </a:endParaRPr>
          </a:p>
        </p:txBody>
      </p:sp>
      <p:sp>
        <p:nvSpPr>
          <p:cNvPr id="6" name="Freeform: Shape 7">
            <a:extLst>
              <a:ext uri="{FF2B5EF4-FFF2-40B4-BE49-F238E27FC236}">
                <a16:creationId xmlns:a16="http://schemas.microsoft.com/office/drawing/2014/main" id="{DCCBC68E-6B97-4A1F-9F69-A6FCEBA12D88}"/>
              </a:ext>
            </a:extLst>
          </p:cNvPr>
          <p:cNvSpPr/>
          <p:nvPr/>
        </p:nvSpPr>
        <p:spPr>
          <a:xfrm>
            <a:off x="5186245" y="1981208"/>
            <a:ext cx="2235180" cy="894072"/>
          </a:xfrm>
          <a:custGeom>
            <a:avLst/>
            <a:gdLst>
              <a:gd name="connsiteX0" fmla="*/ 0 w 2235180"/>
              <a:gd name="connsiteY0" fmla="*/ 0 h 894072"/>
              <a:gd name="connsiteX1" fmla="*/ 2086165 w 2235180"/>
              <a:gd name="connsiteY1" fmla="*/ 0 h 894072"/>
              <a:gd name="connsiteX2" fmla="*/ 2235180 w 2235180"/>
              <a:gd name="connsiteY2" fmla="*/ 149015 h 894072"/>
              <a:gd name="connsiteX3" fmla="*/ 2235180 w 2235180"/>
              <a:gd name="connsiteY3" fmla="*/ 894072 h 894072"/>
              <a:gd name="connsiteX4" fmla="*/ 2235180 w 2235180"/>
              <a:gd name="connsiteY4" fmla="*/ 894072 h 894072"/>
              <a:gd name="connsiteX5" fmla="*/ 149015 w 2235180"/>
              <a:gd name="connsiteY5" fmla="*/ 894072 h 894072"/>
              <a:gd name="connsiteX6" fmla="*/ 0 w 2235180"/>
              <a:gd name="connsiteY6" fmla="*/ 745057 h 894072"/>
              <a:gd name="connsiteX7" fmla="*/ 0 w 2235180"/>
              <a:gd name="connsiteY7" fmla="*/ 0 h 89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180" h="894072">
                <a:moveTo>
                  <a:pt x="0" y="0"/>
                </a:moveTo>
                <a:lnTo>
                  <a:pt x="2086165" y="0"/>
                </a:lnTo>
                <a:lnTo>
                  <a:pt x="2235180" y="149015"/>
                </a:lnTo>
                <a:lnTo>
                  <a:pt x="2235180" y="894072"/>
                </a:lnTo>
                <a:lnTo>
                  <a:pt x="2235180" y="894072"/>
                </a:lnTo>
                <a:lnTo>
                  <a:pt x="149015" y="894072"/>
                </a:lnTo>
                <a:lnTo>
                  <a:pt x="0" y="745057"/>
                </a:lnTo>
                <a:lnTo>
                  <a:pt x="0" y="0"/>
                </a:lnTo>
                <a:close/>
              </a:path>
            </a:pathLst>
          </a:custGeom>
          <a:solidFill>
            <a:srgbClr val="E24B3C"/>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5307" tIns="99907" rIns="74507" bIns="99907" numCol="1" spcCol="1270" anchor="ctr" anchorCtr="0">
            <a:noAutofit/>
          </a:bodyPr>
          <a:lstStyle/>
          <a:p>
            <a:pPr marL="0" lvl="0" indent="0" algn="ctr" defTabSz="1778000">
              <a:lnSpc>
                <a:spcPct val="90000"/>
              </a:lnSpc>
              <a:spcBef>
                <a:spcPct val="0"/>
              </a:spcBef>
              <a:spcAft>
                <a:spcPct val="35000"/>
              </a:spcAft>
              <a:buNone/>
            </a:pPr>
            <a:r>
              <a:rPr lang="en-US" sz="4000" b="1" kern="1200">
                <a:effectLst/>
                <a:latin typeface="Times New Roman" panose="02020603050405020304" pitchFamily="18" charset="0"/>
              </a:rPr>
              <a:t>SGV</a:t>
            </a:r>
          </a:p>
        </p:txBody>
      </p:sp>
      <p:sp>
        <p:nvSpPr>
          <p:cNvPr id="7" name="Freeform: Shape 8">
            <a:extLst>
              <a:ext uri="{FF2B5EF4-FFF2-40B4-BE49-F238E27FC236}">
                <a16:creationId xmlns:a16="http://schemas.microsoft.com/office/drawing/2014/main" id="{B5008C2E-7306-409C-9F15-94E9D78E72B6}"/>
              </a:ext>
            </a:extLst>
          </p:cNvPr>
          <p:cNvSpPr/>
          <p:nvPr/>
        </p:nvSpPr>
        <p:spPr>
          <a:xfrm>
            <a:off x="8117072" y="3299140"/>
            <a:ext cx="1855199" cy="742079"/>
          </a:xfrm>
          <a:custGeom>
            <a:avLst/>
            <a:gdLst>
              <a:gd name="connsiteX0" fmla="*/ 0 w 1855199"/>
              <a:gd name="connsiteY0" fmla="*/ 0 h 742079"/>
              <a:gd name="connsiteX1" fmla="*/ 1731517 w 1855199"/>
              <a:gd name="connsiteY1" fmla="*/ 0 h 742079"/>
              <a:gd name="connsiteX2" fmla="*/ 1855199 w 1855199"/>
              <a:gd name="connsiteY2" fmla="*/ 123682 h 742079"/>
              <a:gd name="connsiteX3" fmla="*/ 1855199 w 1855199"/>
              <a:gd name="connsiteY3" fmla="*/ 742079 h 742079"/>
              <a:gd name="connsiteX4" fmla="*/ 1855199 w 1855199"/>
              <a:gd name="connsiteY4" fmla="*/ 742079 h 742079"/>
              <a:gd name="connsiteX5" fmla="*/ 123682 w 1855199"/>
              <a:gd name="connsiteY5" fmla="*/ 742079 h 742079"/>
              <a:gd name="connsiteX6" fmla="*/ 0 w 1855199"/>
              <a:gd name="connsiteY6" fmla="*/ 618397 h 742079"/>
              <a:gd name="connsiteX7" fmla="*/ 0 w 1855199"/>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199" h="742079">
                <a:moveTo>
                  <a:pt x="0" y="0"/>
                </a:moveTo>
                <a:lnTo>
                  <a:pt x="1731517" y="0"/>
                </a:lnTo>
                <a:lnTo>
                  <a:pt x="1855199" y="123682"/>
                </a:lnTo>
                <a:lnTo>
                  <a:pt x="1855199" y="742079"/>
                </a:lnTo>
                <a:lnTo>
                  <a:pt x="1855199" y="742079"/>
                </a:lnTo>
                <a:lnTo>
                  <a:pt x="123682" y="742079"/>
                </a:lnTo>
                <a:lnTo>
                  <a:pt x="0" y="618397"/>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800" b="1" i="0" kern="1200">
                <a:solidFill>
                  <a:sysClr val="windowText" lastClr="000000"/>
                </a:solidFill>
                <a:latin typeface="Times New Roman" panose="02020603050405020304" pitchFamily="18" charset="0"/>
                <a:ea typeface="Cambria" panose="02040503050406030204" pitchFamily="18" charset="0"/>
              </a:rPr>
              <a:t>T</a:t>
            </a:r>
            <a:r>
              <a:rPr lang="vi-VN" sz="2800" b="1" i="0" kern="1200">
                <a:solidFill>
                  <a:sysClr val="windowText" lastClr="000000"/>
                </a:solidFill>
                <a:latin typeface="Times New Roman" panose="02020603050405020304" pitchFamily="18" charset="0"/>
                <a:ea typeface="Cambria" panose="02040503050406030204" pitchFamily="18" charset="0"/>
              </a:rPr>
              <a:t>ổ chức</a:t>
            </a:r>
            <a:endParaRPr lang="en-US" sz="2800" b="1" kern="1200">
              <a:solidFill>
                <a:sysClr val="windowText" lastClr="000000"/>
              </a:solidFill>
              <a:latin typeface="Times New Roman" panose="02020603050405020304" pitchFamily="18" charset="0"/>
              <a:ea typeface="Cambria" panose="02040503050406030204" pitchFamily="18" charset="0"/>
            </a:endParaRPr>
          </a:p>
        </p:txBody>
      </p:sp>
      <p:sp>
        <p:nvSpPr>
          <p:cNvPr id="8" name="Freeform: Shape 9">
            <a:extLst>
              <a:ext uri="{FF2B5EF4-FFF2-40B4-BE49-F238E27FC236}">
                <a16:creationId xmlns:a16="http://schemas.microsoft.com/office/drawing/2014/main" id="{DA38844A-C43B-4C49-8899-538F1B327637}"/>
              </a:ext>
            </a:extLst>
          </p:cNvPr>
          <p:cNvSpPr/>
          <p:nvPr/>
        </p:nvSpPr>
        <p:spPr>
          <a:xfrm>
            <a:off x="6841272" y="4400985"/>
            <a:ext cx="2191658" cy="742079"/>
          </a:xfrm>
          <a:custGeom>
            <a:avLst/>
            <a:gdLst>
              <a:gd name="connsiteX0" fmla="*/ 0 w 2191658"/>
              <a:gd name="connsiteY0" fmla="*/ 0 h 742079"/>
              <a:gd name="connsiteX1" fmla="*/ 2067976 w 2191658"/>
              <a:gd name="connsiteY1" fmla="*/ 0 h 742079"/>
              <a:gd name="connsiteX2" fmla="*/ 2191658 w 2191658"/>
              <a:gd name="connsiteY2" fmla="*/ 123682 h 742079"/>
              <a:gd name="connsiteX3" fmla="*/ 2191658 w 2191658"/>
              <a:gd name="connsiteY3" fmla="*/ 742079 h 742079"/>
              <a:gd name="connsiteX4" fmla="*/ 2191658 w 2191658"/>
              <a:gd name="connsiteY4" fmla="*/ 742079 h 742079"/>
              <a:gd name="connsiteX5" fmla="*/ 123682 w 2191658"/>
              <a:gd name="connsiteY5" fmla="*/ 742079 h 742079"/>
              <a:gd name="connsiteX6" fmla="*/ 0 w 2191658"/>
              <a:gd name="connsiteY6" fmla="*/ 618397 h 742079"/>
              <a:gd name="connsiteX7" fmla="*/ 0 w 2191658"/>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658" h="742079">
                <a:moveTo>
                  <a:pt x="0" y="0"/>
                </a:moveTo>
                <a:lnTo>
                  <a:pt x="2067976" y="0"/>
                </a:lnTo>
                <a:lnTo>
                  <a:pt x="2191658" y="123682"/>
                </a:lnTo>
                <a:lnTo>
                  <a:pt x="2191658" y="742079"/>
                </a:lnTo>
                <a:lnTo>
                  <a:pt x="2191658" y="742079"/>
                </a:lnTo>
                <a:lnTo>
                  <a:pt x="123682" y="742079"/>
                </a:lnTo>
                <a:lnTo>
                  <a:pt x="0" y="618397"/>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800" b="1" i="0" kern="1200">
                <a:solidFill>
                  <a:sysClr val="windowText" lastClr="000000"/>
                </a:solidFill>
                <a:latin typeface="Times New Roman" panose="02020603050405020304" pitchFamily="18" charset="0"/>
                <a:ea typeface="Cambria" panose="02040503050406030204" pitchFamily="18" charset="0"/>
              </a:rPr>
              <a:t>H</a:t>
            </a:r>
            <a:r>
              <a:rPr lang="vi-VN" sz="2800" b="1" i="0" kern="1200">
                <a:solidFill>
                  <a:sysClr val="windowText" lastClr="000000"/>
                </a:solidFill>
                <a:latin typeface="Times New Roman" panose="02020603050405020304" pitchFamily="18" charset="0"/>
                <a:ea typeface="Cambria" panose="02040503050406030204" pitchFamily="18" charset="0"/>
              </a:rPr>
              <a:t>ướng dẫn</a:t>
            </a:r>
            <a:endParaRPr lang="en-US" sz="2800" b="1" kern="1200">
              <a:solidFill>
                <a:sysClr val="windowText" lastClr="000000"/>
              </a:solidFill>
              <a:latin typeface="Times New Roman" panose="02020603050405020304" pitchFamily="18" charset="0"/>
              <a:ea typeface="Cambria" panose="02040503050406030204" pitchFamily="18" charset="0"/>
            </a:endParaRPr>
          </a:p>
        </p:txBody>
      </p:sp>
      <p:sp>
        <p:nvSpPr>
          <p:cNvPr id="9" name="Freeform: Shape 10">
            <a:extLst>
              <a:ext uri="{FF2B5EF4-FFF2-40B4-BE49-F238E27FC236}">
                <a16:creationId xmlns:a16="http://schemas.microsoft.com/office/drawing/2014/main" id="{B1AD56B2-EB05-4F25-8DBE-020281D609E4}"/>
              </a:ext>
            </a:extLst>
          </p:cNvPr>
          <p:cNvSpPr/>
          <p:nvPr/>
        </p:nvSpPr>
        <p:spPr>
          <a:xfrm>
            <a:off x="645558" y="2065731"/>
            <a:ext cx="2235180" cy="894072"/>
          </a:xfrm>
          <a:custGeom>
            <a:avLst/>
            <a:gdLst>
              <a:gd name="connsiteX0" fmla="*/ 0 w 2235180"/>
              <a:gd name="connsiteY0" fmla="*/ 0 h 894072"/>
              <a:gd name="connsiteX1" fmla="*/ 2086165 w 2235180"/>
              <a:gd name="connsiteY1" fmla="*/ 0 h 894072"/>
              <a:gd name="connsiteX2" fmla="*/ 2235180 w 2235180"/>
              <a:gd name="connsiteY2" fmla="*/ 149015 h 894072"/>
              <a:gd name="connsiteX3" fmla="*/ 2235180 w 2235180"/>
              <a:gd name="connsiteY3" fmla="*/ 894072 h 894072"/>
              <a:gd name="connsiteX4" fmla="*/ 2235180 w 2235180"/>
              <a:gd name="connsiteY4" fmla="*/ 894072 h 894072"/>
              <a:gd name="connsiteX5" fmla="*/ 149015 w 2235180"/>
              <a:gd name="connsiteY5" fmla="*/ 894072 h 894072"/>
              <a:gd name="connsiteX6" fmla="*/ 0 w 2235180"/>
              <a:gd name="connsiteY6" fmla="*/ 745057 h 894072"/>
              <a:gd name="connsiteX7" fmla="*/ 0 w 2235180"/>
              <a:gd name="connsiteY7" fmla="*/ 0 h 89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180" h="894072">
                <a:moveTo>
                  <a:pt x="0" y="0"/>
                </a:moveTo>
                <a:lnTo>
                  <a:pt x="2086165" y="0"/>
                </a:lnTo>
                <a:lnTo>
                  <a:pt x="2235180" y="149015"/>
                </a:lnTo>
                <a:lnTo>
                  <a:pt x="2235180" y="894072"/>
                </a:lnTo>
                <a:lnTo>
                  <a:pt x="2235180" y="894072"/>
                </a:lnTo>
                <a:lnTo>
                  <a:pt x="149015" y="894072"/>
                </a:lnTo>
                <a:lnTo>
                  <a:pt x="0" y="745057"/>
                </a:lnTo>
                <a:lnTo>
                  <a:pt x="0" y="0"/>
                </a:lnTo>
                <a:close/>
              </a:path>
            </a:pathLst>
          </a:custGeom>
          <a:solidFill>
            <a:srgbClr val="FBD252"/>
          </a:solidFill>
        </p:spPr>
        <p:style>
          <a:lnRef idx="0">
            <a:schemeClr val="lt1">
              <a:hueOff val="0"/>
              <a:satOff val="0"/>
              <a:lumOff val="0"/>
              <a:alphaOff val="0"/>
            </a:schemeClr>
          </a:lnRef>
          <a:fillRef idx="3">
            <a:scrgbClr r="0" g="0" b="0"/>
          </a:fillRef>
          <a:effectRef idx="2">
            <a:schemeClr val="accent5">
              <a:hueOff val="-3676672"/>
              <a:satOff val="-5114"/>
              <a:lumOff val="-1961"/>
              <a:alphaOff val="0"/>
            </a:schemeClr>
          </a:effectRef>
          <a:fontRef idx="minor">
            <a:schemeClr val="lt1"/>
          </a:fontRef>
        </p:style>
        <p:txBody>
          <a:bodyPr spcFirstLastPara="0" vert="horz" wrap="square" lIns="125307" tIns="99907" rIns="74507" bIns="99907" numCol="1" spcCol="1270" anchor="ctr" anchorCtr="0">
            <a:noAutofit/>
          </a:bodyPr>
          <a:lstStyle/>
          <a:p>
            <a:pPr marL="0" lvl="0" indent="0" algn="ctr" defTabSz="1778000">
              <a:lnSpc>
                <a:spcPct val="90000"/>
              </a:lnSpc>
              <a:spcBef>
                <a:spcPct val="0"/>
              </a:spcBef>
              <a:spcAft>
                <a:spcPct val="35000"/>
              </a:spcAft>
              <a:buNone/>
            </a:pPr>
            <a:r>
              <a:rPr lang="en-US" sz="4000" b="1" kern="1200">
                <a:effectLst/>
                <a:latin typeface="Times New Roman" panose="02020603050405020304" pitchFamily="18" charset="0"/>
              </a:rPr>
              <a:t>SHS</a:t>
            </a:r>
          </a:p>
        </p:txBody>
      </p:sp>
      <p:sp>
        <p:nvSpPr>
          <p:cNvPr id="10" name="Freeform: Shape 11">
            <a:extLst>
              <a:ext uri="{FF2B5EF4-FFF2-40B4-BE49-F238E27FC236}">
                <a16:creationId xmlns:a16="http://schemas.microsoft.com/office/drawing/2014/main" id="{4EF6C94E-2BFB-4B8D-A237-5AAED1D9C2A0}"/>
              </a:ext>
            </a:extLst>
          </p:cNvPr>
          <p:cNvSpPr/>
          <p:nvPr/>
        </p:nvSpPr>
        <p:spPr>
          <a:xfrm>
            <a:off x="2399353" y="5565793"/>
            <a:ext cx="1855199" cy="742079"/>
          </a:xfrm>
          <a:custGeom>
            <a:avLst/>
            <a:gdLst>
              <a:gd name="connsiteX0" fmla="*/ 0 w 1855199"/>
              <a:gd name="connsiteY0" fmla="*/ 0 h 742079"/>
              <a:gd name="connsiteX1" fmla="*/ 1731517 w 1855199"/>
              <a:gd name="connsiteY1" fmla="*/ 0 h 742079"/>
              <a:gd name="connsiteX2" fmla="*/ 1855199 w 1855199"/>
              <a:gd name="connsiteY2" fmla="*/ 123682 h 742079"/>
              <a:gd name="connsiteX3" fmla="*/ 1855199 w 1855199"/>
              <a:gd name="connsiteY3" fmla="*/ 742079 h 742079"/>
              <a:gd name="connsiteX4" fmla="*/ 1855199 w 1855199"/>
              <a:gd name="connsiteY4" fmla="*/ 742079 h 742079"/>
              <a:gd name="connsiteX5" fmla="*/ 123682 w 1855199"/>
              <a:gd name="connsiteY5" fmla="*/ 742079 h 742079"/>
              <a:gd name="connsiteX6" fmla="*/ 0 w 1855199"/>
              <a:gd name="connsiteY6" fmla="*/ 618397 h 742079"/>
              <a:gd name="connsiteX7" fmla="*/ 0 w 1855199"/>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199" h="742079">
                <a:moveTo>
                  <a:pt x="0" y="0"/>
                </a:moveTo>
                <a:lnTo>
                  <a:pt x="1731517" y="0"/>
                </a:lnTo>
                <a:lnTo>
                  <a:pt x="1855199" y="123682"/>
                </a:lnTo>
                <a:lnTo>
                  <a:pt x="1855199" y="742079"/>
                </a:lnTo>
                <a:lnTo>
                  <a:pt x="1855199" y="742079"/>
                </a:lnTo>
                <a:lnTo>
                  <a:pt x="123682" y="742079"/>
                </a:lnTo>
                <a:lnTo>
                  <a:pt x="0" y="618397"/>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400" b="1" i="0" kern="1200" dirty="0" err="1">
                <a:solidFill>
                  <a:sysClr val="windowText" lastClr="000000"/>
                </a:solidFill>
                <a:latin typeface="Times New Roman" panose="02020603050405020304" pitchFamily="18" charset="0"/>
                <a:ea typeface="Cambria" panose="02040503050406030204" pitchFamily="18" charset="0"/>
              </a:rPr>
              <a:t>Mở</a:t>
            </a:r>
            <a:r>
              <a:rPr lang="en-US" sz="2400" b="1" i="0" kern="1200" dirty="0">
                <a:solidFill>
                  <a:sysClr val="windowText" lastClr="000000"/>
                </a:solidFill>
                <a:latin typeface="Times New Roman" panose="02020603050405020304" pitchFamily="18" charset="0"/>
                <a:ea typeface="Cambria" panose="02040503050406030204" pitchFamily="18" charset="0"/>
              </a:rPr>
              <a:t> </a:t>
            </a:r>
            <a:r>
              <a:rPr lang="en-US" sz="2400" b="1" i="0" kern="1200" dirty="0" err="1">
                <a:solidFill>
                  <a:sysClr val="windowText" lastClr="000000"/>
                </a:solidFill>
                <a:latin typeface="Times New Roman" panose="02020603050405020304" pitchFamily="18" charset="0"/>
                <a:ea typeface="Cambria" panose="02040503050406030204" pitchFamily="18" charset="0"/>
              </a:rPr>
              <a:t>đầu</a:t>
            </a:r>
            <a:endParaRPr lang="en-US" sz="2400" b="1" kern="1200" dirty="0">
              <a:solidFill>
                <a:sysClr val="windowText" lastClr="000000"/>
              </a:solidFill>
              <a:latin typeface="Times New Roman" panose="02020603050405020304" pitchFamily="18" charset="0"/>
              <a:ea typeface="Cambria" panose="02040503050406030204" pitchFamily="18" charset="0"/>
            </a:endParaRPr>
          </a:p>
        </p:txBody>
      </p:sp>
      <p:sp>
        <p:nvSpPr>
          <p:cNvPr id="11" name="Freeform: Shape 12">
            <a:extLst>
              <a:ext uri="{FF2B5EF4-FFF2-40B4-BE49-F238E27FC236}">
                <a16:creationId xmlns:a16="http://schemas.microsoft.com/office/drawing/2014/main" id="{FFBA0FFA-AC58-4919-A057-D1BD863D78B8}"/>
              </a:ext>
            </a:extLst>
          </p:cNvPr>
          <p:cNvSpPr/>
          <p:nvPr/>
        </p:nvSpPr>
        <p:spPr>
          <a:xfrm>
            <a:off x="6081902" y="5482385"/>
            <a:ext cx="1855199" cy="742079"/>
          </a:xfrm>
          <a:custGeom>
            <a:avLst/>
            <a:gdLst>
              <a:gd name="connsiteX0" fmla="*/ 0 w 1855199"/>
              <a:gd name="connsiteY0" fmla="*/ 0 h 742079"/>
              <a:gd name="connsiteX1" fmla="*/ 1731517 w 1855199"/>
              <a:gd name="connsiteY1" fmla="*/ 0 h 742079"/>
              <a:gd name="connsiteX2" fmla="*/ 1855199 w 1855199"/>
              <a:gd name="connsiteY2" fmla="*/ 123682 h 742079"/>
              <a:gd name="connsiteX3" fmla="*/ 1855199 w 1855199"/>
              <a:gd name="connsiteY3" fmla="*/ 742079 h 742079"/>
              <a:gd name="connsiteX4" fmla="*/ 1855199 w 1855199"/>
              <a:gd name="connsiteY4" fmla="*/ 742079 h 742079"/>
              <a:gd name="connsiteX5" fmla="*/ 123682 w 1855199"/>
              <a:gd name="connsiteY5" fmla="*/ 742079 h 742079"/>
              <a:gd name="connsiteX6" fmla="*/ 0 w 1855199"/>
              <a:gd name="connsiteY6" fmla="*/ 618397 h 742079"/>
              <a:gd name="connsiteX7" fmla="*/ 0 w 1855199"/>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199" h="742079">
                <a:moveTo>
                  <a:pt x="0" y="0"/>
                </a:moveTo>
                <a:lnTo>
                  <a:pt x="1731517" y="0"/>
                </a:lnTo>
                <a:lnTo>
                  <a:pt x="1855199" y="123682"/>
                </a:lnTo>
                <a:lnTo>
                  <a:pt x="1855199" y="742079"/>
                </a:lnTo>
                <a:lnTo>
                  <a:pt x="1855199" y="742079"/>
                </a:lnTo>
                <a:lnTo>
                  <a:pt x="123682" y="742079"/>
                </a:lnTo>
                <a:lnTo>
                  <a:pt x="0" y="618397"/>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400" b="1" i="0" kern="1200">
                <a:solidFill>
                  <a:sysClr val="windowText" lastClr="000000"/>
                </a:solidFill>
                <a:latin typeface="Times New Roman" panose="02020603050405020304" pitchFamily="18" charset="0"/>
                <a:ea typeface="Cambria" panose="02040503050406030204" pitchFamily="18" charset="0"/>
              </a:rPr>
              <a:t>Khám phá</a:t>
            </a:r>
            <a:endParaRPr lang="en-US" sz="2400" b="1" kern="1200">
              <a:solidFill>
                <a:sysClr val="windowText" lastClr="000000"/>
              </a:solidFill>
              <a:latin typeface="Times New Roman" panose="02020603050405020304" pitchFamily="18" charset="0"/>
              <a:ea typeface="Cambria" panose="02040503050406030204" pitchFamily="18" charset="0"/>
            </a:endParaRPr>
          </a:p>
        </p:txBody>
      </p:sp>
      <p:sp>
        <p:nvSpPr>
          <p:cNvPr id="12" name="Freeform: Shape 13">
            <a:extLst>
              <a:ext uri="{FF2B5EF4-FFF2-40B4-BE49-F238E27FC236}">
                <a16:creationId xmlns:a16="http://schemas.microsoft.com/office/drawing/2014/main" id="{A8351AA9-E402-4E7D-976D-079A154350AB}"/>
              </a:ext>
            </a:extLst>
          </p:cNvPr>
          <p:cNvSpPr/>
          <p:nvPr/>
        </p:nvSpPr>
        <p:spPr>
          <a:xfrm>
            <a:off x="4681935" y="3307628"/>
            <a:ext cx="1855199" cy="742079"/>
          </a:xfrm>
          <a:custGeom>
            <a:avLst/>
            <a:gdLst>
              <a:gd name="connsiteX0" fmla="*/ 0 w 1855199"/>
              <a:gd name="connsiteY0" fmla="*/ 0 h 742079"/>
              <a:gd name="connsiteX1" fmla="*/ 1731517 w 1855199"/>
              <a:gd name="connsiteY1" fmla="*/ 0 h 742079"/>
              <a:gd name="connsiteX2" fmla="*/ 1855199 w 1855199"/>
              <a:gd name="connsiteY2" fmla="*/ 123682 h 742079"/>
              <a:gd name="connsiteX3" fmla="*/ 1855199 w 1855199"/>
              <a:gd name="connsiteY3" fmla="*/ 742079 h 742079"/>
              <a:gd name="connsiteX4" fmla="*/ 1855199 w 1855199"/>
              <a:gd name="connsiteY4" fmla="*/ 742079 h 742079"/>
              <a:gd name="connsiteX5" fmla="*/ 123682 w 1855199"/>
              <a:gd name="connsiteY5" fmla="*/ 742079 h 742079"/>
              <a:gd name="connsiteX6" fmla="*/ 0 w 1855199"/>
              <a:gd name="connsiteY6" fmla="*/ 618397 h 742079"/>
              <a:gd name="connsiteX7" fmla="*/ 0 w 1855199"/>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199" h="742079">
                <a:moveTo>
                  <a:pt x="0" y="0"/>
                </a:moveTo>
                <a:lnTo>
                  <a:pt x="1731517" y="0"/>
                </a:lnTo>
                <a:lnTo>
                  <a:pt x="1855199" y="123682"/>
                </a:lnTo>
                <a:lnTo>
                  <a:pt x="1855199" y="742079"/>
                </a:lnTo>
                <a:lnTo>
                  <a:pt x="1855199" y="742079"/>
                </a:lnTo>
                <a:lnTo>
                  <a:pt x="123682" y="742079"/>
                </a:lnTo>
                <a:lnTo>
                  <a:pt x="0" y="618397"/>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400" b="1" i="0" kern="1200">
                <a:latin typeface="Times New Roman" panose="02020603050405020304" pitchFamily="18" charset="0"/>
                <a:ea typeface="Cambria" panose="02040503050406030204" pitchFamily="18" charset="0"/>
              </a:rPr>
              <a:t>Luyện tập</a:t>
            </a:r>
            <a:endParaRPr lang="en-US" sz="2400" b="1" kern="1200">
              <a:latin typeface="Times New Roman" panose="02020603050405020304" pitchFamily="18" charset="0"/>
              <a:ea typeface="Cambria" panose="02040503050406030204" pitchFamily="18" charset="0"/>
            </a:endParaRPr>
          </a:p>
        </p:txBody>
      </p:sp>
      <p:sp>
        <p:nvSpPr>
          <p:cNvPr id="13" name="Freeform: Shape 14">
            <a:extLst>
              <a:ext uri="{FF2B5EF4-FFF2-40B4-BE49-F238E27FC236}">
                <a16:creationId xmlns:a16="http://schemas.microsoft.com/office/drawing/2014/main" id="{0C35BCBD-079B-407E-AC00-3ABAF78880C7}"/>
              </a:ext>
            </a:extLst>
          </p:cNvPr>
          <p:cNvSpPr/>
          <p:nvPr/>
        </p:nvSpPr>
        <p:spPr>
          <a:xfrm>
            <a:off x="379638" y="4356838"/>
            <a:ext cx="1855199" cy="742079"/>
          </a:xfrm>
          <a:custGeom>
            <a:avLst/>
            <a:gdLst>
              <a:gd name="connsiteX0" fmla="*/ 0 w 1855199"/>
              <a:gd name="connsiteY0" fmla="*/ 0 h 742079"/>
              <a:gd name="connsiteX1" fmla="*/ 1731517 w 1855199"/>
              <a:gd name="connsiteY1" fmla="*/ 0 h 742079"/>
              <a:gd name="connsiteX2" fmla="*/ 1855199 w 1855199"/>
              <a:gd name="connsiteY2" fmla="*/ 123682 h 742079"/>
              <a:gd name="connsiteX3" fmla="*/ 1855199 w 1855199"/>
              <a:gd name="connsiteY3" fmla="*/ 742079 h 742079"/>
              <a:gd name="connsiteX4" fmla="*/ 1855199 w 1855199"/>
              <a:gd name="connsiteY4" fmla="*/ 742079 h 742079"/>
              <a:gd name="connsiteX5" fmla="*/ 123682 w 1855199"/>
              <a:gd name="connsiteY5" fmla="*/ 742079 h 742079"/>
              <a:gd name="connsiteX6" fmla="*/ 0 w 1855199"/>
              <a:gd name="connsiteY6" fmla="*/ 618397 h 742079"/>
              <a:gd name="connsiteX7" fmla="*/ 0 w 1855199"/>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199" h="742079">
                <a:moveTo>
                  <a:pt x="0" y="0"/>
                </a:moveTo>
                <a:lnTo>
                  <a:pt x="1731517" y="0"/>
                </a:lnTo>
                <a:lnTo>
                  <a:pt x="1855199" y="123682"/>
                </a:lnTo>
                <a:lnTo>
                  <a:pt x="1855199" y="742079"/>
                </a:lnTo>
                <a:lnTo>
                  <a:pt x="1855199" y="742079"/>
                </a:lnTo>
                <a:lnTo>
                  <a:pt x="123682" y="742079"/>
                </a:lnTo>
                <a:lnTo>
                  <a:pt x="0" y="618397"/>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400" b="1" i="0" kern="1200">
                <a:solidFill>
                  <a:sysClr val="windowText" lastClr="000000"/>
                </a:solidFill>
                <a:latin typeface="Times New Roman" panose="02020603050405020304" pitchFamily="18" charset="0"/>
                <a:ea typeface="Cambria" panose="02040503050406030204" pitchFamily="18" charset="0"/>
              </a:rPr>
              <a:t>Vận dụng</a:t>
            </a:r>
            <a:endParaRPr lang="en-US" sz="2400" b="1" kern="1200">
              <a:solidFill>
                <a:sysClr val="windowText" lastClr="000000"/>
              </a:solidFill>
              <a:latin typeface="Times New Roman" panose="02020603050405020304" pitchFamily="18" charset="0"/>
              <a:ea typeface="Cambria" panose="02040503050406030204" pitchFamily="18" charset="0"/>
            </a:endParaRPr>
          </a:p>
        </p:txBody>
      </p:sp>
      <p:sp>
        <p:nvSpPr>
          <p:cNvPr id="14" name="Freeform: Shape 15">
            <a:extLst>
              <a:ext uri="{FF2B5EF4-FFF2-40B4-BE49-F238E27FC236}">
                <a16:creationId xmlns:a16="http://schemas.microsoft.com/office/drawing/2014/main" id="{289CD057-9B8F-429F-999E-8F2336FD3C28}"/>
              </a:ext>
            </a:extLst>
          </p:cNvPr>
          <p:cNvSpPr/>
          <p:nvPr/>
        </p:nvSpPr>
        <p:spPr>
          <a:xfrm>
            <a:off x="9312558" y="1832542"/>
            <a:ext cx="2235180" cy="894072"/>
          </a:xfrm>
          <a:custGeom>
            <a:avLst/>
            <a:gdLst>
              <a:gd name="connsiteX0" fmla="*/ 0 w 2235180"/>
              <a:gd name="connsiteY0" fmla="*/ 0 h 894072"/>
              <a:gd name="connsiteX1" fmla="*/ 2086165 w 2235180"/>
              <a:gd name="connsiteY1" fmla="*/ 0 h 894072"/>
              <a:gd name="connsiteX2" fmla="*/ 2235180 w 2235180"/>
              <a:gd name="connsiteY2" fmla="*/ 149015 h 894072"/>
              <a:gd name="connsiteX3" fmla="*/ 2235180 w 2235180"/>
              <a:gd name="connsiteY3" fmla="*/ 894072 h 894072"/>
              <a:gd name="connsiteX4" fmla="*/ 2235180 w 2235180"/>
              <a:gd name="connsiteY4" fmla="*/ 894072 h 894072"/>
              <a:gd name="connsiteX5" fmla="*/ 149015 w 2235180"/>
              <a:gd name="connsiteY5" fmla="*/ 894072 h 894072"/>
              <a:gd name="connsiteX6" fmla="*/ 0 w 2235180"/>
              <a:gd name="connsiteY6" fmla="*/ 745057 h 894072"/>
              <a:gd name="connsiteX7" fmla="*/ 0 w 2235180"/>
              <a:gd name="connsiteY7" fmla="*/ 0 h 89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180" h="894072">
                <a:moveTo>
                  <a:pt x="0" y="0"/>
                </a:moveTo>
                <a:lnTo>
                  <a:pt x="2086165" y="0"/>
                </a:lnTo>
                <a:lnTo>
                  <a:pt x="2235180" y="149015"/>
                </a:lnTo>
                <a:lnTo>
                  <a:pt x="2235180" y="894072"/>
                </a:lnTo>
                <a:lnTo>
                  <a:pt x="2235180" y="894072"/>
                </a:lnTo>
                <a:lnTo>
                  <a:pt x="149015" y="894072"/>
                </a:lnTo>
                <a:lnTo>
                  <a:pt x="0" y="745057"/>
                </a:lnTo>
                <a:lnTo>
                  <a:pt x="0" y="0"/>
                </a:lnTo>
                <a:close/>
              </a:path>
            </a:pathLst>
          </a:custGeom>
          <a:solidFill>
            <a:srgbClr val="0088CF"/>
          </a:solidFill>
        </p:spPr>
        <p:style>
          <a:lnRef idx="0">
            <a:schemeClr val="lt1">
              <a:hueOff val="0"/>
              <a:satOff val="0"/>
              <a:lumOff val="0"/>
              <a:alphaOff val="0"/>
            </a:schemeClr>
          </a:lnRef>
          <a:fillRef idx="3">
            <a:scrgbClr r="0" g="0" b="0"/>
          </a:fillRef>
          <a:effectRef idx="2">
            <a:schemeClr val="accent5">
              <a:hueOff val="-7353344"/>
              <a:satOff val="-10228"/>
              <a:lumOff val="-3922"/>
              <a:alphaOff val="0"/>
            </a:schemeClr>
          </a:effectRef>
          <a:fontRef idx="minor">
            <a:schemeClr val="lt1"/>
          </a:fontRef>
        </p:style>
        <p:txBody>
          <a:bodyPr spcFirstLastPara="0" vert="horz" wrap="square" lIns="125307" tIns="99907" rIns="74507" bIns="99907" numCol="1" spcCol="1270" anchor="ctr" anchorCtr="0">
            <a:noAutofit/>
          </a:bodyPr>
          <a:lstStyle/>
          <a:p>
            <a:pPr marL="0" lvl="0" indent="0" algn="ctr" defTabSz="1778000">
              <a:lnSpc>
                <a:spcPct val="90000"/>
              </a:lnSpc>
              <a:spcBef>
                <a:spcPct val="0"/>
              </a:spcBef>
              <a:spcAft>
                <a:spcPct val="35000"/>
              </a:spcAft>
              <a:buNone/>
            </a:pPr>
            <a:r>
              <a:rPr lang="en-US" sz="4000" b="1" kern="1200">
                <a:effectLst/>
                <a:latin typeface="Times New Roman" panose="02020603050405020304" pitchFamily="18" charset="0"/>
              </a:rPr>
              <a:t>SBT </a:t>
            </a:r>
          </a:p>
        </p:txBody>
      </p:sp>
      <p:sp>
        <p:nvSpPr>
          <p:cNvPr id="15" name="Freeform: Shape 16">
            <a:extLst>
              <a:ext uri="{FF2B5EF4-FFF2-40B4-BE49-F238E27FC236}">
                <a16:creationId xmlns:a16="http://schemas.microsoft.com/office/drawing/2014/main" id="{0AA99DD9-FD26-4F4C-8A43-7E2C03421168}"/>
              </a:ext>
            </a:extLst>
          </p:cNvPr>
          <p:cNvSpPr/>
          <p:nvPr/>
        </p:nvSpPr>
        <p:spPr>
          <a:xfrm>
            <a:off x="750672" y="3287275"/>
            <a:ext cx="2130066" cy="742079"/>
          </a:xfrm>
          <a:custGeom>
            <a:avLst/>
            <a:gdLst>
              <a:gd name="connsiteX0" fmla="*/ 0 w 2130066"/>
              <a:gd name="connsiteY0" fmla="*/ 0 h 742079"/>
              <a:gd name="connsiteX1" fmla="*/ 2006384 w 2130066"/>
              <a:gd name="connsiteY1" fmla="*/ 0 h 742079"/>
              <a:gd name="connsiteX2" fmla="*/ 2130066 w 2130066"/>
              <a:gd name="connsiteY2" fmla="*/ 123682 h 742079"/>
              <a:gd name="connsiteX3" fmla="*/ 2130066 w 2130066"/>
              <a:gd name="connsiteY3" fmla="*/ 742079 h 742079"/>
              <a:gd name="connsiteX4" fmla="*/ 2130066 w 2130066"/>
              <a:gd name="connsiteY4" fmla="*/ 742079 h 742079"/>
              <a:gd name="connsiteX5" fmla="*/ 123682 w 2130066"/>
              <a:gd name="connsiteY5" fmla="*/ 742079 h 742079"/>
              <a:gd name="connsiteX6" fmla="*/ 0 w 2130066"/>
              <a:gd name="connsiteY6" fmla="*/ 618397 h 742079"/>
              <a:gd name="connsiteX7" fmla="*/ 0 w 2130066"/>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066" h="742079">
                <a:moveTo>
                  <a:pt x="0" y="0"/>
                </a:moveTo>
                <a:lnTo>
                  <a:pt x="2006384" y="0"/>
                </a:lnTo>
                <a:lnTo>
                  <a:pt x="2130066" y="123682"/>
                </a:lnTo>
                <a:lnTo>
                  <a:pt x="2130066" y="742079"/>
                </a:lnTo>
                <a:lnTo>
                  <a:pt x="2130066" y="742079"/>
                </a:lnTo>
                <a:lnTo>
                  <a:pt x="123682" y="742079"/>
                </a:lnTo>
                <a:lnTo>
                  <a:pt x="0" y="618397"/>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800" b="1" kern="1200">
                <a:solidFill>
                  <a:sysClr val="windowText" lastClr="000000"/>
                </a:solidFill>
                <a:latin typeface="Times New Roman" panose="02020603050405020304" pitchFamily="18" charset="0"/>
              </a:rPr>
              <a:t>Củng cố</a:t>
            </a:r>
          </a:p>
        </p:txBody>
      </p:sp>
      <p:sp>
        <p:nvSpPr>
          <p:cNvPr id="16" name="Freeform: Shape 17">
            <a:extLst>
              <a:ext uri="{FF2B5EF4-FFF2-40B4-BE49-F238E27FC236}">
                <a16:creationId xmlns:a16="http://schemas.microsoft.com/office/drawing/2014/main" id="{D58A7C16-F451-4EB5-BA5C-225A8A79FD3F}"/>
              </a:ext>
            </a:extLst>
          </p:cNvPr>
          <p:cNvSpPr/>
          <p:nvPr/>
        </p:nvSpPr>
        <p:spPr>
          <a:xfrm>
            <a:off x="9569036" y="4359648"/>
            <a:ext cx="2387790" cy="742079"/>
          </a:xfrm>
          <a:custGeom>
            <a:avLst/>
            <a:gdLst>
              <a:gd name="connsiteX0" fmla="*/ 0 w 2387790"/>
              <a:gd name="connsiteY0" fmla="*/ 0 h 742079"/>
              <a:gd name="connsiteX1" fmla="*/ 2264108 w 2387790"/>
              <a:gd name="connsiteY1" fmla="*/ 0 h 742079"/>
              <a:gd name="connsiteX2" fmla="*/ 2387790 w 2387790"/>
              <a:gd name="connsiteY2" fmla="*/ 123682 h 742079"/>
              <a:gd name="connsiteX3" fmla="*/ 2387790 w 2387790"/>
              <a:gd name="connsiteY3" fmla="*/ 742079 h 742079"/>
              <a:gd name="connsiteX4" fmla="*/ 2387790 w 2387790"/>
              <a:gd name="connsiteY4" fmla="*/ 742079 h 742079"/>
              <a:gd name="connsiteX5" fmla="*/ 123682 w 2387790"/>
              <a:gd name="connsiteY5" fmla="*/ 742079 h 742079"/>
              <a:gd name="connsiteX6" fmla="*/ 0 w 2387790"/>
              <a:gd name="connsiteY6" fmla="*/ 618397 h 742079"/>
              <a:gd name="connsiteX7" fmla="*/ 0 w 2387790"/>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790" h="742079">
                <a:moveTo>
                  <a:pt x="0" y="0"/>
                </a:moveTo>
                <a:lnTo>
                  <a:pt x="2264108" y="0"/>
                </a:lnTo>
                <a:lnTo>
                  <a:pt x="2387790" y="123682"/>
                </a:lnTo>
                <a:lnTo>
                  <a:pt x="2387790" y="742079"/>
                </a:lnTo>
                <a:lnTo>
                  <a:pt x="2387790" y="742079"/>
                </a:lnTo>
                <a:lnTo>
                  <a:pt x="123682" y="742079"/>
                </a:lnTo>
                <a:lnTo>
                  <a:pt x="0" y="618397"/>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800" b="1" kern="1200">
                <a:solidFill>
                  <a:sysClr val="windowText" lastClr="000000"/>
                </a:solidFill>
                <a:latin typeface="Times New Roman" panose="02020603050405020304" pitchFamily="18" charset="0"/>
              </a:rPr>
              <a:t>Luyện tập</a:t>
            </a:r>
          </a:p>
        </p:txBody>
      </p:sp>
      <p:sp>
        <p:nvSpPr>
          <p:cNvPr id="17" name="Freeform: Shape 18">
            <a:extLst>
              <a:ext uri="{FF2B5EF4-FFF2-40B4-BE49-F238E27FC236}">
                <a16:creationId xmlns:a16="http://schemas.microsoft.com/office/drawing/2014/main" id="{C59727FF-C66A-4D9C-BD6A-196F9938163C}"/>
              </a:ext>
            </a:extLst>
          </p:cNvPr>
          <p:cNvSpPr/>
          <p:nvPr/>
        </p:nvSpPr>
        <p:spPr>
          <a:xfrm>
            <a:off x="3540644" y="4388734"/>
            <a:ext cx="2282582" cy="742079"/>
          </a:xfrm>
          <a:custGeom>
            <a:avLst/>
            <a:gdLst>
              <a:gd name="connsiteX0" fmla="*/ 0 w 2282582"/>
              <a:gd name="connsiteY0" fmla="*/ 0 h 742079"/>
              <a:gd name="connsiteX1" fmla="*/ 2158900 w 2282582"/>
              <a:gd name="connsiteY1" fmla="*/ 0 h 742079"/>
              <a:gd name="connsiteX2" fmla="*/ 2282582 w 2282582"/>
              <a:gd name="connsiteY2" fmla="*/ 123682 h 742079"/>
              <a:gd name="connsiteX3" fmla="*/ 2282582 w 2282582"/>
              <a:gd name="connsiteY3" fmla="*/ 742079 h 742079"/>
              <a:gd name="connsiteX4" fmla="*/ 2282582 w 2282582"/>
              <a:gd name="connsiteY4" fmla="*/ 742079 h 742079"/>
              <a:gd name="connsiteX5" fmla="*/ 123682 w 2282582"/>
              <a:gd name="connsiteY5" fmla="*/ 742079 h 742079"/>
              <a:gd name="connsiteX6" fmla="*/ 0 w 2282582"/>
              <a:gd name="connsiteY6" fmla="*/ 618397 h 742079"/>
              <a:gd name="connsiteX7" fmla="*/ 0 w 2282582"/>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2582" h="742079">
                <a:moveTo>
                  <a:pt x="0" y="0"/>
                </a:moveTo>
                <a:lnTo>
                  <a:pt x="2158900" y="0"/>
                </a:lnTo>
                <a:lnTo>
                  <a:pt x="2282582" y="123682"/>
                </a:lnTo>
                <a:lnTo>
                  <a:pt x="2282582" y="742079"/>
                </a:lnTo>
                <a:lnTo>
                  <a:pt x="2282582" y="742079"/>
                </a:lnTo>
                <a:lnTo>
                  <a:pt x="123682" y="742079"/>
                </a:lnTo>
                <a:lnTo>
                  <a:pt x="0" y="618397"/>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800" b="1" kern="1200">
                <a:solidFill>
                  <a:sysClr val="windowText" lastClr="000000"/>
                </a:solidFill>
                <a:latin typeface="Times New Roman" panose="02020603050405020304" pitchFamily="18" charset="0"/>
              </a:rPr>
              <a:t>Vận dụng</a:t>
            </a:r>
          </a:p>
        </p:txBody>
      </p:sp>
    </p:spTree>
    <p:extLst>
      <p:ext uri="{BB962C8B-B14F-4D97-AF65-F5344CB8AC3E}">
        <p14:creationId xmlns:p14="http://schemas.microsoft.com/office/powerpoint/2010/main" val="258698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17</a:t>
            </a:fld>
            <a:endParaRPr lang="en-US"/>
          </a:p>
        </p:txBody>
      </p:sp>
      <p:sp>
        <p:nvSpPr>
          <p:cNvPr id="8" name="Freeform: Shape 7">
            <a:extLst>
              <a:ext uri="{FF2B5EF4-FFF2-40B4-BE49-F238E27FC236}">
                <a16:creationId xmlns:a16="http://schemas.microsoft.com/office/drawing/2014/main" id="{DCCBC68E-6B97-4A1F-9F69-A6FCEBA12D88}"/>
              </a:ext>
            </a:extLst>
          </p:cNvPr>
          <p:cNvSpPr/>
          <p:nvPr/>
        </p:nvSpPr>
        <p:spPr>
          <a:xfrm>
            <a:off x="645558" y="2569297"/>
            <a:ext cx="2235180" cy="894072"/>
          </a:xfrm>
          <a:custGeom>
            <a:avLst/>
            <a:gdLst>
              <a:gd name="connsiteX0" fmla="*/ 0 w 2235180"/>
              <a:gd name="connsiteY0" fmla="*/ 0 h 894072"/>
              <a:gd name="connsiteX1" fmla="*/ 2086165 w 2235180"/>
              <a:gd name="connsiteY1" fmla="*/ 0 h 894072"/>
              <a:gd name="connsiteX2" fmla="*/ 2235180 w 2235180"/>
              <a:gd name="connsiteY2" fmla="*/ 149015 h 894072"/>
              <a:gd name="connsiteX3" fmla="*/ 2235180 w 2235180"/>
              <a:gd name="connsiteY3" fmla="*/ 894072 h 894072"/>
              <a:gd name="connsiteX4" fmla="*/ 2235180 w 2235180"/>
              <a:gd name="connsiteY4" fmla="*/ 894072 h 894072"/>
              <a:gd name="connsiteX5" fmla="*/ 149015 w 2235180"/>
              <a:gd name="connsiteY5" fmla="*/ 894072 h 894072"/>
              <a:gd name="connsiteX6" fmla="*/ 0 w 2235180"/>
              <a:gd name="connsiteY6" fmla="*/ 745057 h 894072"/>
              <a:gd name="connsiteX7" fmla="*/ 0 w 2235180"/>
              <a:gd name="connsiteY7" fmla="*/ 0 h 89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180" h="894072">
                <a:moveTo>
                  <a:pt x="0" y="0"/>
                </a:moveTo>
                <a:lnTo>
                  <a:pt x="2086165" y="0"/>
                </a:lnTo>
                <a:lnTo>
                  <a:pt x="2235180" y="149015"/>
                </a:lnTo>
                <a:lnTo>
                  <a:pt x="2235180" y="894072"/>
                </a:lnTo>
                <a:lnTo>
                  <a:pt x="2235180" y="894072"/>
                </a:lnTo>
                <a:lnTo>
                  <a:pt x="149015" y="894072"/>
                </a:lnTo>
                <a:lnTo>
                  <a:pt x="0" y="745057"/>
                </a:lnTo>
                <a:lnTo>
                  <a:pt x="0" y="0"/>
                </a:lnTo>
                <a:close/>
              </a:path>
            </a:pathLst>
          </a:custGeom>
          <a:solidFill>
            <a:srgbClr val="E24B3C"/>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25307" tIns="99907" rIns="74507" bIns="99907" numCol="1" spcCol="1270" anchor="ctr" anchorCtr="0">
            <a:noAutofit/>
          </a:bodyPr>
          <a:lstStyle/>
          <a:p>
            <a:pPr marL="0" lvl="0" indent="0" algn="ctr" defTabSz="1778000">
              <a:lnSpc>
                <a:spcPct val="90000"/>
              </a:lnSpc>
              <a:spcBef>
                <a:spcPct val="0"/>
              </a:spcBef>
              <a:spcAft>
                <a:spcPct val="35000"/>
              </a:spcAft>
              <a:buNone/>
            </a:pPr>
            <a:r>
              <a:rPr lang="en-US" sz="4000" b="1" kern="1200">
                <a:effectLst/>
                <a:latin typeface="Times New Roman" panose="02020603050405020304" pitchFamily="18" charset="0"/>
              </a:rPr>
              <a:t>SGV</a:t>
            </a:r>
          </a:p>
        </p:txBody>
      </p:sp>
      <p:sp>
        <p:nvSpPr>
          <p:cNvPr id="9" name="Freeform: Shape 8">
            <a:extLst>
              <a:ext uri="{FF2B5EF4-FFF2-40B4-BE49-F238E27FC236}">
                <a16:creationId xmlns:a16="http://schemas.microsoft.com/office/drawing/2014/main" id="{B5008C2E-7306-409C-9F15-94E9D78E72B6}"/>
              </a:ext>
            </a:extLst>
          </p:cNvPr>
          <p:cNvSpPr/>
          <p:nvPr/>
        </p:nvSpPr>
        <p:spPr>
          <a:xfrm>
            <a:off x="2959424" y="2746428"/>
            <a:ext cx="1855199" cy="742079"/>
          </a:xfrm>
          <a:custGeom>
            <a:avLst/>
            <a:gdLst>
              <a:gd name="connsiteX0" fmla="*/ 0 w 1855199"/>
              <a:gd name="connsiteY0" fmla="*/ 0 h 742079"/>
              <a:gd name="connsiteX1" fmla="*/ 1731517 w 1855199"/>
              <a:gd name="connsiteY1" fmla="*/ 0 h 742079"/>
              <a:gd name="connsiteX2" fmla="*/ 1855199 w 1855199"/>
              <a:gd name="connsiteY2" fmla="*/ 123682 h 742079"/>
              <a:gd name="connsiteX3" fmla="*/ 1855199 w 1855199"/>
              <a:gd name="connsiteY3" fmla="*/ 742079 h 742079"/>
              <a:gd name="connsiteX4" fmla="*/ 1855199 w 1855199"/>
              <a:gd name="connsiteY4" fmla="*/ 742079 h 742079"/>
              <a:gd name="connsiteX5" fmla="*/ 123682 w 1855199"/>
              <a:gd name="connsiteY5" fmla="*/ 742079 h 742079"/>
              <a:gd name="connsiteX6" fmla="*/ 0 w 1855199"/>
              <a:gd name="connsiteY6" fmla="*/ 618397 h 742079"/>
              <a:gd name="connsiteX7" fmla="*/ 0 w 1855199"/>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199" h="742079">
                <a:moveTo>
                  <a:pt x="0" y="0"/>
                </a:moveTo>
                <a:lnTo>
                  <a:pt x="1731517" y="0"/>
                </a:lnTo>
                <a:lnTo>
                  <a:pt x="1855199" y="123682"/>
                </a:lnTo>
                <a:lnTo>
                  <a:pt x="1855199" y="742079"/>
                </a:lnTo>
                <a:lnTo>
                  <a:pt x="1855199" y="742079"/>
                </a:lnTo>
                <a:lnTo>
                  <a:pt x="123682" y="742079"/>
                </a:lnTo>
                <a:lnTo>
                  <a:pt x="0" y="618397"/>
                </a:lnTo>
                <a:lnTo>
                  <a:pt x="0" y="0"/>
                </a:lnTo>
                <a:close/>
              </a:path>
            </a:pathLst>
          </a:custGeom>
          <a:solidFill>
            <a:srgbClr val="E24B3C"/>
          </a:solidFill>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800" b="1" i="0" kern="1200">
                <a:solidFill>
                  <a:schemeClr val="bg1"/>
                </a:solidFill>
                <a:latin typeface="Times New Roman" panose="02020603050405020304" pitchFamily="18" charset="0"/>
                <a:ea typeface="Cambria" panose="02040503050406030204" pitchFamily="18" charset="0"/>
              </a:rPr>
              <a:t>T</a:t>
            </a:r>
            <a:r>
              <a:rPr lang="vi-VN" sz="2800" b="1" i="0" kern="1200">
                <a:solidFill>
                  <a:schemeClr val="bg1"/>
                </a:solidFill>
                <a:latin typeface="Times New Roman" panose="02020603050405020304" pitchFamily="18" charset="0"/>
                <a:ea typeface="Cambria" panose="02040503050406030204" pitchFamily="18" charset="0"/>
              </a:rPr>
              <a:t>ổ chức</a:t>
            </a:r>
            <a:endParaRPr lang="en-US" sz="2800" b="1" kern="1200">
              <a:solidFill>
                <a:schemeClr val="bg1"/>
              </a:solidFill>
              <a:latin typeface="Times New Roman" panose="020206030504050203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DA38844A-C43B-4C49-8899-538F1B327637}"/>
              </a:ext>
            </a:extLst>
          </p:cNvPr>
          <p:cNvSpPr/>
          <p:nvPr/>
        </p:nvSpPr>
        <p:spPr>
          <a:xfrm>
            <a:off x="4960067" y="2746428"/>
            <a:ext cx="2191658" cy="742079"/>
          </a:xfrm>
          <a:custGeom>
            <a:avLst/>
            <a:gdLst>
              <a:gd name="connsiteX0" fmla="*/ 0 w 2191658"/>
              <a:gd name="connsiteY0" fmla="*/ 0 h 742079"/>
              <a:gd name="connsiteX1" fmla="*/ 2067976 w 2191658"/>
              <a:gd name="connsiteY1" fmla="*/ 0 h 742079"/>
              <a:gd name="connsiteX2" fmla="*/ 2191658 w 2191658"/>
              <a:gd name="connsiteY2" fmla="*/ 123682 h 742079"/>
              <a:gd name="connsiteX3" fmla="*/ 2191658 w 2191658"/>
              <a:gd name="connsiteY3" fmla="*/ 742079 h 742079"/>
              <a:gd name="connsiteX4" fmla="*/ 2191658 w 2191658"/>
              <a:gd name="connsiteY4" fmla="*/ 742079 h 742079"/>
              <a:gd name="connsiteX5" fmla="*/ 123682 w 2191658"/>
              <a:gd name="connsiteY5" fmla="*/ 742079 h 742079"/>
              <a:gd name="connsiteX6" fmla="*/ 0 w 2191658"/>
              <a:gd name="connsiteY6" fmla="*/ 618397 h 742079"/>
              <a:gd name="connsiteX7" fmla="*/ 0 w 2191658"/>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658" h="742079">
                <a:moveTo>
                  <a:pt x="0" y="0"/>
                </a:moveTo>
                <a:lnTo>
                  <a:pt x="2067976" y="0"/>
                </a:lnTo>
                <a:lnTo>
                  <a:pt x="2191658" y="123682"/>
                </a:lnTo>
                <a:lnTo>
                  <a:pt x="2191658" y="742079"/>
                </a:lnTo>
                <a:lnTo>
                  <a:pt x="2191658" y="742079"/>
                </a:lnTo>
                <a:lnTo>
                  <a:pt x="123682" y="742079"/>
                </a:lnTo>
                <a:lnTo>
                  <a:pt x="0" y="618397"/>
                </a:lnTo>
                <a:lnTo>
                  <a:pt x="0" y="0"/>
                </a:lnTo>
                <a:close/>
              </a:path>
            </a:pathLst>
          </a:custGeom>
          <a:solidFill>
            <a:srgbClr val="E24B3C"/>
          </a:solidFill>
        </p:spPr>
        <p:style>
          <a:lnRef idx="1">
            <a:schemeClr val="accent5">
              <a:tint val="40000"/>
              <a:alpha val="90000"/>
              <a:hueOff val="-923969"/>
              <a:satOff val="-1602"/>
              <a:lumOff val="-161"/>
              <a:alphaOff val="0"/>
            </a:schemeClr>
          </a:lnRef>
          <a:fillRef idx="1">
            <a:schemeClr val="accent5">
              <a:tint val="40000"/>
              <a:alpha val="90000"/>
              <a:hueOff val="-923969"/>
              <a:satOff val="-1602"/>
              <a:lumOff val="-161"/>
              <a:alphaOff val="0"/>
            </a:schemeClr>
          </a:fillRef>
          <a:effectRef idx="0">
            <a:schemeClr val="accent5">
              <a:tint val="40000"/>
              <a:alpha val="90000"/>
              <a:hueOff val="-923969"/>
              <a:satOff val="-1602"/>
              <a:lumOff val="-161"/>
              <a:alphaOff val="0"/>
            </a:schemeClr>
          </a:effectRef>
          <a:fontRef idx="minor">
            <a:schemeClr val="dk1">
              <a:hueOff val="0"/>
              <a:satOff val="0"/>
              <a:lumOff val="0"/>
              <a:alphaOff val="0"/>
            </a:schemeClr>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800" b="1" i="0" kern="1200">
                <a:solidFill>
                  <a:schemeClr val="bg1"/>
                </a:solidFill>
                <a:latin typeface="Times New Roman" panose="02020603050405020304" pitchFamily="18" charset="0"/>
                <a:ea typeface="Cambria" panose="02040503050406030204" pitchFamily="18" charset="0"/>
              </a:rPr>
              <a:t>H</a:t>
            </a:r>
            <a:r>
              <a:rPr lang="vi-VN" sz="2800" b="1" i="0" kern="1200">
                <a:solidFill>
                  <a:schemeClr val="bg1"/>
                </a:solidFill>
                <a:latin typeface="Times New Roman" panose="02020603050405020304" pitchFamily="18" charset="0"/>
                <a:ea typeface="Cambria" panose="02040503050406030204" pitchFamily="18" charset="0"/>
              </a:rPr>
              <a:t>ướng dẫn</a:t>
            </a:r>
            <a:endParaRPr lang="en-US" sz="2800" b="1" kern="1200">
              <a:solidFill>
                <a:schemeClr val="bg1"/>
              </a:solidFill>
              <a:latin typeface="Times New Roman" panose="020206030504050203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B1AD56B2-EB05-4F25-8DBE-020281D609E4}"/>
              </a:ext>
            </a:extLst>
          </p:cNvPr>
          <p:cNvSpPr/>
          <p:nvPr/>
        </p:nvSpPr>
        <p:spPr>
          <a:xfrm>
            <a:off x="645558" y="3588539"/>
            <a:ext cx="2235180" cy="894072"/>
          </a:xfrm>
          <a:custGeom>
            <a:avLst/>
            <a:gdLst>
              <a:gd name="connsiteX0" fmla="*/ 0 w 2235180"/>
              <a:gd name="connsiteY0" fmla="*/ 0 h 894072"/>
              <a:gd name="connsiteX1" fmla="*/ 2086165 w 2235180"/>
              <a:gd name="connsiteY1" fmla="*/ 0 h 894072"/>
              <a:gd name="connsiteX2" fmla="*/ 2235180 w 2235180"/>
              <a:gd name="connsiteY2" fmla="*/ 149015 h 894072"/>
              <a:gd name="connsiteX3" fmla="*/ 2235180 w 2235180"/>
              <a:gd name="connsiteY3" fmla="*/ 894072 h 894072"/>
              <a:gd name="connsiteX4" fmla="*/ 2235180 w 2235180"/>
              <a:gd name="connsiteY4" fmla="*/ 894072 h 894072"/>
              <a:gd name="connsiteX5" fmla="*/ 149015 w 2235180"/>
              <a:gd name="connsiteY5" fmla="*/ 894072 h 894072"/>
              <a:gd name="connsiteX6" fmla="*/ 0 w 2235180"/>
              <a:gd name="connsiteY6" fmla="*/ 745057 h 894072"/>
              <a:gd name="connsiteX7" fmla="*/ 0 w 2235180"/>
              <a:gd name="connsiteY7" fmla="*/ 0 h 89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180" h="894072">
                <a:moveTo>
                  <a:pt x="0" y="0"/>
                </a:moveTo>
                <a:lnTo>
                  <a:pt x="2086165" y="0"/>
                </a:lnTo>
                <a:lnTo>
                  <a:pt x="2235180" y="149015"/>
                </a:lnTo>
                <a:lnTo>
                  <a:pt x="2235180" y="894072"/>
                </a:lnTo>
                <a:lnTo>
                  <a:pt x="2235180" y="894072"/>
                </a:lnTo>
                <a:lnTo>
                  <a:pt x="149015" y="894072"/>
                </a:lnTo>
                <a:lnTo>
                  <a:pt x="0" y="745057"/>
                </a:lnTo>
                <a:lnTo>
                  <a:pt x="0" y="0"/>
                </a:lnTo>
                <a:close/>
              </a:path>
            </a:pathLst>
          </a:custGeom>
          <a:solidFill>
            <a:srgbClr val="FBD252"/>
          </a:solidFill>
        </p:spPr>
        <p:style>
          <a:lnRef idx="0">
            <a:schemeClr val="lt1">
              <a:hueOff val="0"/>
              <a:satOff val="0"/>
              <a:lumOff val="0"/>
              <a:alphaOff val="0"/>
            </a:schemeClr>
          </a:lnRef>
          <a:fillRef idx="3">
            <a:scrgbClr r="0" g="0" b="0"/>
          </a:fillRef>
          <a:effectRef idx="2">
            <a:schemeClr val="accent5">
              <a:hueOff val="-3676672"/>
              <a:satOff val="-5114"/>
              <a:lumOff val="-1961"/>
              <a:alphaOff val="0"/>
            </a:schemeClr>
          </a:effectRef>
          <a:fontRef idx="minor">
            <a:schemeClr val="lt1"/>
          </a:fontRef>
        </p:style>
        <p:txBody>
          <a:bodyPr spcFirstLastPara="0" vert="horz" wrap="square" lIns="125307" tIns="99907" rIns="74507" bIns="99907" numCol="1" spcCol="1270" anchor="ctr" anchorCtr="0">
            <a:noAutofit/>
          </a:bodyPr>
          <a:lstStyle/>
          <a:p>
            <a:pPr marL="0" lvl="0" indent="0" algn="ctr" defTabSz="1778000">
              <a:lnSpc>
                <a:spcPct val="90000"/>
              </a:lnSpc>
              <a:spcBef>
                <a:spcPct val="0"/>
              </a:spcBef>
              <a:spcAft>
                <a:spcPct val="35000"/>
              </a:spcAft>
              <a:buNone/>
            </a:pPr>
            <a:r>
              <a:rPr lang="en-US" sz="4000" b="1" kern="1200">
                <a:effectLst/>
                <a:latin typeface="Times New Roman" panose="02020603050405020304" pitchFamily="18" charset="0"/>
              </a:rPr>
              <a:t>SHS</a:t>
            </a:r>
          </a:p>
        </p:txBody>
      </p:sp>
      <p:sp>
        <p:nvSpPr>
          <p:cNvPr id="12" name="Freeform: Shape 11">
            <a:extLst>
              <a:ext uri="{FF2B5EF4-FFF2-40B4-BE49-F238E27FC236}">
                <a16:creationId xmlns:a16="http://schemas.microsoft.com/office/drawing/2014/main" id="{4EF6C94E-2BFB-4B8D-A237-5AAED1D9C2A0}"/>
              </a:ext>
            </a:extLst>
          </p:cNvPr>
          <p:cNvSpPr/>
          <p:nvPr/>
        </p:nvSpPr>
        <p:spPr>
          <a:xfrm>
            <a:off x="2959424" y="3740532"/>
            <a:ext cx="1855199" cy="742079"/>
          </a:xfrm>
          <a:custGeom>
            <a:avLst/>
            <a:gdLst>
              <a:gd name="connsiteX0" fmla="*/ 0 w 1855199"/>
              <a:gd name="connsiteY0" fmla="*/ 0 h 742079"/>
              <a:gd name="connsiteX1" fmla="*/ 1731517 w 1855199"/>
              <a:gd name="connsiteY1" fmla="*/ 0 h 742079"/>
              <a:gd name="connsiteX2" fmla="*/ 1855199 w 1855199"/>
              <a:gd name="connsiteY2" fmla="*/ 123682 h 742079"/>
              <a:gd name="connsiteX3" fmla="*/ 1855199 w 1855199"/>
              <a:gd name="connsiteY3" fmla="*/ 742079 h 742079"/>
              <a:gd name="connsiteX4" fmla="*/ 1855199 w 1855199"/>
              <a:gd name="connsiteY4" fmla="*/ 742079 h 742079"/>
              <a:gd name="connsiteX5" fmla="*/ 123682 w 1855199"/>
              <a:gd name="connsiteY5" fmla="*/ 742079 h 742079"/>
              <a:gd name="connsiteX6" fmla="*/ 0 w 1855199"/>
              <a:gd name="connsiteY6" fmla="*/ 618397 h 742079"/>
              <a:gd name="connsiteX7" fmla="*/ 0 w 1855199"/>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199" h="742079">
                <a:moveTo>
                  <a:pt x="0" y="0"/>
                </a:moveTo>
                <a:lnTo>
                  <a:pt x="1731517" y="0"/>
                </a:lnTo>
                <a:lnTo>
                  <a:pt x="1855199" y="123682"/>
                </a:lnTo>
                <a:lnTo>
                  <a:pt x="1855199" y="742079"/>
                </a:lnTo>
                <a:lnTo>
                  <a:pt x="1855199" y="742079"/>
                </a:lnTo>
                <a:lnTo>
                  <a:pt x="123682" y="742079"/>
                </a:lnTo>
                <a:lnTo>
                  <a:pt x="0" y="618397"/>
                </a:lnTo>
                <a:lnTo>
                  <a:pt x="0" y="0"/>
                </a:lnTo>
                <a:close/>
              </a:path>
            </a:pathLst>
          </a:custGeom>
          <a:solidFill>
            <a:srgbClr val="FBD252"/>
          </a:solidFill>
        </p:spPr>
        <p:style>
          <a:lnRef idx="1">
            <a:schemeClr val="accent5">
              <a:tint val="40000"/>
              <a:alpha val="90000"/>
              <a:hueOff val="-1847939"/>
              <a:satOff val="-3204"/>
              <a:lumOff val="-322"/>
              <a:alphaOff val="0"/>
            </a:schemeClr>
          </a:lnRef>
          <a:fillRef idx="1">
            <a:schemeClr val="accent5">
              <a:tint val="40000"/>
              <a:alpha val="90000"/>
              <a:hueOff val="-1847939"/>
              <a:satOff val="-3204"/>
              <a:lumOff val="-322"/>
              <a:alphaOff val="0"/>
            </a:schemeClr>
          </a:fillRef>
          <a:effectRef idx="0">
            <a:schemeClr val="accent5">
              <a:tint val="40000"/>
              <a:alpha val="90000"/>
              <a:hueOff val="-1847939"/>
              <a:satOff val="-3204"/>
              <a:lumOff val="-322"/>
              <a:alphaOff val="0"/>
            </a:schemeClr>
          </a:effectRef>
          <a:fontRef idx="minor">
            <a:schemeClr val="dk1">
              <a:hueOff val="0"/>
              <a:satOff val="0"/>
              <a:lumOff val="0"/>
              <a:alphaOff val="0"/>
            </a:schemeClr>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400" b="1" dirty="0" err="1">
                <a:latin typeface="Times New Roman" panose="02020603050405020304" pitchFamily="18" charset="0"/>
                <a:ea typeface="Cambria" panose="02040503050406030204" pitchFamily="18" charset="0"/>
              </a:rPr>
              <a:t>Mở</a:t>
            </a:r>
            <a:r>
              <a:rPr lang="en-US" sz="2400" b="1" dirty="0">
                <a:latin typeface="Times New Roman" panose="02020603050405020304" pitchFamily="18" charset="0"/>
                <a:ea typeface="Cambria" panose="02040503050406030204" pitchFamily="18" charset="0"/>
              </a:rPr>
              <a:t> </a:t>
            </a:r>
            <a:r>
              <a:rPr lang="en-US" sz="2400" b="1" dirty="0" err="1">
                <a:latin typeface="Times New Roman" panose="02020603050405020304" pitchFamily="18" charset="0"/>
                <a:ea typeface="Cambria" panose="02040503050406030204" pitchFamily="18" charset="0"/>
              </a:rPr>
              <a:t>đầu</a:t>
            </a:r>
            <a:endParaRPr lang="en-US" sz="2400" b="1" kern="1200" dirty="0">
              <a:latin typeface="Times New Roman" panose="020206030504050203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FFBA0FFA-AC58-4919-A057-D1BD863D78B8}"/>
              </a:ext>
            </a:extLst>
          </p:cNvPr>
          <p:cNvSpPr/>
          <p:nvPr/>
        </p:nvSpPr>
        <p:spPr>
          <a:xfrm>
            <a:off x="5128296" y="3770497"/>
            <a:ext cx="1855199" cy="742079"/>
          </a:xfrm>
          <a:custGeom>
            <a:avLst/>
            <a:gdLst>
              <a:gd name="connsiteX0" fmla="*/ 0 w 1855199"/>
              <a:gd name="connsiteY0" fmla="*/ 0 h 742079"/>
              <a:gd name="connsiteX1" fmla="*/ 1731517 w 1855199"/>
              <a:gd name="connsiteY1" fmla="*/ 0 h 742079"/>
              <a:gd name="connsiteX2" fmla="*/ 1855199 w 1855199"/>
              <a:gd name="connsiteY2" fmla="*/ 123682 h 742079"/>
              <a:gd name="connsiteX3" fmla="*/ 1855199 w 1855199"/>
              <a:gd name="connsiteY3" fmla="*/ 742079 h 742079"/>
              <a:gd name="connsiteX4" fmla="*/ 1855199 w 1855199"/>
              <a:gd name="connsiteY4" fmla="*/ 742079 h 742079"/>
              <a:gd name="connsiteX5" fmla="*/ 123682 w 1855199"/>
              <a:gd name="connsiteY5" fmla="*/ 742079 h 742079"/>
              <a:gd name="connsiteX6" fmla="*/ 0 w 1855199"/>
              <a:gd name="connsiteY6" fmla="*/ 618397 h 742079"/>
              <a:gd name="connsiteX7" fmla="*/ 0 w 1855199"/>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199" h="742079">
                <a:moveTo>
                  <a:pt x="0" y="0"/>
                </a:moveTo>
                <a:lnTo>
                  <a:pt x="1731517" y="0"/>
                </a:lnTo>
                <a:lnTo>
                  <a:pt x="1855199" y="123682"/>
                </a:lnTo>
                <a:lnTo>
                  <a:pt x="1855199" y="742079"/>
                </a:lnTo>
                <a:lnTo>
                  <a:pt x="1855199" y="742079"/>
                </a:lnTo>
                <a:lnTo>
                  <a:pt x="123682" y="742079"/>
                </a:lnTo>
                <a:lnTo>
                  <a:pt x="0" y="618397"/>
                </a:lnTo>
                <a:lnTo>
                  <a:pt x="0" y="0"/>
                </a:lnTo>
                <a:close/>
              </a:path>
            </a:pathLst>
          </a:custGeom>
          <a:solidFill>
            <a:srgbClr val="FBD252"/>
          </a:solidFill>
        </p:spPr>
        <p:style>
          <a:lnRef idx="1">
            <a:schemeClr val="accent5">
              <a:tint val="40000"/>
              <a:alpha val="90000"/>
              <a:hueOff val="-2771908"/>
              <a:satOff val="-4806"/>
              <a:lumOff val="-483"/>
              <a:alphaOff val="0"/>
            </a:schemeClr>
          </a:lnRef>
          <a:fillRef idx="1">
            <a:schemeClr val="accent5">
              <a:tint val="40000"/>
              <a:alpha val="90000"/>
              <a:hueOff val="-2771908"/>
              <a:satOff val="-4806"/>
              <a:lumOff val="-483"/>
              <a:alphaOff val="0"/>
            </a:schemeClr>
          </a:fillRef>
          <a:effectRef idx="0">
            <a:schemeClr val="accent5">
              <a:tint val="40000"/>
              <a:alpha val="90000"/>
              <a:hueOff val="-2771908"/>
              <a:satOff val="-4806"/>
              <a:lumOff val="-483"/>
              <a:alphaOff val="0"/>
            </a:schemeClr>
          </a:effectRef>
          <a:fontRef idx="minor">
            <a:schemeClr val="dk1">
              <a:hueOff val="0"/>
              <a:satOff val="0"/>
              <a:lumOff val="0"/>
              <a:alphaOff val="0"/>
            </a:schemeClr>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400" b="1" i="0" kern="1200">
                <a:latin typeface="Times New Roman" panose="02020603050405020304" pitchFamily="18" charset="0"/>
                <a:ea typeface="Cambria" panose="02040503050406030204" pitchFamily="18" charset="0"/>
              </a:rPr>
              <a:t>Khám phá</a:t>
            </a:r>
            <a:endParaRPr lang="en-US" sz="2400" b="1" kern="1200">
              <a:latin typeface="Times New Roman" panose="020206030504050203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A8351AA9-E402-4E7D-976D-079A154350AB}"/>
              </a:ext>
            </a:extLst>
          </p:cNvPr>
          <p:cNvSpPr/>
          <p:nvPr/>
        </p:nvSpPr>
        <p:spPr>
          <a:xfrm>
            <a:off x="7117579" y="3753101"/>
            <a:ext cx="1855199" cy="742079"/>
          </a:xfrm>
          <a:custGeom>
            <a:avLst/>
            <a:gdLst>
              <a:gd name="connsiteX0" fmla="*/ 0 w 1855199"/>
              <a:gd name="connsiteY0" fmla="*/ 0 h 742079"/>
              <a:gd name="connsiteX1" fmla="*/ 1731517 w 1855199"/>
              <a:gd name="connsiteY1" fmla="*/ 0 h 742079"/>
              <a:gd name="connsiteX2" fmla="*/ 1855199 w 1855199"/>
              <a:gd name="connsiteY2" fmla="*/ 123682 h 742079"/>
              <a:gd name="connsiteX3" fmla="*/ 1855199 w 1855199"/>
              <a:gd name="connsiteY3" fmla="*/ 742079 h 742079"/>
              <a:gd name="connsiteX4" fmla="*/ 1855199 w 1855199"/>
              <a:gd name="connsiteY4" fmla="*/ 742079 h 742079"/>
              <a:gd name="connsiteX5" fmla="*/ 123682 w 1855199"/>
              <a:gd name="connsiteY5" fmla="*/ 742079 h 742079"/>
              <a:gd name="connsiteX6" fmla="*/ 0 w 1855199"/>
              <a:gd name="connsiteY6" fmla="*/ 618397 h 742079"/>
              <a:gd name="connsiteX7" fmla="*/ 0 w 1855199"/>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199" h="742079">
                <a:moveTo>
                  <a:pt x="0" y="0"/>
                </a:moveTo>
                <a:lnTo>
                  <a:pt x="1731517" y="0"/>
                </a:lnTo>
                <a:lnTo>
                  <a:pt x="1855199" y="123682"/>
                </a:lnTo>
                <a:lnTo>
                  <a:pt x="1855199" y="742079"/>
                </a:lnTo>
                <a:lnTo>
                  <a:pt x="1855199" y="742079"/>
                </a:lnTo>
                <a:lnTo>
                  <a:pt x="123682" y="742079"/>
                </a:lnTo>
                <a:lnTo>
                  <a:pt x="0" y="618397"/>
                </a:lnTo>
                <a:lnTo>
                  <a:pt x="0" y="0"/>
                </a:lnTo>
                <a:close/>
              </a:path>
            </a:pathLst>
          </a:custGeom>
          <a:solidFill>
            <a:srgbClr val="FBD252"/>
          </a:solidFill>
        </p:spPr>
        <p:style>
          <a:lnRef idx="1">
            <a:schemeClr val="accent5">
              <a:tint val="40000"/>
              <a:alpha val="90000"/>
              <a:hueOff val="-3695877"/>
              <a:satOff val="-6408"/>
              <a:lumOff val="-644"/>
              <a:alphaOff val="0"/>
            </a:schemeClr>
          </a:lnRef>
          <a:fillRef idx="1">
            <a:schemeClr val="accent5">
              <a:tint val="40000"/>
              <a:alpha val="90000"/>
              <a:hueOff val="-3695877"/>
              <a:satOff val="-6408"/>
              <a:lumOff val="-644"/>
              <a:alphaOff val="0"/>
            </a:schemeClr>
          </a:fillRef>
          <a:effectRef idx="0">
            <a:schemeClr val="accent5">
              <a:tint val="40000"/>
              <a:alpha val="90000"/>
              <a:hueOff val="-3695877"/>
              <a:satOff val="-6408"/>
              <a:lumOff val="-644"/>
              <a:alphaOff val="0"/>
            </a:schemeClr>
          </a:effectRef>
          <a:fontRef idx="minor">
            <a:schemeClr val="dk1">
              <a:hueOff val="0"/>
              <a:satOff val="0"/>
              <a:lumOff val="0"/>
              <a:alphaOff val="0"/>
            </a:schemeClr>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400" b="1" i="0" kern="1200">
                <a:latin typeface="Times New Roman" panose="02020603050405020304" pitchFamily="18" charset="0"/>
                <a:ea typeface="Cambria" panose="02040503050406030204" pitchFamily="18" charset="0"/>
              </a:rPr>
              <a:t>Luyện tập</a:t>
            </a:r>
            <a:endParaRPr lang="en-US" sz="2400" b="1" kern="1200">
              <a:latin typeface="Times New Roman" panose="020206030504050203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0C35BCBD-079B-407E-AC00-3ABAF78880C7}"/>
              </a:ext>
            </a:extLst>
          </p:cNvPr>
          <p:cNvSpPr/>
          <p:nvPr/>
        </p:nvSpPr>
        <p:spPr>
          <a:xfrm>
            <a:off x="9089407" y="3740532"/>
            <a:ext cx="1855199" cy="742079"/>
          </a:xfrm>
          <a:custGeom>
            <a:avLst/>
            <a:gdLst>
              <a:gd name="connsiteX0" fmla="*/ 0 w 1855199"/>
              <a:gd name="connsiteY0" fmla="*/ 0 h 742079"/>
              <a:gd name="connsiteX1" fmla="*/ 1731517 w 1855199"/>
              <a:gd name="connsiteY1" fmla="*/ 0 h 742079"/>
              <a:gd name="connsiteX2" fmla="*/ 1855199 w 1855199"/>
              <a:gd name="connsiteY2" fmla="*/ 123682 h 742079"/>
              <a:gd name="connsiteX3" fmla="*/ 1855199 w 1855199"/>
              <a:gd name="connsiteY3" fmla="*/ 742079 h 742079"/>
              <a:gd name="connsiteX4" fmla="*/ 1855199 w 1855199"/>
              <a:gd name="connsiteY4" fmla="*/ 742079 h 742079"/>
              <a:gd name="connsiteX5" fmla="*/ 123682 w 1855199"/>
              <a:gd name="connsiteY5" fmla="*/ 742079 h 742079"/>
              <a:gd name="connsiteX6" fmla="*/ 0 w 1855199"/>
              <a:gd name="connsiteY6" fmla="*/ 618397 h 742079"/>
              <a:gd name="connsiteX7" fmla="*/ 0 w 1855199"/>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199" h="742079">
                <a:moveTo>
                  <a:pt x="0" y="0"/>
                </a:moveTo>
                <a:lnTo>
                  <a:pt x="1731517" y="0"/>
                </a:lnTo>
                <a:lnTo>
                  <a:pt x="1855199" y="123682"/>
                </a:lnTo>
                <a:lnTo>
                  <a:pt x="1855199" y="742079"/>
                </a:lnTo>
                <a:lnTo>
                  <a:pt x="1855199" y="742079"/>
                </a:lnTo>
                <a:lnTo>
                  <a:pt x="123682" y="742079"/>
                </a:lnTo>
                <a:lnTo>
                  <a:pt x="0" y="618397"/>
                </a:lnTo>
                <a:lnTo>
                  <a:pt x="0" y="0"/>
                </a:lnTo>
                <a:close/>
              </a:path>
            </a:pathLst>
          </a:custGeom>
          <a:solidFill>
            <a:srgbClr val="FBD252"/>
          </a:solidFill>
        </p:spPr>
        <p:style>
          <a:lnRef idx="1">
            <a:schemeClr val="accent5">
              <a:tint val="40000"/>
              <a:alpha val="90000"/>
              <a:hueOff val="-4619847"/>
              <a:satOff val="-8010"/>
              <a:lumOff val="-806"/>
              <a:alphaOff val="0"/>
            </a:schemeClr>
          </a:lnRef>
          <a:fillRef idx="1">
            <a:schemeClr val="accent5">
              <a:tint val="40000"/>
              <a:alpha val="90000"/>
              <a:hueOff val="-4619847"/>
              <a:satOff val="-8010"/>
              <a:lumOff val="-806"/>
              <a:alphaOff val="0"/>
            </a:schemeClr>
          </a:fillRef>
          <a:effectRef idx="0">
            <a:schemeClr val="accent5">
              <a:tint val="40000"/>
              <a:alpha val="90000"/>
              <a:hueOff val="-4619847"/>
              <a:satOff val="-8010"/>
              <a:lumOff val="-806"/>
              <a:alphaOff val="0"/>
            </a:schemeClr>
          </a:effectRef>
          <a:fontRef idx="minor">
            <a:schemeClr val="dk1">
              <a:hueOff val="0"/>
              <a:satOff val="0"/>
              <a:lumOff val="0"/>
              <a:alphaOff val="0"/>
            </a:schemeClr>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400" b="1" i="0" kern="1200">
                <a:latin typeface="Times New Roman" panose="02020603050405020304" pitchFamily="18" charset="0"/>
                <a:ea typeface="Cambria" panose="02040503050406030204" pitchFamily="18" charset="0"/>
              </a:rPr>
              <a:t>Vận dụng</a:t>
            </a:r>
            <a:endParaRPr lang="en-US" sz="2400" b="1" kern="1200">
              <a:latin typeface="Times New Roman" panose="020206030504050203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289CD057-9B8F-429F-999E-8F2336FD3C28}"/>
              </a:ext>
            </a:extLst>
          </p:cNvPr>
          <p:cNvSpPr/>
          <p:nvPr/>
        </p:nvSpPr>
        <p:spPr>
          <a:xfrm>
            <a:off x="645558" y="4607782"/>
            <a:ext cx="2235180" cy="894072"/>
          </a:xfrm>
          <a:custGeom>
            <a:avLst/>
            <a:gdLst>
              <a:gd name="connsiteX0" fmla="*/ 0 w 2235180"/>
              <a:gd name="connsiteY0" fmla="*/ 0 h 894072"/>
              <a:gd name="connsiteX1" fmla="*/ 2086165 w 2235180"/>
              <a:gd name="connsiteY1" fmla="*/ 0 h 894072"/>
              <a:gd name="connsiteX2" fmla="*/ 2235180 w 2235180"/>
              <a:gd name="connsiteY2" fmla="*/ 149015 h 894072"/>
              <a:gd name="connsiteX3" fmla="*/ 2235180 w 2235180"/>
              <a:gd name="connsiteY3" fmla="*/ 894072 h 894072"/>
              <a:gd name="connsiteX4" fmla="*/ 2235180 w 2235180"/>
              <a:gd name="connsiteY4" fmla="*/ 894072 h 894072"/>
              <a:gd name="connsiteX5" fmla="*/ 149015 w 2235180"/>
              <a:gd name="connsiteY5" fmla="*/ 894072 h 894072"/>
              <a:gd name="connsiteX6" fmla="*/ 0 w 2235180"/>
              <a:gd name="connsiteY6" fmla="*/ 745057 h 894072"/>
              <a:gd name="connsiteX7" fmla="*/ 0 w 2235180"/>
              <a:gd name="connsiteY7" fmla="*/ 0 h 89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180" h="894072">
                <a:moveTo>
                  <a:pt x="0" y="0"/>
                </a:moveTo>
                <a:lnTo>
                  <a:pt x="2086165" y="0"/>
                </a:lnTo>
                <a:lnTo>
                  <a:pt x="2235180" y="149015"/>
                </a:lnTo>
                <a:lnTo>
                  <a:pt x="2235180" y="894072"/>
                </a:lnTo>
                <a:lnTo>
                  <a:pt x="2235180" y="894072"/>
                </a:lnTo>
                <a:lnTo>
                  <a:pt x="149015" y="894072"/>
                </a:lnTo>
                <a:lnTo>
                  <a:pt x="0" y="745057"/>
                </a:lnTo>
                <a:lnTo>
                  <a:pt x="0" y="0"/>
                </a:lnTo>
                <a:close/>
              </a:path>
            </a:pathLst>
          </a:custGeom>
          <a:solidFill>
            <a:srgbClr val="0088CF"/>
          </a:solidFill>
        </p:spPr>
        <p:style>
          <a:lnRef idx="0">
            <a:schemeClr val="lt1">
              <a:hueOff val="0"/>
              <a:satOff val="0"/>
              <a:lumOff val="0"/>
              <a:alphaOff val="0"/>
            </a:schemeClr>
          </a:lnRef>
          <a:fillRef idx="3">
            <a:scrgbClr r="0" g="0" b="0"/>
          </a:fillRef>
          <a:effectRef idx="2">
            <a:schemeClr val="accent5">
              <a:hueOff val="-7353344"/>
              <a:satOff val="-10228"/>
              <a:lumOff val="-3922"/>
              <a:alphaOff val="0"/>
            </a:schemeClr>
          </a:effectRef>
          <a:fontRef idx="minor">
            <a:schemeClr val="lt1"/>
          </a:fontRef>
        </p:style>
        <p:txBody>
          <a:bodyPr spcFirstLastPara="0" vert="horz" wrap="square" lIns="125307" tIns="99907" rIns="74507" bIns="99907" numCol="1" spcCol="1270" anchor="ctr" anchorCtr="0">
            <a:noAutofit/>
          </a:bodyPr>
          <a:lstStyle/>
          <a:p>
            <a:pPr marL="0" lvl="0" indent="0" algn="ctr" defTabSz="1778000">
              <a:lnSpc>
                <a:spcPct val="90000"/>
              </a:lnSpc>
              <a:spcBef>
                <a:spcPct val="0"/>
              </a:spcBef>
              <a:spcAft>
                <a:spcPct val="35000"/>
              </a:spcAft>
              <a:buNone/>
            </a:pPr>
            <a:r>
              <a:rPr lang="en-US" sz="4000" b="1" kern="1200">
                <a:effectLst/>
                <a:latin typeface="Times New Roman" panose="02020603050405020304" pitchFamily="18" charset="0"/>
              </a:rPr>
              <a:t>SBT </a:t>
            </a:r>
          </a:p>
        </p:txBody>
      </p:sp>
      <p:sp>
        <p:nvSpPr>
          <p:cNvPr id="17" name="Freeform: Shape 16">
            <a:extLst>
              <a:ext uri="{FF2B5EF4-FFF2-40B4-BE49-F238E27FC236}">
                <a16:creationId xmlns:a16="http://schemas.microsoft.com/office/drawing/2014/main" id="{0AA99DD9-FD26-4F4C-8A43-7E2C03421168}"/>
              </a:ext>
            </a:extLst>
          </p:cNvPr>
          <p:cNvSpPr/>
          <p:nvPr/>
        </p:nvSpPr>
        <p:spPr>
          <a:xfrm>
            <a:off x="2941932" y="4759775"/>
            <a:ext cx="2130066" cy="742079"/>
          </a:xfrm>
          <a:custGeom>
            <a:avLst/>
            <a:gdLst>
              <a:gd name="connsiteX0" fmla="*/ 0 w 2130066"/>
              <a:gd name="connsiteY0" fmla="*/ 0 h 742079"/>
              <a:gd name="connsiteX1" fmla="*/ 2006384 w 2130066"/>
              <a:gd name="connsiteY1" fmla="*/ 0 h 742079"/>
              <a:gd name="connsiteX2" fmla="*/ 2130066 w 2130066"/>
              <a:gd name="connsiteY2" fmla="*/ 123682 h 742079"/>
              <a:gd name="connsiteX3" fmla="*/ 2130066 w 2130066"/>
              <a:gd name="connsiteY3" fmla="*/ 742079 h 742079"/>
              <a:gd name="connsiteX4" fmla="*/ 2130066 w 2130066"/>
              <a:gd name="connsiteY4" fmla="*/ 742079 h 742079"/>
              <a:gd name="connsiteX5" fmla="*/ 123682 w 2130066"/>
              <a:gd name="connsiteY5" fmla="*/ 742079 h 742079"/>
              <a:gd name="connsiteX6" fmla="*/ 0 w 2130066"/>
              <a:gd name="connsiteY6" fmla="*/ 618397 h 742079"/>
              <a:gd name="connsiteX7" fmla="*/ 0 w 2130066"/>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066" h="742079">
                <a:moveTo>
                  <a:pt x="0" y="0"/>
                </a:moveTo>
                <a:lnTo>
                  <a:pt x="2006384" y="0"/>
                </a:lnTo>
                <a:lnTo>
                  <a:pt x="2130066" y="123682"/>
                </a:lnTo>
                <a:lnTo>
                  <a:pt x="2130066" y="742079"/>
                </a:lnTo>
                <a:lnTo>
                  <a:pt x="2130066" y="742079"/>
                </a:lnTo>
                <a:lnTo>
                  <a:pt x="123682" y="742079"/>
                </a:lnTo>
                <a:lnTo>
                  <a:pt x="0" y="618397"/>
                </a:lnTo>
                <a:lnTo>
                  <a:pt x="0" y="0"/>
                </a:lnTo>
                <a:close/>
              </a:path>
            </a:pathLst>
          </a:custGeom>
          <a:solidFill>
            <a:srgbClr val="0088CF"/>
          </a:solidFill>
        </p:spPr>
        <p:style>
          <a:lnRef idx="1">
            <a:schemeClr val="accent5">
              <a:tint val="40000"/>
              <a:alpha val="90000"/>
              <a:hueOff val="-5543816"/>
              <a:satOff val="-9612"/>
              <a:lumOff val="-967"/>
              <a:alphaOff val="0"/>
            </a:schemeClr>
          </a:lnRef>
          <a:fillRef idx="1">
            <a:schemeClr val="accent5">
              <a:tint val="40000"/>
              <a:alpha val="90000"/>
              <a:hueOff val="-5543816"/>
              <a:satOff val="-9612"/>
              <a:lumOff val="-967"/>
              <a:alphaOff val="0"/>
            </a:schemeClr>
          </a:fillRef>
          <a:effectRef idx="0">
            <a:schemeClr val="accent5">
              <a:tint val="40000"/>
              <a:alpha val="90000"/>
              <a:hueOff val="-5543816"/>
              <a:satOff val="-9612"/>
              <a:lumOff val="-967"/>
              <a:alphaOff val="0"/>
            </a:schemeClr>
          </a:effectRef>
          <a:fontRef idx="minor">
            <a:schemeClr val="dk1">
              <a:hueOff val="0"/>
              <a:satOff val="0"/>
              <a:lumOff val="0"/>
              <a:alphaOff val="0"/>
            </a:schemeClr>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800" b="1" kern="1200">
                <a:solidFill>
                  <a:schemeClr val="bg1"/>
                </a:solidFill>
                <a:latin typeface="Times New Roman" panose="02020603050405020304" pitchFamily="18" charset="0"/>
              </a:rPr>
              <a:t>Củng cố</a:t>
            </a:r>
          </a:p>
        </p:txBody>
      </p:sp>
      <p:sp>
        <p:nvSpPr>
          <p:cNvPr id="18" name="Freeform: Shape 17">
            <a:extLst>
              <a:ext uri="{FF2B5EF4-FFF2-40B4-BE49-F238E27FC236}">
                <a16:creationId xmlns:a16="http://schemas.microsoft.com/office/drawing/2014/main" id="{D58A7C16-F451-4EB5-BA5C-225A8A79FD3F}"/>
              </a:ext>
            </a:extLst>
          </p:cNvPr>
          <p:cNvSpPr/>
          <p:nvPr/>
        </p:nvSpPr>
        <p:spPr>
          <a:xfrm>
            <a:off x="5209740" y="4759775"/>
            <a:ext cx="2387790" cy="742079"/>
          </a:xfrm>
          <a:custGeom>
            <a:avLst/>
            <a:gdLst>
              <a:gd name="connsiteX0" fmla="*/ 0 w 2387790"/>
              <a:gd name="connsiteY0" fmla="*/ 0 h 742079"/>
              <a:gd name="connsiteX1" fmla="*/ 2264108 w 2387790"/>
              <a:gd name="connsiteY1" fmla="*/ 0 h 742079"/>
              <a:gd name="connsiteX2" fmla="*/ 2387790 w 2387790"/>
              <a:gd name="connsiteY2" fmla="*/ 123682 h 742079"/>
              <a:gd name="connsiteX3" fmla="*/ 2387790 w 2387790"/>
              <a:gd name="connsiteY3" fmla="*/ 742079 h 742079"/>
              <a:gd name="connsiteX4" fmla="*/ 2387790 w 2387790"/>
              <a:gd name="connsiteY4" fmla="*/ 742079 h 742079"/>
              <a:gd name="connsiteX5" fmla="*/ 123682 w 2387790"/>
              <a:gd name="connsiteY5" fmla="*/ 742079 h 742079"/>
              <a:gd name="connsiteX6" fmla="*/ 0 w 2387790"/>
              <a:gd name="connsiteY6" fmla="*/ 618397 h 742079"/>
              <a:gd name="connsiteX7" fmla="*/ 0 w 2387790"/>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790" h="742079">
                <a:moveTo>
                  <a:pt x="0" y="0"/>
                </a:moveTo>
                <a:lnTo>
                  <a:pt x="2264108" y="0"/>
                </a:lnTo>
                <a:lnTo>
                  <a:pt x="2387790" y="123682"/>
                </a:lnTo>
                <a:lnTo>
                  <a:pt x="2387790" y="742079"/>
                </a:lnTo>
                <a:lnTo>
                  <a:pt x="2387790" y="742079"/>
                </a:lnTo>
                <a:lnTo>
                  <a:pt x="123682" y="742079"/>
                </a:lnTo>
                <a:lnTo>
                  <a:pt x="0" y="618397"/>
                </a:lnTo>
                <a:lnTo>
                  <a:pt x="0" y="0"/>
                </a:lnTo>
                <a:close/>
              </a:path>
            </a:pathLst>
          </a:custGeom>
          <a:solidFill>
            <a:srgbClr val="0088CF"/>
          </a:solidFill>
        </p:spPr>
        <p:style>
          <a:lnRef idx="1">
            <a:schemeClr val="accent5">
              <a:tint val="40000"/>
              <a:alpha val="90000"/>
              <a:hueOff val="-6467785"/>
              <a:satOff val="-11214"/>
              <a:lumOff val="-1128"/>
              <a:alphaOff val="0"/>
            </a:schemeClr>
          </a:lnRef>
          <a:fillRef idx="1">
            <a:schemeClr val="accent5">
              <a:tint val="40000"/>
              <a:alpha val="90000"/>
              <a:hueOff val="-6467785"/>
              <a:satOff val="-11214"/>
              <a:lumOff val="-1128"/>
              <a:alphaOff val="0"/>
            </a:schemeClr>
          </a:fillRef>
          <a:effectRef idx="0">
            <a:schemeClr val="accent5">
              <a:tint val="40000"/>
              <a:alpha val="90000"/>
              <a:hueOff val="-6467785"/>
              <a:satOff val="-11214"/>
              <a:lumOff val="-1128"/>
              <a:alphaOff val="0"/>
            </a:schemeClr>
          </a:effectRef>
          <a:fontRef idx="minor">
            <a:schemeClr val="dk1">
              <a:hueOff val="0"/>
              <a:satOff val="0"/>
              <a:lumOff val="0"/>
              <a:alphaOff val="0"/>
            </a:schemeClr>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800" b="1" kern="1200">
                <a:solidFill>
                  <a:schemeClr val="bg1"/>
                </a:solidFill>
                <a:latin typeface="Times New Roman" panose="02020603050405020304" pitchFamily="18" charset="0"/>
              </a:rPr>
              <a:t>Luyện tập</a:t>
            </a:r>
          </a:p>
        </p:txBody>
      </p:sp>
      <p:sp>
        <p:nvSpPr>
          <p:cNvPr id="19" name="Freeform: Shape 18">
            <a:extLst>
              <a:ext uri="{FF2B5EF4-FFF2-40B4-BE49-F238E27FC236}">
                <a16:creationId xmlns:a16="http://schemas.microsoft.com/office/drawing/2014/main" id="{C59727FF-C66A-4D9C-BD6A-196F9938163C}"/>
              </a:ext>
            </a:extLst>
          </p:cNvPr>
          <p:cNvSpPr/>
          <p:nvPr/>
        </p:nvSpPr>
        <p:spPr>
          <a:xfrm>
            <a:off x="7735272" y="4759775"/>
            <a:ext cx="2282582" cy="742079"/>
          </a:xfrm>
          <a:custGeom>
            <a:avLst/>
            <a:gdLst>
              <a:gd name="connsiteX0" fmla="*/ 0 w 2282582"/>
              <a:gd name="connsiteY0" fmla="*/ 0 h 742079"/>
              <a:gd name="connsiteX1" fmla="*/ 2158900 w 2282582"/>
              <a:gd name="connsiteY1" fmla="*/ 0 h 742079"/>
              <a:gd name="connsiteX2" fmla="*/ 2282582 w 2282582"/>
              <a:gd name="connsiteY2" fmla="*/ 123682 h 742079"/>
              <a:gd name="connsiteX3" fmla="*/ 2282582 w 2282582"/>
              <a:gd name="connsiteY3" fmla="*/ 742079 h 742079"/>
              <a:gd name="connsiteX4" fmla="*/ 2282582 w 2282582"/>
              <a:gd name="connsiteY4" fmla="*/ 742079 h 742079"/>
              <a:gd name="connsiteX5" fmla="*/ 123682 w 2282582"/>
              <a:gd name="connsiteY5" fmla="*/ 742079 h 742079"/>
              <a:gd name="connsiteX6" fmla="*/ 0 w 2282582"/>
              <a:gd name="connsiteY6" fmla="*/ 618397 h 742079"/>
              <a:gd name="connsiteX7" fmla="*/ 0 w 2282582"/>
              <a:gd name="connsiteY7" fmla="*/ 0 h 7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2582" h="742079">
                <a:moveTo>
                  <a:pt x="0" y="0"/>
                </a:moveTo>
                <a:lnTo>
                  <a:pt x="2158900" y="0"/>
                </a:lnTo>
                <a:lnTo>
                  <a:pt x="2282582" y="123682"/>
                </a:lnTo>
                <a:lnTo>
                  <a:pt x="2282582" y="742079"/>
                </a:lnTo>
                <a:lnTo>
                  <a:pt x="2282582" y="742079"/>
                </a:lnTo>
                <a:lnTo>
                  <a:pt x="123682" y="742079"/>
                </a:lnTo>
                <a:lnTo>
                  <a:pt x="0" y="618397"/>
                </a:lnTo>
                <a:lnTo>
                  <a:pt x="0" y="0"/>
                </a:lnTo>
                <a:close/>
              </a:path>
            </a:pathLst>
          </a:custGeom>
          <a:solidFill>
            <a:srgbClr val="0088CF"/>
          </a:solidFill>
        </p:spPr>
        <p:style>
          <a:lnRef idx="1">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spcFirstLastPara="0" vert="horz" wrap="square" lIns="84701" tIns="73271" rIns="61841" bIns="73271" numCol="1" spcCol="1270" anchor="ctr" anchorCtr="0">
            <a:noAutofit/>
          </a:bodyPr>
          <a:lstStyle/>
          <a:p>
            <a:pPr marL="0" lvl="0" indent="0" algn="ctr" defTabSz="800100">
              <a:lnSpc>
                <a:spcPct val="90000"/>
              </a:lnSpc>
              <a:spcBef>
                <a:spcPct val="0"/>
              </a:spcBef>
              <a:spcAft>
                <a:spcPct val="35000"/>
              </a:spcAft>
              <a:buNone/>
            </a:pPr>
            <a:r>
              <a:rPr lang="en-US" sz="2800" b="1" kern="1200">
                <a:solidFill>
                  <a:schemeClr val="bg1"/>
                </a:solidFill>
                <a:latin typeface="Times New Roman" panose="02020603050405020304" pitchFamily="18" charset="0"/>
              </a:rPr>
              <a:t>Vận dụng</a:t>
            </a:r>
          </a:p>
        </p:txBody>
      </p:sp>
      <p:sp>
        <p:nvSpPr>
          <p:cNvPr id="20" name="Title 1">
            <a:extLst>
              <a:ext uri="{FF2B5EF4-FFF2-40B4-BE49-F238E27FC236}">
                <a16:creationId xmlns:a16="http://schemas.microsoft.com/office/drawing/2014/main" id="{B31F1F23-2A4D-4244-9711-91612048EF2F}"/>
              </a:ext>
            </a:extLst>
          </p:cNvPr>
          <p:cNvSpPr txBox="1">
            <a:spLocks/>
          </p:cNvSpPr>
          <p:nvPr/>
        </p:nvSpPr>
        <p:spPr>
          <a:xfrm>
            <a:off x="0" y="1088572"/>
            <a:ext cx="12192000" cy="13555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400" b="1" dirty="0">
                <a:solidFill>
                  <a:schemeClr val="accent5"/>
                </a:solidFill>
                <a:effectLst/>
                <a:latin typeface="Times New Roman" panose="02020603050405020304" pitchFamily="18" charset="0"/>
                <a:ea typeface="Cambria" panose="02040503050406030204" pitchFamily="18" charset="0"/>
              </a:rPr>
              <a:t>CẤU TRÚC SÁCH - CẤU TRÚC BÀI HỌC</a:t>
            </a:r>
            <a:br>
              <a:rPr lang="en-US" sz="3400" b="1" dirty="0">
                <a:solidFill>
                  <a:schemeClr val="accent5"/>
                </a:solidFill>
                <a:effectLst/>
                <a:latin typeface="Times New Roman" panose="02020603050405020304" pitchFamily="18" charset="0"/>
                <a:ea typeface="Cambria" panose="02040503050406030204" pitchFamily="18" charset="0"/>
              </a:rPr>
            </a:br>
            <a:r>
              <a:rPr lang="en-US" sz="3400" b="1" dirty="0">
                <a:solidFill>
                  <a:schemeClr val="accent5"/>
                </a:solidFill>
                <a:effectLst/>
                <a:latin typeface="Times New Roman" panose="02020603050405020304" pitchFamily="18" charset="0"/>
                <a:ea typeface="Cambria" panose="02040503050406030204" pitchFamily="18" charset="0"/>
              </a:rPr>
              <a:t>CẤU TRÚC NỘI DUNG TRONG SÁCH</a:t>
            </a:r>
            <a:br>
              <a:rPr lang="en-US" sz="3400" b="1" dirty="0">
                <a:solidFill>
                  <a:schemeClr val="accent5"/>
                </a:solidFill>
                <a:effectLst/>
                <a:latin typeface="Times New Roman" panose="02020603050405020304" pitchFamily="18" charset="0"/>
                <a:ea typeface="Cambria" panose="02040503050406030204" pitchFamily="18" charset="0"/>
              </a:rPr>
            </a:br>
            <a:r>
              <a:rPr lang="en-US" sz="3400" b="1" dirty="0">
                <a:solidFill>
                  <a:schemeClr val="accent5"/>
                </a:solidFill>
                <a:effectLst/>
                <a:latin typeface="Times New Roman" panose="02020603050405020304" pitchFamily="18" charset="0"/>
                <a:ea typeface="Cambria" panose="02040503050406030204" pitchFamily="18" charset="0"/>
              </a:rPr>
              <a:t>GIÁO DỤC CÔNG DÂN 8</a:t>
            </a:r>
          </a:p>
        </p:txBody>
      </p:sp>
    </p:spTree>
    <p:extLst>
      <p:ext uri="{BB962C8B-B14F-4D97-AF65-F5344CB8AC3E}">
        <p14:creationId xmlns:p14="http://schemas.microsoft.com/office/powerpoint/2010/main" val="297120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18</a:t>
            </a:fld>
            <a:endParaRPr lang="en-US"/>
          </a:p>
        </p:txBody>
      </p:sp>
      <p:sp>
        <p:nvSpPr>
          <p:cNvPr id="6" name="Content Placeholder 2">
            <a:extLst>
              <a:ext uri="{FF2B5EF4-FFF2-40B4-BE49-F238E27FC236}">
                <a16:creationId xmlns:a16="http://schemas.microsoft.com/office/drawing/2014/main" id="{0770289C-932E-4D66-BA10-60EF7260FD13}"/>
              </a:ext>
            </a:extLst>
          </p:cNvPr>
          <p:cNvSpPr txBox="1">
            <a:spLocks/>
          </p:cNvSpPr>
          <p:nvPr/>
        </p:nvSpPr>
        <p:spPr>
          <a:xfrm>
            <a:off x="440268" y="1591955"/>
            <a:ext cx="4619412" cy="2424460"/>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600" dirty="0">
                <a:latin typeface="Times New Roman" panose="02020603050405020304" pitchFamily="18" charset="0"/>
              </a:rPr>
              <a:t>Khai thác kinh nghiệm, khơi gợi cảm xúc của học sinh về thực tiễn liên quan đến kỹ năng sống, các vấn đề kinh tế, chuẩn mực hành vi đạo đức, hành vi pháp luật. Các dạng hoạt động được sử dụng trong phần Khởi động đa dạng</a:t>
            </a:r>
            <a:r>
              <a:rPr lang="en-US" sz="2600" dirty="0">
                <a:latin typeface="Times New Roman" panose="02020603050405020304" pitchFamily="18" charset="0"/>
              </a:rPr>
              <a:t> </a:t>
            </a:r>
            <a:r>
              <a:rPr lang="en-US" sz="2600" dirty="0" err="1">
                <a:latin typeface="Times New Roman" panose="02020603050405020304" pitchFamily="18" charset="0"/>
              </a:rPr>
              <a:t>như</a:t>
            </a:r>
            <a:r>
              <a:rPr lang="en-US" sz="2600" dirty="0">
                <a:latin typeface="Times New Roman" panose="02020603050405020304" pitchFamily="18" charset="0"/>
              </a:rPr>
              <a:t>:</a:t>
            </a:r>
            <a:r>
              <a:rPr lang="vi-VN" sz="2600" dirty="0">
                <a:latin typeface="Times New Roman" panose="02020603050405020304" pitchFamily="18" charset="0"/>
              </a:rPr>
              <a:t> bài hát, bài thơ, ca dao, tục ngữ, trò chơi</a:t>
            </a:r>
            <a:r>
              <a:rPr lang="en-US" sz="2600" dirty="0">
                <a:latin typeface="Times New Roman" panose="02020603050405020304" pitchFamily="18" charset="0"/>
              </a:rPr>
              <a:t>,</a:t>
            </a:r>
            <a:r>
              <a:rPr lang="vi-VN" sz="2600" dirty="0">
                <a:latin typeface="Times New Roman" panose="02020603050405020304" pitchFamily="18" charset="0"/>
              </a:rPr>
              <a:t>… để tạo hứng thú và định hướng cho học sinh tiếp cận nội dung chủ đề.</a:t>
            </a:r>
          </a:p>
          <a:p>
            <a:pPr marL="0" indent="0" algn="just">
              <a:buNone/>
            </a:pPr>
            <a:r>
              <a:rPr lang="vi-VN" sz="2600" dirty="0">
                <a:latin typeface="Times New Roman" panose="02020603050405020304" pitchFamily="18" charset="0"/>
              </a:rPr>
              <a:t>                         </a:t>
            </a:r>
            <a:r>
              <a:rPr lang="en-US" sz="2600" dirty="0">
                <a:latin typeface="Times New Roman" panose="02020603050405020304" pitchFamily="18" charset="0"/>
              </a:rPr>
              <a:t>                                      </a:t>
            </a:r>
            <a:endParaRPr lang="vi-VN" sz="2600" dirty="0">
              <a:latin typeface="Times New Roman" panose="02020603050405020304" pitchFamily="18" charset="0"/>
            </a:endParaRPr>
          </a:p>
        </p:txBody>
      </p:sp>
      <p:sp>
        <p:nvSpPr>
          <p:cNvPr id="7" name="Title 1">
            <a:extLst>
              <a:ext uri="{FF2B5EF4-FFF2-40B4-BE49-F238E27FC236}">
                <a16:creationId xmlns:a16="http://schemas.microsoft.com/office/drawing/2014/main" id="{B31F1F23-2A4D-4244-9711-91612048EF2F}"/>
              </a:ext>
            </a:extLst>
          </p:cNvPr>
          <p:cNvSpPr txBox="1">
            <a:spLocks/>
          </p:cNvSpPr>
          <p:nvPr/>
        </p:nvSpPr>
        <p:spPr>
          <a:xfrm>
            <a:off x="0" y="920709"/>
            <a:ext cx="12192000" cy="871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solidFill>
                  <a:schemeClr val="accent5"/>
                </a:solidFill>
                <a:effectLst/>
                <a:latin typeface="Times New Roman" panose="02020603050405020304" pitchFamily="18" charset="0"/>
                <a:ea typeface="Cambria" panose="02040503050406030204" pitchFamily="18" charset="0"/>
              </a:rPr>
              <a:t> </a:t>
            </a:r>
          </a:p>
          <a:p>
            <a:pPr algn="ctr"/>
            <a:r>
              <a:rPr lang="en-US" sz="3600" b="1" dirty="0">
                <a:solidFill>
                  <a:schemeClr val="accent5"/>
                </a:solidFill>
                <a:effectLst/>
                <a:latin typeface="Times New Roman" panose="02020603050405020304" pitchFamily="18" charset="0"/>
                <a:ea typeface="Cambria" panose="02040503050406030204" pitchFamily="18" charset="0"/>
              </a:rPr>
              <a:t>CẤU TRÚC BÀI HỌC – MỞ ĐẦU </a:t>
            </a:r>
            <a:br>
              <a:rPr lang="en-US" sz="3600" b="1" dirty="0">
                <a:solidFill>
                  <a:schemeClr val="accent5"/>
                </a:solidFill>
                <a:effectLst/>
                <a:latin typeface="Times New Roman" panose="02020603050405020304" pitchFamily="18" charset="0"/>
                <a:ea typeface="Cambria" panose="02040503050406030204" pitchFamily="18" charset="0"/>
              </a:rPr>
            </a:br>
            <a:endParaRPr lang="en-US" sz="3600" b="1" dirty="0">
              <a:solidFill>
                <a:schemeClr val="accent5"/>
              </a:solidFill>
              <a:effectLst/>
              <a:latin typeface="Times New Roman" panose="02020603050405020304" pitchFamily="18" charset="0"/>
              <a:ea typeface="Cambria" panose="02040503050406030204" pitchFamily="18" charset="0"/>
            </a:endParaRPr>
          </a:p>
        </p:txBody>
      </p:sp>
      <p:sp>
        <p:nvSpPr>
          <p:cNvPr id="8" name="TextBox 7"/>
          <p:cNvSpPr txBox="1"/>
          <p:nvPr/>
        </p:nvSpPr>
        <p:spPr>
          <a:xfrm>
            <a:off x="2531327" y="44606"/>
            <a:ext cx="860874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Xác định đặc trưng từng pha</a:t>
            </a:r>
          </a:p>
        </p:txBody>
      </p:sp>
      <p:pic>
        <p:nvPicPr>
          <p:cNvPr id="3" name="Picture 2">
            <a:extLst>
              <a:ext uri="{FF2B5EF4-FFF2-40B4-BE49-F238E27FC236}">
                <a16:creationId xmlns:a16="http://schemas.microsoft.com/office/drawing/2014/main" id="{520C3763-9D14-470E-88B8-B1E74BD1FE4D}"/>
              </a:ext>
            </a:extLst>
          </p:cNvPr>
          <p:cNvPicPr>
            <a:picLocks noChangeAspect="1"/>
          </p:cNvPicPr>
          <p:nvPr/>
        </p:nvPicPr>
        <p:blipFill>
          <a:blip r:embed="rId3"/>
          <a:stretch>
            <a:fillRect/>
          </a:stretch>
        </p:blipFill>
        <p:spPr>
          <a:xfrm>
            <a:off x="4998171" y="1740842"/>
            <a:ext cx="7173326" cy="4829849"/>
          </a:xfrm>
          <a:prstGeom prst="rect">
            <a:avLst/>
          </a:prstGeom>
        </p:spPr>
      </p:pic>
    </p:spTree>
    <p:extLst>
      <p:ext uri="{BB962C8B-B14F-4D97-AF65-F5344CB8AC3E}">
        <p14:creationId xmlns:p14="http://schemas.microsoft.com/office/powerpoint/2010/main" val="42460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19</a:t>
            </a:fld>
            <a:endParaRPr lang="en-US"/>
          </a:p>
        </p:txBody>
      </p:sp>
      <p:sp>
        <p:nvSpPr>
          <p:cNvPr id="6" name="Content Placeholder 2">
            <a:extLst>
              <a:ext uri="{FF2B5EF4-FFF2-40B4-BE49-F238E27FC236}">
                <a16:creationId xmlns:a16="http://schemas.microsoft.com/office/drawing/2014/main" id="{0770289C-932E-4D66-BA10-60EF7260FD13}"/>
              </a:ext>
            </a:extLst>
          </p:cNvPr>
          <p:cNvSpPr txBox="1">
            <a:spLocks/>
          </p:cNvSpPr>
          <p:nvPr/>
        </p:nvSpPr>
        <p:spPr>
          <a:xfrm>
            <a:off x="6408318" y="1736334"/>
            <a:ext cx="5783682" cy="4777481"/>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600" dirty="0">
                <a:latin typeface="Times New Roman" panose="02020603050405020304" pitchFamily="18" charset="0"/>
                <a:ea typeface="Cambria" panose="02040503050406030204" pitchFamily="18" charset="0"/>
              </a:rPr>
              <a:t>Giúp học sinh nhận diện khái niệm, các biểu hiện, ý nghĩa của chuẩn mực đạo đức; chuẩn mực pháp luật, các cách thức/</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quy trình thực hiện k</a:t>
            </a:r>
            <a:r>
              <a:rPr lang="en-US" sz="2600" dirty="0">
                <a:latin typeface="Times New Roman" panose="02020603050405020304" pitchFamily="18" charset="0"/>
                <a:ea typeface="Cambria" panose="02040503050406030204" pitchFamily="18" charset="0"/>
              </a:rPr>
              <a:t>ỹ</a:t>
            </a:r>
            <a:r>
              <a:rPr lang="vi-VN" sz="2600" dirty="0">
                <a:latin typeface="Times New Roman" panose="02020603050405020304" pitchFamily="18" charset="0"/>
                <a:ea typeface="Cambria" panose="02040503050406030204" pitchFamily="18" charset="0"/>
              </a:rPr>
              <a:t> năng sống bằng việc quan sát tình huống điển hình, chủ động tìm hiểu, cùng bạn phát hiện, nhận biết tri thức mới. Kết thúc hoạt động khám phá có phần Ghi nhớ ngắn gọn dễ học, dễ nhớ.</a:t>
            </a:r>
          </a:p>
        </p:txBody>
      </p:sp>
      <p:sp>
        <p:nvSpPr>
          <p:cNvPr id="8" name="Title 1">
            <a:extLst>
              <a:ext uri="{FF2B5EF4-FFF2-40B4-BE49-F238E27FC236}">
                <a16:creationId xmlns:a16="http://schemas.microsoft.com/office/drawing/2014/main" id="{B31F1F23-2A4D-4244-9711-91612048EF2F}"/>
              </a:ext>
            </a:extLst>
          </p:cNvPr>
          <p:cNvSpPr txBox="1">
            <a:spLocks/>
          </p:cNvSpPr>
          <p:nvPr/>
        </p:nvSpPr>
        <p:spPr>
          <a:xfrm>
            <a:off x="0" y="951532"/>
            <a:ext cx="12192000" cy="7848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a:solidFill>
                  <a:schemeClr val="accent5"/>
                </a:solidFill>
                <a:effectLst/>
                <a:latin typeface="Times New Roman" panose="02020603050405020304" pitchFamily="18" charset="0"/>
                <a:ea typeface="Cambria" panose="02040503050406030204" pitchFamily="18" charset="0"/>
              </a:rPr>
              <a:t> </a:t>
            </a:r>
          </a:p>
          <a:p>
            <a:pPr algn="ctr"/>
            <a:r>
              <a:rPr lang="en-US" sz="3600" b="1">
                <a:solidFill>
                  <a:schemeClr val="accent5"/>
                </a:solidFill>
                <a:effectLst/>
                <a:latin typeface="Times New Roman" panose="02020603050405020304" pitchFamily="18" charset="0"/>
                <a:ea typeface="Cambria" panose="02040503050406030204" pitchFamily="18" charset="0"/>
              </a:rPr>
              <a:t>CẤU TRÚC BÀI HỌC – KHÁM PHÁ</a:t>
            </a:r>
            <a:br>
              <a:rPr lang="en-US" sz="3600" b="1">
                <a:solidFill>
                  <a:schemeClr val="accent5"/>
                </a:solidFill>
                <a:effectLst/>
                <a:latin typeface="Times New Roman" panose="02020603050405020304" pitchFamily="18" charset="0"/>
                <a:ea typeface="Cambria" panose="02040503050406030204" pitchFamily="18" charset="0"/>
              </a:rPr>
            </a:br>
            <a:endParaRPr lang="en-US" sz="3600" b="1">
              <a:solidFill>
                <a:schemeClr val="accent5"/>
              </a:solidFill>
              <a:effectLst/>
              <a:latin typeface="Times New Roman" panose="02020603050405020304" pitchFamily="18" charset="0"/>
              <a:ea typeface="Cambria" panose="02040503050406030204" pitchFamily="18" charset="0"/>
            </a:endParaRPr>
          </a:p>
        </p:txBody>
      </p:sp>
      <p:sp>
        <p:nvSpPr>
          <p:cNvPr id="7" name="TextBox 6"/>
          <p:cNvSpPr txBox="1"/>
          <p:nvPr/>
        </p:nvSpPr>
        <p:spPr>
          <a:xfrm>
            <a:off x="2531327" y="44606"/>
            <a:ext cx="860874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Xác định đặc trưng từng pha</a:t>
            </a:r>
          </a:p>
        </p:txBody>
      </p:sp>
      <p:pic>
        <p:nvPicPr>
          <p:cNvPr id="11" name="Picture 10">
            <a:extLst>
              <a:ext uri="{FF2B5EF4-FFF2-40B4-BE49-F238E27FC236}">
                <a16:creationId xmlns:a16="http://schemas.microsoft.com/office/drawing/2014/main" id="{4009FA50-3FD4-434E-9561-CDA0333419C5}"/>
              </a:ext>
            </a:extLst>
          </p:cNvPr>
          <p:cNvPicPr>
            <a:picLocks noChangeAspect="1"/>
          </p:cNvPicPr>
          <p:nvPr/>
        </p:nvPicPr>
        <p:blipFill>
          <a:blip r:embed="rId3"/>
          <a:stretch>
            <a:fillRect/>
          </a:stretch>
        </p:blipFill>
        <p:spPr>
          <a:xfrm>
            <a:off x="-1" y="1736333"/>
            <a:ext cx="6428357" cy="4777481"/>
          </a:xfrm>
          <a:prstGeom prst="rect">
            <a:avLst/>
          </a:prstGeom>
        </p:spPr>
      </p:pic>
    </p:spTree>
    <p:extLst>
      <p:ext uri="{BB962C8B-B14F-4D97-AF65-F5344CB8AC3E}">
        <p14:creationId xmlns:p14="http://schemas.microsoft.com/office/powerpoint/2010/main" val="174804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9E1A2BB-EBED-46E0-8CCC-08793637E4A7}"/>
              </a:ext>
            </a:extLst>
          </p:cNvPr>
          <p:cNvSpPr>
            <a:spLocks noGrp="1"/>
          </p:cNvSpPr>
          <p:nvPr>
            <p:ph type="sldNum" sz="quarter" idx="10"/>
          </p:nvPr>
        </p:nvSpPr>
        <p:spPr/>
        <p:txBody>
          <a:bodyPr/>
          <a:lstStyle/>
          <a:p>
            <a:fld id="{E36C4244-8667-4452-9A72-D44C31FCB7CC}" type="slidenum">
              <a:rPr lang="en-US" smtClean="0"/>
              <a:pPr/>
              <a:t>2</a:t>
            </a:fld>
            <a:endParaRPr lang="en-US"/>
          </a:p>
        </p:txBody>
      </p:sp>
      <p:sp>
        <p:nvSpPr>
          <p:cNvPr id="5" name="Subtitle 4">
            <a:extLst>
              <a:ext uri="{FF2B5EF4-FFF2-40B4-BE49-F238E27FC236}">
                <a16:creationId xmlns:a16="http://schemas.microsoft.com/office/drawing/2014/main" id="{7FD9AC66-AA2D-4DA4-A78D-478A2E2207AF}"/>
              </a:ext>
            </a:extLst>
          </p:cNvPr>
          <p:cNvSpPr>
            <a:spLocks noGrp="1"/>
          </p:cNvSpPr>
          <p:nvPr>
            <p:ph type="subTitle" idx="4294967295"/>
          </p:nvPr>
        </p:nvSpPr>
        <p:spPr>
          <a:xfrm>
            <a:off x="369751" y="1264444"/>
            <a:ext cx="11569700" cy="2743200"/>
          </a:xfrm>
        </p:spPr>
        <p:txBody>
          <a:bodyPr>
            <a:normAutofit/>
          </a:bodyPr>
          <a:lstStyle/>
          <a:p>
            <a:pPr marL="0" indent="0">
              <a:lnSpc>
                <a:spcPts val="5000"/>
              </a:lnSpc>
              <a:buNone/>
            </a:pPr>
            <a:r>
              <a:rPr lang="en-US" b="1" dirty="0">
                <a:solidFill>
                  <a:schemeClr val="bg1">
                    <a:lumMod val="50000"/>
                  </a:schemeClr>
                </a:solidFill>
              </a:rPr>
              <a:t>BỒI DƯỠNG GIÁO VIÊN SỬ DỤNG SÁCH GIÁO KHOA</a:t>
            </a:r>
          </a:p>
          <a:p>
            <a:pPr marL="0" indent="0">
              <a:lnSpc>
                <a:spcPts val="5000"/>
              </a:lnSpc>
              <a:buNone/>
            </a:pPr>
            <a:r>
              <a:rPr lang="en-US" b="1" dirty="0">
                <a:solidFill>
                  <a:schemeClr val="bg1">
                    <a:lumMod val="50000"/>
                  </a:schemeClr>
                </a:solidFill>
              </a:rPr>
              <a:t>BỘ SÁCH</a:t>
            </a:r>
            <a:r>
              <a:rPr lang="en-US" sz="2800" b="1" dirty="0">
                <a:solidFill>
                  <a:schemeClr val="bg1">
                    <a:lumMod val="50000"/>
                  </a:schemeClr>
                </a:solidFill>
              </a:rPr>
              <a:t> </a:t>
            </a:r>
            <a:r>
              <a:rPr lang="en-US" sz="3600" b="1" dirty="0">
                <a:solidFill>
                  <a:srgbClr val="FF0000"/>
                </a:solidFill>
                <a:effectLst>
                  <a:outerShdw blurRad="38100" dist="38100" dir="2700000" algn="tl">
                    <a:srgbClr val="000000">
                      <a:alpha val="43137"/>
                    </a:srgbClr>
                  </a:outerShdw>
                </a:effectLst>
              </a:rPr>
              <a:t>CHÂN TRỜI SÁNG TẠO</a:t>
            </a:r>
            <a:endParaRPr lang="en-US" sz="2800" b="1" dirty="0">
              <a:solidFill>
                <a:srgbClr val="FF0000"/>
              </a:solidFill>
              <a:effectLst>
                <a:outerShdw blurRad="38100" dist="38100" dir="2700000" algn="tl">
                  <a:srgbClr val="000000">
                    <a:alpha val="43137"/>
                  </a:srgbClr>
                </a:outerShdw>
              </a:effectLst>
            </a:endParaRPr>
          </a:p>
          <a:p>
            <a:pPr marL="0" indent="0">
              <a:lnSpc>
                <a:spcPts val="5000"/>
              </a:lnSpc>
              <a:buNone/>
            </a:pPr>
            <a:r>
              <a:rPr lang="en-US" b="1" dirty="0">
                <a:solidFill>
                  <a:schemeClr val="bg1">
                    <a:lumMod val="50000"/>
                  </a:schemeClr>
                </a:solidFill>
              </a:rPr>
              <a:t>MÔN</a:t>
            </a:r>
            <a:r>
              <a:rPr lang="en-US" sz="2800" b="1" dirty="0">
                <a:solidFill>
                  <a:schemeClr val="bg1">
                    <a:lumMod val="50000"/>
                  </a:schemeClr>
                </a:solidFill>
              </a:rPr>
              <a:t> </a:t>
            </a:r>
            <a:r>
              <a:rPr lang="en-US" sz="3600" b="1" dirty="0">
                <a:solidFill>
                  <a:schemeClr val="accent5">
                    <a:lumMod val="75000"/>
                  </a:schemeClr>
                </a:solidFill>
                <a:effectLst>
                  <a:outerShdw blurRad="38100" dist="38100" dir="2700000" algn="tl">
                    <a:srgbClr val="000000">
                      <a:alpha val="43137"/>
                    </a:srgbClr>
                  </a:outerShdw>
                </a:effectLst>
              </a:rPr>
              <a:t>GIÁO DỤC CÔNG DÂN 8</a:t>
            </a:r>
            <a:endParaRPr lang="en-US" sz="2800" b="1" dirty="0">
              <a:solidFill>
                <a:srgbClr val="FF00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A5CCBABD-BF6B-4A81-B872-3FEB35A8D16E}"/>
              </a:ext>
            </a:extLst>
          </p:cNvPr>
          <p:cNvSpPr txBox="1"/>
          <p:nvPr/>
        </p:nvSpPr>
        <p:spPr>
          <a:xfrm>
            <a:off x="438380" y="4393596"/>
            <a:ext cx="6097424" cy="369332"/>
          </a:xfrm>
          <a:prstGeom prst="rect">
            <a:avLst/>
          </a:prstGeom>
          <a:noFill/>
        </p:spPr>
        <p:txBody>
          <a:bodyPr wrap="square">
            <a:spAutoFit/>
          </a:bodyPr>
          <a:lstStyle/>
          <a:p>
            <a:r>
              <a:rPr lang="en-US" b="1">
                <a:solidFill>
                  <a:schemeClr val="bg1">
                    <a:lumMod val="50000"/>
                  </a:schemeClr>
                </a:solidFill>
                <a:latin typeface="Cambria" panose="02040503050406030204" pitchFamily="18" charset="0"/>
                <a:ea typeface="Cambria" panose="02040503050406030204" pitchFamily="18" charset="0"/>
              </a:rPr>
              <a:t>BÁO CÁO VIÊN</a:t>
            </a:r>
            <a:endParaRPr lang="en-GB">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2208681-4DEE-4919-B107-9560A6AEC93A}"/>
              </a:ext>
            </a:extLst>
          </p:cNvPr>
          <p:cNvSpPr txBox="1"/>
          <p:nvPr/>
        </p:nvSpPr>
        <p:spPr>
          <a:xfrm>
            <a:off x="438380" y="4836174"/>
            <a:ext cx="6097424" cy="461665"/>
          </a:xfrm>
          <a:prstGeom prst="rect">
            <a:avLst/>
          </a:prstGeom>
          <a:noFill/>
        </p:spPr>
        <p:txBody>
          <a:bodyPr wrap="square">
            <a:spAutoFit/>
          </a:bodyPr>
          <a:lstStyle/>
          <a:p>
            <a:r>
              <a:rPr lang="en-US" sz="2400" b="1" cap="all">
                <a:solidFill>
                  <a:schemeClr val="bg1">
                    <a:lumMod val="50000"/>
                  </a:schemeClr>
                </a:solidFill>
                <a:latin typeface="Cambria" panose="02040503050406030204" pitchFamily="18" charset="0"/>
                <a:ea typeface="Cambria" panose="02040503050406030204" pitchFamily="18" charset="0"/>
              </a:rPr>
              <a:t>GS. TS.</a:t>
            </a:r>
            <a:r>
              <a:rPr lang="en-US" sz="2400" b="1" cap="all">
                <a:solidFill>
                  <a:srgbClr val="FF0000"/>
                </a:solidFill>
                <a:latin typeface="Cambria" panose="02040503050406030204" pitchFamily="18" charset="0"/>
                <a:ea typeface="Cambria" panose="02040503050406030204" pitchFamily="18" charset="0"/>
              </a:rPr>
              <a:t> HUỲNH VĂN SƠN</a:t>
            </a:r>
            <a:endParaRPr lang="en-GB" sz="2400" cap="all">
              <a:solidFill>
                <a:srgbClr val="FF0000"/>
              </a:solidFill>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3247B8C0-774D-44A7-8D46-05DF1138B503}"/>
              </a:ext>
            </a:extLst>
          </p:cNvPr>
          <p:cNvCxnSpPr/>
          <p:nvPr/>
        </p:nvCxnSpPr>
        <p:spPr>
          <a:xfrm>
            <a:off x="512748" y="4784898"/>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1BE8B732-5BDB-412F-91BD-5EB0A7CB3936}"/>
              </a:ext>
            </a:extLst>
          </p:cNvPr>
          <p:cNvPicPr>
            <a:picLocks noChangeAspect="1"/>
          </p:cNvPicPr>
          <p:nvPr/>
        </p:nvPicPr>
        <p:blipFill>
          <a:blip r:embed="rId2"/>
          <a:stretch>
            <a:fillRect/>
          </a:stretch>
        </p:blipFill>
        <p:spPr>
          <a:xfrm>
            <a:off x="7499134" y="2193014"/>
            <a:ext cx="3086531" cy="4401164"/>
          </a:xfrm>
          <a:prstGeom prst="rect">
            <a:avLst/>
          </a:prstGeom>
        </p:spPr>
      </p:pic>
    </p:spTree>
    <p:extLst>
      <p:ext uri="{BB962C8B-B14F-4D97-AF65-F5344CB8AC3E}">
        <p14:creationId xmlns:p14="http://schemas.microsoft.com/office/powerpoint/2010/main" val="149218856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20</a:t>
            </a:fld>
            <a:endParaRPr lang="en-US"/>
          </a:p>
        </p:txBody>
      </p:sp>
      <p:sp>
        <p:nvSpPr>
          <p:cNvPr id="6" name="Content Placeholder 2">
            <a:extLst>
              <a:ext uri="{FF2B5EF4-FFF2-40B4-BE49-F238E27FC236}">
                <a16:creationId xmlns:a16="http://schemas.microsoft.com/office/drawing/2014/main" id="{0770289C-932E-4D66-BA10-60EF7260FD13}"/>
              </a:ext>
            </a:extLst>
          </p:cNvPr>
          <p:cNvSpPr txBox="1">
            <a:spLocks/>
          </p:cNvSpPr>
          <p:nvPr/>
        </p:nvSpPr>
        <p:spPr>
          <a:xfrm>
            <a:off x="6357626" y="1510301"/>
            <a:ext cx="5834373" cy="4808306"/>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400" dirty="0">
                <a:latin typeface="Times New Roman" panose="02020603050405020304" pitchFamily="18" charset="0"/>
                <a:ea typeface="Cambria" panose="02040503050406030204" pitchFamily="18" charset="0"/>
              </a:rPr>
              <a:t>Giúp học sinh luyện tập, thực hành kinh nghiệm, kiến thức, k</a:t>
            </a:r>
            <a:r>
              <a:rPr lang="en-US" sz="2400" dirty="0">
                <a:latin typeface="Times New Roman" panose="02020603050405020304" pitchFamily="18" charset="0"/>
                <a:ea typeface="Cambria" panose="02040503050406030204" pitchFamily="18" charset="0"/>
              </a:rPr>
              <a:t>ỹ</a:t>
            </a:r>
            <a:r>
              <a:rPr lang="vi-VN" sz="2400" dirty="0">
                <a:latin typeface="Times New Roman" panose="02020603050405020304" pitchFamily="18" charset="0"/>
                <a:ea typeface="Cambria" panose="02040503050406030204" pitchFamily="18" charset="0"/>
              </a:rPr>
              <a:t> năng kiến tạo ở hoạt động trước vào tình huống cụ thể để xác định được hành động phù hợp với chuẩn mực đạo đức, pháp luật. Tổ chức cho </a:t>
            </a:r>
            <a:r>
              <a:rPr lang="en-US" sz="2400" dirty="0" err="1">
                <a:latin typeface="Times New Roman" panose="02020603050405020304" pitchFamily="18" charset="0"/>
                <a:ea typeface="Cambria" panose="02040503050406030204" pitchFamily="18" charset="0"/>
              </a:rPr>
              <a:t>học</a:t>
            </a:r>
            <a:r>
              <a:rPr lang="en-US" sz="2400" dirty="0">
                <a:latin typeface="Times New Roman" panose="02020603050405020304" pitchFamily="18" charset="0"/>
                <a:ea typeface="Cambria" panose="02040503050406030204" pitchFamily="18" charset="0"/>
              </a:rPr>
              <a:t> </a:t>
            </a:r>
            <a:r>
              <a:rPr lang="en-US" sz="2400" dirty="0" err="1">
                <a:latin typeface="Times New Roman" panose="02020603050405020304" pitchFamily="18" charset="0"/>
                <a:ea typeface="Cambria" panose="02040503050406030204" pitchFamily="18" charset="0"/>
              </a:rPr>
              <a:t>sinh</a:t>
            </a:r>
            <a:r>
              <a:rPr lang="vi-VN" sz="2400" dirty="0">
                <a:latin typeface="Times New Roman" panose="02020603050405020304" pitchFamily="18" charset="0"/>
                <a:ea typeface="Cambria" panose="02040503050406030204" pitchFamily="18" charset="0"/>
              </a:rPr>
              <a:t> thực hành các k</a:t>
            </a:r>
            <a:r>
              <a:rPr lang="en-US" sz="2400" dirty="0">
                <a:latin typeface="Times New Roman" panose="02020603050405020304" pitchFamily="18" charset="0"/>
                <a:ea typeface="Cambria" panose="02040503050406030204" pitchFamily="18" charset="0"/>
              </a:rPr>
              <a:t>ỹ</a:t>
            </a:r>
            <a:r>
              <a:rPr lang="vi-VN" sz="2400" dirty="0">
                <a:latin typeface="Times New Roman" panose="02020603050405020304" pitchFamily="18" charset="0"/>
                <a:ea typeface="Cambria" panose="02040503050406030204" pitchFamily="18" charset="0"/>
              </a:rPr>
              <a:t> năng thành phần trong phần cách thức/</a:t>
            </a:r>
            <a:r>
              <a:rPr lang="en-US" sz="2400" dirty="0">
                <a:latin typeface="Times New Roman" panose="02020603050405020304" pitchFamily="18" charset="0"/>
                <a:ea typeface="Cambria" panose="02040503050406030204" pitchFamily="18" charset="0"/>
              </a:rPr>
              <a:t> </a:t>
            </a:r>
            <a:r>
              <a:rPr lang="vi-VN" sz="2400" dirty="0">
                <a:latin typeface="Times New Roman" panose="02020603050405020304" pitchFamily="18" charset="0"/>
                <a:ea typeface="Cambria" panose="02040503050406030204" pitchFamily="18" charset="0"/>
              </a:rPr>
              <a:t>quy trình kĩ năng sống, tổ chức cho học sinh luyện tập, thực hành kiến thức, kĩ năng về các hoạt động kinh tế cơ bản được kiến tạo trước đó.</a:t>
            </a:r>
          </a:p>
        </p:txBody>
      </p:sp>
      <p:sp>
        <p:nvSpPr>
          <p:cNvPr id="7" name="Title 1">
            <a:extLst>
              <a:ext uri="{FF2B5EF4-FFF2-40B4-BE49-F238E27FC236}">
                <a16:creationId xmlns:a16="http://schemas.microsoft.com/office/drawing/2014/main" id="{B31F1F23-2A4D-4244-9711-91612048EF2F}"/>
              </a:ext>
            </a:extLst>
          </p:cNvPr>
          <p:cNvSpPr txBox="1">
            <a:spLocks/>
          </p:cNvSpPr>
          <p:nvPr/>
        </p:nvSpPr>
        <p:spPr>
          <a:xfrm>
            <a:off x="0" y="875476"/>
            <a:ext cx="12192000" cy="6861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a:solidFill>
                  <a:schemeClr val="accent5"/>
                </a:solidFill>
                <a:effectLst/>
                <a:latin typeface="Times New Roman" panose="02020603050405020304" pitchFamily="18" charset="0"/>
                <a:ea typeface="Cambria" panose="02040503050406030204" pitchFamily="18" charset="0"/>
              </a:rPr>
              <a:t> </a:t>
            </a:r>
          </a:p>
          <a:p>
            <a:pPr algn="ctr"/>
            <a:r>
              <a:rPr lang="en-US" sz="3600" b="1">
                <a:solidFill>
                  <a:schemeClr val="accent5"/>
                </a:solidFill>
                <a:effectLst/>
                <a:latin typeface="Times New Roman" panose="02020603050405020304" pitchFamily="18" charset="0"/>
                <a:ea typeface="Cambria" panose="02040503050406030204" pitchFamily="18" charset="0"/>
              </a:rPr>
              <a:t>CẤU TRÚC BÀI HỌC – LUYỆN TẬP</a:t>
            </a:r>
            <a:br>
              <a:rPr lang="en-US" sz="3600" b="1">
                <a:solidFill>
                  <a:schemeClr val="accent5"/>
                </a:solidFill>
                <a:effectLst/>
                <a:latin typeface="Times New Roman" panose="02020603050405020304" pitchFamily="18" charset="0"/>
                <a:ea typeface="Cambria" panose="02040503050406030204" pitchFamily="18" charset="0"/>
              </a:rPr>
            </a:br>
            <a:endParaRPr lang="en-US" sz="3600" b="1">
              <a:solidFill>
                <a:schemeClr val="accent5"/>
              </a:solidFill>
              <a:effectLst/>
              <a:latin typeface="Times New Roman" panose="02020603050405020304" pitchFamily="18" charset="0"/>
              <a:ea typeface="Cambria" panose="02040503050406030204" pitchFamily="18" charset="0"/>
            </a:endParaRPr>
          </a:p>
        </p:txBody>
      </p:sp>
      <p:sp>
        <p:nvSpPr>
          <p:cNvPr id="8" name="TextBox 7"/>
          <p:cNvSpPr txBox="1"/>
          <p:nvPr/>
        </p:nvSpPr>
        <p:spPr>
          <a:xfrm>
            <a:off x="2531327" y="44606"/>
            <a:ext cx="860874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Xác định đặc trưng từng pha</a:t>
            </a:r>
          </a:p>
        </p:txBody>
      </p:sp>
      <p:pic>
        <p:nvPicPr>
          <p:cNvPr id="3" name="Picture 2">
            <a:extLst>
              <a:ext uri="{FF2B5EF4-FFF2-40B4-BE49-F238E27FC236}">
                <a16:creationId xmlns:a16="http://schemas.microsoft.com/office/drawing/2014/main" id="{DD53816E-E70F-4172-878D-2954B58DB2A5}"/>
              </a:ext>
            </a:extLst>
          </p:cNvPr>
          <p:cNvPicPr>
            <a:picLocks noChangeAspect="1"/>
          </p:cNvPicPr>
          <p:nvPr/>
        </p:nvPicPr>
        <p:blipFill>
          <a:blip r:embed="rId3"/>
          <a:stretch>
            <a:fillRect/>
          </a:stretch>
        </p:blipFill>
        <p:spPr>
          <a:xfrm>
            <a:off x="0" y="1561672"/>
            <a:ext cx="6383676" cy="4794678"/>
          </a:xfrm>
          <a:prstGeom prst="rect">
            <a:avLst/>
          </a:prstGeom>
        </p:spPr>
      </p:pic>
    </p:spTree>
    <p:extLst>
      <p:ext uri="{BB962C8B-B14F-4D97-AF65-F5344CB8AC3E}">
        <p14:creationId xmlns:p14="http://schemas.microsoft.com/office/powerpoint/2010/main" val="42492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21</a:t>
            </a:fld>
            <a:endParaRPr lang="en-US"/>
          </a:p>
        </p:txBody>
      </p:sp>
      <p:sp>
        <p:nvSpPr>
          <p:cNvPr id="6" name="Content Placeholder 2">
            <a:extLst>
              <a:ext uri="{FF2B5EF4-FFF2-40B4-BE49-F238E27FC236}">
                <a16:creationId xmlns:a16="http://schemas.microsoft.com/office/drawing/2014/main" id="{0770289C-932E-4D66-BA10-60EF7260FD13}"/>
              </a:ext>
            </a:extLst>
          </p:cNvPr>
          <p:cNvSpPr txBox="1">
            <a:spLocks/>
          </p:cNvSpPr>
          <p:nvPr/>
        </p:nvSpPr>
        <p:spPr>
          <a:xfrm>
            <a:off x="7116878" y="1613043"/>
            <a:ext cx="5075122" cy="4736386"/>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800" dirty="0">
                <a:latin typeface="Times New Roman" panose="02020603050405020304" pitchFamily="18" charset="0"/>
                <a:ea typeface="Cambria" panose="02040503050406030204" pitchFamily="18" charset="0"/>
              </a:rPr>
              <a:t>Giúp học sinh vận dụng các kiến thức, k</a:t>
            </a:r>
            <a:r>
              <a:rPr lang="en-US" sz="2800" dirty="0">
                <a:latin typeface="Times New Roman" panose="02020603050405020304" pitchFamily="18" charset="0"/>
                <a:ea typeface="Cambria" panose="02040503050406030204" pitchFamily="18" charset="0"/>
              </a:rPr>
              <a:t>ỹ</a:t>
            </a:r>
            <a:r>
              <a:rPr lang="vi-VN" sz="2800" dirty="0">
                <a:latin typeface="Times New Roman" panose="02020603050405020304" pitchFamily="18" charset="0"/>
                <a:ea typeface="Cambria" panose="02040503050406030204" pitchFamily="18" charset="0"/>
              </a:rPr>
              <a:t> năng đã học để thực hiện, rèn luyện hành vi trong thực tiễn</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Hình</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thức</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vận</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dụng</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cũng</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được</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định</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hướng</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đa</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dạng</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phong</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phú</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sao</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cho</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thích</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ứng</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với</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điều</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kiện</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và</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khả</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năng</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hứng</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thú</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của</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học</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sinh</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trong</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thực</a:t>
            </a:r>
            <a:r>
              <a:rPr lang="en-US" sz="2800" dirty="0">
                <a:latin typeface="Times New Roman" panose="02020603050405020304" pitchFamily="18" charset="0"/>
                <a:ea typeface="Cambria" panose="02040503050406030204" pitchFamily="18" charset="0"/>
              </a:rPr>
              <a:t> </a:t>
            </a:r>
            <a:r>
              <a:rPr lang="en-US" sz="2800" dirty="0" err="1">
                <a:latin typeface="Times New Roman" panose="02020603050405020304" pitchFamily="18" charset="0"/>
                <a:ea typeface="Cambria" panose="02040503050406030204" pitchFamily="18" charset="0"/>
              </a:rPr>
              <a:t>tiễn</a:t>
            </a:r>
            <a:r>
              <a:rPr lang="en-US" sz="2800" dirty="0">
                <a:latin typeface="Times New Roman" panose="02020603050405020304" pitchFamily="18" charset="0"/>
                <a:ea typeface="Cambria" panose="02040503050406030204" pitchFamily="18" charset="0"/>
              </a:rPr>
              <a:t>.</a:t>
            </a:r>
            <a:endParaRPr lang="vi-VN" sz="2800" dirty="0">
              <a:latin typeface="Times New Roman" panose="02020603050405020304" pitchFamily="18" charset="0"/>
              <a:ea typeface="Cambria" panose="02040503050406030204" pitchFamily="18" charset="0"/>
            </a:endParaRPr>
          </a:p>
        </p:txBody>
      </p:sp>
      <p:sp>
        <p:nvSpPr>
          <p:cNvPr id="7" name="Title 1">
            <a:extLst>
              <a:ext uri="{FF2B5EF4-FFF2-40B4-BE49-F238E27FC236}">
                <a16:creationId xmlns:a16="http://schemas.microsoft.com/office/drawing/2014/main" id="{B31F1F23-2A4D-4244-9711-91612048EF2F}"/>
              </a:ext>
            </a:extLst>
          </p:cNvPr>
          <p:cNvSpPr txBox="1">
            <a:spLocks/>
          </p:cNvSpPr>
          <p:nvPr/>
        </p:nvSpPr>
        <p:spPr>
          <a:xfrm>
            <a:off x="0" y="851518"/>
            <a:ext cx="12192000" cy="638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a:solidFill>
                  <a:schemeClr val="accent5"/>
                </a:solidFill>
                <a:effectLst/>
                <a:latin typeface="Times New Roman" panose="02020603050405020304" pitchFamily="18" charset="0"/>
                <a:ea typeface="Cambria" panose="02040503050406030204" pitchFamily="18" charset="0"/>
              </a:rPr>
              <a:t> </a:t>
            </a:r>
          </a:p>
          <a:p>
            <a:pPr algn="ctr"/>
            <a:r>
              <a:rPr lang="en-US" sz="3600" b="1">
                <a:solidFill>
                  <a:schemeClr val="accent5"/>
                </a:solidFill>
                <a:effectLst/>
                <a:latin typeface="Times New Roman" panose="02020603050405020304" pitchFamily="18" charset="0"/>
                <a:ea typeface="Cambria" panose="02040503050406030204" pitchFamily="18" charset="0"/>
              </a:rPr>
              <a:t>CẤU TRÚC BÀI HỌC – VẬN DỤNG</a:t>
            </a:r>
            <a:br>
              <a:rPr lang="en-US" sz="3600" b="1">
                <a:solidFill>
                  <a:schemeClr val="accent5"/>
                </a:solidFill>
                <a:effectLst/>
                <a:latin typeface="Times New Roman" panose="02020603050405020304" pitchFamily="18" charset="0"/>
                <a:ea typeface="Cambria" panose="02040503050406030204" pitchFamily="18" charset="0"/>
              </a:rPr>
            </a:br>
            <a:endParaRPr lang="en-US" sz="3600" b="1">
              <a:solidFill>
                <a:schemeClr val="accent5"/>
              </a:solidFill>
              <a:effectLst/>
              <a:latin typeface="Times New Roman" panose="02020603050405020304" pitchFamily="18" charset="0"/>
              <a:ea typeface="Cambria" panose="02040503050406030204" pitchFamily="18" charset="0"/>
            </a:endParaRPr>
          </a:p>
        </p:txBody>
      </p:sp>
      <p:sp>
        <p:nvSpPr>
          <p:cNvPr id="8" name="TextBox 7"/>
          <p:cNvSpPr txBox="1"/>
          <p:nvPr/>
        </p:nvSpPr>
        <p:spPr>
          <a:xfrm>
            <a:off x="2531327" y="44606"/>
            <a:ext cx="860874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Xác định đặc trưng từng pha</a:t>
            </a:r>
          </a:p>
        </p:txBody>
      </p:sp>
      <p:pic>
        <p:nvPicPr>
          <p:cNvPr id="3" name="Picture 2">
            <a:extLst>
              <a:ext uri="{FF2B5EF4-FFF2-40B4-BE49-F238E27FC236}">
                <a16:creationId xmlns:a16="http://schemas.microsoft.com/office/drawing/2014/main" id="{73D891B5-BA01-4597-9810-5FAC3C6A18D1}"/>
              </a:ext>
            </a:extLst>
          </p:cNvPr>
          <p:cNvPicPr>
            <a:picLocks noChangeAspect="1"/>
          </p:cNvPicPr>
          <p:nvPr/>
        </p:nvPicPr>
        <p:blipFill>
          <a:blip r:embed="rId2"/>
          <a:stretch>
            <a:fillRect/>
          </a:stretch>
        </p:blipFill>
        <p:spPr>
          <a:xfrm>
            <a:off x="-1" y="1650334"/>
            <a:ext cx="7127245" cy="4356148"/>
          </a:xfrm>
          <a:prstGeom prst="rect">
            <a:avLst/>
          </a:prstGeom>
        </p:spPr>
      </p:pic>
    </p:spTree>
    <p:extLst>
      <p:ext uri="{BB962C8B-B14F-4D97-AF65-F5344CB8AC3E}">
        <p14:creationId xmlns:p14="http://schemas.microsoft.com/office/powerpoint/2010/main" val="17494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22</a:t>
            </a:fld>
            <a:endParaRPr lang="en-US"/>
          </a:p>
        </p:txBody>
      </p:sp>
      <p:sp>
        <p:nvSpPr>
          <p:cNvPr id="7" name="Title 1">
            <a:extLst>
              <a:ext uri="{FF2B5EF4-FFF2-40B4-BE49-F238E27FC236}">
                <a16:creationId xmlns:a16="http://schemas.microsoft.com/office/drawing/2014/main" id="{B31F1F23-2A4D-4244-9711-91612048EF2F}"/>
              </a:ext>
            </a:extLst>
          </p:cNvPr>
          <p:cNvSpPr txBox="1">
            <a:spLocks/>
          </p:cNvSpPr>
          <p:nvPr/>
        </p:nvSpPr>
        <p:spPr>
          <a:xfrm>
            <a:off x="0" y="836275"/>
            <a:ext cx="12192000" cy="6432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endParaRPr lang="en-US" sz="3600" b="1" dirty="0">
              <a:effectLst/>
              <a:latin typeface="Times New Roman" panose="02020603050405020304" pitchFamily="18" charset="0"/>
              <a:ea typeface="Cambria" panose="02040503050406030204" pitchFamily="18" charset="0"/>
            </a:endParaRPr>
          </a:p>
          <a:p>
            <a:pPr algn="ctr"/>
            <a:r>
              <a:rPr lang="vi-VN" sz="3600" b="1" dirty="0">
                <a:effectLst/>
                <a:latin typeface="Times New Roman" panose="02020603050405020304" pitchFamily="18" charset="0"/>
                <a:ea typeface="Cambria" panose="02040503050406030204" pitchFamily="18" charset="0"/>
              </a:rPr>
              <a:t>ĐIỂM </a:t>
            </a:r>
            <a:r>
              <a:rPr lang="en-US" sz="3600" b="1" dirty="0">
                <a:effectLst/>
                <a:latin typeface="Times New Roman" panose="02020603050405020304" pitchFamily="18" charset="0"/>
                <a:ea typeface="Cambria" panose="02040503050406030204" pitchFamily="18" charset="0"/>
              </a:rPr>
              <a:t>ĐẶC BIỆT </a:t>
            </a:r>
            <a:r>
              <a:rPr lang="vi-VN" sz="3600" b="1" dirty="0">
                <a:effectLst/>
                <a:latin typeface="Times New Roman" panose="02020603050405020304" pitchFamily="18" charset="0"/>
                <a:ea typeface="Cambria" panose="02040503050406030204" pitchFamily="18" charset="0"/>
              </a:rPr>
              <a:t>CỦA SÁCH GIÁO DỤC CÔNG </a:t>
            </a:r>
            <a:r>
              <a:rPr lang="vi-VN" sz="3600" b="1">
                <a:effectLst/>
                <a:latin typeface="Times New Roman" panose="02020603050405020304" pitchFamily="18" charset="0"/>
                <a:ea typeface="Cambria" panose="02040503050406030204" pitchFamily="18" charset="0"/>
              </a:rPr>
              <a:t>DÂN </a:t>
            </a:r>
            <a:r>
              <a:rPr lang="en-US" sz="3600" b="1">
                <a:effectLst/>
                <a:latin typeface="Times New Roman" panose="02020603050405020304" pitchFamily="18" charset="0"/>
                <a:ea typeface="Cambria" panose="02040503050406030204" pitchFamily="18" charset="0"/>
              </a:rPr>
              <a:t>8</a:t>
            </a:r>
            <a:br>
              <a:rPr lang="en-US" sz="3600" b="1" dirty="0">
                <a:effectLst/>
                <a:latin typeface="Times New Roman" panose="02020603050405020304" pitchFamily="18" charset="0"/>
                <a:ea typeface="Cambria" panose="02040503050406030204" pitchFamily="18" charset="0"/>
              </a:rPr>
            </a:b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
        <p:nvSpPr>
          <p:cNvPr id="6" name="TextBox 5"/>
          <p:cNvSpPr txBox="1"/>
          <p:nvPr/>
        </p:nvSpPr>
        <p:spPr>
          <a:xfrm>
            <a:off x="2531327" y="44606"/>
            <a:ext cx="860874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Nhận diện điểm đặc biệt</a:t>
            </a:r>
          </a:p>
        </p:txBody>
      </p:sp>
      <p:pic>
        <p:nvPicPr>
          <p:cNvPr id="3" name="Picture 2">
            <a:extLst>
              <a:ext uri="{FF2B5EF4-FFF2-40B4-BE49-F238E27FC236}">
                <a16:creationId xmlns:a16="http://schemas.microsoft.com/office/drawing/2014/main" id="{78A279D6-D5ED-4913-9994-DD88486AA6B5}"/>
              </a:ext>
            </a:extLst>
          </p:cNvPr>
          <p:cNvPicPr>
            <a:picLocks noChangeAspect="1"/>
          </p:cNvPicPr>
          <p:nvPr/>
        </p:nvPicPr>
        <p:blipFill>
          <a:blip r:embed="rId2"/>
          <a:stretch>
            <a:fillRect/>
          </a:stretch>
        </p:blipFill>
        <p:spPr>
          <a:xfrm>
            <a:off x="60307" y="2118360"/>
            <a:ext cx="6107013" cy="4053134"/>
          </a:xfrm>
          <a:prstGeom prst="rect">
            <a:avLst/>
          </a:prstGeom>
        </p:spPr>
      </p:pic>
      <p:pic>
        <p:nvPicPr>
          <p:cNvPr id="9" name="Picture 8">
            <a:extLst>
              <a:ext uri="{FF2B5EF4-FFF2-40B4-BE49-F238E27FC236}">
                <a16:creationId xmlns:a16="http://schemas.microsoft.com/office/drawing/2014/main" id="{8E7FD026-9A0C-4EBF-A9D9-AFB95ABAAC66}"/>
              </a:ext>
            </a:extLst>
          </p:cNvPr>
          <p:cNvPicPr>
            <a:picLocks noChangeAspect="1"/>
          </p:cNvPicPr>
          <p:nvPr/>
        </p:nvPicPr>
        <p:blipFill>
          <a:blip r:embed="rId3"/>
          <a:stretch>
            <a:fillRect/>
          </a:stretch>
        </p:blipFill>
        <p:spPr>
          <a:xfrm>
            <a:off x="6340029" y="2118360"/>
            <a:ext cx="5785932" cy="4053135"/>
          </a:xfrm>
          <a:prstGeom prst="rect">
            <a:avLst/>
          </a:prstGeom>
        </p:spPr>
      </p:pic>
    </p:spTree>
    <p:extLst>
      <p:ext uri="{BB962C8B-B14F-4D97-AF65-F5344CB8AC3E}">
        <p14:creationId xmlns:p14="http://schemas.microsoft.com/office/powerpoint/2010/main" val="119280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23</a:t>
            </a:fld>
            <a:endParaRPr lang="en-US"/>
          </a:p>
        </p:txBody>
      </p:sp>
      <p:sp>
        <p:nvSpPr>
          <p:cNvPr id="7" name="Content Placeholder 2">
            <a:extLst>
              <a:ext uri="{FF2B5EF4-FFF2-40B4-BE49-F238E27FC236}">
                <a16:creationId xmlns:a16="http://schemas.microsoft.com/office/drawing/2014/main" id="{4ECE7EE8-B8C9-444A-9822-CF095C8905E6}"/>
              </a:ext>
            </a:extLst>
          </p:cNvPr>
          <p:cNvSpPr txBox="1">
            <a:spLocks/>
          </p:cNvSpPr>
          <p:nvPr/>
        </p:nvSpPr>
        <p:spPr>
          <a:xfrm>
            <a:off x="0" y="1537770"/>
            <a:ext cx="12192000" cy="4818580"/>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2800" dirty="0">
                <a:latin typeface="Times New Roman" panose="02020603050405020304" pitchFamily="18" charset="0"/>
              </a:rPr>
              <a:t>Sách Giáo dục công dân </a:t>
            </a:r>
            <a:r>
              <a:rPr lang="en-US" sz="2800" dirty="0">
                <a:latin typeface="Times New Roman" panose="02020603050405020304" pitchFamily="18" charset="0"/>
              </a:rPr>
              <a:t>8</a:t>
            </a:r>
            <a:r>
              <a:rPr lang="vi-VN" sz="2800" dirty="0">
                <a:latin typeface="Times New Roman" panose="02020603050405020304" pitchFamily="18" charset="0"/>
              </a:rPr>
              <a:t> sử dụng các ngữ liệu vừa truyền thống, vừa hiện đại; hướng đến học sinh các vùng miền khác nhau cả nước nhưng có định hướng phù hợp với học sinh có mục tiêu phát triển thành công dân toàn cầu, công dân của thành phố thông minh; </a:t>
            </a:r>
          </a:p>
          <a:p>
            <a:pPr algn="just"/>
            <a:r>
              <a:rPr lang="vi-VN" sz="2800" dirty="0">
                <a:latin typeface="Times New Roman" panose="02020603050405020304" pitchFamily="18" charset="0"/>
              </a:rPr>
              <a:t>Các hoạt động gồm nhiều màu sắc: động, tĩnh; cá nhân, nhóm; thi đua, tư duy</a:t>
            </a:r>
            <a:r>
              <a:rPr lang="en-US" sz="2800" dirty="0">
                <a:latin typeface="Times New Roman" panose="02020603050405020304" pitchFamily="18" charset="0"/>
              </a:rPr>
              <a:t>,</a:t>
            </a:r>
            <a:r>
              <a:rPr lang="vi-VN" sz="2800" dirty="0">
                <a:latin typeface="Times New Roman" panose="02020603050405020304" pitchFamily="18" charset="0"/>
              </a:rPr>
              <a:t>… Đặc biệt, hoạt động thực hành mang đậm tính rèn luyện, gợi mở để thực hiện</a:t>
            </a:r>
            <a:r>
              <a:rPr lang="en-US" sz="2800" dirty="0">
                <a:latin typeface="Times New Roman" panose="02020603050405020304" pitchFamily="18" charset="0"/>
              </a:rPr>
              <a:t>,</a:t>
            </a:r>
            <a:r>
              <a:rPr lang="vi-VN" sz="2800" dirty="0">
                <a:latin typeface="Times New Roman" panose="02020603050405020304" pitchFamily="18" charset="0"/>
              </a:rPr>
              <a:t>… Hoạt động vận dụng được thiết kế có định hướng các hình thức trải nghiệm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Chương</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Giáo</a:t>
            </a:r>
            <a:r>
              <a:rPr lang="en-US" sz="2800" dirty="0">
                <a:latin typeface="Times New Roman" panose="02020603050405020304" pitchFamily="18" charset="0"/>
              </a:rPr>
              <a:t> </a:t>
            </a:r>
            <a:r>
              <a:rPr lang="en-US" sz="2800" dirty="0" err="1">
                <a:latin typeface="Times New Roman" panose="02020603050405020304" pitchFamily="18" charset="0"/>
              </a:rPr>
              <a:t>dục</a:t>
            </a:r>
            <a:r>
              <a:rPr lang="en-US" sz="2800" dirty="0">
                <a:latin typeface="Times New Roman" panose="02020603050405020304" pitchFamily="18" charset="0"/>
              </a:rPr>
              <a:t> </a:t>
            </a:r>
            <a:r>
              <a:rPr lang="en-US" sz="2800" dirty="0" err="1">
                <a:latin typeface="Times New Roman" panose="02020603050405020304" pitchFamily="18" charset="0"/>
              </a:rPr>
              <a:t>phổ</a:t>
            </a:r>
            <a:r>
              <a:rPr lang="en-US" sz="2800" dirty="0">
                <a:latin typeface="Times New Roman" panose="02020603050405020304" pitchFamily="18" charset="0"/>
              </a:rPr>
              <a:t> </a:t>
            </a:r>
            <a:r>
              <a:rPr lang="en-US" sz="2800" dirty="0" err="1">
                <a:latin typeface="Times New Roman" panose="02020603050405020304" pitchFamily="18" charset="0"/>
              </a:rPr>
              <a:t>thông</a:t>
            </a:r>
            <a:r>
              <a:rPr lang="en-US" sz="2800" dirty="0">
                <a:latin typeface="Times New Roman" panose="02020603050405020304" pitchFamily="18" charset="0"/>
              </a:rPr>
              <a:t> 2018 </a:t>
            </a:r>
            <a:r>
              <a:rPr lang="vi-VN" sz="2800" dirty="0">
                <a:latin typeface="Times New Roman" panose="02020603050405020304" pitchFamily="18" charset="0"/>
              </a:rPr>
              <a:t>để có thể khai thác ở tại lớp và đặc biệt là ở nhà…;</a:t>
            </a:r>
          </a:p>
        </p:txBody>
      </p:sp>
      <p:sp>
        <p:nvSpPr>
          <p:cNvPr id="6" name="Title 1">
            <a:extLst>
              <a:ext uri="{FF2B5EF4-FFF2-40B4-BE49-F238E27FC236}">
                <a16:creationId xmlns:a16="http://schemas.microsoft.com/office/drawing/2014/main" id="{B31F1F23-2A4D-4244-9711-91612048EF2F}"/>
              </a:ext>
            </a:extLst>
          </p:cNvPr>
          <p:cNvSpPr txBox="1">
            <a:spLocks/>
          </p:cNvSpPr>
          <p:nvPr/>
        </p:nvSpPr>
        <p:spPr>
          <a:xfrm>
            <a:off x="0" y="1073791"/>
            <a:ext cx="11652308" cy="395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endParaRPr lang="en-US" sz="3600" b="1" dirty="0">
              <a:effectLst/>
              <a:latin typeface="Times New Roman" panose="02020603050405020304" pitchFamily="18" charset="0"/>
              <a:ea typeface="Cambria" panose="02040503050406030204" pitchFamily="18" charset="0"/>
            </a:endParaRPr>
          </a:p>
          <a:p>
            <a:pPr algn="ctr"/>
            <a:r>
              <a:rPr lang="vi-VN" sz="3600" b="1" dirty="0">
                <a:effectLst/>
                <a:latin typeface="Times New Roman" panose="02020603050405020304" pitchFamily="18" charset="0"/>
                <a:ea typeface="Cambria" panose="02040503050406030204" pitchFamily="18" charset="0"/>
              </a:rPr>
              <a:t>ĐIỂM </a:t>
            </a:r>
            <a:r>
              <a:rPr lang="en-US" sz="3600" b="1" dirty="0">
                <a:effectLst/>
                <a:latin typeface="Times New Roman" panose="02020603050405020304" pitchFamily="18" charset="0"/>
                <a:ea typeface="Cambria" panose="02040503050406030204" pitchFamily="18" charset="0"/>
              </a:rPr>
              <a:t>ĐẶC BIỆT </a:t>
            </a:r>
            <a:r>
              <a:rPr lang="vi-VN" sz="3600" b="1" dirty="0">
                <a:effectLst/>
                <a:latin typeface="Times New Roman" panose="02020603050405020304" pitchFamily="18" charset="0"/>
                <a:ea typeface="Cambria" panose="02040503050406030204" pitchFamily="18" charset="0"/>
              </a:rPr>
              <a:t>CỦA SÁCH GIÁO DỤC CÔNG DÂN </a:t>
            </a:r>
            <a:r>
              <a:rPr lang="en-US" sz="3600" b="1" dirty="0">
                <a:effectLst/>
                <a:latin typeface="Times New Roman" panose="02020603050405020304" pitchFamily="18" charset="0"/>
                <a:ea typeface="Cambria" panose="02040503050406030204" pitchFamily="18" charset="0"/>
              </a:rPr>
              <a:t>8</a:t>
            </a:r>
            <a:br>
              <a:rPr lang="en-US" sz="3600" b="1" dirty="0">
                <a:effectLst/>
                <a:latin typeface="Times New Roman" panose="02020603050405020304" pitchFamily="18" charset="0"/>
                <a:ea typeface="Cambria" panose="02040503050406030204" pitchFamily="18" charset="0"/>
              </a:rPr>
            </a:b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19390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24</a:t>
            </a:fld>
            <a:endParaRPr lang="en-US"/>
          </a:p>
        </p:txBody>
      </p:sp>
      <p:sp>
        <p:nvSpPr>
          <p:cNvPr id="7" name="Content Placeholder 2">
            <a:extLst>
              <a:ext uri="{FF2B5EF4-FFF2-40B4-BE49-F238E27FC236}">
                <a16:creationId xmlns:a16="http://schemas.microsoft.com/office/drawing/2014/main" id="{4ECE7EE8-B8C9-444A-9822-CF095C8905E6}"/>
              </a:ext>
            </a:extLst>
          </p:cNvPr>
          <p:cNvSpPr txBox="1">
            <a:spLocks/>
          </p:cNvSpPr>
          <p:nvPr/>
        </p:nvSpPr>
        <p:spPr>
          <a:xfrm>
            <a:off x="0" y="1720332"/>
            <a:ext cx="12192000" cy="4818580"/>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3000" dirty="0">
                <a:latin typeface="Times New Roman" panose="02020603050405020304" pitchFamily="18" charset="0"/>
              </a:rPr>
              <a:t>Sách Giáo dục công dân </a:t>
            </a:r>
            <a:r>
              <a:rPr lang="en-US" sz="3000" dirty="0">
                <a:latin typeface="Times New Roman" panose="02020603050405020304" pitchFamily="18" charset="0"/>
              </a:rPr>
              <a:t>8</a:t>
            </a:r>
            <a:r>
              <a:rPr lang="vi-VN" sz="3000" dirty="0">
                <a:latin typeface="Times New Roman" panose="02020603050405020304" pitchFamily="18" charset="0"/>
              </a:rPr>
              <a:t> </a:t>
            </a:r>
            <a:r>
              <a:rPr lang="en-US" sz="3000" dirty="0" err="1">
                <a:latin typeface="Times New Roman" panose="02020603050405020304" pitchFamily="18" charset="0"/>
              </a:rPr>
              <a:t>khai</a:t>
            </a:r>
            <a:r>
              <a:rPr lang="en-US" sz="3000" dirty="0">
                <a:latin typeface="Times New Roman" panose="02020603050405020304" pitchFamily="18" charset="0"/>
              </a:rPr>
              <a:t> </a:t>
            </a:r>
            <a:r>
              <a:rPr lang="en-US" sz="3000" dirty="0" err="1">
                <a:latin typeface="Times New Roman" panose="02020603050405020304" pitchFamily="18" charset="0"/>
              </a:rPr>
              <a:t>thác</a:t>
            </a:r>
            <a:r>
              <a:rPr lang="en-US" sz="3000" dirty="0">
                <a:latin typeface="Times New Roman" panose="02020603050405020304" pitchFamily="18" charset="0"/>
              </a:rPr>
              <a:t> </a:t>
            </a:r>
            <a:r>
              <a:rPr lang="en-US" sz="3000" dirty="0" err="1">
                <a:latin typeface="Times New Roman" panose="02020603050405020304" pitchFamily="18" charset="0"/>
              </a:rPr>
              <a:t>hoạt</a:t>
            </a:r>
            <a:r>
              <a:rPr lang="en-US" sz="3000" dirty="0">
                <a:latin typeface="Times New Roman" panose="02020603050405020304" pitchFamily="18" charset="0"/>
              </a:rPr>
              <a:t> </a:t>
            </a:r>
            <a:r>
              <a:rPr lang="en-US" sz="3000" dirty="0" err="1">
                <a:latin typeface="Times New Roman" panose="02020603050405020304" pitchFamily="18" charset="0"/>
              </a:rPr>
              <a:t>động</a:t>
            </a:r>
            <a:r>
              <a:rPr lang="en-US" sz="3000" dirty="0">
                <a:latin typeface="Times New Roman" panose="02020603050405020304" pitchFamily="18" charset="0"/>
              </a:rPr>
              <a:t> </a:t>
            </a:r>
            <a:r>
              <a:rPr lang="en-US" sz="3000" dirty="0" err="1">
                <a:latin typeface="Times New Roman" panose="02020603050405020304" pitchFamily="18" charset="0"/>
              </a:rPr>
              <a:t>đúng</a:t>
            </a:r>
            <a:r>
              <a:rPr lang="en-US" sz="3000" dirty="0">
                <a:latin typeface="Times New Roman" panose="02020603050405020304" pitchFamily="18" charset="0"/>
              </a:rPr>
              <a:t> </a:t>
            </a:r>
            <a:r>
              <a:rPr lang="en-US" sz="3000" dirty="0" err="1">
                <a:latin typeface="Times New Roman" panose="02020603050405020304" pitchFamily="18" charset="0"/>
              </a:rPr>
              <a:t>đặc</a:t>
            </a:r>
            <a:r>
              <a:rPr lang="en-US" sz="3000" dirty="0">
                <a:latin typeface="Times New Roman" panose="02020603050405020304" pitchFamily="18" charset="0"/>
              </a:rPr>
              <a:t> </a:t>
            </a:r>
            <a:r>
              <a:rPr lang="en-US" sz="3000" dirty="0" err="1">
                <a:latin typeface="Times New Roman" panose="02020603050405020304" pitchFamily="18" charset="0"/>
              </a:rPr>
              <a:t>trưng</a:t>
            </a:r>
            <a:r>
              <a:rPr lang="en-US" sz="3000" dirty="0">
                <a:latin typeface="Times New Roman" panose="02020603050405020304" pitchFamily="18" charset="0"/>
              </a:rPr>
              <a:t> </a:t>
            </a:r>
            <a:r>
              <a:rPr lang="en-US" sz="3000" dirty="0" err="1">
                <a:latin typeface="Times New Roman" panose="02020603050405020304" pitchFamily="18" charset="0"/>
              </a:rPr>
              <a:t>của</a:t>
            </a:r>
            <a:r>
              <a:rPr lang="en-US" sz="3000" dirty="0">
                <a:latin typeface="Times New Roman" panose="02020603050405020304" pitchFamily="18" charset="0"/>
              </a:rPr>
              <a:t> </a:t>
            </a:r>
            <a:r>
              <a:rPr lang="en-US" sz="3000" dirty="0" err="1">
                <a:latin typeface="Times New Roman" panose="02020603050405020304" pitchFamily="18" charset="0"/>
              </a:rPr>
              <a:t>yêu</a:t>
            </a:r>
            <a:r>
              <a:rPr lang="en-US" sz="3000" dirty="0">
                <a:latin typeface="Times New Roman" panose="02020603050405020304" pitchFamily="18" charset="0"/>
              </a:rPr>
              <a:t> </a:t>
            </a:r>
            <a:r>
              <a:rPr lang="en-US" sz="3000" dirty="0" err="1">
                <a:latin typeface="Times New Roman" panose="02020603050405020304" pitchFamily="18" charset="0"/>
              </a:rPr>
              <a:t>cầu</a:t>
            </a:r>
            <a:r>
              <a:rPr lang="en-US" sz="3000" dirty="0">
                <a:latin typeface="Times New Roman" panose="02020603050405020304" pitchFamily="18" charset="0"/>
              </a:rPr>
              <a:t> </a:t>
            </a:r>
            <a:r>
              <a:rPr lang="en-US" sz="3000" dirty="0" err="1">
                <a:latin typeface="Times New Roman" panose="02020603050405020304" pitchFamily="18" charset="0"/>
              </a:rPr>
              <a:t>sách</a:t>
            </a:r>
            <a:r>
              <a:rPr lang="en-US" sz="3000" dirty="0">
                <a:latin typeface="Times New Roman" panose="02020603050405020304" pitchFamily="18" charset="0"/>
              </a:rPr>
              <a:t> </a:t>
            </a:r>
            <a:r>
              <a:rPr lang="en-US" sz="3000" dirty="0" err="1">
                <a:latin typeface="Times New Roman" panose="02020603050405020304" pitchFamily="18" charset="0"/>
              </a:rPr>
              <a:t>phát</a:t>
            </a:r>
            <a:r>
              <a:rPr lang="en-US" sz="3000" dirty="0">
                <a:latin typeface="Times New Roman" panose="02020603050405020304" pitchFamily="18" charset="0"/>
              </a:rPr>
              <a:t> </a:t>
            </a:r>
            <a:r>
              <a:rPr lang="en-US" sz="3000" dirty="0" err="1">
                <a:latin typeface="Times New Roman" panose="02020603050405020304" pitchFamily="18" charset="0"/>
              </a:rPr>
              <a:t>triển</a:t>
            </a:r>
            <a:r>
              <a:rPr lang="en-US" sz="3000" dirty="0">
                <a:latin typeface="Times New Roman" panose="02020603050405020304" pitchFamily="18" charset="0"/>
              </a:rPr>
              <a:t> </a:t>
            </a:r>
            <a:r>
              <a:rPr lang="en-US" sz="3000" dirty="0" err="1">
                <a:latin typeface="Times New Roman" panose="02020603050405020304" pitchFamily="18" charset="0"/>
              </a:rPr>
              <a:t>phẩm</a:t>
            </a:r>
            <a:r>
              <a:rPr lang="en-US" sz="3000" dirty="0">
                <a:latin typeface="Times New Roman" panose="02020603050405020304" pitchFamily="18" charset="0"/>
              </a:rPr>
              <a:t> </a:t>
            </a:r>
            <a:r>
              <a:rPr lang="en-US" sz="3000" dirty="0" err="1">
                <a:latin typeface="Times New Roman" panose="02020603050405020304" pitchFamily="18" charset="0"/>
              </a:rPr>
              <a:t>chất</a:t>
            </a:r>
            <a:r>
              <a:rPr lang="en-US" sz="3000" dirty="0">
                <a:latin typeface="Times New Roman" panose="02020603050405020304" pitchFamily="18" charset="0"/>
              </a:rPr>
              <a:t>, </a:t>
            </a:r>
            <a:r>
              <a:rPr lang="en-US" sz="3000" dirty="0" err="1">
                <a:latin typeface="Times New Roman" panose="02020603050405020304" pitchFamily="18" charset="0"/>
              </a:rPr>
              <a:t>năng</a:t>
            </a:r>
            <a:r>
              <a:rPr lang="en-US" sz="3000" dirty="0">
                <a:latin typeface="Times New Roman" panose="02020603050405020304" pitchFamily="18" charset="0"/>
              </a:rPr>
              <a:t> </a:t>
            </a:r>
            <a:r>
              <a:rPr lang="en-US" sz="3000" dirty="0" err="1">
                <a:latin typeface="Times New Roman" panose="02020603050405020304" pitchFamily="18" charset="0"/>
              </a:rPr>
              <a:t>lực</a:t>
            </a:r>
            <a:r>
              <a:rPr lang="en-US" sz="3000" dirty="0">
                <a:latin typeface="Times New Roman" panose="02020603050405020304" pitchFamily="18" charset="0"/>
              </a:rPr>
              <a:t> </a:t>
            </a:r>
            <a:r>
              <a:rPr lang="en-US" sz="3000" dirty="0" err="1">
                <a:latin typeface="Times New Roman" panose="02020603050405020304" pitchFamily="18" charset="0"/>
              </a:rPr>
              <a:t>nghĩa</a:t>
            </a:r>
            <a:r>
              <a:rPr lang="en-US" sz="3000" dirty="0">
                <a:latin typeface="Times New Roman" panose="02020603050405020304" pitchFamily="18" charset="0"/>
              </a:rPr>
              <a:t> </a:t>
            </a:r>
            <a:r>
              <a:rPr lang="en-US" sz="3000" dirty="0" err="1">
                <a:latin typeface="Times New Roman" panose="02020603050405020304" pitchFamily="18" charset="0"/>
              </a:rPr>
              <a:t>là</a:t>
            </a:r>
            <a:r>
              <a:rPr lang="en-US" sz="3000" dirty="0">
                <a:latin typeface="Times New Roman" panose="02020603050405020304" pitchFamily="18" charset="0"/>
              </a:rPr>
              <a:t> </a:t>
            </a:r>
            <a:r>
              <a:rPr lang="en-US" sz="3000" dirty="0" err="1">
                <a:latin typeface="Times New Roman" panose="02020603050405020304" pitchFamily="18" charset="0"/>
              </a:rPr>
              <a:t>bám</a:t>
            </a:r>
            <a:r>
              <a:rPr lang="en-US" sz="3000" dirty="0">
                <a:latin typeface="Times New Roman" panose="02020603050405020304" pitchFamily="18" charset="0"/>
              </a:rPr>
              <a:t> </a:t>
            </a:r>
            <a:r>
              <a:rPr lang="en-US" sz="3000" dirty="0" err="1">
                <a:latin typeface="Times New Roman" panose="02020603050405020304" pitchFamily="18" charset="0"/>
              </a:rPr>
              <a:t>vào</a:t>
            </a:r>
            <a:r>
              <a:rPr lang="en-US" sz="3000" dirty="0">
                <a:latin typeface="Times New Roman" panose="02020603050405020304" pitchFamily="18" charset="0"/>
              </a:rPr>
              <a:t> </a:t>
            </a:r>
            <a:r>
              <a:rPr lang="en-US" sz="3000" dirty="0" err="1">
                <a:latin typeface="Times New Roman" panose="02020603050405020304" pitchFamily="18" charset="0"/>
              </a:rPr>
              <a:t>các</a:t>
            </a:r>
            <a:r>
              <a:rPr lang="en-US" sz="3000" dirty="0">
                <a:latin typeface="Times New Roman" panose="02020603050405020304" pitchFamily="18" charset="0"/>
              </a:rPr>
              <a:t> </a:t>
            </a:r>
            <a:r>
              <a:rPr lang="en-US" sz="3000" dirty="0" err="1">
                <a:latin typeface="Times New Roman" panose="02020603050405020304" pitchFamily="18" charset="0"/>
              </a:rPr>
              <a:t>hoạt</a:t>
            </a:r>
            <a:r>
              <a:rPr lang="en-US" sz="3000" dirty="0">
                <a:latin typeface="Times New Roman" panose="02020603050405020304" pitchFamily="18" charset="0"/>
              </a:rPr>
              <a:t> </a:t>
            </a:r>
            <a:r>
              <a:rPr lang="en-US" sz="3000" dirty="0" err="1">
                <a:latin typeface="Times New Roman" panose="02020603050405020304" pitchFamily="18" charset="0"/>
              </a:rPr>
              <a:t>động</a:t>
            </a:r>
            <a:r>
              <a:rPr lang="en-US" sz="3000" dirty="0">
                <a:latin typeface="Times New Roman" panose="02020603050405020304" pitchFamily="18" charset="0"/>
              </a:rPr>
              <a:t> </a:t>
            </a:r>
            <a:r>
              <a:rPr lang="en-US" sz="3000" dirty="0" err="1">
                <a:latin typeface="Times New Roman" panose="02020603050405020304" pitchFamily="18" charset="0"/>
              </a:rPr>
              <a:t>hướng</a:t>
            </a:r>
            <a:r>
              <a:rPr lang="en-US" sz="3000" dirty="0">
                <a:latin typeface="Times New Roman" panose="02020603050405020304" pitchFamily="18" charset="0"/>
              </a:rPr>
              <a:t> </a:t>
            </a:r>
            <a:r>
              <a:rPr lang="en-US" sz="3000" dirty="0" err="1">
                <a:latin typeface="Times New Roman" panose="02020603050405020304" pitchFamily="18" charset="0"/>
              </a:rPr>
              <a:t>đến</a:t>
            </a:r>
            <a:r>
              <a:rPr lang="en-US" sz="3000" dirty="0">
                <a:latin typeface="Times New Roman" panose="02020603050405020304" pitchFamily="18" charset="0"/>
              </a:rPr>
              <a:t> </a:t>
            </a:r>
            <a:r>
              <a:rPr lang="en-US" sz="3000" dirty="0" err="1">
                <a:latin typeface="Times New Roman" panose="02020603050405020304" pitchFamily="18" charset="0"/>
              </a:rPr>
              <a:t>học</a:t>
            </a:r>
            <a:r>
              <a:rPr lang="en-US" sz="3000" dirty="0">
                <a:latin typeface="Times New Roman" panose="02020603050405020304" pitchFamily="18" charset="0"/>
              </a:rPr>
              <a:t> </a:t>
            </a:r>
            <a:r>
              <a:rPr lang="en-US" sz="3000" dirty="0" err="1">
                <a:latin typeface="Times New Roman" panose="02020603050405020304" pitchFamily="18" charset="0"/>
              </a:rPr>
              <a:t>sinh</a:t>
            </a:r>
            <a:r>
              <a:rPr lang="en-US" sz="3000" dirty="0">
                <a:latin typeface="Times New Roman" panose="02020603050405020304" pitchFamily="18" charset="0"/>
              </a:rPr>
              <a:t> </a:t>
            </a:r>
            <a:r>
              <a:rPr lang="en-US" sz="3000" dirty="0" err="1">
                <a:latin typeface="Times New Roman" panose="02020603050405020304" pitchFamily="18" charset="0"/>
              </a:rPr>
              <a:t>để</a:t>
            </a:r>
            <a:r>
              <a:rPr lang="en-US" sz="3000" dirty="0">
                <a:latin typeface="Times New Roman" panose="02020603050405020304" pitchFamily="18" charset="0"/>
              </a:rPr>
              <a:t> </a:t>
            </a:r>
            <a:r>
              <a:rPr lang="en-US" sz="3000" dirty="0" err="1">
                <a:latin typeface="Times New Roman" panose="02020603050405020304" pitchFamily="18" charset="0"/>
              </a:rPr>
              <a:t>đạt</a:t>
            </a:r>
            <a:r>
              <a:rPr lang="en-US" sz="3000" dirty="0">
                <a:latin typeface="Times New Roman" panose="02020603050405020304" pitchFamily="18" charset="0"/>
              </a:rPr>
              <a:t> </a:t>
            </a:r>
            <a:r>
              <a:rPr lang="en-US" sz="3000" dirty="0" err="1">
                <a:latin typeface="Times New Roman" panose="02020603050405020304" pitchFamily="18" charset="0"/>
              </a:rPr>
              <a:t>được</a:t>
            </a:r>
            <a:r>
              <a:rPr lang="en-US" sz="3000" dirty="0">
                <a:latin typeface="Times New Roman" panose="02020603050405020304" pitchFamily="18" charset="0"/>
              </a:rPr>
              <a:t> </a:t>
            </a:r>
            <a:r>
              <a:rPr lang="en-US" sz="3000" dirty="0" err="1">
                <a:latin typeface="Times New Roman" panose="02020603050405020304" pitchFamily="18" charset="0"/>
              </a:rPr>
              <a:t>các</a:t>
            </a:r>
            <a:r>
              <a:rPr lang="en-US" sz="3000" dirty="0">
                <a:latin typeface="Times New Roman" panose="02020603050405020304" pitchFamily="18" charset="0"/>
              </a:rPr>
              <a:t> </a:t>
            </a:r>
            <a:r>
              <a:rPr lang="en-US" sz="3000" dirty="0" err="1">
                <a:latin typeface="Times New Roman" panose="02020603050405020304" pitchFamily="18" charset="0"/>
              </a:rPr>
              <a:t>yêu</a:t>
            </a:r>
            <a:r>
              <a:rPr lang="en-US" sz="3000" dirty="0">
                <a:latin typeface="Times New Roman" panose="02020603050405020304" pitchFamily="18" charset="0"/>
              </a:rPr>
              <a:t> </a:t>
            </a:r>
            <a:r>
              <a:rPr lang="en-US" sz="3000" dirty="0" err="1">
                <a:latin typeface="Times New Roman" panose="02020603050405020304" pitchFamily="18" charset="0"/>
              </a:rPr>
              <a:t>cầu</a:t>
            </a:r>
            <a:r>
              <a:rPr lang="en-US" sz="3000" dirty="0">
                <a:latin typeface="Times New Roman" panose="02020603050405020304" pitchFamily="18" charset="0"/>
              </a:rPr>
              <a:t> </a:t>
            </a:r>
            <a:r>
              <a:rPr lang="en-US" sz="3000" dirty="0" err="1">
                <a:latin typeface="Times New Roman" panose="02020603050405020304" pitchFamily="18" charset="0"/>
              </a:rPr>
              <a:t>cần</a:t>
            </a:r>
            <a:r>
              <a:rPr lang="en-US" sz="3000" dirty="0">
                <a:latin typeface="Times New Roman" panose="02020603050405020304" pitchFamily="18" charset="0"/>
              </a:rPr>
              <a:t> </a:t>
            </a:r>
            <a:r>
              <a:rPr lang="en-US" sz="3000" dirty="0" err="1">
                <a:latin typeface="Times New Roman" panose="02020603050405020304" pitchFamily="18" charset="0"/>
              </a:rPr>
              <a:t>đạt</a:t>
            </a:r>
            <a:r>
              <a:rPr lang="en-US" sz="3000" dirty="0">
                <a:latin typeface="Times New Roman" panose="02020603050405020304" pitchFamily="18" charset="0"/>
              </a:rPr>
              <a:t>, </a:t>
            </a:r>
            <a:r>
              <a:rPr lang="en-US" sz="3000" dirty="0" err="1">
                <a:latin typeface="Times New Roman" panose="02020603050405020304" pitchFamily="18" charset="0"/>
              </a:rPr>
              <a:t>không</a:t>
            </a:r>
            <a:r>
              <a:rPr lang="en-US" sz="3000" dirty="0">
                <a:latin typeface="Times New Roman" panose="02020603050405020304" pitchFamily="18" charset="0"/>
              </a:rPr>
              <a:t> </a:t>
            </a:r>
            <a:r>
              <a:rPr lang="en-US" sz="3000" dirty="0" err="1">
                <a:latin typeface="Times New Roman" panose="02020603050405020304" pitchFamily="18" charset="0"/>
              </a:rPr>
              <a:t>tiếp</a:t>
            </a:r>
            <a:r>
              <a:rPr lang="en-US" sz="3000" dirty="0">
                <a:latin typeface="Times New Roman" panose="02020603050405020304" pitchFamily="18" charset="0"/>
              </a:rPr>
              <a:t> </a:t>
            </a:r>
            <a:r>
              <a:rPr lang="en-US" sz="3000" dirty="0" err="1">
                <a:latin typeface="Times New Roman" panose="02020603050405020304" pitchFamily="18" charset="0"/>
              </a:rPr>
              <a:t>cận</a:t>
            </a:r>
            <a:r>
              <a:rPr lang="en-US" sz="3000" dirty="0">
                <a:latin typeface="Times New Roman" panose="02020603050405020304" pitchFamily="18" charset="0"/>
              </a:rPr>
              <a:t> </a:t>
            </a:r>
            <a:r>
              <a:rPr lang="en-US" sz="3000" dirty="0" err="1">
                <a:latin typeface="Times New Roman" panose="02020603050405020304" pitchFamily="18" charset="0"/>
              </a:rPr>
              <a:t>nội</a:t>
            </a:r>
            <a:r>
              <a:rPr lang="en-US" sz="3000" dirty="0">
                <a:latin typeface="Times New Roman" panose="02020603050405020304" pitchFamily="18" charset="0"/>
              </a:rPr>
              <a:t> dung </a:t>
            </a:r>
            <a:r>
              <a:rPr lang="en-US" sz="3000" dirty="0" err="1">
                <a:latin typeface="Times New Roman" panose="02020603050405020304" pitchFamily="18" charset="0"/>
              </a:rPr>
              <a:t>bằng</a:t>
            </a:r>
            <a:r>
              <a:rPr lang="en-US" sz="3000" dirty="0">
                <a:latin typeface="Times New Roman" panose="02020603050405020304" pitchFamily="18" charset="0"/>
              </a:rPr>
              <a:t> </a:t>
            </a:r>
            <a:r>
              <a:rPr lang="en-US" sz="3000" dirty="0" err="1">
                <a:latin typeface="Times New Roman" panose="02020603050405020304" pitchFamily="18" charset="0"/>
              </a:rPr>
              <a:t>cách</a:t>
            </a:r>
            <a:r>
              <a:rPr lang="en-US" sz="3000" dirty="0">
                <a:latin typeface="Times New Roman" panose="02020603050405020304" pitchFamily="18" charset="0"/>
              </a:rPr>
              <a:t> </a:t>
            </a:r>
            <a:r>
              <a:rPr lang="en-US" sz="3000" dirty="0" err="1">
                <a:latin typeface="Times New Roman" panose="02020603050405020304" pitchFamily="18" charset="0"/>
              </a:rPr>
              <a:t>dùng</a:t>
            </a:r>
            <a:r>
              <a:rPr lang="en-US" sz="3000" dirty="0">
                <a:latin typeface="Times New Roman" panose="02020603050405020304" pitchFamily="18" charset="0"/>
              </a:rPr>
              <a:t> </a:t>
            </a:r>
            <a:r>
              <a:rPr lang="en-US" sz="3000" dirty="0" err="1">
                <a:latin typeface="Times New Roman" panose="02020603050405020304" pitchFamily="18" charset="0"/>
              </a:rPr>
              <a:t>các</a:t>
            </a:r>
            <a:r>
              <a:rPr lang="en-US" sz="3000" dirty="0">
                <a:latin typeface="Times New Roman" panose="02020603050405020304" pitchFamily="18" charset="0"/>
              </a:rPr>
              <a:t> </a:t>
            </a:r>
            <a:r>
              <a:rPr lang="en-US" sz="3000" dirty="0" err="1">
                <a:latin typeface="Times New Roman" panose="02020603050405020304" pitchFamily="18" charset="0"/>
              </a:rPr>
              <a:t>đề</a:t>
            </a:r>
            <a:r>
              <a:rPr lang="en-US" sz="3000" dirty="0">
                <a:latin typeface="Times New Roman" panose="02020603050405020304" pitchFamily="18" charset="0"/>
              </a:rPr>
              <a:t> </a:t>
            </a:r>
            <a:r>
              <a:rPr lang="en-US" sz="3000" dirty="0" err="1">
                <a:latin typeface="Times New Roman" panose="02020603050405020304" pitchFamily="18" charset="0"/>
              </a:rPr>
              <a:t>mục</a:t>
            </a:r>
            <a:r>
              <a:rPr lang="en-US" sz="3000" dirty="0">
                <a:latin typeface="Times New Roman" panose="02020603050405020304" pitchFamily="18" charset="0"/>
              </a:rPr>
              <a:t>, </a:t>
            </a:r>
            <a:r>
              <a:rPr lang="en-US" sz="3000" dirty="0" err="1">
                <a:latin typeface="Times New Roman" panose="02020603050405020304" pitchFamily="18" charset="0"/>
              </a:rPr>
              <a:t>câu</a:t>
            </a:r>
            <a:r>
              <a:rPr lang="en-US" sz="3000" dirty="0">
                <a:latin typeface="Times New Roman" panose="02020603050405020304" pitchFamily="18" charset="0"/>
              </a:rPr>
              <a:t> </a:t>
            </a:r>
            <a:r>
              <a:rPr lang="en-US" sz="3000" dirty="0" err="1">
                <a:latin typeface="Times New Roman" panose="02020603050405020304" pitchFamily="18" charset="0"/>
              </a:rPr>
              <a:t>từ</a:t>
            </a:r>
            <a:r>
              <a:rPr lang="en-US" sz="3000" dirty="0">
                <a:latin typeface="Times New Roman" panose="02020603050405020304" pitchFamily="18" charset="0"/>
              </a:rPr>
              <a:t> </a:t>
            </a:r>
            <a:r>
              <a:rPr lang="en-US" sz="3000" dirty="0" err="1">
                <a:latin typeface="Times New Roman" panose="02020603050405020304" pitchFamily="18" charset="0"/>
              </a:rPr>
              <a:t>để</a:t>
            </a:r>
            <a:r>
              <a:rPr lang="en-US" sz="3000" dirty="0">
                <a:latin typeface="Times New Roman" panose="02020603050405020304" pitchFamily="18" charset="0"/>
              </a:rPr>
              <a:t> </a:t>
            </a:r>
            <a:r>
              <a:rPr lang="en-US" sz="3000" dirty="0" err="1">
                <a:latin typeface="Times New Roman" panose="02020603050405020304" pitchFamily="18" charset="0"/>
              </a:rPr>
              <a:t>giảm</a:t>
            </a:r>
            <a:r>
              <a:rPr lang="en-US" sz="3000" dirty="0">
                <a:latin typeface="Times New Roman" panose="02020603050405020304" pitchFamily="18" charset="0"/>
              </a:rPr>
              <a:t> </a:t>
            </a:r>
            <a:r>
              <a:rPr lang="en-US" sz="3000" dirty="0" err="1">
                <a:latin typeface="Times New Roman" panose="02020603050405020304" pitchFamily="18" charset="0"/>
              </a:rPr>
              <a:t>áp</a:t>
            </a:r>
            <a:r>
              <a:rPr lang="en-US" sz="3000" dirty="0">
                <a:latin typeface="Times New Roman" panose="02020603050405020304" pitchFamily="18" charset="0"/>
              </a:rPr>
              <a:t> </a:t>
            </a:r>
            <a:r>
              <a:rPr lang="en-US" sz="3000" dirty="0" err="1">
                <a:latin typeface="Times New Roman" panose="02020603050405020304" pitchFamily="18" charset="0"/>
              </a:rPr>
              <a:t>lực</a:t>
            </a:r>
            <a:r>
              <a:rPr lang="en-US" sz="3000" dirty="0">
                <a:latin typeface="Times New Roman" panose="02020603050405020304" pitchFamily="18" charset="0"/>
              </a:rPr>
              <a:t> </a:t>
            </a:r>
            <a:r>
              <a:rPr lang="en-US" sz="3000" dirty="0" err="1">
                <a:latin typeface="Times New Roman" panose="02020603050405020304" pitchFamily="18" charset="0"/>
              </a:rPr>
              <a:t>của</a:t>
            </a:r>
            <a:r>
              <a:rPr lang="en-US" sz="3000" dirty="0">
                <a:latin typeface="Times New Roman" panose="02020603050405020304" pitchFamily="18" charset="0"/>
              </a:rPr>
              <a:t> </a:t>
            </a:r>
            <a:r>
              <a:rPr lang="en-US" sz="3000" dirty="0" err="1">
                <a:latin typeface="Times New Roman" panose="02020603050405020304" pitchFamily="18" charset="0"/>
              </a:rPr>
              <a:t>học</a:t>
            </a:r>
            <a:r>
              <a:rPr lang="en-US" sz="3000" dirty="0">
                <a:latin typeface="Times New Roman" panose="02020603050405020304" pitchFamily="18" charset="0"/>
              </a:rPr>
              <a:t> </a:t>
            </a:r>
            <a:r>
              <a:rPr lang="en-US" sz="3000" dirty="0" err="1">
                <a:latin typeface="Times New Roman" panose="02020603050405020304" pitchFamily="18" charset="0"/>
              </a:rPr>
              <a:t>sinh</a:t>
            </a:r>
            <a:r>
              <a:rPr lang="en-US" sz="3000" dirty="0">
                <a:latin typeface="Times New Roman" panose="02020603050405020304" pitchFamily="18" charset="0"/>
              </a:rPr>
              <a:t> </a:t>
            </a:r>
            <a:r>
              <a:rPr lang="en-US" sz="3000" dirty="0" err="1">
                <a:latin typeface="Times New Roman" panose="02020603050405020304" pitchFamily="18" charset="0"/>
              </a:rPr>
              <a:t>khi</a:t>
            </a:r>
            <a:r>
              <a:rPr lang="en-US" sz="3000" dirty="0">
                <a:latin typeface="Times New Roman" panose="02020603050405020304" pitchFamily="18" charset="0"/>
              </a:rPr>
              <a:t> </a:t>
            </a:r>
            <a:r>
              <a:rPr lang="en-US" sz="3000" dirty="0" err="1">
                <a:latin typeface="Times New Roman" panose="02020603050405020304" pitchFamily="18" charset="0"/>
              </a:rPr>
              <a:t>học</a:t>
            </a:r>
            <a:r>
              <a:rPr lang="en-US" sz="3000" dirty="0">
                <a:latin typeface="Times New Roman" panose="02020603050405020304" pitchFamily="18" charset="0"/>
              </a:rPr>
              <a:t> </a:t>
            </a:r>
            <a:r>
              <a:rPr lang="en-US" sz="3000" dirty="0" err="1">
                <a:latin typeface="Times New Roman" panose="02020603050405020304" pitchFamily="18" charset="0"/>
              </a:rPr>
              <a:t>tập</a:t>
            </a:r>
            <a:r>
              <a:rPr lang="en-US" sz="3000" dirty="0">
                <a:latin typeface="Times New Roman" panose="02020603050405020304" pitchFamily="18" charset="0"/>
              </a:rPr>
              <a:t>.</a:t>
            </a:r>
          </a:p>
          <a:p>
            <a:pPr marL="0" indent="0" algn="just">
              <a:buNone/>
            </a:pPr>
            <a:r>
              <a:rPr lang="en-US" sz="3000" i="1" dirty="0" err="1">
                <a:latin typeface="Times New Roman" panose="02020603050405020304" pitchFamily="18" charset="0"/>
              </a:rPr>
              <a:t>Ví</a:t>
            </a:r>
            <a:r>
              <a:rPr lang="en-US" sz="3000" i="1" dirty="0">
                <a:latin typeface="Times New Roman" panose="02020603050405020304" pitchFamily="18" charset="0"/>
              </a:rPr>
              <a:t> </a:t>
            </a:r>
            <a:r>
              <a:rPr lang="en-US" sz="3000" i="1" dirty="0" err="1">
                <a:latin typeface="Times New Roman" panose="02020603050405020304" pitchFamily="18" charset="0"/>
              </a:rPr>
              <a:t>dụ</a:t>
            </a:r>
            <a:r>
              <a:rPr lang="en-US" sz="3000" i="1" dirty="0">
                <a:latin typeface="Times New Roman" panose="02020603050405020304" pitchFamily="18" charset="0"/>
              </a:rPr>
              <a:t>: </a:t>
            </a:r>
            <a:r>
              <a:rPr lang="en-US" sz="3000" dirty="0" err="1">
                <a:latin typeface="Times New Roman" panose="02020603050405020304" pitchFamily="18" charset="0"/>
              </a:rPr>
              <a:t>Tiếp</a:t>
            </a:r>
            <a:r>
              <a:rPr lang="en-US" sz="3000" dirty="0">
                <a:latin typeface="Times New Roman" panose="02020603050405020304" pitchFamily="18" charset="0"/>
              </a:rPr>
              <a:t> </a:t>
            </a:r>
            <a:r>
              <a:rPr lang="en-US" sz="3000" dirty="0" err="1">
                <a:latin typeface="Times New Roman" panose="02020603050405020304" pitchFamily="18" charset="0"/>
              </a:rPr>
              <a:t>cận</a:t>
            </a:r>
            <a:r>
              <a:rPr lang="en-US" sz="3000" dirty="0">
                <a:latin typeface="Times New Roman" panose="02020603050405020304" pitchFamily="18" charset="0"/>
              </a:rPr>
              <a:t> </a:t>
            </a:r>
            <a:r>
              <a:rPr lang="en-US" sz="3000" dirty="0" err="1">
                <a:latin typeface="Times New Roman" panose="02020603050405020304" pitchFamily="18" charset="0"/>
              </a:rPr>
              <a:t>một</a:t>
            </a:r>
            <a:r>
              <a:rPr lang="en-US" sz="3000" dirty="0">
                <a:latin typeface="Times New Roman" panose="02020603050405020304" pitchFamily="18" charset="0"/>
              </a:rPr>
              <a:t> </a:t>
            </a:r>
            <a:r>
              <a:rPr lang="en-US" sz="3000" dirty="0" err="1">
                <a:latin typeface="Times New Roman" panose="02020603050405020304" pitchFamily="18" charset="0"/>
              </a:rPr>
              <a:t>bài</a:t>
            </a:r>
            <a:r>
              <a:rPr lang="en-US" sz="3000" dirty="0">
                <a:latin typeface="Times New Roman" panose="02020603050405020304" pitchFamily="18" charset="0"/>
              </a:rPr>
              <a:t> </a:t>
            </a:r>
            <a:r>
              <a:rPr lang="en-US" sz="3000" dirty="0" err="1">
                <a:latin typeface="Times New Roman" panose="02020603050405020304" pitchFamily="18" charset="0"/>
              </a:rPr>
              <a:t>pháp</a:t>
            </a:r>
            <a:r>
              <a:rPr lang="en-US" sz="3000" dirty="0">
                <a:latin typeface="Times New Roman" panose="02020603050405020304" pitchFamily="18" charset="0"/>
              </a:rPr>
              <a:t> </a:t>
            </a:r>
            <a:r>
              <a:rPr lang="en-US" sz="3000" dirty="0" err="1">
                <a:latin typeface="Times New Roman" panose="02020603050405020304" pitchFamily="18" charset="0"/>
              </a:rPr>
              <a:t>luật</a:t>
            </a:r>
            <a:r>
              <a:rPr lang="en-US" sz="3000" dirty="0">
                <a:latin typeface="Times New Roman" panose="02020603050405020304" pitchFamily="18" charset="0"/>
              </a:rPr>
              <a:t>, </a:t>
            </a:r>
            <a:r>
              <a:rPr lang="en-US" sz="3000" dirty="0" err="1">
                <a:latin typeface="Times New Roman" panose="02020603050405020304" pitchFamily="18" charset="0"/>
              </a:rPr>
              <a:t>không</a:t>
            </a:r>
            <a:r>
              <a:rPr lang="en-US" sz="3000" dirty="0">
                <a:latin typeface="Times New Roman" panose="02020603050405020304" pitchFamily="18" charset="0"/>
              </a:rPr>
              <a:t> </a:t>
            </a:r>
            <a:r>
              <a:rPr lang="en-US" sz="3000" dirty="0" err="1">
                <a:latin typeface="Times New Roman" panose="02020603050405020304" pitchFamily="18" charset="0"/>
              </a:rPr>
              <a:t>ghi</a:t>
            </a:r>
            <a:r>
              <a:rPr lang="en-US" sz="3000" dirty="0">
                <a:latin typeface="Times New Roman" panose="02020603050405020304" pitchFamily="18" charset="0"/>
              </a:rPr>
              <a:t> </a:t>
            </a:r>
            <a:r>
              <a:rPr lang="en-US" sz="3000" dirty="0" err="1">
                <a:latin typeface="Times New Roman" panose="02020603050405020304" pitchFamily="18" charset="0"/>
              </a:rPr>
              <a:t>các</a:t>
            </a:r>
            <a:r>
              <a:rPr lang="en-US" sz="3000" dirty="0">
                <a:latin typeface="Times New Roman" panose="02020603050405020304" pitchFamily="18" charset="0"/>
              </a:rPr>
              <a:t> </a:t>
            </a:r>
            <a:r>
              <a:rPr lang="en-US" sz="3000" dirty="0" err="1">
                <a:latin typeface="Times New Roman" panose="02020603050405020304" pitchFamily="18" charset="0"/>
              </a:rPr>
              <a:t>nội</a:t>
            </a:r>
            <a:r>
              <a:rPr lang="en-US" sz="3000" dirty="0">
                <a:latin typeface="Times New Roman" panose="02020603050405020304" pitchFamily="18" charset="0"/>
              </a:rPr>
              <a:t> dung </a:t>
            </a:r>
            <a:r>
              <a:rPr lang="en-US" sz="3000" dirty="0" err="1">
                <a:latin typeface="Times New Roman" panose="02020603050405020304" pitchFamily="18" charset="0"/>
              </a:rPr>
              <a:t>về</a:t>
            </a:r>
            <a:r>
              <a:rPr lang="en-US" sz="3000" dirty="0">
                <a:latin typeface="Times New Roman" panose="02020603050405020304" pitchFamily="18" charset="0"/>
              </a:rPr>
              <a:t> </a:t>
            </a:r>
            <a:r>
              <a:rPr lang="en-US" sz="3000" dirty="0" err="1">
                <a:latin typeface="Times New Roman" panose="02020603050405020304" pitchFamily="18" charset="0"/>
              </a:rPr>
              <a:t>biểu</a:t>
            </a:r>
            <a:r>
              <a:rPr lang="en-US" sz="3000" dirty="0">
                <a:latin typeface="Times New Roman" panose="02020603050405020304" pitchFamily="18" charset="0"/>
              </a:rPr>
              <a:t> </a:t>
            </a:r>
            <a:r>
              <a:rPr lang="en-US" sz="3000" dirty="0" err="1">
                <a:latin typeface="Times New Roman" panose="02020603050405020304" pitchFamily="18" charset="0"/>
              </a:rPr>
              <a:t>hiện</a:t>
            </a:r>
            <a:r>
              <a:rPr lang="en-US" sz="3000" dirty="0">
                <a:latin typeface="Times New Roman" panose="02020603050405020304" pitchFamily="18" charset="0"/>
              </a:rPr>
              <a:t>, </a:t>
            </a:r>
            <a:r>
              <a:rPr lang="en-US" sz="3000" dirty="0" err="1">
                <a:latin typeface="Times New Roman" panose="02020603050405020304" pitchFamily="18" charset="0"/>
              </a:rPr>
              <a:t>đặc</a:t>
            </a:r>
            <a:r>
              <a:rPr lang="en-US" sz="3000" dirty="0">
                <a:latin typeface="Times New Roman" panose="02020603050405020304" pitchFamily="18" charset="0"/>
              </a:rPr>
              <a:t> </a:t>
            </a:r>
            <a:r>
              <a:rPr lang="en-US" sz="3000" dirty="0" err="1">
                <a:latin typeface="Times New Roman" panose="02020603050405020304" pitchFamily="18" charset="0"/>
              </a:rPr>
              <a:t>điểm</a:t>
            </a:r>
            <a:r>
              <a:rPr lang="en-US" sz="3000" dirty="0">
                <a:latin typeface="Times New Roman" panose="02020603050405020304" pitchFamily="18" charset="0"/>
              </a:rPr>
              <a:t>, </a:t>
            </a:r>
            <a:r>
              <a:rPr lang="en-US" sz="3000" dirty="0" err="1">
                <a:latin typeface="Times New Roman" panose="02020603050405020304" pitchFamily="18" charset="0"/>
              </a:rPr>
              <a:t>hệ</a:t>
            </a:r>
            <a:r>
              <a:rPr lang="en-US" sz="3000" dirty="0">
                <a:latin typeface="Times New Roman" panose="02020603050405020304" pitchFamily="18" charset="0"/>
              </a:rPr>
              <a:t> </a:t>
            </a:r>
            <a:r>
              <a:rPr lang="en-US" sz="3000" dirty="0" err="1">
                <a:latin typeface="Times New Roman" panose="02020603050405020304" pitchFamily="18" charset="0"/>
              </a:rPr>
              <a:t>thống</a:t>
            </a:r>
            <a:r>
              <a:rPr lang="en-US" sz="3000" dirty="0">
                <a:latin typeface="Times New Roman" panose="02020603050405020304" pitchFamily="18" charset="0"/>
              </a:rPr>
              <a:t> </a:t>
            </a:r>
            <a:r>
              <a:rPr lang="en-US" sz="3000" dirty="0" err="1">
                <a:latin typeface="Times New Roman" panose="02020603050405020304" pitchFamily="18" charset="0"/>
              </a:rPr>
              <a:t>luật</a:t>
            </a:r>
            <a:r>
              <a:rPr lang="en-US" sz="3000" dirty="0">
                <a:latin typeface="Times New Roman" panose="02020603050405020304" pitchFamily="18" charset="0"/>
              </a:rPr>
              <a:t>,... </a:t>
            </a:r>
            <a:r>
              <a:rPr lang="en-US" sz="3000" dirty="0" err="1">
                <a:latin typeface="Times New Roman" panose="02020603050405020304" pitchFamily="18" charset="0"/>
              </a:rPr>
              <a:t>mà</a:t>
            </a:r>
            <a:r>
              <a:rPr lang="en-US" sz="3000" dirty="0">
                <a:latin typeface="Times New Roman" panose="02020603050405020304" pitchFamily="18" charset="0"/>
              </a:rPr>
              <a:t> </a:t>
            </a:r>
            <a:r>
              <a:rPr lang="en-US" sz="3000" dirty="0" err="1">
                <a:latin typeface="Times New Roman" panose="02020603050405020304" pitchFamily="18" charset="0"/>
              </a:rPr>
              <a:t>đảm</a:t>
            </a:r>
            <a:r>
              <a:rPr lang="en-US" sz="3000" dirty="0">
                <a:latin typeface="Times New Roman" panose="02020603050405020304" pitchFamily="18" charset="0"/>
              </a:rPr>
              <a:t> </a:t>
            </a:r>
            <a:r>
              <a:rPr lang="en-US" sz="3000" dirty="0" err="1">
                <a:latin typeface="Times New Roman" panose="02020603050405020304" pitchFamily="18" charset="0"/>
              </a:rPr>
              <a:t>bảo</a:t>
            </a:r>
            <a:r>
              <a:rPr lang="en-US" sz="3000" dirty="0">
                <a:latin typeface="Times New Roman" panose="02020603050405020304" pitchFamily="18" charset="0"/>
              </a:rPr>
              <a:t> </a:t>
            </a:r>
            <a:r>
              <a:rPr lang="en-US" sz="3000" dirty="0" err="1">
                <a:latin typeface="Times New Roman" panose="02020603050405020304" pitchFamily="18" charset="0"/>
              </a:rPr>
              <a:t>các</a:t>
            </a:r>
            <a:r>
              <a:rPr lang="en-US" sz="3000" dirty="0">
                <a:latin typeface="Times New Roman" panose="02020603050405020304" pitchFamily="18" charset="0"/>
              </a:rPr>
              <a:t> </a:t>
            </a:r>
            <a:r>
              <a:rPr lang="en-US" sz="3000" dirty="0" err="1">
                <a:latin typeface="Times New Roman" panose="02020603050405020304" pitchFamily="18" charset="0"/>
              </a:rPr>
              <a:t>vấn</a:t>
            </a:r>
            <a:r>
              <a:rPr lang="en-US" sz="3000" dirty="0">
                <a:latin typeface="Times New Roman" panose="02020603050405020304" pitchFamily="18" charset="0"/>
              </a:rPr>
              <a:t> </a:t>
            </a:r>
            <a:r>
              <a:rPr lang="en-US" sz="3000" dirty="0" err="1">
                <a:latin typeface="Times New Roman" panose="02020603050405020304" pitchFamily="18" charset="0"/>
              </a:rPr>
              <a:t>đề</a:t>
            </a:r>
            <a:r>
              <a:rPr lang="en-US" sz="3000" dirty="0">
                <a:latin typeface="Times New Roman" panose="02020603050405020304" pitchFamily="18" charset="0"/>
              </a:rPr>
              <a:t> </a:t>
            </a:r>
            <a:r>
              <a:rPr lang="en-US" sz="3000" dirty="0" err="1">
                <a:latin typeface="Times New Roman" panose="02020603050405020304" pitchFamily="18" charset="0"/>
              </a:rPr>
              <a:t>này</a:t>
            </a:r>
            <a:r>
              <a:rPr lang="en-US" sz="3000" dirty="0">
                <a:latin typeface="Times New Roman" panose="02020603050405020304" pitchFamily="18" charset="0"/>
              </a:rPr>
              <a:t> </a:t>
            </a:r>
            <a:r>
              <a:rPr lang="en-US" sz="3000" dirty="0" err="1">
                <a:latin typeface="Times New Roman" panose="02020603050405020304" pitchFamily="18" charset="0"/>
              </a:rPr>
              <a:t>ẩn</a:t>
            </a:r>
            <a:r>
              <a:rPr lang="en-US" sz="3000" dirty="0">
                <a:latin typeface="Times New Roman" panose="02020603050405020304" pitchFamily="18" charset="0"/>
              </a:rPr>
              <a:t> </a:t>
            </a:r>
            <a:r>
              <a:rPr lang="en-US" sz="3000" dirty="0" err="1">
                <a:latin typeface="Times New Roman" panose="02020603050405020304" pitchFamily="18" charset="0"/>
              </a:rPr>
              <a:t>trong</a:t>
            </a:r>
            <a:r>
              <a:rPr lang="en-US" sz="3000" dirty="0">
                <a:latin typeface="Times New Roman" panose="02020603050405020304" pitchFamily="18" charset="0"/>
              </a:rPr>
              <a:t> </a:t>
            </a:r>
            <a:r>
              <a:rPr lang="en-US" sz="3000" dirty="0" err="1">
                <a:latin typeface="Times New Roman" panose="02020603050405020304" pitchFamily="18" charset="0"/>
              </a:rPr>
              <a:t>hoạt</a:t>
            </a:r>
            <a:r>
              <a:rPr lang="en-US" sz="3000" dirty="0">
                <a:latin typeface="Times New Roman" panose="02020603050405020304" pitchFamily="18" charset="0"/>
              </a:rPr>
              <a:t> </a:t>
            </a:r>
            <a:r>
              <a:rPr lang="en-US" sz="3000" dirty="0" err="1">
                <a:latin typeface="Times New Roman" panose="02020603050405020304" pitchFamily="18" charset="0"/>
              </a:rPr>
              <a:t>động</a:t>
            </a:r>
            <a:r>
              <a:rPr lang="en-US" sz="3000" dirty="0">
                <a:latin typeface="Times New Roman" panose="02020603050405020304" pitchFamily="18" charset="0"/>
              </a:rPr>
              <a:t> </a:t>
            </a:r>
            <a:r>
              <a:rPr lang="en-US" sz="3000" dirty="0" err="1">
                <a:latin typeface="Times New Roman" panose="02020603050405020304" pitchFamily="18" charset="0"/>
              </a:rPr>
              <a:t>để</a:t>
            </a:r>
            <a:r>
              <a:rPr lang="en-US" sz="3000" dirty="0">
                <a:latin typeface="Times New Roman" panose="02020603050405020304" pitchFamily="18" charset="0"/>
              </a:rPr>
              <a:t> </a:t>
            </a:r>
            <a:r>
              <a:rPr lang="en-US" sz="3000" dirty="0" err="1">
                <a:latin typeface="Times New Roman" panose="02020603050405020304" pitchFamily="18" charset="0"/>
              </a:rPr>
              <a:t>làm</a:t>
            </a:r>
            <a:r>
              <a:rPr lang="en-US" sz="3000" dirty="0">
                <a:latin typeface="Times New Roman" panose="02020603050405020304" pitchFamily="18" charset="0"/>
              </a:rPr>
              <a:t> </a:t>
            </a:r>
            <a:r>
              <a:rPr lang="en-US" sz="3000" dirty="0" err="1">
                <a:latin typeface="Times New Roman" panose="02020603050405020304" pitchFamily="18" charset="0"/>
              </a:rPr>
              <a:t>nền</a:t>
            </a:r>
            <a:r>
              <a:rPr lang="en-US" sz="3000" dirty="0">
                <a:latin typeface="Times New Roman" panose="02020603050405020304" pitchFamily="18" charset="0"/>
              </a:rPr>
              <a:t> </a:t>
            </a:r>
            <a:r>
              <a:rPr lang="en-US" sz="3000" dirty="0" err="1">
                <a:latin typeface="Times New Roman" panose="02020603050405020304" pitchFamily="18" charset="0"/>
              </a:rPr>
              <a:t>cho</a:t>
            </a:r>
            <a:r>
              <a:rPr lang="en-US" sz="3000" dirty="0">
                <a:latin typeface="Times New Roman" panose="02020603050405020304" pitchFamily="18" charset="0"/>
              </a:rPr>
              <a:t> </a:t>
            </a:r>
            <a:r>
              <a:rPr lang="en-US" sz="3000" dirty="0" err="1">
                <a:latin typeface="Times New Roman" panose="02020603050405020304" pitchFamily="18" charset="0"/>
              </a:rPr>
              <a:t>phần</a:t>
            </a:r>
            <a:r>
              <a:rPr lang="en-US" sz="3000" dirty="0">
                <a:latin typeface="Times New Roman" panose="02020603050405020304" pitchFamily="18" charset="0"/>
              </a:rPr>
              <a:t> </a:t>
            </a:r>
            <a:r>
              <a:rPr lang="en-US" sz="3000" dirty="0" err="1">
                <a:latin typeface="Times New Roman" panose="02020603050405020304" pitchFamily="18" charset="0"/>
              </a:rPr>
              <a:t>ghi</a:t>
            </a:r>
            <a:r>
              <a:rPr lang="en-US" sz="3000" dirty="0">
                <a:latin typeface="Times New Roman" panose="02020603050405020304" pitchFamily="18" charset="0"/>
              </a:rPr>
              <a:t> </a:t>
            </a:r>
            <a:r>
              <a:rPr lang="en-US" sz="3000" dirty="0" err="1">
                <a:latin typeface="Times New Roman" panose="02020603050405020304" pitchFamily="18" charset="0"/>
              </a:rPr>
              <a:t>nhớ</a:t>
            </a:r>
            <a:r>
              <a:rPr lang="en-US" sz="3000" dirty="0">
                <a:latin typeface="Times New Roman" panose="02020603050405020304" pitchFamily="18" charset="0"/>
              </a:rPr>
              <a:t> </a:t>
            </a:r>
            <a:r>
              <a:rPr lang="en-US" sz="3000" dirty="0" err="1">
                <a:latin typeface="Times New Roman" panose="02020603050405020304" pitchFamily="18" charset="0"/>
              </a:rPr>
              <a:t>nhằm</a:t>
            </a:r>
            <a:r>
              <a:rPr lang="en-US" sz="3000" dirty="0">
                <a:latin typeface="Times New Roman" panose="02020603050405020304" pitchFamily="18" charset="0"/>
              </a:rPr>
              <a:t> </a:t>
            </a:r>
            <a:r>
              <a:rPr lang="en-US" sz="3000" dirty="0" err="1">
                <a:latin typeface="Times New Roman" panose="02020603050405020304" pitchFamily="18" charset="0"/>
              </a:rPr>
              <a:t>hướng</a:t>
            </a:r>
            <a:r>
              <a:rPr lang="en-US" sz="3000" dirty="0">
                <a:latin typeface="Times New Roman" panose="02020603050405020304" pitchFamily="18" charset="0"/>
              </a:rPr>
              <a:t> </a:t>
            </a:r>
            <a:r>
              <a:rPr lang="en-US" sz="3000" dirty="0" err="1">
                <a:latin typeface="Times New Roman" panose="02020603050405020304" pitchFamily="18" charset="0"/>
              </a:rPr>
              <a:t>đến</a:t>
            </a:r>
            <a:r>
              <a:rPr lang="en-US" sz="3000" dirty="0">
                <a:latin typeface="Times New Roman" panose="02020603050405020304" pitchFamily="18" charset="0"/>
              </a:rPr>
              <a:t> </a:t>
            </a:r>
            <a:r>
              <a:rPr lang="en-US" sz="3000" dirty="0" err="1">
                <a:latin typeface="Times New Roman" panose="02020603050405020304" pitchFamily="18" charset="0"/>
              </a:rPr>
              <a:t>trọng</a:t>
            </a:r>
            <a:r>
              <a:rPr lang="en-US" sz="3000" dirty="0">
                <a:latin typeface="Times New Roman" panose="02020603050405020304" pitchFamily="18" charset="0"/>
              </a:rPr>
              <a:t> </a:t>
            </a:r>
            <a:r>
              <a:rPr lang="en-US" sz="3000" dirty="0" err="1">
                <a:latin typeface="Times New Roman" panose="02020603050405020304" pitchFamily="18" charset="0"/>
              </a:rPr>
              <a:t>điểm</a:t>
            </a:r>
            <a:r>
              <a:rPr lang="en-US" sz="3000" dirty="0">
                <a:latin typeface="Times New Roman" panose="02020603050405020304" pitchFamily="18" charset="0"/>
              </a:rPr>
              <a:t>: </a:t>
            </a:r>
            <a:r>
              <a:rPr lang="en-US" sz="3000" dirty="0" err="1">
                <a:latin typeface="Times New Roman" panose="02020603050405020304" pitchFamily="18" charset="0"/>
              </a:rPr>
              <a:t>học</a:t>
            </a:r>
            <a:r>
              <a:rPr lang="en-US" sz="3000" dirty="0">
                <a:latin typeface="Times New Roman" panose="02020603050405020304" pitchFamily="18" charset="0"/>
              </a:rPr>
              <a:t> </a:t>
            </a:r>
            <a:r>
              <a:rPr lang="en-US" sz="3000" dirty="0" err="1">
                <a:latin typeface="Times New Roman" panose="02020603050405020304" pitchFamily="18" charset="0"/>
              </a:rPr>
              <a:t>sinh</a:t>
            </a:r>
            <a:r>
              <a:rPr lang="en-US" sz="3000" dirty="0">
                <a:latin typeface="Times New Roman" panose="02020603050405020304" pitchFamily="18" charset="0"/>
              </a:rPr>
              <a:t> </a:t>
            </a:r>
            <a:r>
              <a:rPr lang="en-US" sz="3000" dirty="0" err="1">
                <a:latin typeface="Times New Roman" panose="02020603050405020304" pitchFamily="18" charset="0"/>
              </a:rPr>
              <a:t>hoạt</a:t>
            </a:r>
            <a:r>
              <a:rPr lang="en-US" sz="3000" dirty="0">
                <a:latin typeface="Times New Roman" panose="02020603050405020304" pitchFamily="18" charset="0"/>
              </a:rPr>
              <a:t> </a:t>
            </a:r>
            <a:r>
              <a:rPr lang="en-US" sz="3000" dirty="0" err="1">
                <a:latin typeface="Times New Roman" panose="02020603050405020304" pitchFamily="18" charset="0"/>
              </a:rPr>
              <a:t>động</a:t>
            </a:r>
            <a:r>
              <a:rPr lang="en-US" sz="3000" dirty="0">
                <a:latin typeface="Times New Roman" panose="02020603050405020304" pitchFamily="18" charset="0"/>
              </a:rPr>
              <a:t> </a:t>
            </a:r>
            <a:r>
              <a:rPr lang="en-US" sz="3000" dirty="0" err="1">
                <a:latin typeface="Times New Roman" panose="02020603050405020304" pitchFamily="18" charset="0"/>
              </a:rPr>
              <a:t>để</a:t>
            </a:r>
            <a:r>
              <a:rPr lang="en-US" sz="3000" dirty="0">
                <a:latin typeface="Times New Roman" panose="02020603050405020304" pitchFamily="18" charset="0"/>
              </a:rPr>
              <a:t> </a:t>
            </a:r>
            <a:r>
              <a:rPr lang="en-US" sz="3000" dirty="0" err="1">
                <a:latin typeface="Times New Roman" panose="02020603050405020304" pitchFamily="18" charset="0"/>
              </a:rPr>
              <a:t>phát</a:t>
            </a:r>
            <a:r>
              <a:rPr lang="en-US" sz="3000" dirty="0">
                <a:latin typeface="Times New Roman" panose="02020603050405020304" pitchFamily="18" charset="0"/>
              </a:rPr>
              <a:t> </a:t>
            </a:r>
            <a:r>
              <a:rPr lang="en-US" sz="3000" dirty="0" err="1">
                <a:latin typeface="Times New Roman" panose="02020603050405020304" pitchFamily="18" charset="0"/>
              </a:rPr>
              <a:t>triển</a:t>
            </a:r>
            <a:r>
              <a:rPr lang="en-US" sz="3000" dirty="0">
                <a:latin typeface="Times New Roman" panose="02020603050405020304" pitchFamily="18" charset="0"/>
              </a:rPr>
              <a:t> </a:t>
            </a:r>
            <a:r>
              <a:rPr lang="en-US" sz="3000" dirty="0" err="1">
                <a:latin typeface="Times New Roman" panose="02020603050405020304" pitchFamily="18" charset="0"/>
              </a:rPr>
              <a:t>năng</a:t>
            </a:r>
            <a:r>
              <a:rPr lang="en-US" sz="3000" dirty="0">
                <a:latin typeface="Times New Roman" panose="02020603050405020304" pitchFamily="18" charset="0"/>
              </a:rPr>
              <a:t> </a:t>
            </a:r>
            <a:r>
              <a:rPr lang="en-US" sz="3000" dirty="0" err="1">
                <a:latin typeface="Times New Roman" panose="02020603050405020304" pitchFamily="18" charset="0"/>
              </a:rPr>
              <a:t>lực</a:t>
            </a:r>
            <a:r>
              <a:rPr lang="en-US" sz="3000" dirty="0">
                <a:latin typeface="Times New Roman" panose="02020603050405020304" pitchFamily="18" charset="0"/>
              </a:rPr>
              <a:t>, </a:t>
            </a:r>
            <a:r>
              <a:rPr lang="en-US" sz="3000" dirty="0" err="1">
                <a:latin typeface="Times New Roman" panose="02020603050405020304" pitchFamily="18" charset="0"/>
              </a:rPr>
              <a:t>phẩm</a:t>
            </a:r>
            <a:r>
              <a:rPr lang="en-US" sz="3000" dirty="0">
                <a:latin typeface="Times New Roman" panose="02020603050405020304" pitchFamily="18" charset="0"/>
              </a:rPr>
              <a:t> </a:t>
            </a:r>
            <a:r>
              <a:rPr lang="en-US" sz="3000" dirty="0" err="1">
                <a:latin typeface="Times New Roman" panose="02020603050405020304" pitchFamily="18" charset="0"/>
              </a:rPr>
              <a:t>chất</a:t>
            </a:r>
            <a:r>
              <a:rPr lang="en-US" sz="3000" dirty="0">
                <a:latin typeface="Times New Roman" panose="02020603050405020304" pitchFamily="18" charset="0"/>
              </a:rPr>
              <a:t>.</a:t>
            </a:r>
            <a:endParaRPr lang="vi-VN" sz="3000" dirty="0">
              <a:latin typeface="Times New Roman" panose="02020603050405020304" pitchFamily="18" charset="0"/>
            </a:endParaRPr>
          </a:p>
        </p:txBody>
      </p:sp>
      <p:sp>
        <p:nvSpPr>
          <p:cNvPr id="6" name="Title 1">
            <a:extLst>
              <a:ext uri="{FF2B5EF4-FFF2-40B4-BE49-F238E27FC236}">
                <a16:creationId xmlns:a16="http://schemas.microsoft.com/office/drawing/2014/main" id="{B31F1F23-2A4D-4244-9711-91612048EF2F}"/>
              </a:ext>
            </a:extLst>
          </p:cNvPr>
          <p:cNvSpPr txBox="1">
            <a:spLocks/>
          </p:cNvSpPr>
          <p:nvPr/>
        </p:nvSpPr>
        <p:spPr>
          <a:xfrm>
            <a:off x="0" y="989901"/>
            <a:ext cx="11853644" cy="4793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endParaRPr lang="en-US" sz="3600" b="1" dirty="0">
              <a:effectLst/>
              <a:latin typeface="Times New Roman" panose="02020603050405020304" pitchFamily="18" charset="0"/>
              <a:ea typeface="Cambria" panose="02040503050406030204" pitchFamily="18" charset="0"/>
            </a:endParaRPr>
          </a:p>
          <a:p>
            <a:pPr algn="ctr"/>
            <a:r>
              <a:rPr lang="vi-VN" sz="3600" b="1" dirty="0">
                <a:effectLst/>
                <a:latin typeface="Times New Roman" panose="02020603050405020304" pitchFamily="18" charset="0"/>
                <a:ea typeface="Cambria" panose="02040503050406030204" pitchFamily="18" charset="0"/>
              </a:rPr>
              <a:t>ĐIỂM </a:t>
            </a:r>
            <a:r>
              <a:rPr lang="en-US" sz="3600" b="1" dirty="0">
                <a:effectLst/>
                <a:latin typeface="Times New Roman" panose="02020603050405020304" pitchFamily="18" charset="0"/>
                <a:ea typeface="Cambria" panose="02040503050406030204" pitchFamily="18" charset="0"/>
              </a:rPr>
              <a:t>ĐẶC BIỆT </a:t>
            </a:r>
            <a:r>
              <a:rPr lang="vi-VN" sz="3600" b="1" dirty="0">
                <a:effectLst/>
                <a:latin typeface="Times New Roman" panose="02020603050405020304" pitchFamily="18" charset="0"/>
                <a:ea typeface="Cambria" panose="02040503050406030204" pitchFamily="18" charset="0"/>
              </a:rPr>
              <a:t>CỦA SÁCH GIÁO DỤC CÔNG DÂN </a:t>
            </a:r>
            <a:r>
              <a:rPr lang="en-US" sz="3600" b="1" dirty="0">
                <a:effectLst/>
                <a:latin typeface="Times New Roman" panose="02020603050405020304" pitchFamily="18" charset="0"/>
                <a:ea typeface="Cambria" panose="02040503050406030204" pitchFamily="18" charset="0"/>
              </a:rPr>
              <a:t>8</a:t>
            </a:r>
            <a:br>
              <a:rPr lang="en-US" sz="3600" b="1" dirty="0">
                <a:effectLst/>
                <a:latin typeface="Times New Roman" panose="02020603050405020304" pitchFamily="18" charset="0"/>
                <a:ea typeface="Cambria" panose="02040503050406030204" pitchFamily="18" charset="0"/>
              </a:rPr>
            </a:b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89103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25</a:t>
            </a:fld>
            <a:endParaRPr lang="en-US"/>
          </a:p>
        </p:txBody>
      </p:sp>
      <p:sp>
        <p:nvSpPr>
          <p:cNvPr id="7" name="Content Placeholder 2">
            <a:extLst>
              <a:ext uri="{FF2B5EF4-FFF2-40B4-BE49-F238E27FC236}">
                <a16:creationId xmlns:a16="http://schemas.microsoft.com/office/drawing/2014/main" id="{E26FC007-AFAC-45F9-84E9-0C9F4ACC57C8}"/>
              </a:ext>
            </a:extLst>
          </p:cNvPr>
          <p:cNvSpPr txBox="1">
            <a:spLocks/>
          </p:cNvSpPr>
          <p:nvPr/>
        </p:nvSpPr>
        <p:spPr>
          <a:xfrm>
            <a:off x="6205592" y="1651766"/>
            <a:ext cx="5986408" cy="4887146"/>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8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Sách tăng cường sử dụng các thông tin, tình huống, trường hợp của thực tế cuộc sống xung quanh, gần gũi với đời sống học sinh trong việc phân tích, đối chiếu, minh hoạ để các bài học vừa có sức hấp dẫn, nhẹ nhàng, hiệu quả cũng như khai thác phát triển năng lực – phẩm chất của học sinh</a:t>
            </a:r>
            <a:r>
              <a:rPr lang="en-US" sz="3000" dirty="0">
                <a:latin typeface="Times New Roman" panose="02020603050405020304" pitchFamily="18" charset="0"/>
                <a:ea typeface="Cambria" panose="02040503050406030204" pitchFamily="18" charset="0"/>
              </a:rPr>
              <a:t>.</a:t>
            </a:r>
            <a:endParaRPr lang="vi-VN" sz="3000" dirty="0">
              <a:latin typeface="Times New Roman" panose="02020603050405020304" pitchFamily="18" charset="0"/>
              <a:ea typeface="Cambria" panose="02040503050406030204" pitchFamily="18" charset="0"/>
            </a:endParaRPr>
          </a:p>
        </p:txBody>
      </p:sp>
      <p:sp>
        <p:nvSpPr>
          <p:cNvPr id="9" name="Title 1">
            <a:extLst>
              <a:ext uri="{FF2B5EF4-FFF2-40B4-BE49-F238E27FC236}">
                <a16:creationId xmlns:a16="http://schemas.microsoft.com/office/drawing/2014/main" id="{B31F1F23-2A4D-4244-9711-91612048EF2F}"/>
              </a:ext>
            </a:extLst>
          </p:cNvPr>
          <p:cNvSpPr txBox="1">
            <a:spLocks/>
          </p:cNvSpPr>
          <p:nvPr/>
        </p:nvSpPr>
        <p:spPr>
          <a:xfrm>
            <a:off x="0" y="826001"/>
            <a:ext cx="12192000" cy="6432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endParaRPr lang="en-US" sz="3600" b="1" dirty="0">
              <a:effectLst/>
              <a:latin typeface="Times New Roman" panose="02020603050405020304" pitchFamily="18" charset="0"/>
              <a:ea typeface="Cambria" panose="02040503050406030204" pitchFamily="18" charset="0"/>
            </a:endParaRPr>
          </a:p>
          <a:p>
            <a:pPr algn="ctr"/>
            <a:r>
              <a:rPr lang="vi-VN" sz="3600" b="1" dirty="0">
                <a:effectLst/>
                <a:latin typeface="Times New Roman" panose="02020603050405020304" pitchFamily="18" charset="0"/>
                <a:ea typeface="Cambria" panose="02040503050406030204" pitchFamily="18" charset="0"/>
              </a:rPr>
              <a:t>ĐIỂM </a:t>
            </a:r>
            <a:r>
              <a:rPr lang="en-US" sz="3600" b="1" dirty="0">
                <a:effectLst/>
                <a:latin typeface="Times New Roman" panose="02020603050405020304" pitchFamily="18" charset="0"/>
                <a:ea typeface="Cambria" panose="02040503050406030204" pitchFamily="18" charset="0"/>
              </a:rPr>
              <a:t>ĐẶC BIỆT </a:t>
            </a:r>
            <a:r>
              <a:rPr lang="vi-VN" sz="3600" b="1" dirty="0">
                <a:effectLst/>
                <a:latin typeface="Times New Roman" panose="02020603050405020304" pitchFamily="18" charset="0"/>
                <a:ea typeface="Cambria" panose="02040503050406030204" pitchFamily="18" charset="0"/>
              </a:rPr>
              <a:t>CỦA SÁCH GIÁO DỤC CÔNG </a:t>
            </a:r>
            <a:r>
              <a:rPr lang="vi-VN" sz="3600" b="1">
                <a:effectLst/>
                <a:latin typeface="Times New Roman" panose="02020603050405020304" pitchFamily="18" charset="0"/>
                <a:ea typeface="Cambria" panose="02040503050406030204" pitchFamily="18" charset="0"/>
              </a:rPr>
              <a:t>DÂN </a:t>
            </a:r>
            <a:r>
              <a:rPr lang="en-US" sz="3600" b="1">
                <a:effectLst/>
                <a:latin typeface="Times New Roman" panose="02020603050405020304" pitchFamily="18" charset="0"/>
                <a:ea typeface="Cambria" panose="02040503050406030204" pitchFamily="18" charset="0"/>
              </a:rPr>
              <a:t>8</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60BB0AA-B85C-4374-AC05-5CB97E61CE34}"/>
              </a:ext>
            </a:extLst>
          </p:cNvPr>
          <p:cNvPicPr>
            <a:picLocks noChangeAspect="1"/>
          </p:cNvPicPr>
          <p:nvPr/>
        </p:nvPicPr>
        <p:blipFill>
          <a:blip r:embed="rId2"/>
          <a:stretch>
            <a:fillRect/>
          </a:stretch>
        </p:blipFill>
        <p:spPr>
          <a:xfrm>
            <a:off x="-1" y="1680483"/>
            <a:ext cx="5961573" cy="5096189"/>
          </a:xfrm>
          <a:prstGeom prst="rect">
            <a:avLst/>
          </a:prstGeom>
        </p:spPr>
      </p:pic>
    </p:spTree>
    <p:extLst>
      <p:ext uri="{BB962C8B-B14F-4D97-AF65-F5344CB8AC3E}">
        <p14:creationId xmlns:p14="http://schemas.microsoft.com/office/powerpoint/2010/main" val="79232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26</a:t>
            </a:fld>
            <a:endParaRPr lang="en-US"/>
          </a:p>
        </p:txBody>
      </p:sp>
      <p:sp>
        <p:nvSpPr>
          <p:cNvPr id="7" name="TextBox 6"/>
          <p:cNvSpPr txBox="1"/>
          <p:nvPr/>
        </p:nvSpPr>
        <p:spPr>
          <a:xfrm>
            <a:off x="1416203" y="981308"/>
            <a:ext cx="878716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Khởi động</a:t>
            </a:r>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627639"/>
            <a:ext cx="12192000" cy="4398403"/>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000" b="1" dirty="0" err="1">
                <a:latin typeface="Times New Roman" panose="02020603050405020304" pitchFamily="18" charset="0"/>
              </a:rPr>
              <a:t>Hãy</a:t>
            </a:r>
            <a:r>
              <a:rPr lang="en-US" sz="3000" b="1" dirty="0">
                <a:latin typeface="Times New Roman" panose="02020603050405020304" pitchFamily="18" charset="0"/>
              </a:rPr>
              <a:t> </a:t>
            </a:r>
            <a:r>
              <a:rPr lang="en-US" sz="3000" b="1" dirty="0" err="1">
                <a:latin typeface="Times New Roman" panose="02020603050405020304" pitchFamily="18" charset="0"/>
              </a:rPr>
              <a:t>chọn</a:t>
            </a:r>
            <a:r>
              <a:rPr lang="en-US" sz="3000" b="1" dirty="0">
                <a:latin typeface="Times New Roman" panose="02020603050405020304" pitchFamily="18" charset="0"/>
              </a:rPr>
              <a:t> </a:t>
            </a:r>
            <a:r>
              <a:rPr lang="en-US" sz="3000" b="1" dirty="0" err="1">
                <a:latin typeface="Times New Roman" panose="02020603050405020304" pitchFamily="18" charset="0"/>
              </a:rPr>
              <a:t>một</a:t>
            </a:r>
            <a:r>
              <a:rPr lang="en-US" sz="3000" b="1" dirty="0">
                <a:latin typeface="Times New Roman" panose="02020603050405020304" pitchFamily="18" charset="0"/>
              </a:rPr>
              <a:t> </a:t>
            </a:r>
            <a:r>
              <a:rPr lang="en-US" sz="3000" b="1" dirty="0" err="1">
                <a:latin typeface="Times New Roman" panose="02020603050405020304" pitchFamily="18" charset="0"/>
              </a:rPr>
              <a:t>hoạt</a:t>
            </a:r>
            <a:r>
              <a:rPr lang="en-US" sz="3000" b="1" dirty="0">
                <a:latin typeface="Times New Roman" panose="02020603050405020304" pitchFamily="18" charset="0"/>
              </a:rPr>
              <a:t> </a:t>
            </a:r>
            <a:r>
              <a:rPr lang="en-US" sz="3000" b="1" dirty="0" err="1">
                <a:latin typeface="Times New Roman" panose="02020603050405020304" pitchFamily="18" charset="0"/>
              </a:rPr>
              <a:t>động</a:t>
            </a:r>
            <a:r>
              <a:rPr lang="en-US" sz="3000" b="1" dirty="0">
                <a:latin typeface="Times New Roman" panose="02020603050405020304" pitchFamily="18" charset="0"/>
              </a:rPr>
              <a:t> </a:t>
            </a:r>
            <a:r>
              <a:rPr lang="en-US" sz="3000" b="1" dirty="0" err="1">
                <a:latin typeface="Times New Roman" panose="02020603050405020304" pitchFamily="18" charset="0"/>
              </a:rPr>
              <a:t>cụ</a:t>
            </a:r>
            <a:r>
              <a:rPr lang="en-US" sz="3000" b="1" dirty="0">
                <a:latin typeface="Times New Roman" panose="02020603050405020304" pitchFamily="18" charset="0"/>
              </a:rPr>
              <a:t> </a:t>
            </a:r>
            <a:r>
              <a:rPr lang="en-US" sz="3000" b="1" dirty="0" err="1">
                <a:latin typeface="Times New Roman" panose="02020603050405020304" pitchFamily="18" charset="0"/>
              </a:rPr>
              <a:t>thể</a:t>
            </a:r>
            <a:r>
              <a:rPr lang="en-US" sz="3000" b="1" dirty="0">
                <a:latin typeface="Times New Roman" panose="02020603050405020304" pitchFamily="18" charset="0"/>
              </a:rPr>
              <a:t> </a:t>
            </a:r>
            <a:r>
              <a:rPr lang="en-US" sz="3000" b="1" dirty="0" err="1">
                <a:latin typeface="Times New Roman" panose="02020603050405020304" pitchFamily="18" charset="0"/>
              </a:rPr>
              <a:t>trong</a:t>
            </a:r>
            <a:r>
              <a:rPr lang="en-US" sz="3000" b="1" dirty="0">
                <a:latin typeface="Times New Roman" panose="02020603050405020304" pitchFamily="18" charset="0"/>
              </a:rPr>
              <a:t> </a:t>
            </a:r>
            <a:r>
              <a:rPr lang="en-US" sz="3000" b="1" dirty="0" err="1">
                <a:latin typeface="Times New Roman" panose="02020603050405020304" pitchFamily="18" charset="0"/>
              </a:rPr>
              <a:t>sách</a:t>
            </a:r>
            <a:r>
              <a:rPr lang="en-US" sz="3000" b="1" dirty="0">
                <a:latin typeface="Times New Roman" panose="02020603050405020304" pitchFamily="18" charset="0"/>
              </a:rPr>
              <a:t> </a:t>
            </a:r>
            <a:r>
              <a:rPr lang="en-US" sz="3000" b="1" dirty="0" err="1">
                <a:latin typeface="Times New Roman" panose="02020603050405020304" pitchFamily="18" charset="0"/>
              </a:rPr>
              <a:t>Giáo</a:t>
            </a:r>
            <a:r>
              <a:rPr lang="en-US" sz="3000" b="1" dirty="0">
                <a:latin typeface="Times New Roman" panose="02020603050405020304" pitchFamily="18" charset="0"/>
              </a:rPr>
              <a:t> </a:t>
            </a:r>
            <a:r>
              <a:rPr lang="en-US" sz="3000" b="1" dirty="0" err="1">
                <a:latin typeface="Times New Roman" panose="02020603050405020304" pitchFamily="18" charset="0"/>
              </a:rPr>
              <a:t>dục</a:t>
            </a:r>
            <a:r>
              <a:rPr lang="en-US" sz="3000" b="1" dirty="0">
                <a:latin typeface="Times New Roman" panose="02020603050405020304" pitchFamily="18" charset="0"/>
              </a:rPr>
              <a:t> </a:t>
            </a:r>
            <a:r>
              <a:rPr lang="en-US" sz="3000" b="1" dirty="0" err="1">
                <a:latin typeface="Times New Roman" panose="02020603050405020304" pitchFamily="18" charset="0"/>
              </a:rPr>
              <a:t>công</a:t>
            </a:r>
            <a:r>
              <a:rPr lang="en-US" sz="3000" b="1" dirty="0">
                <a:latin typeface="Times New Roman" panose="02020603050405020304" pitchFamily="18" charset="0"/>
              </a:rPr>
              <a:t> </a:t>
            </a:r>
            <a:r>
              <a:rPr lang="en-US" sz="3000" b="1" dirty="0" err="1">
                <a:latin typeface="Times New Roman" panose="02020603050405020304" pitchFamily="18" charset="0"/>
              </a:rPr>
              <a:t>dân</a:t>
            </a:r>
            <a:r>
              <a:rPr lang="en-US" sz="3000" b="1" dirty="0">
                <a:latin typeface="Times New Roman" panose="02020603050405020304" pitchFamily="18" charset="0"/>
              </a:rPr>
              <a:t> 8, </a:t>
            </a:r>
            <a:r>
              <a:rPr lang="en-US" sz="3000" b="1" dirty="0" err="1">
                <a:latin typeface="Times New Roman" panose="02020603050405020304" pitchFamily="18" charset="0"/>
              </a:rPr>
              <a:t>bộ</a:t>
            </a:r>
            <a:r>
              <a:rPr lang="en-US" sz="3000" b="1" dirty="0">
                <a:latin typeface="Times New Roman" panose="02020603050405020304" pitchFamily="18" charset="0"/>
              </a:rPr>
              <a:t> </a:t>
            </a:r>
            <a:r>
              <a:rPr lang="en-US" sz="3000" b="1" dirty="0" err="1">
                <a:latin typeface="Times New Roman" panose="02020603050405020304" pitchFamily="18" charset="0"/>
              </a:rPr>
              <a:t>sách</a:t>
            </a:r>
            <a:r>
              <a:rPr lang="en-US" sz="3000" b="1" dirty="0">
                <a:latin typeface="Times New Roman" panose="02020603050405020304" pitchFamily="18" charset="0"/>
              </a:rPr>
              <a:t> </a:t>
            </a:r>
            <a:r>
              <a:rPr lang="en-US" sz="3000" b="1" dirty="0" err="1">
                <a:latin typeface="Times New Roman" panose="02020603050405020304" pitchFamily="18" charset="0"/>
              </a:rPr>
              <a:t>Chân</a:t>
            </a:r>
            <a:r>
              <a:rPr lang="en-US" sz="3000" b="1" dirty="0">
                <a:latin typeface="Times New Roman" panose="02020603050405020304" pitchFamily="18" charset="0"/>
              </a:rPr>
              <a:t> </a:t>
            </a:r>
            <a:r>
              <a:rPr lang="en-US" sz="3000" b="1" dirty="0" err="1">
                <a:latin typeface="Times New Roman" panose="02020603050405020304" pitchFamily="18" charset="0"/>
              </a:rPr>
              <a:t>trời</a:t>
            </a:r>
            <a:r>
              <a:rPr lang="en-US" sz="3000" b="1" dirty="0">
                <a:latin typeface="Times New Roman" panose="02020603050405020304" pitchFamily="18" charset="0"/>
              </a:rPr>
              <a:t> </a:t>
            </a:r>
            <a:r>
              <a:rPr lang="en-US" sz="3000" b="1" dirty="0" err="1">
                <a:latin typeface="Times New Roman" panose="02020603050405020304" pitchFamily="18" charset="0"/>
              </a:rPr>
              <a:t>sáng</a:t>
            </a:r>
            <a:r>
              <a:rPr lang="en-US" sz="3000" b="1" dirty="0">
                <a:latin typeface="Times New Roman" panose="02020603050405020304" pitchFamily="18" charset="0"/>
              </a:rPr>
              <a:t> </a:t>
            </a:r>
            <a:r>
              <a:rPr lang="en-US" sz="3000" b="1" dirty="0" err="1">
                <a:latin typeface="Times New Roman" panose="02020603050405020304" pitchFamily="18" charset="0"/>
              </a:rPr>
              <a:t>tạo</a:t>
            </a:r>
            <a:r>
              <a:rPr lang="en-US" sz="3000" b="1" dirty="0">
                <a:latin typeface="Times New Roman" panose="02020603050405020304" pitchFamily="18" charset="0"/>
              </a:rPr>
              <a:t> </a:t>
            </a:r>
            <a:r>
              <a:rPr lang="en-US" sz="3000" b="1" dirty="0" err="1">
                <a:latin typeface="Times New Roman" panose="02020603050405020304" pitchFamily="18" charset="0"/>
              </a:rPr>
              <a:t>để</a:t>
            </a:r>
            <a:r>
              <a:rPr lang="en-US" sz="3000" b="1" dirty="0">
                <a:latin typeface="Times New Roman" panose="02020603050405020304" pitchFamily="18" charset="0"/>
              </a:rPr>
              <a:t> </a:t>
            </a:r>
            <a:r>
              <a:rPr lang="en-US" sz="3000" b="1" dirty="0" err="1">
                <a:latin typeface="Times New Roman" panose="02020603050405020304" pitchFamily="18" charset="0"/>
              </a:rPr>
              <a:t>tổ</a:t>
            </a:r>
            <a:r>
              <a:rPr lang="en-US" sz="3000" b="1" dirty="0">
                <a:latin typeface="Times New Roman" panose="02020603050405020304" pitchFamily="18" charset="0"/>
              </a:rPr>
              <a:t> </a:t>
            </a:r>
            <a:r>
              <a:rPr lang="en-US" sz="3000" b="1" dirty="0" err="1">
                <a:latin typeface="Times New Roman" panose="02020603050405020304" pitchFamily="18" charset="0"/>
              </a:rPr>
              <a:t>chức</a:t>
            </a:r>
            <a:r>
              <a:rPr lang="en-US" sz="3000" b="1" dirty="0">
                <a:latin typeface="Times New Roman" panose="02020603050405020304" pitchFamily="18" charset="0"/>
              </a:rPr>
              <a:t> </a:t>
            </a:r>
            <a:r>
              <a:rPr lang="en-US" sz="3000" b="1" dirty="0" err="1">
                <a:latin typeface="Times New Roman" panose="02020603050405020304" pitchFamily="18" charset="0"/>
              </a:rPr>
              <a:t>khởi</a:t>
            </a:r>
            <a:r>
              <a:rPr lang="en-US" sz="3000" b="1" dirty="0">
                <a:latin typeface="Times New Roman" panose="02020603050405020304" pitchFamily="18" charset="0"/>
              </a:rPr>
              <a:t> </a:t>
            </a:r>
            <a:r>
              <a:rPr lang="en-US" sz="3000" b="1" dirty="0" err="1">
                <a:latin typeface="Times New Roman" panose="02020603050405020304" pitchFamily="18" charset="0"/>
              </a:rPr>
              <a:t>động</a:t>
            </a:r>
            <a:r>
              <a:rPr lang="en-US" sz="3000" b="1" dirty="0">
                <a:latin typeface="Times New Roman" panose="02020603050405020304" pitchFamily="18" charset="0"/>
              </a:rPr>
              <a:t> </a:t>
            </a:r>
            <a:r>
              <a:rPr lang="en-US" sz="3000" b="1" dirty="0" err="1">
                <a:latin typeface="Times New Roman" panose="02020603050405020304" pitchFamily="18" charset="0"/>
              </a:rPr>
              <a:t>cho</a:t>
            </a:r>
            <a:r>
              <a:rPr lang="en-US" sz="3000" b="1" dirty="0">
                <a:latin typeface="Times New Roman" panose="02020603050405020304" pitchFamily="18" charset="0"/>
              </a:rPr>
              <a:t> </a:t>
            </a:r>
            <a:r>
              <a:rPr lang="en-US" sz="3000" b="1" dirty="0" err="1">
                <a:latin typeface="Times New Roman" panose="02020603050405020304" pitchFamily="18" charset="0"/>
              </a:rPr>
              <a:t>lớp</a:t>
            </a:r>
            <a:r>
              <a:rPr lang="en-US" sz="3000" b="1" dirty="0">
                <a:latin typeface="Times New Roman" panose="02020603050405020304" pitchFamily="18" charset="0"/>
              </a:rPr>
              <a:t> </a:t>
            </a:r>
            <a:r>
              <a:rPr lang="en-US" sz="3000" b="1" dirty="0" err="1">
                <a:latin typeface="Times New Roman" panose="02020603050405020304" pitchFamily="18" charset="0"/>
              </a:rPr>
              <a:t>tập</a:t>
            </a:r>
            <a:r>
              <a:rPr lang="en-US" sz="3000" b="1" dirty="0">
                <a:latin typeface="Times New Roman" panose="02020603050405020304" pitchFamily="18" charset="0"/>
              </a:rPr>
              <a:t> </a:t>
            </a:r>
            <a:r>
              <a:rPr lang="en-US" sz="3000" b="1" dirty="0" err="1">
                <a:latin typeface="Times New Roman" panose="02020603050405020304" pitchFamily="18" charset="0"/>
              </a:rPr>
              <a:t>huấn</a:t>
            </a:r>
            <a:r>
              <a:rPr lang="en-US" sz="3000" b="1" dirty="0">
                <a:latin typeface="Times New Roman" panose="02020603050405020304" pitchFamily="18" charset="0"/>
              </a:rPr>
              <a:t>.</a:t>
            </a:r>
          </a:p>
          <a:p>
            <a:pPr marL="0" indent="0" algn="just">
              <a:buNone/>
            </a:pPr>
            <a:r>
              <a:rPr lang="en-US" sz="3000" b="1" dirty="0">
                <a:latin typeface="Times New Roman" panose="02020603050405020304" pitchFamily="18" charset="0"/>
                <a:ea typeface="Cambria" panose="02040503050406030204" pitchFamily="18" charset="0"/>
              </a:rPr>
              <a:t>Sau </a:t>
            </a:r>
            <a:r>
              <a:rPr lang="en-US" sz="3000" b="1" dirty="0" err="1">
                <a:latin typeface="Times New Roman" panose="02020603050405020304" pitchFamily="18" charset="0"/>
                <a:ea typeface="Cambria" panose="02040503050406030204" pitchFamily="18" charset="0"/>
              </a:rPr>
              <a:t>đó</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hãy</a:t>
            </a:r>
            <a:r>
              <a:rPr lang="en-US" sz="3000" b="1" dirty="0">
                <a:latin typeface="Times New Roman" panose="02020603050405020304" pitchFamily="18" charset="0"/>
                <a:ea typeface="Cambria" panose="02040503050406030204" pitchFamily="18" charset="0"/>
              </a:rPr>
              <a:t> chia </a:t>
            </a:r>
            <a:r>
              <a:rPr lang="en-US" sz="3000" b="1" dirty="0" err="1">
                <a:latin typeface="Times New Roman" panose="02020603050405020304" pitchFamily="18" charset="0"/>
                <a:ea typeface="Cambria" panose="02040503050406030204" pitchFamily="18" charset="0"/>
              </a:rPr>
              <a:t>sẻ</a:t>
            </a:r>
            <a:r>
              <a:rPr lang="en-US" sz="3000" b="1" dirty="0">
                <a:latin typeface="Times New Roman" panose="02020603050405020304" pitchFamily="18" charset="0"/>
                <a:ea typeface="Cambria" panose="02040503050406030204" pitchFamily="18" charset="0"/>
              </a:rPr>
              <a:t> ý </a:t>
            </a:r>
            <a:r>
              <a:rPr lang="en-US" sz="3000" b="1" dirty="0" err="1">
                <a:latin typeface="Times New Roman" panose="02020603050405020304" pitchFamily="18" charset="0"/>
                <a:ea typeface="Cambria" panose="02040503050406030204" pitchFamily="18" charset="0"/>
              </a:rPr>
              <a:t>nghĩa</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tác</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dụng</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của</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hoạt</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động</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này</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trong</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việc</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thực</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hiện</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kế</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hoạch</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bài</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dạy</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Giáo</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dục</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công</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dân</a:t>
            </a:r>
            <a:r>
              <a:rPr lang="en-US" sz="3000" b="1" dirty="0">
                <a:latin typeface="Times New Roman" panose="02020603050405020304" pitchFamily="18" charset="0"/>
                <a:ea typeface="Cambria" panose="02040503050406030204" pitchFamily="18" charset="0"/>
              </a:rPr>
              <a:t> 8.</a:t>
            </a:r>
          </a:p>
          <a:p>
            <a:pPr marL="0" indent="0" algn="just">
              <a:buNone/>
            </a:pPr>
            <a:r>
              <a:rPr lang="en-US" sz="3000" dirty="0" err="1">
                <a:latin typeface="Times New Roman" panose="02020603050405020304" pitchFamily="18" charset="0"/>
                <a:ea typeface="Cambria" panose="02040503050406030204" pitchFamily="18" charset="0"/>
              </a:rPr>
              <a:t>Yêu</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cầu</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phát</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triển</a:t>
            </a:r>
            <a:r>
              <a:rPr lang="en-US" sz="3000" dirty="0">
                <a:latin typeface="Times New Roman" panose="02020603050405020304" pitchFamily="18" charset="0"/>
                <a:ea typeface="Cambria" panose="02040503050406030204" pitchFamily="18" charset="0"/>
              </a:rPr>
              <a:t>:</a:t>
            </a:r>
          </a:p>
          <a:p>
            <a:pPr marL="0" indent="0" algn="just">
              <a:buNone/>
            </a:pP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Tìm</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cách</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thức</a:t>
            </a:r>
            <a:r>
              <a:rPr lang="en-US" sz="3000" dirty="0">
                <a:latin typeface="Times New Roman" panose="02020603050405020304" pitchFamily="18" charset="0"/>
                <a:ea typeface="Cambria" panose="02040503050406030204" pitchFamily="18" charset="0"/>
              </a:rPr>
              <a:t> hay </a:t>
            </a:r>
            <a:r>
              <a:rPr lang="en-US" sz="3000" dirty="0" err="1">
                <a:latin typeface="Times New Roman" panose="02020603050405020304" pitchFamily="18" charset="0"/>
                <a:ea typeface="Cambria" panose="02040503050406030204" pitchFamily="18" charset="0"/>
              </a:rPr>
              <a:t>phương</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án</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tổ</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chức</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khác</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với</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những</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gì</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đã</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trải</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nghiệm</a:t>
            </a:r>
            <a:r>
              <a:rPr lang="en-US" sz="3000" dirty="0">
                <a:latin typeface="Times New Roman" panose="02020603050405020304" pitchFamily="18" charset="0"/>
                <a:ea typeface="Cambria" panose="02040503050406030204" pitchFamily="18" charset="0"/>
              </a:rPr>
              <a:t>.</a:t>
            </a:r>
          </a:p>
          <a:p>
            <a:pPr marL="0" indent="0" algn="just">
              <a:buNone/>
            </a:pP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Cải</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biên</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hoạt</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động</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này</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theo</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hướng</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sáng</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tạo</a:t>
            </a:r>
            <a:r>
              <a:rPr lang="en-US" sz="3000" dirty="0">
                <a:latin typeface="Times New Roman" panose="02020603050405020304" pitchFamily="18" charset="0"/>
                <a:ea typeface="Cambria" panose="02040503050406030204" pitchFamily="18" charset="0"/>
              </a:rPr>
              <a:t>.</a:t>
            </a:r>
          </a:p>
        </p:txBody>
      </p:sp>
    </p:spTree>
    <p:extLst>
      <p:ext uri="{BB962C8B-B14F-4D97-AF65-F5344CB8AC3E}">
        <p14:creationId xmlns:p14="http://schemas.microsoft.com/office/powerpoint/2010/main" val="293190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27</a:t>
            </a:fld>
            <a:endParaRPr lang="en-US"/>
          </a:p>
        </p:txBody>
      </p:sp>
      <p:sp>
        <p:nvSpPr>
          <p:cNvPr id="6" name="TextBox 5"/>
          <p:cNvSpPr txBox="1"/>
          <p:nvPr/>
        </p:nvSpPr>
        <p:spPr>
          <a:xfrm>
            <a:off x="1416203" y="981308"/>
            <a:ext cx="878716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Trải nghiệm</a:t>
            </a:r>
          </a:p>
        </p:txBody>
      </p:sp>
      <p:sp>
        <p:nvSpPr>
          <p:cNvPr id="7" name="Content Placeholder 2">
            <a:extLst>
              <a:ext uri="{FF2B5EF4-FFF2-40B4-BE49-F238E27FC236}">
                <a16:creationId xmlns:a16="http://schemas.microsoft.com/office/drawing/2014/main" id="{028CAA54-1C58-4741-B956-776C750C2D51}"/>
              </a:ext>
            </a:extLst>
          </p:cNvPr>
          <p:cNvSpPr txBox="1">
            <a:spLocks/>
          </p:cNvSpPr>
          <p:nvPr/>
        </p:nvSpPr>
        <p:spPr>
          <a:xfrm>
            <a:off x="0" y="1627639"/>
            <a:ext cx="12192000" cy="1215922"/>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b="1" dirty="0" err="1">
                <a:latin typeface="Times New Roman" panose="02020603050405020304" pitchFamily="18" charset="0"/>
              </a:rPr>
              <a:t>Hãy</a:t>
            </a:r>
            <a:r>
              <a:rPr lang="en-US" sz="3200" b="1" dirty="0">
                <a:latin typeface="Times New Roman" panose="02020603050405020304" pitchFamily="18" charset="0"/>
              </a:rPr>
              <a:t> </a:t>
            </a:r>
            <a:r>
              <a:rPr lang="en-US" sz="3200" b="1" dirty="0" err="1">
                <a:latin typeface="Times New Roman" panose="02020603050405020304" pitchFamily="18" charset="0"/>
              </a:rPr>
              <a:t>xem</a:t>
            </a:r>
            <a:r>
              <a:rPr lang="en-US" sz="3200" b="1" dirty="0">
                <a:latin typeface="Times New Roman" panose="02020603050405020304" pitchFamily="18" charset="0"/>
              </a:rPr>
              <a:t> </a:t>
            </a:r>
            <a:r>
              <a:rPr lang="en-US" sz="3200" b="1" dirty="0" err="1">
                <a:latin typeface="Times New Roman" panose="02020603050405020304" pitchFamily="18" charset="0"/>
              </a:rPr>
              <a:t>đoạn</a:t>
            </a:r>
            <a:r>
              <a:rPr lang="en-US" sz="3200" b="1" dirty="0">
                <a:latin typeface="Times New Roman" panose="02020603050405020304" pitchFamily="18" charset="0"/>
              </a:rPr>
              <a:t> clip </a:t>
            </a:r>
            <a:r>
              <a:rPr lang="en-US" sz="3200" b="1" dirty="0" err="1">
                <a:latin typeface="Times New Roman" panose="02020603050405020304" pitchFamily="18" charset="0"/>
              </a:rPr>
              <a:t>và</a:t>
            </a:r>
            <a:r>
              <a:rPr lang="en-US" sz="3200" b="1" dirty="0">
                <a:latin typeface="Times New Roman" panose="02020603050405020304" pitchFamily="18" charset="0"/>
              </a:rPr>
              <a:t> </a:t>
            </a:r>
            <a:r>
              <a:rPr lang="en-US" sz="3200" b="1" dirty="0" err="1">
                <a:latin typeface="Times New Roman" panose="02020603050405020304" pitchFamily="18" charset="0"/>
              </a:rPr>
              <a:t>cho</a:t>
            </a:r>
            <a:r>
              <a:rPr lang="en-US" sz="3200" b="1" dirty="0">
                <a:latin typeface="Times New Roman" panose="02020603050405020304" pitchFamily="18" charset="0"/>
              </a:rPr>
              <a:t> </a:t>
            </a:r>
            <a:r>
              <a:rPr lang="en-US" sz="3200" b="1" dirty="0" err="1">
                <a:latin typeface="Times New Roman" panose="02020603050405020304" pitchFamily="18" charset="0"/>
              </a:rPr>
              <a:t>biết</a:t>
            </a:r>
            <a:r>
              <a:rPr lang="en-US" sz="3200" b="1" dirty="0">
                <a:latin typeface="Times New Roman" panose="02020603050405020304" pitchFamily="18" charset="0"/>
              </a:rPr>
              <a:t> </a:t>
            </a:r>
            <a:r>
              <a:rPr lang="en-US" sz="3200" b="1" dirty="0" err="1">
                <a:latin typeface="Times New Roman" panose="02020603050405020304" pitchFamily="18" charset="0"/>
              </a:rPr>
              <a:t>giáo</a:t>
            </a:r>
            <a:r>
              <a:rPr lang="en-US" sz="3200" b="1" dirty="0">
                <a:latin typeface="Times New Roman" panose="02020603050405020304" pitchFamily="18" charset="0"/>
              </a:rPr>
              <a:t> </a:t>
            </a:r>
            <a:r>
              <a:rPr lang="en-US" sz="3200" b="1" dirty="0" err="1">
                <a:latin typeface="Times New Roman" panose="02020603050405020304" pitchFamily="18" charset="0"/>
              </a:rPr>
              <a:t>viên</a:t>
            </a:r>
            <a:r>
              <a:rPr lang="en-US" sz="3200" b="1" dirty="0">
                <a:latin typeface="Times New Roman" panose="02020603050405020304" pitchFamily="18" charset="0"/>
              </a:rPr>
              <a:t> </a:t>
            </a:r>
            <a:r>
              <a:rPr lang="en-US" sz="3200" b="1" dirty="0" err="1">
                <a:latin typeface="Times New Roman" panose="02020603050405020304" pitchFamily="18" charset="0"/>
              </a:rPr>
              <a:t>đã</a:t>
            </a:r>
            <a:r>
              <a:rPr lang="en-US" sz="3200" b="1" dirty="0">
                <a:latin typeface="Times New Roman" panose="02020603050405020304" pitchFamily="18" charset="0"/>
              </a:rPr>
              <a:t> </a:t>
            </a:r>
            <a:r>
              <a:rPr lang="en-US" sz="3200" b="1" dirty="0" err="1">
                <a:latin typeface="Times New Roman" panose="02020603050405020304" pitchFamily="18" charset="0"/>
              </a:rPr>
              <a:t>sử</a:t>
            </a:r>
            <a:r>
              <a:rPr lang="en-US" sz="3200" b="1" dirty="0">
                <a:latin typeface="Times New Roman" panose="02020603050405020304" pitchFamily="18" charset="0"/>
              </a:rPr>
              <a:t> </a:t>
            </a:r>
            <a:r>
              <a:rPr lang="en-US" sz="3200" b="1" dirty="0" err="1">
                <a:latin typeface="Times New Roman" panose="02020603050405020304" pitchFamily="18" charset="0"/>
              </a:rPr>
              <a:t>dụng</a:t>
            </a:r>
            <a:r>
              <a:rPr lang="en-US" sz="3200" b="1" dirty="0">
                <a:latin typeface="Times New Roman" panose="02020603050405020304" pitchFamily="18" charset="0"/>
              </a:rPr>
              <a:t> </a:t>
            </a:r>
            <a:r>
              <a:rPr lang="en-US" sz="3200" b="1" dirty="0" err="1">
                <a:latin typeface="Times New Roman" panose="02020603050405020304" pitchFamily="18" charset="0"/>
              </a:rPr>
              <a:t>phương</a:t>
            </a:r>
            <a:r>
              <a:rPr lang="en-US" sz="3200" b="1" dirty="0">
                <a:latin typeface="Times New Roman" panose="02020603050405020304" pitchFamily="18" charset="0"/>
              </a:rPr>
              <a:t> </a:t>
            </a:r>
            <a:r>
              <a:rPr lang="en-US" sz="3200" b="1" dirty="0" err="1">
                <a:latin typeface="Times New Roman" panose="02020603050405020304" pitchFamily="18" charset="0"/>
              </a:rPr>
              <a:t>pháp</a:t>
            </a:r>
            <a:r>
              <a:rPr lang="en-US" sz="3200" b="1" dirty="0">
                <a:latin typeface="Times New Roman" panose="02020603050405020304" pitchFamily="18" charset="0"/>
              </a:rPr>
              <a:t> </a:t>
            </a:r>
            <a:r>
              <a:rPr lang="en-US" sz="3200" b="1" dirty="0" err="1">
                <a:latin typeface="Times New Roman" panose="02020603050405020304" pitchFamily="18" charset="0"/>
              </a:rPr>
              <a:t>dạy</a:t>
            </a:r>
            <a:r>
              <a:rPr lang="en-US" sz="3200" b="1" dirty="0">
                <a:latin typeface="Times New Roman" panose="02020603050405020304" pitchFamily="18" charset="0"/>
              </a:rPr>
              <a:t> </a:t>
            </a:r>
            <a:r>
              <a:rPr lang="en-US" sz="3200" b="1" dirty="0" err="1">
                <a:latin typeface="Times New Roman" panose="02020603050405020304" pitchFamily="18" charset="0"/>
              </a:rPr>
              <a:t>học</a:t>
            </a:r>
            <a:r>
              <a:rPr lang="en-US" sz="3200" b="1" dirty="0">
                <a:latin typeface="Times New Roman" panose="02020603050405020304" pitchFamily="18" charset="0"/>
              </a:rPr>
              <a:t> </a:t>
            </a:r>
            <a:r>
              <a:rPr lang="en-US" sz="3200" b="1" dirty="0" err="1">
                <a:latin typeface="Times New Roman" panose="02020603050405020304" pitchFamily="18" charset="0"/>
              </a:rPr>
              <a:t>gì</a:t>
            </a:r>
            <a:r>
              <a:rPr lang="en-US" sz="3200" b="1" dirty="0">
                <a:latin typeface="Times New Roman" panose="02020603050405020304" pitchFamily="18" charset="0"/>
              </a:rPr>
              <a:t>? </a:t>
            </a:r>
            <a:r>
              <a:rPr lang="en-US" sz="3200" b="1" dirty="0" err="1">
                <a:latin typeface="Times New Roman" panose="02020603050405020304" pitchFamily="18" charset="0"/>
              </a:rPr>
              <a:t>Vì</a:t>
            </a:r>
            <a:r>
              <a:rPr lang="en-US" sz="3200" b="1" dirty="0">
                <a:latin typeface="Times New Roman" panose="02020603050405020304" pitchFamily="18" charset="0"/>
              </a:rPr>
              <a:t> </a:t>
            </a:r>
            <a:r>
              <a:rPr lang="en-US" sz="3200" b="1" dirty="0" err="1">
                <a:latin typeface="Times New Roman" panose="02020603050405020304" pitchFamily="18" charset="0"/>
              </a:rPr>
              <a:t>sao</a:t>
            </a:r>
            <a:r>
              <a:rPr lang="en-US" sz="3200" b="1" dirty="0">
                <a:latin typeface="Times New Roman" panose="02020603050405020304" pitchFamily="18" charset="0"/>
              </a:rPr>
              <a:t>?</a:t>
            </a:r>
            <a:endParaRPr lang="en-US" sz="3200" b="1" dirty="0">
              <a:latin typeface="Times New Roman" panose="02020603050405020304" pitchFamily="18" charset="0"/>
              <a:ea typeface="Cambria" panose="02040503050406030204" pitchFamily="18" charset="0"/>
            </a:endParaRPr>
          </a:p>
        </p:txBody>
      </p:sp>
      <p:pic>
        <p:nvPicPr>
          <p:cNvPr id="13" name="Picture 12">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606" y="2843561"/>
            <a:ext cx="3326027" cy="3326027"/>
          </a:xfrm>
          <a:prstGeom prst="rect">
            <a:avLst/>
          </a:prstGeom>
        </p:spPr>
      </p:pic>
    </p:spTree>
    <p:extLst>
      <p:ext uri="{BB962C8B-B14F-4D97-AF65-F5344CB8AC3E}">
        <p14:creationId xmlns:p14="http://schemas.microsoft.com/office/powerpoint/2010/main" val="259989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769929"/>
            <a:ext cx="12192000" cy="3094381"/>
          </a:xfrm>
          <a:noFill/>
          <a:ln>
            <a:noFill/>
          </a:ln>
          <a:effectLst/>
        </p:spPr>
        <p:style>
          <a:lnRef idx="1">
            <a:schemeClr val="accent2"/>
          </a:lnRef>
          <a:fillRef idx="3">
            <a:schemeClr val="accent2"/>
          </a:fillRef>
          <a:effectRef idx="2">
            <a:schemeClr val="accent2"/>
          </a:effectRef>
          <a:fontRef idx="minor">
            <a:schemeClr val="lt1"/>
          </a:fontRef>
        </p:style>
        <p:txBody>
          <a:bodyPr anchor="ctr">
            <a:normAutofit/>
          </a:bodyPr>
          <a:lstStyle/>
          <a:p>
            <a:pPr algn="ctr">
              <a:lnSpc>
                <a:spcPct val="100000"/>
              </a:lnSpc>
              <a:spcBef>
                <a:spcPts val="400"/>
              </a:spcBef>
              <a:spcAft>
                <a:spcPts val="400"/>
              </a:spcAft>
            </a:pPr>
            <a:r>
              <a:rPr lang="en-US" sz="4800" dirty="0">
                <a:ln w="3175">
                  <a:noFill/>
                </a:ln>
                <a:solidFill>
                  <a:srgbClr val="C00000"/>
                </a:solidFill>
                <a:effectLst/>
                <a:latin typeface="Times New Roman" panose="02020603050405020304" pitchFamily="18" charset="0"/>
                <a:ea typeface="Cambria" panose="02040503050406030204" pitchFamily="18" charset="0"/>
                <a:cs typeface="Times New Roman" panose="02020603050405020304" pitchFamily="18" charset="0"/>
              </a:rPr>
              <a:t>GỢI Ý CHO KẾ HOẠCH BÀI DẠY</a:t>
            </a:r>
            <a:br>
              <a:rPr lang="en-US" sz="4800" dirty="0">
                <a:ln w="3175">
                  <a:noFill/>
                </a:ln>
                <a:solidFill>
                  <a:srgbClr val="C00000"/>
                </a:solidFill>
                <a:effectLst/>
                <a:latin typeface="Times New Roman" panose="02020603050405020304" pitchFamily="18" charset="0"/>
                <a:ea typeface="Cambria" panose="02040503050406030204" pitchFamily="18" charset="0"/>
                <a:cs typeface="Times New Roman" panose="02020603050405020304" pitchFamily="18" charset="0"/>
              </a:rPr>
            </a:br>
            <a:r>
              <a:rPr lang="en-US" sz="4800" dirty="0" err="1">
                <a:ln w="3175">
                  <a:noFill/>
                </a:ln>
                <a:solidFill>
                  <a:srgbClr val="C00000"/>
                </a:solidFill>
                <a:effectLst/>
                <a:latin typeface="Times New Roman" panose="02020603050405020304" pitchFamily="18" charset="0"/>
                <a:ea typeface="Cambria" panose="02040503050406030204" pitchFamily="18" charset="0"/>
                <a:cs typeface="Times New Roman" panose="02020603050405020304" pitchFamily="18" charset="0"/>
              </a:rPr>
              <a:t>môn</a:t>
            </a:r>
            <a:r>
              <a:rPr lang="en-US" sz="4800" dirty="0">
                <a:ln w="3175">
                  <a:noFill/>
                </a:ln>
                <a:solidFill>
                  <a:srgbClr val="C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a:ln w="3175">
                  <a:noFill/>
                </a:ln>
                <a:solidFill>
                  <a:srgbClr val="C00000"/>
                </a:solidFill>
                <a:effectLst/>
                <a:latin typeface="Times New Roman" panose="02020603050405020304" pitchFamily="18" charset="0"/>
                <a:ea typeface="Cambria" panose="02040503050406030204" pitchFamily="18" charset="0"/>
                <a:cs typeface="Times New Roman" panose="02020603050405020304" pitchFamily="18" charset="0"/>
              </a:rPr>
              <a:t>GIÁO DỤC CÔNG DÂN </a:t>
            </a:r>
            <a:r>
              <a:rPr lang="en-US" sz="4800" b="1" dirty="0" err="1">
                <a:ln w="3175">
                  <a:noFill/>
                </a:ln>
                <a:solidFill>
                  <a:srgbClr val="C00000"/>
                </a:solidFill>
                <a:effectLst/>
                <a:latin typeface="Times New Roman" panose="02020603050405020304" pitchFamily="18" charset="0"/>
                <a:ea typeface="Cambria" panose="02040503050406030204" pitchFamily="18" charset="0"/>
                <a:cs typeface="Times New Roman" panose="02020603050405020304" pitchFamily="18" charset="0"/>
              </a:rPr>
              <a:t>lớp</a:t>
            </a:r>
            <a:r>
              <a:rPr lang="en-US" sz="4800" b="1" dirty="0">
                <a:ln w="3175">
                  <a:noFill/>
                </a:ln>
                <a:solidFill>
                  <a:srgbClr val="C00000"/>
                </a:solidFill>
                <a:effectLst/>
                <a:latin typeface="Times New Roman" panose="02020603050405020304" pitchFamily="18" charset="0"/>
                <a:ea typeface="Cambria" panose="02040503050406030204" pitchFamily="18" charset="0"/>
                <a:cs typeface="Times New Roman" panose="02020603050405020304" pitchFamily="18" charset="0"/>
              </a:rPr>
              <a:t> 8</a:t>
            </a:r>
            <a:endParaRPr lang="vi-VN" sz="4800" b="1" dirty="0">
              <a:ln w="3175">
                <a:noFill/>
              </a:ln>
              <a:solidFill>
                <a:srgbClr val="C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Slide Number Placeholder 1"/>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28</a:t>
            </a:fld>
            <a:endParaRPr lang="en-US"/>
          </a:p>
        </p:txBody>
      </p:sp>
      <p:pic>
        <p:nvPicPr>
          <p:cNvPr id="7" name="Picture 6">
            <a:hlinkClick r:id="rId2" action="ppaction://hlinkpres?slideindex=1&amp;slidetit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7459" y="4864310"/>
            <a:ext cx="988541" cy="988541"/>
          </a:xfrm>
          <a:prstGeom prst="rect">
            <a:avLst/>
          </a:prstGeom>
        </p:spPr>
      </p:pic>
    </p:spTree>
    <p:extLst>
      <p:ext uri="{BB962C8B-B14F-4D97-AF65-F5344CB8AC3E}">
        <p14:creationId xmlns:p14="http://schemas.microsoft.com/office/powerpoint/2010/main" val="287108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29</a:t>
            </a:fld>
            <a:endParaRPr lang="en-US"/>
          </a:p>
        </p:txBody>
      </p:sp>
      <p:sp>
        <p:nvSpPr>
          <p:cNvPr id="6" name="TextBox 5"/>
          <p:cNvSpPr txBox="1"/>
          <p:nvPr/>
        </p:nvSpPr>
        <p:spPr>
          <a:xfrm>
            <a:off x="1416203" y="981308"/>
            <a:ext cx="9244363"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Thực hành chọn phương pháp</a:t>
            </a:r>
          </a:p>
        </p:txBody>
      </p:sp>
      <p:sp>
        <p:nvSpPr>
          <p:cNvPr id="7" name="Content Placeholder 2">
            <a:extLst>
              <a:ext uri="{FF2B5EF4-FFF2-40B4-BE49-F238E27FC236}">
                <a16:creationId xmlns:a16="http://schemas.microsoft.com/office/drawing/2014/main" id="{028CAA54-1C58-4741-B956-776C750C2D51}"/>
              </a:ext>
            </a:extLst>
          </p:cNvPr>
          <p:cNvSpPr txBox="1">
            <a:spLocks/>
          </p:cNvSpPr>
          <p:nvPr/>
        </p:nvSpPr>
        <p:spPr>
          <a:xfrm>
            <a:off x="0" y="1516127"/>
            <a:ext cx="12192000" cy="4449775"/>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000" b="1" dirty="0" err="1">
                <a:latin typeface="Times New Roman" panose="02020603050405020304" pitchFamily="18" charset="0"/>
              </a:rPr>
              <a:t>Hãy</a:t>
            </a:r>
            <a:r>
              <a:rPr lang="en-US" sz="3000" b="1" dirty="0">
                <a:latin typeface="Times New Roman" panose="02020603050405020304" pitchFamily="18" charset="0"/>
              </a:rPr>
              <a:t> </a:t>
            </a:r>
            <a:r>
              <a:rPr lang="en-US" sz="3000" b="1" dirty="0" err="1">
                <a:latin typeface="Times New Roman" panose="02020603050405020304" pitchFamily="18" charset="0"/>
              </a:rPr>
              <a:t>chọn</a:t>
            </a:r>
            <a:r>
              <a:rPr lang="en-US" sz="3000" b="1" dirty="0">
                <a:latin typeface="Times New Roman" panose="02020603050405020304" pitchFamily="18" charset="0"/>
              </a:rPr>
              <a:t> </a:t>
            </a:r>
            <a:r>
              <a:rPr lang="en-US" sz="3000" b="1" dirty="0" err="1">
                <a:latin typeface="Times New Roman" panose="02020603050405020304" pitchFamily="18" charset="0"/>
              </a:rPr>
              <a:t>ít</a:t>
            </a:r>
            <a:r>
              <a:rPr lang="en-US" sz="3000" b="1" dirty="0">
                <a:latin typeface="Times New Roman" panose="02020603050405020304" pitchFamily="18" charset="0"/>
              </a:rPr>
              <a:t> </a:t>
            </a:r>
            <a:r>
              <a:rPr lang="en-US" sz="3000" b="1" dirty="0" err="1">
                <a:latin typeface="Times New Roman" panose="02020603050405020304" pitchFamily="18" charset="0"/>
              </a:rPr>
              <a:t>nhất</a:t>
            </a:r>
            <a:r>
              <a:rPr lang="en-US" sz="3000" b="1" dirty="0">
                <a:latin typeface="Times New Roman" panose="02020603050405020304" pitchFamily="18" charset="0"/>
              </a:rPr>
              <a:t> 2 slide </a:t>
            </a:r>
            <a:r>
              <a:rPr lang="en-US" sz="3000" b="1" dirty="0" err="1">
                <a:latin typeface="Times New Roman" panose="02020603050405020304" pitchFamily="18" charset="0"/>
              </a:rPr>
              <a:t>trong</a:t>
            </a:r>
            <a:r>
              <a:rPr lang="en-US" sz="3000" b="1" dirty="0">
                <a:latin typeface="Times New Roman" panose="02020603050405020304" pitchFamily="18" charset="0"/>
              </a:rPr>
              <a:t> </a:t>
            </a:r>
            <a:r>
              <a:rPr lang="en-US" sz="3000" b="1" dirty="0" err="1">
                <a:latin typeface="Times New Roman" panose="02020603050405020304" pitchFamily="18" charset="0"/>
              </a:rPr>
              <a:t>kế</a:t>
            </a:r>
            <a:r>
              <a:rPr lang="en-US" sz="3000" b="1" dirty="0">
                <a:latin typeface="Times New Roman" panose="02020603050405020304" pitchFamily="18" charset="0"/>
              </a:rPr>
              <a:t> </a:t>
            </a:r>
            <a:r>
              <a:rPr lang="en-US" sz="3000" b="1" dirty="0" err="1">
                <a:latin typeface="Times New Roman" panose="02020603050405020304" pitchFamily="18" charset="0"/>
              </a:rPr>
              <a:t>hoạch</a:t>
            </a:r>
            <a:r>
              <a:rPr lang="en-US" sz="3000" b="1" dirty="0">
                <a:latin typeface="Times New Roman" panose="02020603050405020304" pitchFamily="18" charset="0"/>
              </a:rPr>
              <a:t> </a:t>
            </a:r>
            <a:r>
              <a:rPr lang="en-US" sz="3000" b="1" dirty="0" err="1">
                <a:latin typeface="Times New Roman" panose="02020603050405020304" pitchFamily="18" charset="0"/>
              </a:rPr>
              <a:t>dạy</a:t>
            </a:r>
            <a:r>
              <a:rPr lang="en-US" sz="3000" b="1" dirty="0">
                <a:latin typeface="Times New Roman" panose="02020603050405020304" pitchFamily="18" charset="0"/>
              </a:rPr>
              <a:t> </a:t>
            </a:r>
            <a:r>
              <a:rPr lang="en-US" sz="3000" b="1" dirty="0" err="1">
                <a:latin typeface="Times New Roman" panose="02020603050405020304" pitchFamily="18" charset="0"/>
              </a:rPr>
              <a:t>học</a:t>
            </a:r>
            <a:r>
              <a:rPr lang="en-US" sz="3000" b="1" dirty="0">
                <a:latin typeface="Times New Roman" panose="02020603050405020304" pitchFamily="18" charset="0"/>
              </a:rPr>
              <a:t> </a:t>
            </a:r>
            <a:r>
              <a:rPr lang="en-US" sz="3000" b="1" dirty="0" err="1">
                <a:latin typeface="Times New Roman" panose="02020603050405020304" pitchFamily="18" charset="0"/>
              </a:rPr>
              <a:t>bài</a:t>
            </a:r>
            <a:r>
              <a:rPr lang="en-US" sz="3000" b="1" dirty="0">
                <a:latin typeface="Times New Roman" panose="02020603050405020304" pitchFamily="18" charset="0"/>
              </a:rPr>
              <a:t> </a:t>
            </a:r>
            <a:r>
              <a:rPr lang="en-US" sz="3000" b="1" dirty="0" err="1">
                <a:latin typeface="Times New Roman" panose="02020603050405020304" pitchFamily="18" charset="0"/>
              </a:rPr>
              <a:t>Xác</a:t>
            </a:r>
            <a:r>
              <a:rPr lang="en-US" sz="3000" b="1" dirty="0">
                <a:latin typeface="Times New Roman" panose="02020603050405020304" pitchFamily="18" charset="0"/>
              </a:rPr>
              <a:t> </a:t>
            </a:r>
            <a:r>
              <a:rPr lang="en-US" sz="3000" b="1" dirty="0" err="1">
                <a:latin typeface="Times New Roman" panose="02020603050405020304" pitchFamily="18" charset="0"/>
              </a:rPr>
              <a:t>định</a:t>
            </a:r>
            <a:r>
              <a:rPr lang="en-US" sz="3000" b="1" dirty="0">
                <a:latin typeface="Times New Roman" panose="02020603050405020304" pitchFamily="18" charset="0"/>
              </a:rPr>
              <a:t> </a:t>
            </a:r>
            <a:r>
              <a:rPr lang="en-US" sz="3000" b="1" dirty="0" err="1">
                <a:latin typeface="Times New Roman" panose="02020603050405020304" pitchFamily="18" charset="0"/>
              </a:rPr>
              <a:t>mục</a:t>
            </a:r>
            <a:r>
              <a:rPr lang="en-US" sz="3000" b="1" dirty="0">
                <a:latin typeface="Times New Roman" panose="02020603050405020304" pitchFamily="18" charset="0"/>
              </a:rPr>
              <a:t> </a:t>
            </a:r>
            <a:r>
              <a:rPr lang="en-US" sz="3000" b="1" dirty="0" err="1">
                <a:latin typeface="Times New Roman" panose="02020603050405020304" pitchFamily="18" charset="0"/>
              </a:rPr>
              <a:t>tiêu</a:t>
            </a:r>
            <a:r>
              <a:rPr lang="en-US" sz="3000" b="1" dirty="0">
                <a:latin typeface="Times New Roman" panose="02020603050405020304" pitchFamily="18" charset="0"/>
              </a:rPr>
              <a:t> </a:t>
            </a:r>
            <a:r>
              <a:rPr lang="en-US" sz="3000" b="1" dirty="0" err="1">
                <a:latin typeface="Times New Roman" panose="02020603050405020304" pitchFamily="18" charset="0"/>
              </a:rPr>
              <a:t>cá</a:t>
            </a:r>
            <a:r>
              <a:rPr lang="en-US" sz="3000" b="1" dirty="0">
                <a:latin typeface="Times New Roman" panose="02020603050405020304" pitchFamily="18" charset="0"/>
              </a:rPr>
              <a:t> </a:t>
            </a:r>
            <a:r>
              <a:rPr lang="en-US" sz="3000" b="1" dirty="0" err="1">
                <a:latin typeface="Times New Roman" panose="02020603050405020304" pitchFamily="18" charset="0"/>
              </a:rPr>
              <a:t>nhân</a:t>
            </a:r>
            <a:r>
              <a:rPr lang="en-US" sz="3000" b="1" dirty="0">
                <a:latin typeface="Times New Roman" panose="02020603050405020304" pitchFamily="18" charset="0"/>
              </a:rPr>
              <a:t> </a:t>
            </a:r>
            <a:r>
              <a:rPr lang="en-US" sz="3000" b="1" dirty="0" err="1">
                <a:latin typeface="Times New Roman" panose="02020603050405020304" pitchFamily="18" charset="0"/>
              </a:rPr>
              <a:t>để</a:t>
            </a:r>
            <a:r>
              <a:rPr lang="en-US" sz="3000" b="1" dirty="0">
                <a:latin typeface="Times New Roman" panose="02020603050405020304" pitchFamily="18" charset="0"/>
              </a:rPr>
              <a:t> </a:t>
            </a:r>
            <a:r>
              <a:rPr lang="en-US" sz="3000" b="1" dirty="0" err="1">
                <a:latin typeface="Times New Roman" panose="02020603050405020304" pitchFamily="18" charset="0"/>
              </a:rPr>
              <a:t>thực</a:t>
            </a:r>
            <a:r>
              <a:rPr lang="en-US" sz="3000" b="1" dirty="0">
                <a:latin typeface="Times New Roman" panose="02020603050405020304" pitchFamily="18" charset="0"/>
              </a:rPr>
              <a:t> </a:t>
            </a:r>
            <a:r>
              <a:rPr lang="en-US" sz="3000" b="1" dirty="0" err="1">
                <a:latin typeface="Times New Roman" panose="02020603050405020304" pitchFamily="18" charset="0"/>
              </a:rPr>
              <a:t>hiện</a:t>
            </a:r>
            <a:r>
              <a:rPr lang="en-US" sz="3000" b="1" dirty="0">
                <a:latin typeface="Times New Roman" panose="02020603050405020304" pitchFamily="18" charset="0"/>
              </a:rPr>
              <a:t> </a:t>
            </a:r>
            <a:r>
              <a:rPr lang="en-US" sz="3000" b="1" dirty="0" err="1">
                <a:latin typeface="Times New Roman" panose="02020603050405020304" pitchFamily="18" charset="0"/>
              </a:rPr>
              <a:t>dạy</a:t>
            </a:r>
            <a:r>
              <a:rPr lang="en-US" sz="3000" b="1" dirty="0">
                <a:latin typeface="Times New Roman" panose="02020603050405020304" pitchFamily="18" charset="0"/>
              </a:rPr>
              <a:t> </a:t>
            </a:r>
            <a:r>
              <a:rPr lang="en-US" sz="3000" b="1" dirty="0" err="1">
                <a:latin typeface="Times New Roman" panose="02020603050405020304" pitchFamily="18" charset="0"/>
              </a:rPr>
              <a:t>giả</a:t>
            </a:r>
            <a:r>
              <a:rPr lang="en-US" sz="3000" b="1" dirty="0">
                <a:latin typeface="Times New Roman" panose="02020603050405020304" pitchFamily="18" charset="0"/>
              </a:rPr>
              <a:t> </a:t>
            </a:r>
            <a:r>
              <a:rPr lang="en-US" sz="3000" b="1" dirty="0" err="1">
                <a:latin typeface="Times New Roman" panose="02020603050405020304" pitchFamily="18" charset="0"/>
              </a:rPr>
              <a:t>định</a:t>
            </a:r>
            <a:r>
              <a:rPr lang="en-US" sz="3000" b="1" dirty="0">
                <a:latin typeface="Times New Roman" panose="02020603050405020304" pitchFamily="18" charset="0"/>
              </a:rPr>
              <a:t> </a:t>
            </a:r>
            <a:r>
              <a:rPr lang="en-US" sz="3000" b="1" dirty="0" err="1">
                <a:latin typeface="Times New Roman" panose="02020603050405020304" pitchFamily="18" charset="0"/>
              </a:rPr>
              <a:t>và</a:t>
            </a:r>
            <a:r>
              <a:rPr lang="en-US" sz="3000" b="1" dirty="0">
                <a:latin typeface="Times New Roman" panose="02020603050405020304" pitchFamily="18" charset="0"/>
              </a:rPr>
              <a:t> </a:t>
            </a:r>
            <a:r>
              <a:rPr lang="en-US" sz="3000" b="1" dirty="0" err="1">
                <a:latin typeface="Times New Roman" panose="02020603050405020304" pitchFamily="18" charset="0"/>
              </a:rPr>
              <a:t>cho</a:t>
            </a:r>
            <a:r>
              <a:rPr lang="en-US" sz="3000" b="1" dirty="0">
                <a:latin typeface="Times New Roman" panose="02020603050405020304" pitchFamily="18" charset="0"/>
              </a:rPr>
              <a:t> </a:t>
            </a:r>
            <a:r>
              <a:rPr lang="en-US" sz="3000" b="1" dirty="0" err="1">
                <a:latin typeface="Times New Roman" panose="02020603050405020304" pitchFamily="18" charset="0"/>
              </a:rPr>
              <a:t>biết</a:t>
            </a:r>
            <a:r>
              <a:rPr lang="en-US" sz="3000" b="1" dirty="0">
                <a:latin typeface="Times New Roman" panose="02020603050405020304" pitchFamily="18" charset="0"/>
              </a:rPr>
              <a:t>:</a:t>
            </a:r>
          </a:p>
          <a:p>
            <a:pPr marL="0" indent="0" algn="just">
              <a:buNone/>
            </a:pP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Tên</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của</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phương</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pháp</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dạy</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học</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nên</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lựa</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chọn</a:t>
            </a:r>
            <a:r>
              <a:rPr lang="en-US" sz="3000" dirty="0">
                <a:latin typeface="Times New Roman" panose="02020603050405020304" pitchFamily="18" charset="0"/>
                <a:ea typeface="Cambria" panose="02040503050406030204" pitchFamily="18" charset="0"/>
              </a:rPr>
              <a:t>.</a:t>
            </a:r>
          </a:p>
          <a:p>
            <a:pPr marL="0" indent="0" algn="just">
              <a:buNone/>
            </a:pP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Tên</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của</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kĩ</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thuật</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dạy</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học</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nên</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lựa</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chọn</a:t>
            </a:r>
            <a:r>
              <a:rPr lang="en-US" sz="3000" dirty="0">
                <a:latin typeface="Times New Roman" panose="02020603050405020304" pitchFamily="18" charset="0"/>
                <a:ea typeface="Cambria" panose="02040503050406030204" pitchFamily="18" charset="0"/>
              </a:rPr>
              <a:t>.</a:t>
            </a:r>
          </a:p>
          <a:p>
            <a:pPr marL="0" indent="0" algn="just">
              <a:buNone/>
            </a:pPr>
            <a:r>
              <a:rPr lang="en-US" sz="3000" b="1" dirty="0" err="1">
                <a:latin typeface="Times New Roman" panose="02020603050405020304" pitchFamily="18" charset="0"/>
                <a:ea typeface="Cambria" panose="02040503050406030204" pitchFamily="18" charset="0"/>
              </a:rPr>
              <a:t>Yêu</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cầu</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nâng</a:t>
            </a:r>
            <a:r>
              <a:rPr lang="en-US" sz="3000" b="1" dirty="0">
                <a:latin typeface="Times New Roman" panose="02020603050405020304" pitchFamily="18" charset="0"/>
                <a:ea typeface="Cambria" panose="02040503050406030204" pitchFamily="18" charset="0"/>
              </a:rPr>
              <a:t> </a:t>
            </a:r>
            <a:r>
              <a:rPr lang="en-US" sz="3000" b="1" dirty="0" err="1">
                <a:latin typeface="Times New Roman" panose="02020603050405020304" pitchFamily="18" charset="0"/>
                <a:ea typeface="Cambria" panose="02040503050406030204" pitchFamily="18" charset="0"/>
              </a:rPr>
              <a:t>cao</a:t>
            </a:r>
            <a:r>
              <a:rPr lang="en-US" sz="3000" b="1" dirty="0">
                <a:latin typeface="Times New Roman" panose="02020603050405020304" pitchFamily="18" charset="0"/>
                <a:ea typeface="Cambria" panose="02040503050406030204" pitchFamily="18" charset="0"/>
              </a:rPr>
              <a:t>: </a:t>
            </a:r>
          </a:p>
          <a:p>
            <a:pPr marL="0" indent="0" algn="just">
              <a:buNone/>
            </a:pPr>
            <a:r>
              <a:rPr lang="en-US" sz="3000" dirty="0" err="1">
                <a:latin typeface="Times New Roman" panose="02020603050405020304" pitchFamily="18" charset="0"/>
                <a:ea typeface="Cambria" panose="02040503050406030204" pitchFamily="18" charset="0"/>
              </a:rPr>
              <a:t>Việc</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điều</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chỉnh</a:t>
            </a:r>
            <a:r>
              <a:rPr lang="en-US" sz="3000" dirty="0">
                <a:latin typeface="Times New Roman" panose="02020603050405020304" pitchFamily="18" charset="0"/>
                <a:ea typeface="Cambria" panose="02040503050406030204" pitchFamily="18" charset="0"/>
              </a:rPr>
              <a:t> hay </a:t>
            </a:r>
            <a:r>
              <a:rPr lang="en-US" sz="3000" dirty="0" err="1">
                <a:latin typeface="Times New Roman" panose="02020603050405020304" pitchFamily="18" charset="0"/>
                <a:ea typeface="Cambria" panose="02040503050406030204" pitchFamily="18" charset="0"/>
              </a:rPr>
              <a:t>thay</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thế</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phương</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pháp</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kỹ</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thuật</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dạy</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học</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định</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hướng</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trong</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kế</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hoạch</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bài</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dạy</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khi</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triển</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khai</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dạy</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học</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phát</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triển</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năng</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lực</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cần</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lưu</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ý</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điều</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gì</a:t>
            </a:r>
            <a:r>
              <a:rPr lang="en-US" sz="3000" dirty="0">
                <a:latin typeface="Times New Roman" panose="02020603050405020304" pitchFamily="18" charset="0"/>
                <a:ea typeface="Cambria" panose="02040503050406030204" pitchFamily="18" charset="0"/>
              </a:rPr>
              <a:t>? </a:t>
            </a:r>
          </a:p>
        </p:txBody>
      </p:sp>
    </p:spTree>
    <p:extLst>
      <p:ext uri="{BB962C8B-B14F-4D97-AF65-F5344CB8AC3E}">
        <p14:creationId xmlns:p14="http://schemas.microsoft.com/office/powerpoint/2010/main" val="302927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97FBFB-D7D9-49DC-961C-090731793880}"/>
              </a:ext>
            </a:extLst>
          </p:cNvPr>
          <p:cNvSpPr txBox="1">
            <a:spLocks/>
          </p:cNvSpPr>
          <p:nvPr/>
        </p:nvSpPr>
        <p:spPr>
          <a:xfrm>
            <a:off x="8009680" y="3159889"/>
            <a:ext cx="4182320" cy="2021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800" b="1">
                <a:solidFill>
                  <a:schemeClr val="bg2">
                    <a:lumMod val="25000"/>
                  </a:schemeClr>
                </a:solidFill>
                <a:effectLst/>
                <a:latin typeface="Times New Roman" panose="02020603050405020304" pitchFamily="18" charset="0"/>
                <a:ea typeface="Cambria" panose="02040503050406030204" pitchFamily="18" charset="0"/>
              </a:rPr>
              <a:t>TRÍCH BÀI</a:t>
            </a:r>
            <a:br>
              <a:rPr lang="en-US" sz="2800" b="1">
                <a:solidFill>
                  <a:schemeClr val="bg2">
                    <a:lumMod val="25000"/>
                  </a:schemeClr>
                </a:solidFill>
                <a:effectLst/>
                <a:latin typeface="Times New Roman" panose="02020603050405020304" pitchFamily="18" charset="0"/>
                <a:ea typeface="Cambria" panose="02040503050406030204" pitchFamily="18" charset="0"/>
              </a:rPr>
            </a:br>
            <a:r>
              <a:rPr lang="en-US" sz="2800" b="1">
                <a:solidFill>
                  <a:schemeClr val="bg2">
                    <a:lumMod val="25000"/>
                  </a:schemeClr>
                </a:solidFill>
                <a:effectLst/>
                <a:latin typeface="Times New Roman" panose="02020603050405020304" pitchFamily="18" charset="0"/>
                <a:ea typeface="Cambria" panose="02040503050406030204" pitchFamily="18" charset="0"/>
              </a:rPr>
              <a:t>“T</a:t>
            </a:r>
            <a:r>
              <a:rPr lang="vi-VN" sz="2800" b="1">
                <a:solidFill>
                  <a:schemeClr val="bg2">
                    <a:lumMod val="25000"/>
                  </a:schemeClr>
                </a:solidFill>
                <a:effectLst/>
                <a:latin typeface="Times New Roman" panose="02020603050405020304" pitchFamily="18" charset="0"/>
                <a:ea typeface="Cambria" panose="02040503050406030204" pitchFamily="18" charset="0"/>
              </a:rPr>
              <a:t>ự hào về truyền thống</a:t>
            </a:r>
            <a:r>
              <a:rPr lang="en-US" sz="2800" b="1">
                <a:solidFill>
                  <a:schemeClr val="bg2">
                    <a:lumMod val="25000"/>
                  </a:schemeClr>
                </a:solidFill>
                <a:effectLst/>
                <a:latin typeface="Times New Roman" panose="02020603050405020304" pitchFamily="18" charset="0"/>
                <a:ea typeface="Cambria" panose="02040503050406030204" pitchFamily="18" charset="0"/>
              </a:rPr>
              <a:t> </a:t>
            </a:r>
            <a:r>
              <a:rPr lang="vi-VN" sz="2800" b="1">
                <a:solidFill>
                  <a:schemeClr val="bg2">
                    <a:lumMod val="25000"/>
                  </a:schemeClr>
                </a:solidFill>
                <a:effectLst/>
                <a:latin typeface="Times New Roman" panose="02020603050405020304" pitchFamily="18" charset="0"/>
                <a:ea typeface="Cambria" panose="02040503050406030204" pitchFamily="18" charset="0"/>
              </a:rPr>
              <a:t>dân tộc Việt Nam</a:t>
            </a:r>
            <a:r>
              <a:rPr lang="en-US" sz="2800" b="1">
                <a:solidFill>
                  <a:schemeClr val="bg2">
                    <a:lumMod val="25000"/>
                  </a:schemeClr>
                </a:solidFill>
                <a:effectLst/>
                <a:latin typeface="Times New Roman" panose="02020603050405020304" pitchFamily="18" charset="0"/>
                <a:ea typeface="Cambria" panose="02040503050406030204" pitchFamily="18" charset="0"/>
              </a:rPr>
              <a:t>”</a:t>
            </a:r>
            <a:endParaRPr lang="en-US" sz="2800" b="1" dirty="0">
              <a:solidFill>
                <a:schemeClr val="bg2">
                  <a:lumMod val="25000"/>
                </a:schemeClr>
              </a:solidFill>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4"/>
          </p:nvPr>
        </p:nvSpPr>
        <p:spPr/>
        <p:txBody>
          <a:bodyPr/>
          <a:lstStyle/>
          <a:p>
            <a:fld id="{B63A2A3D-7B5B-4461-ACAE-EA92AAF8A3EA}" type="slidenum">
              <a:rPr lang="en-US" smtClean="0"/>
              <a:pPr/>
              <a:t>3</a:t>
            </a:fld>
            <a:endParaRPr lang="en-US"/>
          </a:p>
        </p:txBody>
      </p:sp>
      <p:sp>
        <p:nvSpPr>
          <p:cNvPr id="8" name="TextBox 7"/>
          <p:cNvSpPr txBox="1"/>
          <p:nvPr/>
        </p:nvSpPr>
        <p:spPr>
          <a:xfrm>
            <a:off x="1416202" y="658142"/>
            <a:ext cx="878716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a:t>
            </a:r>
            <a:r>
              <a:rPr lang="en-US" sz="3600" b="1" err="1">
                <a:solidFill>
                  <a:srgbClr val="0088CF"/>
                </a:solidFill>
                <a:latin typeface="Times New Roman" panose="02020603050405020304" pitchFamily="18" charset="0"/>
              </a:rPr>
              <a:t>Khởi</a:t>
            </a:r>
            <a:r>
              <a:rPr lang="en-US" sz="3600" b="1">
                <a:solidFill>
                  <a:srgbClr val="0088CF"/>
                </a:solidFill>
                <a:latin typeface="Times New Roman" panose="02020603050405020304" pitchFamily="18" charset="0"/>
              </a:rPr>
              <a:t> </a:t>
            </a:r>
            <a:r>
              <a:rPr lang="en-US" sz="3600" b="1" err="1">
                <a:solidFill>
                  <a:srgbClr val="0088CF"/>
                </a:solidFill>
                <a:latin typeface="Times New Roman" panose="02020603050405020304" pitchFamily="18" charset="0"/>
              </a:rPr>
              <a:t>động</a:t>
            </a:r>
            <a:endParaRPr lang="en-US" sz="3600" b="1">
              <a:solidFill>
                <a:srgbClr val="0088CF"/>
              </a:solidFill>
              <a:latin typeface="Times New Roman" panose="02020603050405020304" pitchFamily="18" charset="0"/>
            </a:endParaRPr>
          </a:p>
        </p:txBody>
      </p:sp>
      <p:pic>
        <p:nvPicPr>
          <p:cNvPr id="5" name="Picture 4">
            <a:extLst>
              <a:ext uri="{FF2B5EF4-FFF2-40B4-BE49-F238E27FC236}">
                <a16:creationId xmlns:a16="http://schemas.microsoft.com/office/drawing/2014/main" id="{CD5EBD38-5307-484F-BD5B-022E7B26E29E}"/>
              </a:ext>
            </a:extLst>
          </p:cNvPr>
          <p:cNvPicPr>
            <a:picLocks noChangeAspect="1"/>
          </p:cNvPicPr>
          <p:nvPr/>
        </p:nvPicPr>
        <p:blipFill>
          <a:blip r:embed="rId3"/>
          <a:stretch>
            <a:fillRect/>
          </a:stretch>
        </p:blipFill>
        <p:spPr>
          <a:xfrm>
            <a:off x="626039" y="1499484"/>
            <a:ext cx="7106642" cy="5039428"/>
          </a:xfrm>
          <a:prstGeom prst="rect">
            <a:avLst/>
          </a:prstGeom>
        </p:spPr>
      </p:pic>
    </p:spTree>
    <p:extLst>
      <p:ext uri="{BB962C8B-B14F-4D97-AF65-F5344CB8AC3E}">
        <p14:creationId xmlns:p14="http://schemas.microsoft.com/office/powerpoint/2010/main" val="202643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30</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613043"/>
            <a:ext cx="12092683" cy="4582274"/>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000" dirty="0">
                <a:latin typeface="Times New Roman" panose="02020603050405020304" pitchFamily="18" charset="0"/>
              </a:rPr>
              <a:t>Chú trọng tổ chức, hướng dẫn các hoạt động để HS khám phá, phân tích, khai</a:t>
            </a:r>
            <a:r>
              <a:rPr lang="en-US" sz="3000" dirty="0">
                <a:latin typeface="Times New Roman" panose="02020603050405020304" pitchFamily="18" charset="0"/>
              </a:rPr>
              <a:t> </a:t>
            </a:r>
            <a:r>
              <a:rPr lang="vi-VN" sz="3000" dirty="0">
                <a:latin typeface="Times New Roman" panose="02020603050405020304" pitchFamily="18" charset="0"/>
              </a:rPr>
              <a:t>thác thông tin, xử lí tình huống thực tiễn, trường hợp điển hình; tăng cường sử dụng</a:t>
            </a:r>
            <a:r>
              <a:rPr lang="en-US" sz="3000" dirty="0">
                <a:latin typeface="Times New Roman" panose="02020603050405020304" pitchFamily="18" charset="0"/>
              </a:rPr>
              <a:t> </a:t>
            </a:r>
            <a:r>
              <a:rPr lang="vi-VN" sz="3000" dirty="0">
                <a:latin typeface="Times New Roman" panose="02020603050405020304" pitchFamily="18" charset="0"/>
              </a:rPr>
              <a:t>các thông tin, tình huống, trường hợp của thực tế cuộc sống xung quanh, gần gũi với</a:t>
            </a:r>
            <a:r>
              <a:rPr lang="en-US" sz="3000" dirty="0">
                <a:latin typeface="Times New Roman" panose="02020603050405020304" pitchFamily="18" charset="0"/>
              </a:rPr>
              <a:t> </a:t>
            </a:r>
            <a:r>
              <a:rPr lang="vi-VN" sz="3000" dirty="0">
                <a:latin typeface="Times New Roman" panose="02020603050405020304" pitchFamily="18" charset="0"/>
              </a:rPr>
              <a:t>đời sống HS trong việc phân tích, đối chiếu, minh hoạ để các bài học vừa có sức hấp</a:t>
            </a:r>
            <a:r>
              <a:rPr lang="en-US" sz="3000" dirty="0">
                <a:latin typeface="Times New Roman" panose="02020603050405020304" pitchFamily="18" charset="0"/>
              </a:rPr>
              <a:t> </a:t>
            </a:r>
            <a:r>
              <a:rPr lang="vi-VN" sz="3000" dirty="0">
                <a:latin typeface="Times New Roman" panose="02020603050405020304" pitchFamily="18" charset="0"/>
              </a:rPr>
              <a:t>dẫn, vừa nhẹ nhàng, hiệu quả; coi trọng tổ chức h</a:t>
            </a:r>
            <a:r>
              <a:rPr lang="en-US" sz="3000" dirty="0" err="1">
                <a:latin typeface="Times New Roman" panose="02020603050405020304" pitchFamily="18" charset="0"/>
              </a:rPr>
              <a:t>ình</a:t>
            </a:r>
            <a:r>
              <a:rPr lang="en-US" sz="3000" dirty="0">
                <a:latin typeface="Times New Roman" panose="02020603050405020304" pitchFamily="18" charset="0"/>
              </a:rPr>
              <a:t> </a:t>
            </a:r>
            <a:r>
              <a:rPr lang="en-US" sz="3000" dirty="0" err="1">
                <a:latin typeface="Times New Roman" panose="02020603050405020304" pitchFamily="18" charset="0"/>
              </a:rPr>
              <a:t>thức</a:t>
            </a:r>
            <a:r>
              <a:rPr lang="vi-VN" sz="3000" dirty="0">
                <a:latin typeface="Times New Roman" panose="02020603050405020304" pitchFamily="18" charset="0"/>
              </a:rPr>
              <a:t> trải nghiệm để HS tự</a:t>
            </a:r>
            <a:r>
              <a:rPr lang="en-US" sz="3000" dirty="0">
                <a:latin typeface="Times New Roman" panose="02020603050405020304" pitchFamily="18" charset="0"/>
              </a:rPr>
              <a:t> </a:t>
            </a:r>
            <a:r>
              <a:rPr lang="vi-VN" sz="3000" dirty="0">
                <a:latin typeface="Times New Roman" panose="02020603050405020304" pitchFamily="18" charset="0"/>
              </a:rPr>
              <a:t>phát hiện và chiếm lĩnh kiến thức mới, phát triển kĩ năng và thái độ tích cực trong môn</a:t>
            </a:r>
            <a:r>
              <a:rPr lang="en-US" sz="3000" dirty="0">
                <a:latin typeface="Times New Roman" panose="02020603050405020304" pitchFamily="18" charset="0"/>
              </a:rPr>
              <a:t> </a:t>
            </a:r>
            <a:r>
              <a:rPr lang="vi-VN" sz="3000" dirty="0">
                <a:latin typeface="Times New Roman" panose="02020603050405020304" pitchFamily="18" charset="0"/>
              </a:rPr>
              <a:t>Giáo dục công dân, trên cơ sở đó</a:t>
            </a:r>
            <a:r>
              <a:rPr lang="en-US" sz="3000" dirty="0">
                <a:latin typeface="Times New Roman" panose="02020603050405020304" pitchFamily="18" charset="0"/>
              </a:rPr>
              <a:t>,</a:t>
            </a:r>
            <a:r>
              <a:rPr lang="vi-VN" sz="3000" dirty="0">
                <a:latin typeface="Times New Roman" panose="02020603050405020304" pitchFamily="18" charset="0"/>
              </a:rPr>
              <a:t> hình thành phát triển</a:t>
            </a:r>
            <a:r>
              <a:rPr lang="en-US" sz="3000" dirty="0">
                <a:latin typeface="Times New Roman" panose="02020603050405020304" pitchFamily="18" charset="0"/>
              </a:rPr>
              <a:t> </a:t>
            </a:r>
            <a:r>
              <a:rPr lang="vi-VN" sz="3000" dirty="0">
                <a:latin typeface="Times New Roman" panose="02020603050405020304" pitchFamily="18" charset="0"/>
              </a:rPr>
              <a:t>phẩm chất và năng lực của</a:t>
            </a:r>
            <a:r>
              <a:rPr lang="en-US" sz="3000" dirty="0">
                <a:latin typeface="Times New Roman" panose="02020603050405020304" pitchFamily="18" charset="0"/>
              </a:rPr>
              <a:t> </a:t>
            </a:r>
            <a:r>
              <a:rPr lang="vi-VN" sz="3000" dirty="0">
                <a:latin typeface="Times New Roman" panose="02020603050405020304" pitchFamily="18" charset="0"/>
              </a:rPr>
              <a:t>người công dân tương lai</a:t>
            </a:r>
            <a:r>
              <a:rPr lang="en-US" sz="3000" dirty="0">
                <a:latin typeface="Times New Roman" panose="02020603050405020304" pitchFamily="18" charset="0"/>
              </a:rPr>
              <a:t>.</a:t>
            </a:r>
            <a:endParaRPr lang="vi-VN" sz="3000" dirty="0">
              <a:latin typeface="Times New Roman" panose="02020603050405020304" pitchFamily="18" charset="0"/>
              <a:ea typeface="Cambria" panose="02040503050406030204" pitchFamily="18" charset="0"/>
            </a:endParaRPr>
          </a:p>
        </p:txBody>
      </p:sp>
      <p:sp>
        <p:nvSpPr>
          <p:cNvPr id="6" name="Title 1">
            <a:extLst>
              <a:ext uri="{FF2B5EF4-FFF2-40B4-BE49-F238E27FC236}">
                <a16:creationId xmlns:a16="http://schemas.microsoft.com/office/drawing/2014/main" id="{B31F1F23-2A4D-4244-9711-91612048EF2F}"/>
              </a:ext>
            </a:extLst>
          </p:cNvPr>
          <p:cNvSpPr txBox="1">
            <a:spLocks/>
          </p:cNvSpPr>
          <p:nvPr/>
        </p:nvSpPr>
        <p:spPr>
          <a:xfrm>
            <a:off x="0" y="851044"/>
            <a:ext cx="12192000" cy="761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vi-VN" sz="3400" b="1" dirty="0">
                <a:effectLst/>
                <a:latin typeface="Times New Roman" panose="02020603050405020304" pitchFamily="18" charset="0"/>
                <a:ea typeface="Cambria" panose="02040503050406030204" pitchFamily="18" charset="0"/>
              </a:rPr>
              <a:t>YÊU CẦU VỀ PHƯƠNG PHÁP DẠY HỌC</a:t>
            </a:r>
            <a:endParaRPr lang="en-US" sz="3400" b="1" dirty="0">
              <a:effectLst/>
              <a:latin typeface="Times New Roman" panose="02020603050405020304" pitchFamily="18" charset="0"/>
              <a:ea typeface="Cambria" panose="02040503050406030204" pitchFamily="18" charset="0"/>
            </a:endParaRPr>
          </a:p>
          <a:p>
            <a:pPr algn="ctr"/>
            <a:r>
              <a:rPr lang="en-US" sz="3400" b="1" dirty="0">
                <a:effectLst/>
                <a:latin typeface="Times New Roman" panose="02020603050405020304" pitchFamily="18" charset="0"/>
                <a:ea typeface="Cambria" panose="02040503050406030204" pitchFamily="18" charset="0"/>
              </a:rPr>
              <a:t>MÔN </a:t>
            </a:r>
            <a:r>
              <a:rPr lang="vi-VN" sz="3400" b="1" dirty="0">
                <a:effectLst/>
                <a:latin typeface="Times New Roman" panose="02020603050405020304" pitchFamily="18" charset="0"/>
                <a:ea typeface="Cambria" panose="02040503050406030204" pitchFamily="18" charset="0"/>
              </a:rPr>
              <a:t>GIÁO DỤC CÔNG DÂN</a:t>
            </a:r>
            <a:r>
              <a:rPr lang="en-US" sz="3400" b="1" dirty="0">
                <a:effectLst/>
                <a:latin typeface="Times New Roman" panose="02020603050405020304" pitchFamily="18" charset="0"/>
                <a:ea typeface="Cambria" panose="02040503050406030204" pitchFamily="18" charset="0"/>
              </a:rPr>
              <a:t> LỚP</a:t>
            </a:r>
            <a:r>
              <a:rPr lang="vi-VN" sz="3400" b="1" dirty="0">
                <a:effectLst/>
                <a:latin typeface="Times New Roman" panose="02020603050405020304" pitchFamily="18" charset="0"/>
                <a:ea typeface="Cambria" panose="02040503050406030204" pitchFamily="18" charset="0"/>
              </a:rPr>
              <a:t> </a:t>
            </a:r>
            <a:r>
              <a:rPr lang="en-US" sz="3400" b="1" dirty="0">
                <a:effectLst/>
                <a:latin typeface="Times New Roman" panose="02020603050405020304" pitchFamily="18" charset="0"/>
                <a:ea typeface="Cambria" panose="02040503050406030204" pitchFamily="18" charset="0"/>
              </a:rPr>
              <a:t>8</a:t>
            </a:r>
            <a:endParaRPr lang="en-US" sz="34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9109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31</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623317"/>
            <a:ext cx="6969512" cy="4911298"/>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000" dirty="0">
                <a:latin typeface="Times New Roman" panose="02020603050405020304" pitchFamily="18" charset="0"/>
              </a:rPr>
              <a:t>Kết hợp sử dụng các phương pháp dạy học truyền thống với các phương pháp</a:t>
            </a:r>
            <a:r>
              <a:rPr lang="en-US" sz="3000" dirty="0">
                <a:latin typeface="Times New Roman" panose="02020603050405020304" pitchFamily="18" charset="0"/>
              </a:rPr>
              <a:t> </a:t>
            </a:r>
            <a:r>
              <a:rPr lang="vi-VN" sz="3000" dirty="0">
                <a:latin typeface="Times New Roman" panose="02020603050405020304" pitchFamily="18" charset="0"/>
              </a:rPr>
              <a:t>dạy học hiện đại theo hướng tích cực hoá hoạt động của người học; tăng cường sử</a:t>
            </a:r>
            <a:r>
              <a:rPr lang="en-US" sz="3000" dirty="0">
                <a:latin typeface="Times New Roman" panose="02020603050405020304" pitchFamily="18" charset="0"/>
              </a:rPr>
              <a:t> </a:t>
            </a:r>
            <a:r>
              <a:rPr lang="vi-VN" sz="3000" dirty="0">
                <a:latin typeface="Times New Roman" panose="02020603050405020304" pitchFamily="18" charset="0"/>
              </a:rPr>
              <a:t>dụng các phương pháp dạy học đặc thù của môn Giáo dục công dân như: giải quyết</a:t>
            </a:r>
            <a:r>
              <a:rPr lang="en-US" sz="3000" dirty="0">
                <a:latin typeface="Times New Roman" panose="02020603050405020304" pitchFamily="18" charset="0"/>
              </a:rPr>
              <a:t> </a:t>
            </a:r>
            <a:r>
              <a:rPr lang="vi-VN" sz="3000" dirty="0">
                <a:latin typeface="Times New Roman" panose="02020603050405020304" pitchFamily="18" charset="0"/>
              </a:rPr>
              <a:t>vấn đề, phân tích trường hợp điển hình kết hợp nêu gương; trải nghiệm; xử lí tình</a:t>
            </a:r>
            <a:r>
              <a:rPr lang="en-US" sz="3000" dirty="0">
                <a:latin typeface="Times New Roman" panose="02020603050405020304" pitchFamily="18" charset="0"/>
              </a:rPr>
              <a:t> </a:t>
            </a:r>
            <a:r>
              <a:rPr lang="vi-VN" sz="3000" dirty="0">
                <a:latin typeface="Times New Roman" panose="02020603050405020304" pitchFamily="18" charset="0"/>
              </a:rPr>
              <a:t>huống; thảo luận nhóm; đóng vai; dự án; thự</a:t>
            </a:r>
            <a:r>
              <a:rPr lang="en-US" sz="3000" dirty="0">
                <a:latin typeface="Times New Roman" panose="02020603050405020304" pitchFamily="18" charset="0"/>
              </a:rPr>
              <a:t>c </a:t>
            </a:r>
            <a:r>
              <a:rPr lang="en-US" sz="3000" dirty="0" err="1">
                <a:latin typeface="Times New Roman" panose="02020603050405020304" pitchFamily="18" charset="0"/>
              </a:rPr>
              <a:t>hành</a:t>
            </a:r>
            <a:r>
              <a:rPr lang="en-US" sz="3000" dirty="0">
                <a:latin typeface="Times New Roman" panose="02020603050405020304" pitchFamily="18" charset="0"/>
              </a:rPr>
              <a:t>,…</a:t>
            </a:r>
            <a:endParaRPr lang="vi-VN" sz="3000" dirty="0">
              <a:latin typeface="Times New Roman" panose="02020603050405020304" pitchFamily="18" charset="0"/>
              <a:ea typeface="Cambria" panose="02040503050406030204" pitchFamily="18" charset="0"/>
            </a:endParaRPr>
          </a:p>
        </p:txBody>
      </p:sp>
      <p:pic>
        <p:nvPicPr>
          <p:cNvPr id="1030" name="Picture 6" descr="Trao đổi nhóm thảo luận về Hacking thật thú vị ! | WhiteHat.vn">
            <a:extLst>
              <a:ext uri="{FF2B5EF4-FFF2-40B4-BE49-F238E27FC236}">
                <a16:creationId xmlns:a16="http://schemas.microsoft.com/office/drawing/2014/main" id="{462A0A2D-6A8F-4CEC-B2D9-B30E1DF57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512" y="1615299"/>
            <a:ext cx="5222488" cy="482028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1F1F23-2A4D-4244-9711-91612048EF2F}"/>
              </a:ext>
            </a:extLst>
          </p:cNvPr>
          <p:cNvSpPr txBox="1">
            <a:spLocks/>
          </p:cNvSpPr>
          <p:nvPr/>
        </p:nvSpPr>
        <p:spPr>
          <a:xfrm>
            <a:off x="0" y="851044"/>
            <a:ext cx="12192000" cy="761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vi-VN" sz="3400" b="1" dirty="0">
                <a:effectLst/>
                <a:latin typeface="Times New Roman" panose="02020603050405020304" pitchFamily="18" charset="0"/>
                <a:ea typeface="Cambria" panose="02040503050406030204" pitchFamily="18" charset="0"/>
              </a:rPr>
              <a:t>YÊU CẦU VỀ PHƯƠNG PHÁP DẠY HỌC</a:t>
            </a:r>
            <a:endParaRPr lang="en-US" sz="3400" b="1" dirty="0">
              <a:effectLst/>
              <a:latin typeface="Times New Roman" panose="02020603050405020304" pitchFamily="18" charset="0"/>
              <a:ea typeface="Cambria" panose="02040503050406030204" pitchFamily="18" charset="0"/>
            </a:endParaRPr>
          </a:p>
          <a:p>
            <a:pPr algn="ctr"/>
            <a:r>
              <a:rPr lang="vi-VN" sz="3400" b="1" dirty="0">
                <a:effectLst/>
                <a:latin typeface="Times New Roman" panose="02020603050405020304" pitchFamily="18" charset="0"/>
                <a:ea typeface="Cambria" panose="02040503050406030204" pitchFamily="18" charset="0"/>
              </a:rPr>
              <a:t>GIÁO DỤC CÔNG </a:t>
            </a:r>
            <a:r>
              <a:rPr lang="vi-VN" sz="3400" b="1">
                <a:effectLst/>
                <a:latin typeface="Times New Roman" panose="02020603050405020304" pitchFamily="18" charset="0"/>
                <a:ea typeface="Cambria" panose="02040503050406030204" pitchFamily="18" charset="0"/>
              </a:rPr>
              <a:t>DÂN </a:t>
            </a:r>
            <a:r>
              <a:rPr lang="en-US" sz="3400" b="1">
                <a:effectLst/>
                <a:latin typeface="Times New Roman" panose="02020603050405020304" pitchFamily="18" charset="0"/>
                <a:ea typeface="Cambria" panose="02040503050406030204" pitchFamily="18" charset="0"/>
              </a:rPr>
              <a:t>8</a:t>
            </a:r>
            <a:endParaRPr lang="en-US" sz="34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10348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32</a:t>
            </a:fld>
            <a:endParaRPr lang="en-US"/>
          </a:p>
        </p:txBody>
      </p:sp>
      <p:sp>
        <p:nvSpPr>
          <p:cNvPr id="6" name="TextBox 5"/>
          <p:cNvSpPr txBox="1"/>
          <p:nvPr/>
        </p:nvSpPr>
        <p:spPr>
          <a:xfrm>
            <a:off x="1416203" y="981308"/>
            <a:ext cx="878716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Tư vấn</a:t>
            </a:r>
          </a:p>
        </p:txBody>
      </p:sp>
      <p:sp>
        <p:nvSpPr>
          <p:cNvPr id="3" name="Rectangle 2"/>
          <p:cNvSpPr/>
          <p:nvPr/>
        </p:nvSpPr>
        <p:spPr>
          <a:xfrm>
            <a:off x="0" y="1641228"/>
            <a:ext cx="12192000" cy="5262979"/>
          </a:xfrm>
          <a:prstGeom prst="rect">
            <a:avLst/>
          </a:prstGeom>
        </p:spPr>
        <p:txBody>
          <a:bodyPr wrap="square">
            <a:spAutoFit/>
          </a:bodyPr>
          <a:lstStyle/>
          <a:p>
            <a:pPr algn="just">
              <a:lnSpc>
                <a:spcPct val="150000"/>
              </a:lnSpc>
            </a:pPr>
            <a:r>
              <a:rPr lang="en-US" sz="2800" b="1" dirty="0" err="1">
                <a:latin typeface="Times New Roman" panose="02020603050405020304" pitchFamily="18" charset="0"/>
              </a:rPr>
              <a:t>Hãy</a:t>
            </a:r>
            <a:r>
              <a:rPr lang="en-US" sz="2800" b="1" dirty="0">
                <a:latin typeface="Times New Roman" panose="02020603050405020304" pitchFamily="18" charset="0"/>
              </a:rPr>
              <a:t> </a:t>
            </a:r>
            <a:r>
              <a:rPr lang="en-US" sz="2800" b="1" dirty="0" err="1">
                <a:latin typeface="Times New Roman" panose="02020603050405020304" pitchFamily="18" charset="0"/>
              </a:rPr>
              <a:t>tham</a:t>
            </a:r>
            <a:r>
              <a:rPr lang="en-US" sz="2800" b="1" dirty="0">
                <a:latin typeface="Times New Roman" panose="02020603050405020304" pitchFamily="18" charset="0"/>
              </a:rPr>
              <a:t> </a:t>
            </a:r>
            <a:r>
              <a:rPr lang="en-US" sz="2800" b="1" dirty="0" err="1">
                <a:latin typeface="Times New Roman" panose="02020603050405020304" pitchFamily="18" charset="0"/>
              </a:rPr>
              <a:t>gia</a:t>
            </a:r>
            <a:r>
              <a:rPr lang="en-US" sz="2800" b="1" dirty="0">
                <a:latin typeface="Times New Roman" panose="02020603050405020304" pitchFamily="18" charset="0"/>
              </a:rPr>
              <a:t> </a:t>
            </a:r>
            <a:r>
              <a:rPr lang="en-US" sz="2800" b="1" dirty="0" err="1">
                <a:latin typeface="Times New Roman" panose="02020603050405020304" pitchFamily="18" charset="0"/>
              </a:rPr>
              <a:t>trò</a:t>
            </a:r>
            <a:r>
              <a:rPr lang="en-US" sz="2800" b="1" dirty="0">
                <a:latin typeface="Times New Roman" panose="02020603050405020304" pitchFamily="18" charset="0"/>
              </a:rPr>
              <a:t> </a:t>
            </a:r>
            <a:r>
              <a:rPr lang="en-US" sz="2800" b="1" dirty="0" err="1">
                <a:latin typeface="Times New Roman" panose="02020603050405020304" pitchFamily="18" charset="0"/>
              </a:rPr>
              <a:t>chơi</a:t>
            </a:r>
            <a:r>
              <a:rPr lang="en-US" sz="2800" b="1" dirty="0">
                <a:latin typeface="Times New Roman" panose="02020603050405020304" pitchFamily="18" charset="0"/>
              </a:rPr>
              <a:t> “</a:t>
            </a:r>
            <a:r>
              <a:rPr lang="en-US" sz="2800" b="1" dirty="0" err="1">
                <a:latin typeface="Times New Roman" panose="02020603050405020304" pitchFamily="18" charset="0"/>
              </a:rPr>
              <a:t>Bắn</a:t>
            </a:r>
            <a:r>
              <a:rPr lang="en-US" sz="2800" b="1" dirty="0">
                <a:latin typeface="Times New Roman" panose="02020603050405020304" pitchFamily="18" charset="0"/>
              </a:rPr>
              <a:t> </a:t>
            </a:r>
            <a:r>
              <a:rPr lang="en-US" sz="2800" b="1" dirty="0" err="1">
                <a:latin typeface="Times New Roman" panose="02020603050405020304" pitchFamily="18" charset="0"/>
              </a:rPr>
              <a:t>tên</a:t>
            </a:r>
            <a:r>
              <a:rPr lang="en-US" sz="2800" b="1" dirty="0">
                <a:latin typeface="Times New Roman" panose="02020603050405020304" pitchFamily="18" charset="0"/>
              </a:rPr>
              <a:t>”. </a:t>
            </a:r>
            <a:r>
              <a:rPr lang="en-US" sz="2800" b="1" dirty="0" err="1">
                <a:latin typeface="Times New Roman" panose="02020603050405020304" pitchFamily="18" charset="0"/>
              </a:rPr>
              <a:t>Mỗi</a:t>
            </a:r>
            <a:r>
              <a:rPr lang="en-US" sz="2800" b="1" dirty="0">
                <a:latin typeface="Times New Roman" panose="02020603050405020304" pitchFamily="18" charset="0"/>
              </a:rPr>
              <a:t> </a:t>
            </a:r>
            <a:r>
              <a:rPr lang="en-US" sz="2800" b="1" dirty="0" err="1">
                <a:latin typeface="Times New Roman" panose="02020603050405020304" pitchFamily="18" charset="0"/>
              </a:rPr>
              <a:t>thầy</a:t>
            </a:r>
            <a:r>
              <a:rPr lang="en-US" sz="2800" b="1" dirty="0">
                <a:latin typeface="Times New Roman" panose="02020603050405020304" pitchFamily="18" charset="0"/>
              </a:rPr>
              <a:t> </a:t>
            </a:r>
            <a:r>
              <a:rPr lang="en-US" sz="2800" b="1" dirty="0" err="1">
                <a:latin typeface="Times New Roman" panose="02020603050405020304" pitchFamily="18" charset="0"/>
              </a:rPr>
              <a:t>cô</a:t>
            </a:r>
            <a:r>
              <a:rPr lang="en-US" sz="2800" b="1" dirty="0">
                <a:latin typeface="Times New Roman" panose="02020603050405020304" pitchFamily="18" charset="0"/>
              </a:rPr>
              <a:t> </a:t>
            </a:r>
            <a:r>
              <a:rPr lang="en-US" sz="2800" b="1" dirty="0" err="1">
                <a:latin typeface="Times New Roman" panose="02020603050405020304" pitchFamily="18" charset="0"/>
              </a:rPr>
              <a:t>khi</a:t>
            </a:r>
            <a:r>
              <a:rPr lang="en-US" sz="2800" b="1" dirty="0">
                <a:latin typeface="Times New Roman" panose="02020603050405020304" pitchFamily="18" charset="0"/>
              </a:rPr>
              <a:t> </a:t>
            </a:r>
            <a:r>
              <a:rPr lang="en-US" sz="2800" b="1" dirty="0" err="1">
                <a:latin typeface="Times New Roman" panose="02020603050405020304" pitchFamily="18" charset="0"/>
              </a:rPr>
              <a:t>trả</a:t>
            </a:r>
            <a:r>
              <a:rPr lang="en-US" sz="2800" b="1" dirty="0">
                <a:latin typeface="Times New Roman" panose="02020603050405020304" pitchFamily="18" charset="0"/>
              </a:rPr>
              <a:t> </a:t>
            </a:r>
            <a:r>
              <a:rPr lang="en-US" sz="2800" b="1" dirty="0" err="1">
                <a:latin typeface="Times New Roman" panose="02020603050405020304" pitchFamily="18" charset="0"/>
              </a:rPr>
              <a:t>lời</a:t>
            </a:r>
            <a:r>
              <a:rPr lang="en-US" sz="2800" b="1" dirty="0">
                <a:latin typeface="Times New Roman" panose="02020603050405020304" pitchFamily="18" charset="0"/>
              </a:rPr>
              <a:t> 1 </a:t>
            </a:r>
            <a:r>
              <a:rPr lang="en-US" sz="2800" b="1" dirty="0" err="1">
                <a:latin typeface="Times New Roman" panose="02020603050405020304" pitchFamily="18" charset="0"/>
              </a:rPr>
              <a:t>câu</a:t>
            </a:r>
            <a:r>
              <a:rPr lang="en-US" sz="2800" b="1" dirty="0">
                <a:latin typeface="Times New Roman" panose="02020603050405020304" pitchFamily="18" charset="0"/>
              </a:rPr>
              <a:t> </a:t>
            </a:r>
            <a:r>
              <a:rPr lang="en-US" sz="2800" b="1" dirty="0" err="1">
                <a:latin typeface="Times New Roman" panose="02020603050405020304" pitchFamily="18" charset="0"/>
              </a:rPr>
              <a:t>hỏi</a:t>
            </a:r>
            <a:r>
              <a:rPr lang="en-US" sz="2800" b="1" dirty="0">
                <a:latin typeface="Times New Roman" panose="02020603050405020304" pitchFamily="18" charset="0"/>
              </a:rPr>
              <a:t> </a:t>
            </a:r>
            <a:r>
              <a:rPr lang="en-US" sz="2800" b="1" dirty="0" err="1">
                <a:latin typeface="Times New Roman" panose="02020603050405020304" pitchFamily="18" charset="0"/>
              </a:rPr>
              <a:t>sẽ</a:t>
            </a:r>
            <a:r>
              <a:rPr lang="en-US" sz="2800" b="1" dirty="0">
                <a:latin typeface="Times New Roman" panose="02020603050405020304" pitchFamily="18" charset="0"/>
              </a:rPr>
              <a:t> </a:t>
            </a:r>
            <a:r>
              <a:rPr lang="en-US" sz="2800" b="1" dirty="0" err="1">
                <a:latin typeface="Times New Roman" panose="02020603050405020304" pitchFamily="18" charset="0"/>
              </a:rPr>
              <a:t>được</a:t>
            </a:r>
            <a:r>
              <a:rPr lang="en-US" sz="2800" b="1" dirty="0">
                <a:latin typeface="Times New Roman" panose="02020603050405020304" pitchFamily="18" charset="0"/>
              </a:rPr>
              <a:t> </a:t>
            </a:r>
            <a:r>
              <a:rPr lang="en-US" sz="2800" b="1" dirty="0" err="1">
                <a:latin typeface="Times New Roman" panose="02020603050405020304" pitchFamily="18" charset="0"/>
              </a:rPr>
              <a:t>phép</a:t>
            </a:r>
            <a:r>
              <a:rPr lang="en-US" sz="2800" b="1" dirty="0">
                <a:latin typeface="Times New Roman" panose="02020603050405020304" pitchFamily="18" charset="0"/>
              </a:rPr>
              <a:t> </a:t>
            </a:r>
            <a:r>
              <a:rPr lang="en-US" sz="2800" b="1" dirty="0" err="1">
                <a:latin typeface="Times New Roman" panose="02020603050405020304" pitchFamily="18" charset="0"/>
              </a:rPr>
              <a:t>yêu</a:t>
            </a:r>
            <a:r>
              <a:rPr lang="en-US" sz="2800" b="1" dirty="0">
                <a:latin typeface="Times New Roman" panose="02020603050405020304" pitchFamily="18" charset="0"/>
              </a:rPr>
              <a:t> </a:t>
            </a:r>
            <a:r>
              <a:rPr lang="en-US" sz="2800" b="1" dirty="0" err="1">
                <a:latin typeface="Times New Roman" panose="02020603050405020304" pitchFamily="18" charset="0"/>
              </a:rPr>
              <a:t>cầu</a:t>
            </a:r>
            <a:r>
              <a:rPr lang="en-US" sz="2800" b="1" dirty="0">
                <a:latin typeface="Times New Roman" panose="02020603050405020304" pitchFamily="18" charset="0"/>
              </a:rPr>
              <a:t> </a:t>
            </a:r>
            <a:r>
              <a:rPr lang="en-US" sz="2800" b="1" dirty="0" err="1">
                <a:latin typeface="Times New Roman" panose="02020603050405020304" pitchFamily="18" charset="0"/>
              </a:rPr>
              <a:t>một</a:t>
            </a:r>
            <a:r>
              <a:rPr lang="en-US" sz="2800" b="1" dirty="0">
                <a:latin typeface="Times New Roman" panose="02020603050405020304" pitchFamily="18" charset="0"/>
              </a:rPr>
              <a:t> </a:t>
            </a:r>
            <a:r>
              <a:rPr lang="en-US" sz="2800" b="1" dirty="0" err="1">
                <a:latin typeface="Times New Roman" panose="02020603050405020304" pitchFamily="18" charset="0"/>
              </a:rPr>
              <a:t>thầy</a:t>
            </a:r>
            <a:r>
              <a:rPr lang="en-US" sz="2800" b="1" dirty="0">
                <a:latin typeface="Times New Roman" panose="02020603050405020304" pitchFamily="18" charset="0"/>
              </a:rPr>
              <a:t> </a:t>
            </a:r>
            <a:r>
              <a:rPr lang="en-US" sz="2800" b="1" dirty="0" err="1">
                <a:latin typeface="Times New Roman" panose="02020603050405020304" pitchFamily="18" charset="0"/>
              </a:rPr>
              <a:t>cô</a:t>
            </a:r>
            <a:r>
              <a:rPr lang="en-US" sz="2800" b="1" dirty="0">
                <a:latin typeface="Times New Roman" panose="02020603050405020304" pitchFamily="18" charset="0"/>
              </a:rPr>
              <a:t> </a:t>
            </a:r>
            <a:r>
              <a:rPr lang="en-US" sz="2800" b="1" dirty="0" err="1">
                <a:latin typeface="Times New Roman" panose="02020603050405020304" pitchFamily="18" charset="0"/>
              </a:rPr>
              <a:t>khác</a:t>
            </a:r>
            <a:r>
              <a:rPr lang="en-US" sz="2800" b="1" dirty="0">
                <a:latin typeface="Times New Roman" panose="02020603050405020304" pitchFamily="18" charset="0"/>
              </a:rPr>
              <a:t> </a:t>
            </a:r>
            <a:r>
              <a:rPr lang="en-US" sz="2800" b="1" dirty="0" err="1">
                <a:latin typeface="Times New Roman" panose="02020603050405020304" pitchFamily="18" charset="0"/>
              </a:rPr>
              <a:t>trả</a:t>
            </a:r>
            <a:r>
              <a:rPr lang="en-US" sz="2800" b="1" dirty="0">
                <a:latin typeface="Times New Roman" panose="02020603050405020304" pitchFamily="18" charset="0"/>
              </a:rPr>
              <a:t> </a:t>
            </a:r>
            <a:r>
              <a:rPr lang="en-US" sz="2800" b="1" dirty="0" err="1">
                <a:latin typeface="Times New Roman" panose="02020603050405020304" pitchFamily="18" charset="0"/>
              </a:rPr>
              <a:t>lời</a:t>
            </a:r>
            <a:r>
              <a:rPr lang="en-US" sz="2800" b="1" dirty="0">
                <a:latin typeface="Times New Roman" panose="02020603050405020304" pitchFamily="18" charset="0"/>
              </a:rPr>
              <a:t> </a:t>
            </a:r>
            <a:r>
              <a:rPr lang="en-US" sz="2800" b="1" dirty="0" err="1">
                <a:latin typeface="Times New Roman" panose="02020603050405020304" pitchFamily="18" charset="0"/>
              </a:rPr>
              <a:t>câu</a:t>
            </a:r>
            <a:r>
              <a:rPr lang="en-US" sz="2800" b="1" dirty="0">
                <a:latin typeface="Times New Roman" panose="02020603050405020304" pitchFamily="18" charset="0"/>
              </a:rPr>
              <a:t> </a:t>
            </a:r>
            <a:r>
              <a:rPr lang="en-US" sz="2800" b="1" dirty="0" err="1">
                <a:latin typeface="Times New Roman" panose="02020603050405020304" pitchFamily="18" charset="0"/>
              </a:rPr>
              <a:t>hỏi</a:t>
            </a:r>
            <a:r>
              <a:rPr lang="en-US" sz="2800" b="1" dirty="0">
                <a:latin typeface="Times New Roman" panose="02020603050405020304" pitchFamily="18" charset="0"/>
              </a:rPr>
              <a:t> </a:t>
            </a:r>
            <a:r>
              <a:rPr lang="en-US" sz="2800" b="1" dirty="0" err="1">
                <a:latin typeface="Times New Roman" panose="02020603050405020304" pitchFamily="18" charset="0"/>
              </a:rPr>
              <a:t>tiếp</a:t>
            </a:r>
            <a:r>
              <a:rPr lang="en-US" sz="2800" b="1" dirty="0">
                <a:latin typeface="Times New Roman" panose="02020603050405020304" pitchFamily="18" charset="0"/>
              </a:rPr>
              <a:t> </a:t>
            </a:r>
            <a:r>
              <a:rPr lang="en-US" sz="2800" b="1" dirty="0" err="1">
                <a:latin typeface="Times New Roman" panose="02020603050405020304" pitchFamily="18" charset="0"/>
              </a:rPr>
              <a:t>theo.</a:t>
            </a:r>
            <a:endParaRPr lang="en-US" sz="2800" b="1" dirty="0">
              <a:latin typeface="Times New Roman" panose="02020603050405020304" pitchFamily="18" charset="0"/>
            </a:endParaRPr>
          </a:p>
          <a:p>
            <a:pPr algn="just">
              <a:lnSpc>
                <a:spcPct val="150000"/>
              </a:lnSpc>
            </a:pPr>
            <a:r>
              <a:rPr lang="en-US" sz="2800" dirty="0">
                <a:latin typeface="Times New Roman" panose="02020603050405020304" pitchFamily="18" charset="0"/>
              </a:rPr>
              <a:t>- </a:t>
            </a:r>
            <a:r>
              <a:rPr lang="en-US" sz="2800" dirty="0" err="1">
                <a:latin typeface="Times New Roman" panose="02020603050405020304" pitchFamily="18" charset="0"/>
              </a:rPr>
              <a:t>Cách</a:t>
            </a:r>
            <a:r>
              <a:rPr lang="en-US" sz="2800" dirty="0">
                <a:latin typeface="Times New Roman" panose="02020603050405020304" pitchFamily="18" charset="0"/>
              </a:rPr>
              <a:t> chia </a:t>
            </a:r>
            <a:r>
              <a:rPr lang="en-US" sz="2800" dirty="0" err="1">
                <a:latin typeface="Times New Roman" panose="02020603050405020304" pitchFamily="18" charset="0"/>
              </a:rPr>
              <a:t>tiết</a:t>
            </a:r>
            <a:r>
              <a:rPr lang="en-US" sz="2800" dirty="0">
                <a:latin typeface="Times New Roman" panose="02020603050405020304" pitchFamily="18" charset="0"/>
              </a:rPr>
              <a:t> </a:t>
            </a:r>
            <a:r>
              <a:rPr lang="en-US" sz="2800" dirty="0" err="1">
                <a:latin typeface="Times New Roman" panose="02020603050405020304" pitchFamily="18" charset="0"/>
              </a:rPr>
              <a:t>như</a:t>
            </a:r>
            <a:r>
              <a:rPr lang="en-US" sz="2800" dirty="0">
                <a:latin typeface="Times New Roman" panose="02020603050405020304" pitchFamily="18" charset="0"/>
              </a:rPr>
              <a:t> </a:t>
            </a:r>
            <a:r>
              <a:rPr lang="en-US" sz="2800" dirty="0" err="1">
                <a:latin typeface="Times New Roman" panose="02020603050405020304" pitchFamily="18" charset="0"/>
              </a:rPr>
              <a:t>thế</a:t>
            </a:r>
            <a:r>
              <a:rPr lang="en-US" sz="2800" dirty="0">
                <a:latin typeface="Times New Roman" panose="02020603050405020304" pitchFamily="18" charset="0"/>
              </a:rPr>
              <a:t> </a:t>
            </a:r>
            <a:r>
              <a:rPr lang="en-US" sz="2800" dirty="0" err="1">
                <a:latin typeface="Times New Roman" panose="02020603050405020304" pitchFamily="18" charset="0"/>
              </a:rPr>
              <a:t>nào</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a:t>
            </a:r>
            <a:r>
              <a:rPr lang="en-US" sz="2800" dirty="0" err="1">
                <a:latin typeface="Times New Roman" panose="02020603050405020304" pitchFamily="18" charset="0"/>
              </a:rPr>
              <a:t>phù</a:t>
            </a:r>
            <a:r>
              <a:rPr lang="en-US" sz="2800" dirty="0">
                <a:latin typeface="Times New Roman" panose="02020603050405020304" pitchFamily="18" charset="0"/>
              </a:rPr>
              <a:t> </a:t>
            </a:r>
            <a:r>
              <a:rPr lang="en-US" sz="2800" dirty="0" err="1">
                <a:latin typeface="Times New Roman" panose="02020603050405020304" pitchFamily="18" charset="0"/>
              </a:rPr>
              <a:t>hợp</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từng</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a:t>
            </a:r>
          </a:p>
          <a:p>
            <a:pPr algn="just">
              <a:lnSpc>
                <a:spcPct val="150000"/>
              </a:lnSpc>
            </a:pPr>
            <a:r>
              <a:rPr lang="en-US" sz="2800" dirty="0">
                <a:latin typeface="Times New Roman" panose="02020603050405020304" pitchFamily="18" charset="0"/>
              </a:rPr>
              <a:t>- </a:t>
            </a:r>
            <a:r>
              <a:rPr lang="en-US" sz="2800" dirty="0" err="1">
                <a:latin typeface="Times New Roman" panose="02020603050405020304" pitchFamily="18" charset="0"/>
              </a:rPr>
              <a:t>Số</a:t>
            </a:r>
            <a:r>
              <a:rPr lang="en-US" sz="2800" dirty="0">
                <a:latin typeface="Times New Roman" panose="02020603050405020304" pitchFamily="18" charset="0"/>
              </a:rPr>
              <a:t> </a:t>
            </a:r>
            <a:r>
              <a:rPr lang="en-US" sz="2800" dirty="0" err="1">
                <a:latin typeface="Times New Roman" panose="02020603050405020304" pitchFamily="18" charset="0"/>
              </a:rPr>
              <a:t>hoạt</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khám</a:t>
            </a:r>
            <a:r>
              <a:rPr lang="en-US" sz="2800" dirty="0">
                <a:latin typeface="Times New Roman" panose="02020603050405020304" pitchFamily="18" charset="0"/>
              </a:rPr>
              <a:t> </a:t>
            </a:r>
            <a:r>
              <a:rPr lang="en-US" sz="2800" dirty="0" err="1">
                <a:latin typeface="Times New Roman" panose="02020603050405020304" pitchFamily="18" charset="0"/>
              </a:rPr>
              <a:t>phá</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tương</a:t>
            </a:r>
            <a:r>
              <a:rPr lang="en-US" sz="2800" dirty="0">
                <a:latin typeface="Times New Roman" panose="02020603050405020304" pitchFamily="18" charset="0"/>
              </a:rPr>
              <a:t> </a:t>
            </a:r>
            <a:r>
              <a:rPr lang="en-US" sz="2800" dirty="0" err="1">
                <a:latin typeface="Times New Roman" panose="02020603050405020304" pitchFamily="18" charset="0"/>
              </a:rPr>
              <a:t>ứng</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số</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cầu</a:t>
            </a:r>
            <a:r>
              <a:rPr lang="en-US" sz="2800" dirty="0">
                <a:latin typeface="Times New Roman" panose="02020603050405020304" pitchFamily="18" charset="0"/>
              </a:rPr>
              <a:t> </a:t>
            </a:r>
            <a:r>
              <a:rPr lang="en-US" sz="2800" dirty="0" err="1">
                <a:latin typeface="Times New Roman" panose="02020603050405020304" pitchFamily="18" charset="0"/>
              </a:rPr>
              <a:t>cần</a:t>
            </a:r>
            <a:r>
              <a:rPr lang="en-US" sz="2800" dirty="0">
                <a:latin typeface="Times New Roman" panose="02020603050405020304" pitchFamily="18" charset="0"/>
              </a:rPr>
              <a:t> </a:t>
            </a:r>
            <a:r>
              <a:rPr lang="en-US" sz="2800" dirty="0" err="1">
                <a:latin typeface="Times New Roman" panose="02020603050405020304" pitchFamily="18" charset="0"/>
              </a:rPr>
              <a:t>đạt</a:t>
            </a:r>
            <a:r>
              <a:rPr lang="en-US" sz="2800" dirty="0">
                <a:latin typeface="Times New Roman" panose="02020603050405020304" pitchFamily="18" charset="0"/>
              </a:rPr>
              <a:t>?</a:t>
            </a:r>
          </a:p>
          <a:p>
            <a:pPr algn="just">
              <a:lnSpc>
                <a:spcPct val="150000"/>
              </a:lnSpc>
            </a:pPr>
            <a:r>
              <a:rPr lang="en-US" sz="2800" dirty="0">
                <a:latin typeface="Times New Roman" panose="02020603050405020304" pitchFamily="18" charset="0"/>
              </a:rPr>
              <a:t>- </a:t>
            </a:r>
            <a:r>
              <a:rPr lang="en-US" sz="2800" dirty="0" err="1">
                <a:latin typeface="Times New Roman" panose="02020603050405020304" pitchFamily="18" charset="0"/>
              </a:rPr>
              <a:t>Phần</a:t>
            </a:r>
            <a:r>
              <a:rPr lang="en-US" sz="2800" dirty="0">
                <a:latin typeface="Times New Roman" panose="02020603050405020304" pitchFamily="18" charset="0"/>
              </a:rPr>
              <a:t> </a:t>
            </a:r>
            <a:r>
              <a:rPr lang="en-US" sz="2800" dirty="0" err="1">
                <a:latin typeface="Times New Roman" panose="02020603050405020304" pitchFamily="18" charset="0"/>
              </a:rPr>
              <a:t>vận</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được</a:t>
            </a:r>
            <a:r>
              <a:rPr lang="en-US" sz="2800" dirty="0">
                <a:latin typeface="Times New Roman" panose="02020603050405020304" pitchFamily="18" charset="0"/>
              </a:rPr>
              <a:t> </a:t>
            </a:r>
            <a:r>
              <a:rPr lang="en-US" sz="2800" dirty="0" err="1">
                <a:latin typeface="Times New Roman" panose="02020603050405020304" pitchFamily="18" charset="0"/>
              </a:rPr>
              <a:t>tổ</a:t>
            </a:r>
            <a:r>
              <a:rPr lang="en-US" sz="2800" dirty="0">
                <a:latin typeface="Times New Roman" panose="02020603050405020304" pitchFamily="18" charset="0"/>
              </a:rPr>
              <a:t> </a:t>
            </a:r>
            <a:r>
              <a:rPr lang="en-US" sz="2800" dirty="0" err="1">
                <a:latin typeface="Times New Roman" panose="02020603050405020304" pitchFamily="18" charset="0"/>
              </a:rPr>
              <a:t>chức</a:t>
            </a:r>
            <a:r>
              <a:rPr lang="en-US" sz="2800" dirty="0">
                <a:latin typeface="Times New Roman" panose="02020603050405020304" pitchFamily="18" charset="0"/>
              </a:rPr>
              <a:t> </a:t>
            </a:r>
            <a:r>
              <a:rPr lang="en-US" sz="2800" dirty="0" err="1">
                <a:latin typeface="Times New Roman" panose="02020603050405020304" pitchFamily="18" charset="0"/>
              </a:rPr>
              <a:t>trên</a:t>
            </a:r>
            <a:r>
              <a:rPr lang="en-US" sz="2800" dirty="0">
                <a:latin typeface="Times New Roman" panose="02020603050405020304" pitchFamily="18" charset="0"/>
              </a:rPr>
              <a:t> </a:t>
            </a:r>
            <a:r>
              <a:rPr lang="en-US" sz="2800" dirty="0" err="1">
                <a:latin typeface="Times New Roman" panose="02020603050405020304" pitchFamily="18" charset="0"/>
              </a:rPr>
              <a:t>lớp</a:t>
            </a:r>
            <a:r>
              <a:rPr lang="en-US" sz="2800" dirty="0">
                <a:latin typeface="Times New Roman" panose="02020603050405020304" pitchFamily="18" charset="0"/>
              </a:rPr>
              <a:t> hay </a:t>
            </a:r>
            <a:r>
              <a:rPr lang="en-US" sz="2800" dirty="0" err="1">
                <a:latin typeface="Times New Roman" panose="02020603050405020304" pitchFamily="18" charset="0"/>
              </a:rPr>
              <a:t>ngoài</a:t>
            </a:r>
            <a:r>
              <a:rPr lang="en-US" sz="2800" dirty="0">
                <a:latin typeface="Times New Roman" panose="02020603050405020304" pitchFamily="18" charset="0"/>
              </a:rPr>
              <a:t> </a:t>
            </a:r>
            <a:r>
              <a:rPr lang="en-US" sz="2800" dirty="0" err="1">
                <a:latin typeface="Times New Roman" panose="02020603050405020304" pitchFamily="18" charset="0"/>
              </a:rPr>
              <a:t>lớp</a:t>
            </a:r>
            <a:r>
              <a:rPr lang="en-US" sz="2800" dirty="0">
                <a:latin typeface="Times New Roman" panose="02020603050405020304" pitchFamily="18" charset="0"/>
              </a:rPr>
              <a:t>?</a:t>
            </a:r>
          </a:p>
          <a:p>
            <a:pPr algn="just">
              <a:lnSpc>
                <a:spcPct val="150000"/>
              </a:lnSpc>
            </a:pPr>
            <a:r>
              <a:rPr lang="en-US" sz="2800" dirty="0">
                <a:latin typeface="Times New Roman" panose="02020603050405020304" pitchFamily="18" charset="0"/>
              </a:rPr>
              <a:t>- Khi </a:t>
            </a:r>
            <a:r>
              <a:rPr lang="en-US" sz="2800" dirty="0" err="1">
                <a:latin typeface="Times New Roman" panose="02020603050405020304" pitchFamily="18" charset="0"/>
              </a:rPr>
              <a:t>chuyển</a:t>
            </a:r>
            <a:r>
              <a:rPr lang="en-US" sz="2800" dirty="0">
                <a:latin typeface="Times New Roman" panose="02020603050405020304" pitchFamily="18" charset="0"/>
              </a:rPr>
              <a:t> </a:t>
            </a:r>
            <a:r>
              <a:rPr lang="en-US" sz="2800" dirty="0" err="1">
                <a:latin typeface="Times New Roman" panose="02020603050405020304" pitchFamily="18" charset="0"/>
              </a:rPr>
              <a:t>tiết</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cần</a:t>
            </a:r>
            <a:r>
              <a:rPr lang="en-US" sz="2800" dirty="0">
                <a:latin typeface="Times New Roman" panose="02020603050405020304" pitchFamily="18" charset="0"/>
              </a:rPr>
              <a:t> </a:t>
            </a:r>
            <a:r>
              <a:rPr lang="en-US" sz="2800" dirty="0" err="1">
                <a:latin typeface="Times New Roman" panose="02020603050405020304" pitchFamily="18" charset="0"/>
              </a:rPr>
              <a:t>khởi</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 </a:t>
            </a:r>
            <a:r>
              <a:rPr lang="en-US" sz="2800" dirty="0" err="1">
                <a:latin typeface="Times New Roman" panose="02020603050405020304" pitchFamily="18" charset="0"/>
              </a:rPr>
              <a:t>cho</a:t>
            </a:r>
            <a:r>
              <a:rPr lang="en-US" sz="2800" dirty="0">
                <a:latin typeface="Times New Roman" panose="02020603050405020304" pitchFamily="18" charset="0"/>
              </a:rPr>
              <a:t> </a:t>
            </a:r>
            <a:r>
              <a:rPr lang="en-US" sz="2800" dirty="0" err="1">
                <a:latin typeface="Times New Roman" panose="02020603050405020304" pitchFamily="18" charset="0"/>
              </a:rPr>
              <a:t>lớp</a:t>
            </a:r>
            <a:r>
              <a:rPr lang="en-US" sz="2800" dirty="0">
                <a:latin typeface="Times New Roman" panose="02020603050405020304" pitchFamily="18" charset="0"/>
              </a:rPr>
              <a:t> </a:t>
            </a:r>
            <a:r>
              <a:rPr lang="en-US" sz="2800" dirty="0" err="1">
                <a:latin typeface="Times New Roman" panose="02020603050405020304" pitchFamily="18" charset="0"/>
              </a:rPr>
              <a:t>học</a:t>
            </a:r>
            <a:r>
              <a:rPr lang="en-US" sz="2800" dirty="0">
                <a:latin typeface="Times New Roman" panose="02020603050405020304" pitchFamily="18" charset="0"/>
              </a:rPr>
              <a:t>?</a:t>
            </a:r>
          </a:p>
          <a:p>
            <a:pPr algn="just">
              <a:lnSpc>
                <a:spcPct val="150000"/>
              </a:lnSpc>
            </a:pPr>
            <a:r>
              <a:rPr lang="en-US" sz="2800" dirty="0">
                <a:latin typeface="Times New Roman" panose="02020603050405020304" pitchFamily="18" charset="0"/>
              </a:rPr>
              <a:t>- </a:t>
            </a:r>
            <a:r>
              <a:rPr lang="en-US" sz="2800" dirty="0" err="1">
                <a:latin typeface="Times New Roman" panose="02020603050405020304" pitchFamily="18" charset="0"/>
              </a:rPr>
              <a:t>Đồ</a:t>
            </a:r>
            <a:r>
              <a:rPr lang="en-US" sz="2800" dirty="0">
                <a:latin typeface="Times New Roman" panose="02020603050405020304" pitchFamily="18" charset="0"/>
              </a:rPr>
              <a:t> </a:t>
            </a:r>
            <a:r>
              <a:rPr lang="en-US" sz="2800" dirty="0" err="1">
                <a:latin typeface="Times New Roman" panose="02020603050405020304" pitchFamily="18" charset="0"/>
              </a:rPr>
              <a:t>dùng</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thiết</a:t>
            </a:r>
            <a:r>
              <a:rPr lang="en-US" sz="2800" dirty="0">
                <a:latin typeface="Times New Roman" panose="02020603050405020304" pitchFamily="18" charset="0"/>
              </a:rPr>
              <a:t> </a:t>
            </a:r>
            <a:r>
              <a:rPr lang="en-US" sz="2800" dirty="0" err="1">
                <a:latin typeface="Times New Roman" panose="02020603050405020304" pitchFamily="18" charset="0"/>
              </a:rPr>
              <a:t>bị</a:t>
            </a:r>
            <a:r>
              <a:rPr lang="en-US" sz="2800" dirty="0">
                <a:latin typeface="Times New Roman" panose="02020603050405020304" pitchFamily="18" charset="0"/>
              </a:rPr>
              <a:t> </a:t>
            </a:r>
            <a:r>
              <a:rPr lang="en-US" sz="2800" dirty="0" err="1">
                <a:latin typeface="Times New Roman" panose="02020603050405020304" pitchFamily="18" charset="0"/>
              </a:rPr>
              <a:t>dạy</a:t>
            </a:r>
            <a:r>
              <a:rPr lang="en-US" sz="2800" dirty="0">
                <a:latin typeface="Times New Roman" panose="02020603050405020304" pitchFamily="18" charset="0"/>
              </a:rPr>
              <a:t>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tối</a:t>
            </a:r>
            <a:r>
              <a:rPr lang="en-US" sz="2800" dirty="0">
                <a:latin typeface="Times New Roman" panose="02020603050405020304" pitchFamily="18" charset="0"/>
              </a:rPr>
              <a:t> </a:t>
            </a:r>
            <a:r>
              <a:rPr lang="en-US" sz="2800" dirty="0" err="1">
                <a:latin typeface="Times New Roman" panose="02020603050405020304" pitchFamily="18" charset="0"/>
              </a:rPr>
              <a:t>thiểu</a:t>
            </a:r>
            <a:r>
              <a:rPr lang="en-US" sz="2800" dirty="0">
                <a:latin typeface="Times New Roman" panose="02020603050405020304" pitchFamily="18" charset="0"/>
              </a:rPr>
              <a:t> </a:t>
            </a:r>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môn</a:t>
            </a:r>
            <a:r>
              <a:rPr lang="en-US" sz="2800" dirty="0">
                <a:latin typeface="Times New Roman" panose="02020603050405020304" pitchFamily="18" charset="0"/>
              </a:rPr>
              <a:t>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a:t>
            </a:r>
            <a:r>
              <a:rPr lang="en-US" sz="2800" dirty="0" err="1">
                <a:latin typeface="Times New Roman" panose="02020603050405020304" pitchFamily="18" charset="0"/>
              </a:rPr>
              <a:t>gì</a:t>
            </a:r>
            <a:r>
              <a:rPr lang="en-US" sz="2800" dirty="0">
                <a:latin typeface="Times New Roman" panose="02020603050405020304" pitchFamily="18" charset="0"/>
              </a:rPr>
              <a:t>?</a:t>
            </a:r>
          </a:p>
          <a:p>
            <a:pPr algn="just">
              <a:lnSpc>
                <a:spcPct val="150000"/>
              </a:lnSpc>
            </a:pPr>
            <a:r>
              <a:rPr lang="en-US" sz="2800" dirty="0">
                <a:latin typeface="Times New Roman" panose="02020603050405020304" pitchFamily="18" charset="0"/>
              </a:rPr>
              <a:t>- </a:t>
            </a:r>
            <a:r>
              <a:rPr lang="en-US" sz="2800" dirty="0" err="1">
                <a:latin typeface="Times New Roman" panose="02020603050405020304" pitchFamily="18" charset="0"/>
              </a:rPr>
              <a:t>Việc</a:t>
            </a:r>
            <a:r>
              <a:rPr lang="en-US" sz="2800" dirty="0">
                <a:latin typeface="Times New Roman" panose="02020603050405020304" pitchFamily="18" charset="0"/>
              </a:rPr>
              <a:t> </a:t>
            </a:r>
            <a:r>
              <a:rPr lang="en-US" sz="2800" dirty="0" err="1">
                <a:latin typeface="Times New Roman" panose="02020603050405020304" pitchFamily="18" charset="0"/>
              </a:rPr>
              <a:t>thay</a:t>
            </a:r>
            <a:r>
              <a:rPr lang="en-US" sz="2800" dirty="0">
                <a:latin typeface="Times New Roman" panose="02020603050405020304" pitchFamily="18" charset="0"/>
              </a:rPr>
              <a:t> </a:t>
            </a:r>
            <a:r>
              <a:rPr lang="en-US" sz="2800" dirty="0" err="1">
                <a:latin typeface="Times New Roman" panose="02020603050405020304" pitchFamily="18" charset="0"/>
              </a:rPr>
              <a:t>thế</a:t>
            </a:r>
            <a:r>
              <a:rPr lang="en-US" sz="2800" dirty="0">
                <a:latin typeface="Times New Roman" panose="02020603050405020304" pitchFamily="18" charset="0"/>
              </a:rPr>
              <a:t> </a:t>
            </a:r>
            <a:r>
              <a:rPr lang="en-US" sz="2800" dirty="0" err="1">
                <a:latin typeface="Times New Roman" panose="02020603050405020304" pitchFamily="18" charset="0"/>
              </a:rPr>
              <a:t>một</a:t>
            </a:r>
            <a:r>
              <a:rPr lang="en-US" sz="2800" dirty="0">
                <a:latin typeface="Times New Roman" panose="02020603050405020304" pitchFamily="18" charset="0"/>
              </a:rPr>
              <a:t> </a:t>
            </a:r>
            <a:r>
              <a:rPr lang="en-US" sz="2800" dirty="0" err="1">
                <a:latin typeface="Times New Roman" panose="02020603050405020304" pitchFamily="18" charset="0"/>
              </a:rPr>
              <a:t>hoạt</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sách</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được</a:t>
            </a:r>
            <a:r>
              <a:rPr lang="en-US" sz="2800" dirty="0">
                <a:latin typeface="Times New Roman" panose="02020603050405020304" pitchFamily="18" charset="0"/>
              </a:rPr>
              <a:t> </a:t>
            </a:r>
            <a:r>
              <a:rPr lang="en-US" sz="2800" dirty="0" err="1">
                <a:latin typeface="Times New Roman" panose="02020603050405020304" pitchFamily="18" charset="0"/>
              </a:rPr>
              <a:t>phép</a:t>
            </a:r>
            <a:r>
              <a:rPr lang="en-US" sz="2800" dirty="0">
                <a:latin typeface="Times New Roman" panose="02020603050405020304" pitchFamily="18" charset="0"/>
              </a:rPr>
              <a:t> hay </a:t>
            </a:r>
            <a:r>
              <a:rPr lang="en-US" sz="2800" dirty="0" err="1">
                <a:latin typeface="Times New Roman" panose="02020603050405020304" pitchFamily="18" charset="0"/>
              </a:rPr>
              <a:t>không</a:t>
            </a:r>
            <a:r>
              <a:rPr lang="en-US" sz="2800" dirty="0">
                <a:latin typeface="Times New Roman" panose="02020603050405020304" pitchFamily="18" charset="0"/>
              </a:rPr>
              <a:t>?</a:t>
            </a:r>
          </a:p>
        </p:txBody>
      </p:sp>
    </p:spTree>
    <p:extLst>
      <p:ext uri="{BB962C8B-B14F-4D97-AF65-F5344CB8AC3E}">
        <p14:creationId xmlns:p14="http://schemas.microsoft.com/office/powerpoint/2010/main" val="33681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33</a:t>
            </a:fld>
            <a:endParaRPr lang="en-US"/>
          </a:p>
        </p:txBody>
      </p:sp>
      <p:sp>
        <p:nvSpPr>
          <p:cNvPr id="6" name="TextBox 5"/>
          <p:cNvSpPr txBox="1"/>
          <p:nvPr/>
        </p:nvSpPr>
        <p:spPr>
          <a:xfrm>
            <a:off x="1416203" y="981308"/>
            <a:ext cx="878716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Tư vấn</a:t>
            </a:r>
          </a:p>
        </p:txBody>
      </p:sp>
      <p:sp>
        <p:nvSpPr>
          <p:cNvPr id="3" name="Rectangle 2"/>
          <p:cNvSpPr/>
          <p:nvPr/>
        </p:nvSpPr>
        <p:spPr>
          <a:xfrm>
            <a:off x="133815" y="1627639"/>
            <a:ext cx="11965258" cy="4616648"/>
          </a:xfrm>
          <a:prstGeom prst="rect">
            <a:avLst/>
          </a:prstGeom>
        </p:spPr>
        <p:txBody>
          <a:bodyPr wrap="square">
            <a:spAutoFit/>
          </a:bodyPr>
          <a:lstStyle/>
          <a:p>
            <a:pPr algn="just">
              <a:lnSpc>
                <a:spcPct val="150000"/>
              </a:lnSpc>
            </a:pPr>
            <a:r>
              <a:rPr lang="en-US" sz="2800" dirty="0">
                <a:latin typeface="Times New Roman" panose="02020603050405020304" pitchFamily="18" charset="0"/>
              </a:rPr>
              <a:t>- </a:t>
            </a:r>
            <a:r>
              <a:rPr lang="en-US" sz="2800" dirty="0" err="1">
                <a:latin typeface="Times New Roman" panose="02020603050405020304" pitchFamily="18" charset="0"/>
              </a:rPr>
              <a:t>Điểm</a:t>
            </a:r>
            <a:r>
              <a:rPr lang="en-US" sz="2800" dirty="0">
                <a:latin typeface="Times New Roman" panose="02020603050405020304" pitchFamily="18" charset="0"/>
              </a:rPr>
              <a:t> </a:t>
            </a:r>
            <a:r>
              <a:rPr lang="en-US" sz="2800" dirty="0" err="1">
                <a:latin typeface="Times New Roman" panose="02020603050405020304" pitchFamily="18" charset="0"/>
              </a:rPr>
              <a:t>cần</a:t>
            </a:r>
            <a:r>
              <a:rPr lang="en-US" sz="2800" dirty="0">
                <a:latin typeface="Times New Roman" panose="02020603050405020304" pitchFamily="18" charset="0"/>
              </a:rPr>
              <a:t> </a:t>
            </a:r>
            <a:r>
              <a:rPr lang="en-US" sz="2800" dirty="0" err="1">
                <a:latin typeface="Times New Roman" panose="02020603050405020304" pitchFamily="18" charset="0"/>
              </a:rPr>
              <a:t>lưu</a:t>
            </a:r>
            <a:r>
              <a:rPr lang="en-US" sz="2800" dirty="0">
                <a:latin typeface="Times New Roman" panose="02020603050405020304" pitchFamily="18" charset="0"/>
              </a:rPr>
              <a:t> ý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đảm</a:t>
            </a:r>
            <a:r>
              <a:rPr lang="en-US" sz="2800" dirty="0">
                <a:latin typeface="Times New Roman" panose="02020603050405020304" pitchFamily="18" charset="0"/>
              </a:rPr>
              <a:t> </a:t>
            </a:r>
            <a:r>
              <a:rPr lang="en-US" sz="2800" dirty="0" err="1">
                <a:latin typeface="Times New Roman" panose="02020603050405020304" pitchFamily="18" charset="0"/>
              </a:rPr>
              <a:t>bảo</a:t>
            </a:r>
            <a:r>
              <a:rPr lang="en-US" sz="2800" dirty="0">
                <a:latin typeface="Times New Roman" panose="02020603050405020304" pitchFamily="18" charset="0"/>
              </a:rPr>
              <a:t> </a:t>
            </a:r>
            <a:r>
              <a:rPr lang="en-US" sz="2800" dirty="0" err="1">
                <a:latin typeface="Times New Roman" panose="02020603050405020304" pitchFamily="18" charset="0"/>
              </a:rPr>
              <a:t>đạt</a:t>
            </a:r>
            <a:r>
              <a:rPr lang="en-US" sz="2800" dirty="0">
                <a:latin typeface="Times New Roman" panose="02020603050405020304" pitchFamily="18" charset="0"/>
              </a:rPr>
              <a:t> </a:t>
            </a:r>
            <a:r>
              <a:rPr lang="en-US" sz="2800" dirty="0" err="1">
                <a:latin typeface="Times New Roman" panose="02020603050405020304" pitchFamily="18" charset="0"/>
              </a:rPr>
              <a:t>được</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cầu</a:t>
            </a:r>
            <a:r>
              <a:rPr lang="en-US" sz="2800" dirty="0">
                <a:latin typeface="Times New Roman" panose="02020603050405020304" pitchFamily="18" charset="0"/>
              </a:rPr>
              <a:t> </a:t>
            </a:r>
            <a:r>
              <a:rPr lang="en-US" sz="2800" dirty="0" err="1">
                <a:latin typeface="Times New Roman" panose="02020603050405020304" pitchFamily="18" charset="0"/>
              </a:rPr>
              <a:t>cần</a:t>
            </a:r>
            <a:r>
              <a:rPr lang="en-US" sz="2800" dirty="0">
                <a:latin typeface="Times New Roman" panose="02020603050405020304" pitchFamily="18" charset="0"/>
              </a:rPr>
              <a:t> </a:t>
            </a:r>
            <a:r>
              <a:rPr lang="en-US" sz="2800" dirty="0" err="1">
                <a:latin typeface="Times New Roman" panose="02020603050405020304" pitchFamily="18" charset="0"/>
              </a:rPr>
              <a:t>đạt</a:t>
            </a:r>
            <a:r>
              <a:rPr lang="en-US" sz="2800" dirty="0">
                <a:latin typeface="Times New Roman" panose="02020603050405020304" pitchFamily="18" charset="0"/>
              </a:rPr>
              <a:t> </a:t>
            </a:r>
            <a:r>
              <a:rPr lang="en-US" sz="2800" dirty="0" err="1">
                <a:latin typeface="Times New Roman" panose="02020603050405020304" pitchFamily="18" charset="0"/>
              </a:rPr>
              <a:t>khi</a:t>
            </a:r>
            <a:r>
              <a:rPr lang="en-US" sz="2800" dirty="0">
                <a:latin typeface="Times New Roman" panose="02020603050405020304" pitchFamily="18" charset="0"/>
              </a:rPr>
              <a:t> </a:t>
            </a:r>
            <a:r>
              <a:rPr lang="en-US" sz="2800" dirty="0" err="1">
                <a:latin typeface="Times New Roman" panose="02020603050405020304" pitchFamily="18" charset="0"/>
              </a:rPr>
              <a:t>triển</a:t>
            </a:r>
            <a:r>
              <a:rPr lang="en-US" sz="2800" dirty="0">
                <a:latin typeface="Times New Roman" panose="02020603050405020304" pitchFamily="18" charset="0"/>
              </a:rPr>
              <a:t> </a:t>
            </a:r>
            <a:r>
              <a:rPr lang="en-US" sz="2800" dirty="0" err="1">
                <a:latin typeface="Times New Roman" panose="02020603050405020304" pitchFamily="18" charset="0"/>
              </a:rPr>
              <a:t>khai</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dạy</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a:t>
            </a:r>
            <a:r>
              <a:rPr lang="en-US" sz="2800" dirty="0" err="1">
                <a:latin typeface="Times New Roman" panose="02020603050405020304" pitchFamily="18" charset="0"/>
              </a:rPr>
              <a:t>gì</a:t>
            </a:r>
            <a:r>
              <a:rPr lang="en-US" sz="2800" dirty="0">
                <a:latin typeface="Times New Roman" panose="02020603050405020304" pitchFamily="18" charset="0"/>
              </a:rPr>
              <a:t>?</a:t>
            </a:r>
          </a:p>
          <a:p>
            <a:pPr algn="just">
              <a:lnSpc>
                <a:spcPct val="150000"/>
              </a:lnSpc>
            </a:pP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điều</a:t>
            </a:r>
            <a:r>
              <a:rPr lang="en-US" sz="2800" dirty="0">
                <a:latin typeface="Times New Roman" panose="02020603050405020304" pitchFamily="18" charset="0"/>
              </a:rPr>
              <a:t> </a:t>
            </a:r>
            <a:r>
              <a:rPr lang="en-US" sz="2800" dirty="0" err="1">
                <a:latin typeface="Times New Roman" panose="02020603050405020304" pitchFamily="18" charset="0"/>
              </a:rPr>
              <a:t>kiện</a:t>
            </a:r>
            <a:r>
              <a:rPr lang="en-US" sz="2800" dirty="0">
                <a:latin typeface="Times New Roman" panose="02020603050405020304" pitchFamily="18" charset="0"/>
              </a:rPr>
              <a:t> </a:t>
            </a:r>
            <a:r>
              <a:rPr lang="en-US" sz="2800" dirty="0" err="1">
                <a:latin typeface="Times New Roman" panose="02020603050405020304" pitchFamily="18" charset="0"/>
              </a:rPr>
              <a:t>chưa</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máy</a:t>
            </a:r>
            <a:r>
              <a:rPr lang="en-US" sz="2800" dirty="0">
                <a:latin typeface="Times New Roman" panose="02020603050405020304" pitchFamily="18" charset="0"/>
              </a:rPr>
              <a:t> </a:t>
            </a:r>
            <a:r>
              <a:rPr lang="en-US" sz="2800" dirty="0" err="1">
                <a:latin typeface="Times New Roman" panose="02020603050405020304" pitchFamily="18" charset="0"/>
              </a:rPr>
              <a:t>chiếu</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dạy</a:t>
            </a:r>
            <a:r>
              <a:rPr lang="en-US" sz="2800" dirty="0">
                <a:latin typeface="Times New Roman" panose="02020603050405020304" pitchFamily="18" charset="0"/>
              </a:rPr>
              <a:t> PPT </a:t>
            </a:r>
            <a:r>
              <a:rPr lang="en-US" sz="2800" dirty="0" err="1">
                <a:latin typeface="Times New Roman" panose="02020603050405020304" pitchFamily="18" charset="0"/>
              </a:rPr>
              <a:t>như</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mẫu</a:t>
            </a:r>
            <a:r>
              <a:rPr lang="en-US" sz="2800" dirty="0">
                <a:latin typeface="Times New Roman" panose="02020603050405020304" pitchFamily="18" charset="0"/>
              </a:rPr>
              <a:t> </a:t>
            </a:r>
            <a:r>
              <a:rPr lang="en-US" sz="2800" dirty="0" err="1">
                <a:latin typeface="Times New Roman" panose="02020603050405020304" pitchFamily="18" charset="0"/>
              </a:rPr>
              <a:t>chưa</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khai</a:t>
            </a:r>
            <a:r>
              <a:rPr lang="en-US" sz="2800" dirty="0">
                <a:latin typeface="Times New Roman" panose="02020603050405020304" pitchFamily="18" charset="0"/>
              </a:rPr>
              <a:t> </a:t>
            </a:r>
            <a:r>
              <a:rPr lang="en-US" sz="2800" dirty="0" err="1">
                <a:latin typeface="Times New Roman" panose="02020603050405020304" pitchFamily="18" charset="0"/>
              </a:rPr>
              <a:t>thác</a:t>
            </a:r>
            <a:r>
              <a:rPr lang="en-US" sz="2800" dirty="0">
                <a:latin typeface="Times New Roman" panose="02020603050405020304" pitchFamily="18" charset="0"/>
              </a:rPr>
              <a:t>, </a:t>
            </a:r>
            <a:r>
              <a:rPr lang="en-US" sz="2800" dirty="0" err="1">
                <a:latin typeface="Times New Roman" panose="02020603050405020304" pitchFamily="18" charset="0"/>
              </a:rPr>
              <a:t>cần</a:t>
            </a:r>
            <a:r>
              <a:rPr lang="en-US" sz="2800" dirty="0">
                <a:latin typeface="Times New Roman" panose="02020603050405020304" pitchFamily="18" charset="0"/>
              </a:rPr>
              <a:t> </a:t>
            </a:r>
            <a:r>
              <a:rPr lang="en-US" sz="2800" dirty="0" err="1">
                <a:latin typeface="Times New Roman" panose="02020603050405020304" pitchFamily="18" charset="0"/>
              </a:rPr>
              <a:t>lưu</a:t>
            </a:r>
            <a:r>
              <a:rPr lang="en-US" sz="2800" dirty="0">
                <a:latin typeface="Times New Roman" panose="02020603050405020304" pitchFamily="18" charset="0"/>
              </a:rPr>
              <a:t> ý </a:t>
            </a:r>
            <a:r>
              <a:rPr lang="en-US" sz="2800" dirty="0" err="1">
                <a:latin typeface="Times New Roman" panose="02020603050405020304" pitchFamily="18" charset="0"/>
              </a:rPr>
              <a:t>điều</a:t>
            </a:r>
            <a:r>
              <a:rPr lang="en-US" sz="2800" dirty="0">
                <a:latin typeface="Times New Roman" panose="02020603050405020304" pitchFamily="18" charset="0"/>
              </a:rPr>
              <a:t> </a:t>
            </a:r>
            <a:r>
              <a:rPr lang="en-US" sz="2800" dirty="0" err="1">
                <a:latin typeface="Times New Roman" panose="02020603050405020304" pitchFamily="18" charset="0"/>
              </a:rPr>
              <a:t>gì</a:t>
            </a:r>
            <a:r>
              <a:rPr lang="en-US" sz="2800" dirty="0">
                <a:latin typeface="Times New Roman" panose="02020603050405020304" pitchFamily="18" charset="0"/>
              </a:rPr>
              <a:t>?</a:t>
            </a:r>
          </a:p>
          <a:p>
            <a:pPr algn="just">
              <a:lnSpc>
                <a:spcPct val="150000"/>
              </a:lnSpc>
            </a:pPr>
            <a:r>
              <a:rPr lang="en-US" sz="2800" dirty="0">
                <a:latin typeface="Times New Roman" panose="02020603050405020304" pitchFamily="18" charset="0"/>
              </a:rPr>
              <a:t>- </a:t>
            </a:r>
            <a:r>
              <a:rPr lang="en-US" sz="2800" dirty="0" err="1">
                <a:latin typeface="Times New Roman" panose="02020603050405020304" pitchFamily="18" charset="0"/>
              </a:rPr>
              <a:t>Việc</a:t>
            </a:r>
            <a:r>
              <a:rPr lang="en-US" sz="2800" dirty="0">
                <a:latin typeface="Times New Roman" panose="02020603050405020304" pitchFamily="18" charset="0"/>
              </a:rPr>
              <a:t> </a:t>
            </a:r>
            <a:r>
              <a:rPr lang="en-US" sz="2800" dirty="0" err="1">
                <a:latin typeface="Times New Roman" panose="02020603050405020304" pitchFamily="18" charset="0"/>
              </a:rPr>
              <a:t>lựa</a:t>
            </a:r>
            <a:r>
              <a:rPr lang="en-US" sz="2800" dirty="0">
                <a:latin typeface="Times New Roman" panose="02020603050405020304" pitchFamily="18" charset="0"/>
              </a:rPr>
              <a:t> </a:t>
            </a:r>
            <a:r>
              <a:rPr lang="en-US" sz="2800" dirty="0" err="1">
                <a:latin typeface="Times New Roman" panose="02020603050405020304" pitchFamily="18" charset="0"/>
              </a:rPr>
              <a:t>chọn</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kỹ</a:t>
            </a:r>
            <a:r>
              <a:rPr lang="en-US" sz="2800" dirty="0">
                <a:latin typeface="Times New Roman" panose="02020603050405020304" pitchFamily="18" charset="0"/>
              </a:rPr>
              <a:t> </a:t>
            </a:r>
            <a:r>
              <a:rPr lang="en-US" sz="2800" dirty="0" err="1">
                <a:latin typeface="Times New Roman" panose="02020603050405020304" pitchFamily="18" charset="0"/>
              </a:rPr>
              <a:t>thuật</a:t>
            </a:r>
            <a:r>
              <a:rPr lang="en-US" sz="2800" dirty="0">
                <a:latin typeface="Times New Roman" panose="02020603050405020304" pitchFamily="18" charset="0"/>
              </a:rPr>
              <a:t> </a:t>
            </a:r>
            <a:r>
              <a:rPr lang="en-US" sz="2800" dirty="0" err="1">
                <a:latin typeface="Times New Roman" panose="02020603050405020304" pitchFamily="18" charset="0"/>
              </a:rPr>
              <a:t>dạy</a:t>
            </a:r>
            <a:r>
              <a:rPr lang="en-US" sz="2800" dirty="0">
                <a:latin typeface="Times New Roman" panose="02020603050405020304" pitchFamily="18" charset="0"/>
              </a:rPr>
              <a:t>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khi</a:t>
            </a:r>
            <a:r>
              <a:rPr lang="en-US" sz="2800" dirty="0">
                <a:latin typeface="Times New Roman" panose="02020603050405020304" pitchFamily="18" charset="0"/>
              </a:rPr>
              <a:t> </a:t>
            </a:r>
            <a:r>
              <a:rPr lang="en-US" sz="2800" dirty="0" err="1">
                <a:latin typeface="Times New Roman" panose="02020603050405020304" pitchFamily="18" charset="0"/>
              </a:rPr>
              <a:t>triển</a:t>
            </a:r>
            <a:r>
              <a:rPr lang="en-US" sz="2800" dirty="0">
                <a:latin typeface="Times New Roman" panose="02020603050405020304" pitchFamily="18" charset="0"/>
              </a:rPr>
              <a:t> </a:t>
            </a:r>
            <a:r>
              <a:rPr lang="en-US" sz="2800" dirty="0" err="1">
                <a:latin typeface="Times New Roman" panose="02020603050405020304" pitchFamily="18" charset="0"/>
              </a:rPr>
              <a:t>khai</a:t>
            </a:r>
            <a:r>
              <a:rPr lang="en-US" sz="2800" dirty="0">
                <a:latin typeface="Times New Roman" panose="02020603050405020304" pitchFamily="18" charset="0"/>
              </a:rPr>
              <a:t> </a:t>
            </a:r>
            <a:r>
              <a:rPr lang="en-US" sz="2800" dirty="0" err="1">
                <a:latin typeface="Times New Roman" panose="02020603050405020304" pitchFamily="18" charset="0"/>
              </a:rPr>
              <a:t>một</a:t>
            </a:r>
            <a:r>
              <a:rPr lang="en-US" sz="2800" dirty="0">
                <a:latin typeface="Times New Roman" panose="02020603050405020304" pitchFamily="18" charset="0"/>
              </a:rPr>
              <a:t> </a:t>
            </a:r>
            <a:r>
              <a:rPr lang="en-US" sz="2800" dirty="0" err="1">
                <a:latin typeface="Times New Roman" panose="02020603050405020304" pitchFamily="18" charset="0"/>
              </a:rPr>
              <a:t>hoạt</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cụ</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được</a:t>
            </a:r>
            <a:r>
              <a:rPr lang="en-US" sz="2800" dirty="0">
                <a:latin typeface="Times New Roman" panose="02020603050405020304" pitchFamily="18" charset="0"/>
              </a:rPr>
              <a:t> </a:t>
            </a:r>
            <a:r>
              <a:rPr lang="en-US" sz="2800" dirty="0" err="1">
                <a:latin typeface="Times New Roman" panose="02020603050405020304" pitchFamily="18" charset="0"/>
              </a:rPr>
              <a:t>thực</a:t>
            </a:r>
            <a:r>
              <a:rPr lang="en-US" sz="2800" dirty="0">
                <a:latin typeface="Times New Roman" panose="02020603050405020304" pitchFamily="18" charset="0"/>
              </a:rPr>
              <a:t> </a:t>
            </a:r>
            <a:r>
              <a:rPr lang="en-US" sz="2800" dirty="0" err="1">
                <a:latin typeface="Times New Roman" panose="02020603050405020304" pitchFamily="18" charset="0"/>
              </a:rPr>
              <a:t>hiện</a:t>
            </a:r>
            <a:r>
              <a:rPr lang="en-US" sz="2800" dirty="0">
                <a:latin typeface="Times New Roman" panose="02020603050405020304" pitchFamily="18" charset="0"/>
              </a:rPr>
              <a:t> </a:t>
            </a:r>
            <a:r>
              <a:rPr lang="en-US" sz="2800" dirty="0" err="1">
                <a:latin typeface="Times New Roman" panose="02020603050405020304" pitchFamily="18" charset="0"/>
              </a:rPr>
              <a:t>như</a:t>
            </a:r>
            <a:r>
              <a:rPr lang="en-US" sz="2800" dirty="0">
                <a:latin typeface="Times New Roman" panose="02020603050405020304" pitchFamily="18" charset="0"/>
              </a:rPr>
              <a:t> </a:t>
            </a:r>
            <a:r>
              <a:rPr lang="en-US" sz="2800" dirty="0" err="1">
                <a:latin typeface="Times New Roman" panose="02020603050405020304" pitchFamily="18" charset="0"/>
              </a:rPr>
              <a:t>thế</a:t>
            </a:r>
            <a:r>
              <a:rPr lang="en-US" sz="2800" dirty="0">
                <a:latin typeface="Times New Roman" panose="02020603050405020304" pitchFamily="18" charset="0"/>
              </a:rPr>
              <a:t> </a:t>
            </a:r>
            <a:r>
              <a:rPr lang="en-US" sz="2800" dirty="0" err="1">
                <a:latin typeface="Times New Roman" panose="02020603050405020304" pitchFamily="18" charset="0"/>
              </a:rPr>
              <a:t>nào</a:t>
            </a:r>
            <a:r>
              <a:rPr lang="en-US" sz="2800" dirty="0">
                <a:latin typeface="Times New Roman" panose="02020603050405020304" pitchFamily="18" charset="0"/>
              </a:rPr>
              <a:t>?</a:t>
            </a:r>
          </a:p>
          <a:p>
            <a:pPr algn="just">
              <a:lnSpc>
                <a:spcPct val="150000"/>
              </a:lnSpc>
            </a:pPr>
            <a:r>
              <a:rPr lang="en-US" sz="2800" dirty="0">
                <a:latin typeface="Times New Roman" panose="02020603050405020304" pitchFamily="18" charset="0"/>
              </a:rPr>
              <a:t>- </a:t>
            </a:r>
            <a:r>
              <a:rPr lang="en-US" sz="2800" dirty="0" err="1">
                <a:latin typeface="Times New Roman" panose="02020603050405020304" pitchFamily="18" charset="0"/>
              </a:rPr>
              <a:t>Nếu</a:t>
            </a:r>
            <a:r>
              <a:rPr lang="en-US" sz="2800" dirty="0">
                <a:latin typeface="Times New Roman" panose="02020603050405020304" pitchFamily="18" charset="0"/>
              </a:rPr>
              <a:t> </a:t>
            </a:r>
            <a:r>
              <a:rPr lang="en-US" sz="2800" dirty="0" err="1">
                <a:latin typeface="Times New Roman" panose="02020603050405020304" pitchFamily="18" charset="0"/>
              </a:rPr>
              <a:t>một</a:t>
            </a:r>
            <a:r>
              <a:rPr lang="en-US" sz="2800" dirty="0">
                <a:latin typeface="Times New Roman" panose="02020603050405020304" pitchFamily="18" charset="0"/>
              </a:rPr>
              <a:t> </a:t>
            </a:r>
            <a:r>
              <a:rPr lang="en-US" sz="2800" dirty="0" err="1">
                <a:latin typeface="Times New Roman" panose="02020603050405020304" pitchFamily="18" charset="0"/>
              </a:rPr>
              <a:t>hoạt</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vận</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cho</a:t>
            </a:r>
            <a:r>
              <a:rPr lang="en-US" sz="2800" dirty="0">
                <a:latin typeface="Times New Roman" panose="02020603050405020304" pitchFamily="18" charset="0"/>
              </a:rPr>
              <a:t> </a:t>
            </a:r>
            <a:r>
              <a:rPr lang="en-US" sz="2800" dirty="0" err="1">
                <a:latin typeface="Times New Roman" panose="02020603050405020304" pitchFamily="18" charset="0"/>
              </a:rPr>
              <a:t>phép</a:t>
            </a:r>
            <a:r>
              <a:rPr lang="en-US" sz="2800" dirty="0">
                <a:latin typeface="Times New Roman" panose="02020603050405020304" pitchFamily="18" charset="0"/>
              </a:rPr>
              <a:t>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sinh</a:t>
            </a:r>
            <a:r>
              <a:rPr lang="en-US" sz="2800" dirty="0">
                <a:latin typeface="Times New Roman" panose="02020603050405020304" pitchFamily="18" charset="0"/>
              </a:rPr>
              <a:t> </a:t>
            </a:r>
            <a:r>
              <a:rPr lang="en-US" sz="2800" dirty="0" err="1">
                <a:latin typeface="Times New Roman" panose="02020603050405020304" pitchFamily="18" charset="0"/>
              </a:rPr>
              <a:t>thực</a:t>
            </a:r>
            <a:r>
              <a:rPr lang="en-US" sz="2800" dirty="0">
                <a:latin typeface="Times New Roman" panose="02020603050405020304" pitchFamily="18" charset="0"/>
              </a:rPr>
              <a:t> </a:t>
            </a:r>
            <a:r>
              <a:rPr lang="en-US" sz="2800" dirty="0" err="1">
                <a:latin typeface="Times New Roman" panose="02020603050405020304" pitchFamily="18" charset="0"/>
              </a:rPr>
              <a:t>hiện</a:t>
            </a:r>
            <a:r>
              <a:rPr lang="en-US" sz="2800" dirty="0">
                <a:latin typeface="Times New Roman" panose="02020603050405020304" pitchFamily="18" charset="0"/>
              </a:rPr>
              <a:t> ở </a:t>
            </a:r>
            <a:r>
              <a:rPr lang="en-US" sz="2800" dirty="0" err="1">
                <a:latin typeface="Times New Roman" panose="02020603050405020304" pitchFamily="18" charset="0"/>
              </a:rPr>
              <a:t>nhà</a:t>
            </a:r>
            <a:r>
              <a:rPr lang="en-US" sz="2800" dirty="0">
                <a:latin typeface="Times New Roman" panose="02020603050405020304" pitchFamily="18" charset="0"/>
              </a:rPr>
              <a:t> </a:t>
            </a:r>
            <a:r>
              <a:rPr lang="en-US" sz="2800" dirty="0" err="1">
                <a:latin typeface="Times New Roman" panose="02020603050405020304" pitchFamily="18" charset="0"/>
              </a:rPr>
              <a:t>thì</a:t>
            </a:r>
            <a:r>
              <a:rPr lang="en-US" sz="2800" dirty="0">
                <a:latin typeface="Times New Roman" panose="02020603050405020304" pitchFamily="18" charset="0"/>
              </a:rPr>
              <a:t> </a:t>
            </a:r>
            <a:r>
              <a:rPr lang="en-US" sz="2800" dirty="0" err="1">
                <a:latin typeface="Times New Roman" panose="02020603050405020304" pitchFamily="18" charset="0"/>
              </a:rPr>
              <a:t>việc</a:t>
            </a:r>
            <a:r>
              <a:rPr lang="en-US" sz="2800" dirty="0">
                <a:latin typeface="Times New Roman" panose="02020603050405020304" pitchFamily="18" charset="0"/>
              </a:rPr>
              <a:t> </a:t>
            </a:r>
            <a:r>
              <a:rPr lang="en-US" sz="2800" dirty="0" err="1">
                <a:latin typeface="Times New Roman" panose="02020603050405020304" pitchFamily="18" charset="0"/>
              </a:rPr>
              <a:t>kiểm</a:t>
            </a:r>
            <a:r>
              <a:rPr lang="en-US" sz="2800" dirty="0">
                <a:latin typeface="Times New Roman" panose="02020603050405020304" pitchFamily="18" charset="0"/>
              </a:rPr>
              <a:t> </a:t>
            </a:r>
            <a:r>
              <a:rPr lang="en-US" sz="2800" dirty="0" err="1">
                <a:latin typeface="Times New Roman" panose="02020603050405020304" pitchFamily="18" charset="0"/>
              </a:rPr>
              <a:t>tra</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cần</a:t>
            </a:r>
            <a:r>
              <a:rPr lang="en-US" sz="2800" dirty="0">
                <a:latin typeface="Times New Roman" panose="02020603050405020304" pitchFamily="18" charset="0"/>
              </a:rPr>
              <a:t> </a:t>
            </a:r>
            <a:r>
              <a:rPr lang="en-US" sz="2800" dirty="0" err="1">
                <a:latin typeface="Times New Roman" panose="02020603050405020304" pitchFamily="18" charset="0"/>
              </a:rPr>
              <a:t>thiết</a:t>
            </a:r>
            <a:r>
              <a:rPr lang="en-US" sz="2800" dirty="0">
                <a:latin typeface="Times New Roman" panose="02020603050405020304" pitchFamily="18" charset="0"/>
              </a:rPr>
              <a:t> hay </a:t>
            </a:r>
            <a:r>
              <a:rPr lang="en-US" sz="2800" dirty="0" err="1">
                <a:latin typeface="Times New Roman" panose="02020603050405020304" pitchFamily="18" charset="0"/>
              </a:rPr>
              <a:t>bắt</a:t>
            </a:r>
            <a:r>
              <a:rPr lang="en-US" sz="2800" dirty="0">
                <a:latin typeface="Times New Roman" panose="02020603050405020304" pitchFamily="18" charset="0"/>
              </a:rPr>
              <a:t> </a:t>
            </a:r>
            <a:r>
              <a:rPr lang="en-US" sz="2800" dirty="0" err="1">
                <a:latin typeface="Times New Roman" panose="02020603050405020304" pitchFamily="18" charset="0"/>
              </a:rPr>
              <a:t>buộc</a:t>
            </a:r>
            <a:r>
              <a:rPr lang="en-US" sz="2800" dirty="0">
                <a:latin typeface="Times New Roman" panose="02020603050405020304" pitchFamily="18" charset="0"/>
              </a:rPr>
              <a:t>?</a:t>
            </a:r>
          </a:p>
        </p:txBody>
      </p:sp>
    </p:spTree>
    <p:extLst>
      <p:ext uri="{BB962C8B-B14F-4D97-AF65-F5344CB8AC3E}">
        <p14:creationId xmlns:p14="http://schemas.microsoft.com/office/powerpoint/2010/main" val="287869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34</a:t>
            </a:fld>
            <a:endParaRPr lang="en-US"/>
          </a:p>
        </p:txBody>
      </p:sp>
      <p:sp>
        <p:nvSpPr>
          <p:cNvPr id="6" name="TextBox 5"/>
          <p:cNvSpPr txBox="1"/>
          <p:nvPr/>
        </p:nvSpPr>
        <p:spPr>
          <a:xfrm>
            <a:off x="1465630" y="651000"/>
            <a:ext cx="878716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Tư vấn</a:t>
            </a:r>
          </a:p>
        </p:txBody>
      </p:sp>
      <p:sp>
        <p:nvSpPr>
          <p:cNvPr id="7" name="Content Placeholder 2">
            <a:extLst>
              <a:ext uri="{FF2B5EF4-FFF2-40B4-BE49-F238E27FC236}">
                <a16:creationId xmlns:a16="http://schemas.microsoft.com/office/drawing/2014/main" id="{028CAA54-1C58-4741-B956-776C750C2D51}"/>
              </a:ext>
            </a:extLst>
          </p:cNvPr>
          <p:cNvSpPr txBox="1">
            <a:spLocks/>
          </p:cNvSpPr>
          <p:nvPr/>
        </p:nvSpPr>
        <p:spPr>
          <a:xfrm>
            <a:off x="0" y="1627639"/>
            <a:ext cx="12192000" cy="4398403"/>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2800">
              <a:latin typeface="Times New Roman" panose="02020603050405020304" pitchFamily="18" charset="0"/>
              <a:ea typeface="Cambria" panose="02040503050406030204" pitchFamily="18" charset="0"/>
            </a:endParaRPr>
          </a:p>
        </p:txBody>
      </p:sp>
      <p:sp>
        <p:nvSpPr>
          <p:cNvPr id="3" name="Rectangle 2"/>
          <p:cNvSpPr/>
          <p:nvPr/>
        </p:nvSpPr>
        <p:spPr>
          <a:xfrm>
            <a:off x="20444" y="1502083"/>
            <a:ext cx="12151112" cy="4893647"/>
          </a:xfrm>
          <a:prstGeom prst="rect">
            <a:avLst/>
          </a:prstGeom>
        </p:spPr>
        <p:txBody>
          <a:bodyPr wrap="square">
            <a:spAutoFit/>
          </a:bodyPr>
          <a:lstStyle/>
          <a:p>
            <a:pPr algn="just"/>
            <a:r>
              <a:rPr lang="en-US" sz="2600" dirty="0">
                <a:latin typeface="Times New Roman" panose="02020603050405020304" pitchFamily="18" charset="0"/>
              </a:rPr>
              <a:t>1. </a:t>
            </a:r>
            <a:r>
              <a:rPr lang="en-US" sz="2600" dirty="0" err="1">
                <a:latin typeface="Times New Roman" panose="02020603050405020304" pitchFamily="18" charset="0"/>
              </a:rPr>
              <a:t>Cách</a:t>
            </a:r>
            <a:r>
              <a:rPr lang="en-US" sz="2600" dirty="0">
                <a:latin typeface="Times New Roman" panose="02020603050405020304" pitchFamily="18" charset="0"/>
              </a:rPr>
              <a:t> chia </a:t>
            </a:r>
            <a:r>
              <a:rPr lang="en-US" sz="2600" dirty="0" err="1">
                <a:latin typeface="Times New Roman" panose="02020603050405020304" pitchFamily="18" charset="0"/>
              </a:rPr>
              <a:t>tiết</a:t>
            </a:r>
            <a:r>
              <a:rPr lang="en-US" sz="2600" dirty="0">
                <a:latin typeface="Times New Roman" panose="02020603050405020304" pitchFamily="18" charset="0"/>
              </a:rPr>
              <a:t> </a:t>
            </a:r>
            <a:r>
              <a:rPr lang="en-US" sz="2600" dirty="0" err="1">
                <a:latin typeface="Times New Roman" panose="02020603050405020304" pitchFamily="18" charset="0"/>
              </a:rPr>
              <a:t>như</a:t>
            </a:r>
            <a:r>
              <a:rPr lang="en-US" sz="2600" dirty="0">
                <a:latin typeface="Times New Roman" panose="02020603050405020304" pitchFamily="18" charset="0"/>
              </a:rPr>
              <a:t> </a:t>
            </a:r>
            <a:r>
              <a:rPr lang="en-US" sz="2600" dirty="0" err="1">
                <a:latin typeface="Times New Roman" panose="02020603050405020304" pitchFamily="18" charset="0"/>
              </a:rPr>
              <a:t>thế</a:t>
            </a:r>
            <a:r>
              <a:rPr lang="en-US" sz="2600" dirty="0">
                <a:latin typeface="Times New Roman" panose="02020603050405020304" pitchFamily="18" charset="0"/>
              </a:rPr>
              <a:t> </a:t>
            </a:r>
            <a:r>
              <a:rPr lang="en-US" sz="2600" dirty="0" err="1">
                <a:latin typeface="Times New Roman" panose="02020603050405020304" pitchFamily="18" charset="0"/>
              </a:rPr>
              <a:t>nào</a:t>
            </a:r>
            <a:r>
              <a:rPr lang="en-US" sz="2600" dirty="0">
                <a:latin typeface="Times New Roman" panose="02020603050405020304" pitchFamily="18" charset="0"/>
              </a:rPr>
              <a:t> </a:t>
            </a:r>
            <a:r>
              <a:rPr lang="en-US" sz="2600" dirty="0" err="1">
                <a:latin typeface="Times New Roman" panose="02020603050405020304" pitchFamily="18" charset="0"/>
              </a:rPr>
              <a:t>là</a:t>
            </a:r>
            <a:r>
              <a:rPr lang="en-US" sz="2600" dirty="0">
                <a:latin typeface="Times New Roman" panose="02020603050405020304" pitchFamily="18" charset="0"/>
              </a:rPr>
              <a:t> </a:t>
            </a:r>
            <a:r>
              <a:rPr lang="en-US" sz="2600" dirty="0" err="1">
                <a:latin typeface="Times New Roman" panose="02020603050405020304" pitchFamily="18" charset="0"/>
              </a:rPr>
              <a:t>phù</a:t>
            </a:r>
            <a:r>
              <a:rPr lang="en-US" sz="2600" dirty="0">
                <a:latin typeface="Times New Roman" panose="02020603050405020304" pitchFamily="18" charset="0"/>
              </a:rPr>
              <a:t> </a:t>
            </a:r>
            <a:r>
              <a:rPr lang="en-US" sz="2600" dirty="0" err="1">
                <a:latin typeface="Times New Roman" panose="02020603050405020304" pitchFamily="18" charset="0"/>
              </a:rPr>
              <a:t>hợp</a:t>
            </a:r>
            <a:r>
              <a:rPr lang="en-US" sz="2600" dirty="0">
                <a:latin typeface="Times New Roman" panose="02020603050405020304" pitchFamily="18" charset="0"/>
              </a:rPr>
              <a:t> </a:t>
            </a:r>
            <a:r>
              <a:rPr lang="en-US" sz="2600" dirty="0" err="1">
                <a:latin typeface="Times New Roman" panose="02020603050405020304" pitchFamily="18" charset="0"/>
              </a:rPr>
              <a:t>với</a:t>
            </a:r>
            <a:r>
              <a:rPr lang="en-US" sz="2600" dirty="0">
                <a:latin typeface="Times New Roman" panose="02020603050405020304" pitchFamily="18" charset="0"/>
              </a:rPr>
              <a:t> </a:t>
            </a:r>
            <a:r>
              <a:rPr lang="en-US" sz="2600" dirty="0" err="1">
                <a:latin typeface="Times New Roman" panose="02020603050405020304" pitchFamily="18" charset="0"/>
              </a:rPr>
              <a:t>từng</a:t>
            </a:r>
            <a:r>
              <a:rPr lang="en-US" sz="2600" dirty="0">
                <a:latin typeface="Times New Roman" panose="02020603050405020304" pitchFamily="18" charset="0"/>
              </a:rPr>
              <a:t> </a:t>
            </a:r>
            <a:r>
              <a:rPr lang="en-US" sz="2600" dirty="0" err="1">
                <a:latin typeface="Times New Roman" panose="02020603050405020304" pitchFamily="18" charset="0"/>
              </a:rPr>
              <a:t>bài</a:t>
            </a:r>
            <a:r>
              <a:rPr lang="en-US" sz="2600" dirty="0">
                <a:latin typeface="Times New Roman" panose="02020603050405020304" pitchFamily="18" charset="0"/>
              </a:rPr>
              <a:t>?</a:t>
            </a:r>
          </a:p>
          <a:p>
            <a:pPr algn="just"/>
            <a:r>
              <a:rPr lang="en-US" sz="2600" dirty="0">
                <a:latin typeface="Times New Roman" panose="02020603050405020304" pitchFamily="18" charset="0"/>
              </a:rPr>
              <a:t>2. </a:t>
            </a:r>
            <a:r>
              <a:rPr lang="en-US" sz="2600" dirty="0" err="1">
                <a:latin typeface="Times New Roman" panose="02020603050405020304" pitchFamily="18" charset="0"/>
              </a:rPr>
              <a:t>Số</a:t>
            </a:r>
            <a:r>
              <a:rPr lang="en-US" sz="2600" dirty="0">
                <a:latin typeface="Times New Roman" panose="02020603050405020304" pitchFamily="18" charset="0"/>
              </a:rPr>
              <a:t> </a:t>
            </a:r>
            <a:r>
              <a:rPr lang="en-US" sz="2600" dirty="0" err="1">
                <a:latin typeface="Times New Roman" panose="02020603050405020304" pitchFamily="18" charset="0"/>
              </a:rPr>
              <a:t>hoạt</a:t>
            </a:r>
            <a:r>
              <a:rPr lang="en-US" sz="2600" dirty="0">
                <a:latin typeface="Times New Roman" panose="02020603050405020304" pitchFamily="18" charset="0"/>
              </a:rPr>
              <a:t> </a:t>
            </a:r>
            <a:r>
              <a:rPr lang="en-US" sz="2600" dirty="0" err="1">
                <a:latin typeface="Times New Roman" panose="02020603050405020304" pitchFamily="18" charset="0"/>
              </a:rPr>
              <a:t>động</a:t>
            </a:r>
            <a:r>
              <a:rPr lang="en-US" sz="2600" dirty="0">
                <a:latin typeface="Times New Roman" panose="02020603050405020304" pitchFamily="18" charset="0"/>
              </a:rPr>
              <a:t> </a:t>
            </a:r>
            <a:r>
              <a:rPr lang="en-US" sz="2600" dirty="0" err="1">
                <a:latin typeface="Times New Roman" panose="02020603050405020304" pitchFamily="18" charset="0"/>
              </a:rPr>
              <a:t>khám</a:t>
            </a:r>
            <a:r>
              <a:rPr lang="en-US" sz="2600" dirty="0">
                <a:latin typeface="Times New Roman" panose="02020603050405020304" pitchFamily="18" charset="0"/>
              </a:rPr>
              <a:t> </a:t>
            </a:r>
            <a:r>
              <a:rPr lang="en-US" sz="2600" dirty="0" err="1">
                <a:latin typeface="Times New Roman" panose="02020603050405020304" pitchFamily="18" charset="0"/>
              </a:rPr>
              <a:t>phá</a:t>
            </a:r>
            <a:r>
              <a:rPr lang="en-US" sz="2600" dirty="0">
                <a:latin typeface="Times New Roman" panose="02020603050405020304" pitchFamily="18" charset="0"/>
              </a:rPr>
              <a:t> </a:t>
            </a:r>
            <a:r>
              <a:rPr lang="en-US" sz="2600" dirty="0" err="1">
                <a:latin typeface="Times New Roman" panose="02020603050405020304" pitchFamily="18" charset="0"/>
              </a:rPr>
              <a:t>có</a:t>
            </a:r>
            <a:r>
              <a:rPr lang="en-US" sz="2600" dirty="0">
                <a:latin typeface="Times New Roman" panose="02020603050405020304" pitchFamily="18" charset="0"/>
              </a:rPr>
              <a:t> </a:t>
            </a:r>
            <a:r>
              <a:rPr lang="en-US" sz="2600" dirty="0" err="1">
                <a:latin typeface="Times New Roman" panose="02020603050405020304" pitchFamily="18" charset="0"/>
              </a:rPr>
              <a:t>tương</a:t>
            </a:r>
            <a:r>
              <a:rPr lang="en-US" sz="2600" dirty="0">
                <a:latin typeface="Times New Roman" panose="02020603050405020304" pitchFamily="18" charset="0"/>
              </a:rPr>
              <a:t> </a:t>
            </a:r>
            <a:r>
              <a:rPr lang="en-US" sz="2600" dirty="0" err="1">
                <a:latin typeface="Times New Roman" panose="02020603050405020304" pitchFamily="18" charset="0"/>
              </a:rPr>
              <a:t>ứng</a:t>
            </a:r>
            <a:r>
              <a:rPr lang="en-US" sz="2600" dirty="0">
                <a:latin typeface="Times New Roman" panose="02020603050405020304" pitchFamily="18" charset="0"/>
              </a:rPr>
              <a:t> </a:t>
            </a:r>
            <a:r>
              <a:rPr lang="en-US" sz="2600" dirty="0" err="1">
                <a:latin typeface="Times New Roman" panose="02020603050405020304" pitchFamily="18" charset="0"/>
              </a:rPr>
              <a:t>với</a:t>
            </a:r>
            <a:r>
              <a:rPr lang="en-US" sz="2600" dirty="0">
                <a:latin typeface="Times New Roman" panose="02020603050405020304" pitchFamily="18" charset="0"/>
              </a:rPr>
              <a:t> </a:t>
            </a:r>
            <a:r>
              <a:rPr lang="en-US" sz="2600" dirty="0" err="1">
                <a:latin typeface="Times New Roman" panose="02020603050405020304" pitchFamily="18" charset="0"/>
              </a:rPr>
              <a:t>số</a:t>
            </a:r>
            <a:r>
              <a:rPr lang="en-US" sz="2600" dirty="0">
                <a:latin typeface="Times New Roman" panose="02020603050405020304" pitchFamily="18" charset="0"/>
              </a:rPr>
              <a:t> </a:t>
            </a:r>
            <a:r>
              <a:rPr lang="en-US" sz="2600" dirty="0" err="1">
                <a:latin typeface="Times New Roman" panose="02020603050405020304" pitchFamily="18" charset="0"/>
              </a:rPr>
              <a:t>yêu</a:t>
            </a:r>
            <a:r>
              <a:rPr lang="en-US" sz="2600" dirty="0">
                <a:latin typeface="Times New Roman" panose="02020603050405020304" pitchFamily="18" charset="0"/>
              </a:rPr>
              <a:t> </a:t>
            </a:r>
            <a:r>
              <a:rPr lang="en-US" sz="2600" dirty="0" err="1">
                <a:latin typeface="Times New Roman" panose="02020603050405020304" pitchFamily="18" charset="0"/>
              </a:rPr>
              <a:t>cầu</a:t>
            </a:r>
            <a:r>
              <a:rPr lang="en-US" sz="2600" dirty="0">
                <a:latin typeface="Times New Roman" panose="02020603050405020304" pitchFamily="18" charset="0"/>
              </a:rPr>
              <a:t> </a:t>
            </a:r>
            <a:r>
              <a:rPr lang="en-US" sz="2600" dirty="0" err="1">
                <a:latin typeface="Times New Roman" panose="02020603050405020304" pitchFamily="18" charset="0"/>
              </a:rPr>
              <a:t>cần</a:t>
            </a:r>
            <a:r>
              <a:rPr lang="en-US" sz="2600" dirty="0">
                <a:latin typeface="Times New Roman" panose="02020603050405020304" pitchFamily="18" charset="0"/>
              </a:rPr>
              <a:t> </a:t>
            </a:r>
            <a:r>
              <a:rPr lang="en-US" sz="2600" dirty="0" err="1">
                <a:latin typeface="Times New Roman" panose="02020603050405020304" pitchFamily="18" charset="0"/>
              </a:rPr>
              <a:t>đạt</a:t>
            </a:r>
            <a:r>
              <a:rPr lang="en-US" sz="2600" dirty="0">
                <a:latin typeface="Times New Roman" panose="02020603050405020304" pitchFamily="18" charset="0"/>
              </a:rPr>
              <a:t>?</a:t>
            </a:r>
          </a:p>
          <a:p>
            <a:pPr algn="just"/>
            <a:r>
              <a:rPr lang="en-US" sz="2600" dirty="0">
                <a:latin typeface="Times New Roman" panose="02020603050405020304" pitchFamily="18" charset="0"/>
              </a:rPr>
              <a:t>3. </a:t>
            </a:r>
            <a:r>
              <a:rPr lang="en-US" sz="2600" dirty="0" err="1">
                <a:latin typeface="Times New Roman" panose="02020603050405020304" pitchFamily="18" charset="0"/>
              </a:rPr>
              <a:t>Phần</a:t>
            </a:r>
            <a:r>
              <a:rPr lang="en-US" sz="2600" dirty="0">
                <a:latin typeface="Times New Roman" panose="02020603050405020304" pitchFamily="18" charset="0"/>
              </a:rPr>
              <a:t> </a:t>
            </a:r>
            <a:r>
              <a:rPr lang="en-US" sz="2600" dirty="0" err="1">
                <a:latin typeface="Times New Roman" panose="02020603050405020304" pitchFamily="18" charset="0"/>
              </a:rPr>
              <a:t>vận</a:t>
            </a:r>
            <a:r>
              <a:rPr lang="en-US" sz="2600" dirty="0">
                <a:latin typeface="Times New Roman" panose="02020603050405020304" pitchFamily="18" charset="0"/>
              </a:rPr>
              <a:t> </a:t>
            </a:r>
            <a:r>
              <a:rPr lang="en-US" sz="2600" dirty="0" err="1">
                <a:latin typeface="Times New Roman" panose="02020603050405020304" pitchFamily="18" charset="0"/>
              </a:rPr>
              <a:t>dụng</a:t>
            </a:r>
            <a:r>
              <a:rPr lang="en-US" sz="2600" dirty="0">
                <a:latin typeface="Times New Roman" panose="02020603050405020304" pitchFamily="18" charset="0"/>
              </a:rPr>
              <a:t> </a:t>
            </a:r>
            <a:r>
              <a:rPr lang="en-US" sz="2600" dirty="0" err="1">
                <a:latin typeface="Times New Roman" panose="02020603050405020304" pitchFamily="18" charset="0"/>
              </a:rPr>
              <a:t>được</a:t>
            </a:r>
            <a:r>
              <a:rPr lang="en-US" sz="2600" dirty="0">
                <a:latin typeface="Times New Roman" panose="02020603050405020304" pitchFamily="18" charset="0"/>
              </a:rPr>
              <a:t> </a:t>
            </a:r>
            <a:r>
              <a:rPr lang="en-US" sz="2600" dirty="0" err="1">
                <a:latin typeface="Times New Roman" panose="02020603050405020304" pitchFamily="18" charset="0"/>
              </a:rPr>
              <a:t>tổ</a:t>
            </a:r>
            <a:r>
              <a:rPr lang="en-US" sz="2600" dirty="0">
                <a:latin typeface="Times New Roman" panose="02020603050405020304" pitchFamily="18" charset="0"/>
              </a:rPr>
              <a:t> </a:t>
            </a:r>
            <a:r>
              <a:rPr lang="en-US" sz="2600" dirty="0" err="1">
                <a:latin typeface="Times New Roman" panose="02020603050405020304" pitchFamily="18" charset="0"/>
              </a:rPr>
              <a:t>chức</a:t>
            </a:r>
            <a:r>
              <a:rPr lang="en-US" sz="2600" dirty="0">
                <a:latin typeface="Times New Roman" panose="02020603050405020304" pitchFamily="18" charset="0"/>
              </a:rPr>
              <a:t> </a:t>
            </a:r>
            <a:r>
              <a:rPr lang="en-US" sz="2600" dirty="0" err="1">
                <a:latin typeface="Times New Roman" panose="02020603050405020304" pitchFamily="18" charset="0"/>
              </a:rPr>
              <a:t>trên</a:t>
            </a:r>
            <a:r>
              <a:rPr lang="en-US" sz="2600" dirty="0">
                <a:latin typeface="Times New Roman" panose="02020603050405020304" pitchFamily="18" charset="0"/>
              </a:rPr>
              <a:t> </a:t>
            </a:r>
            <a:r>
              <a:rPr lang="en-US" sz="2600" dirty="0" err="1">
                <a:latin typeface="Times New Roman" panose="02020603050405020304" pitchFamily="18" charset="0"/>
              </a:rPr>
              <a:t>lớp</a:t>
            </a:r>
            <a:r>
              <a:rPr lang="en-US" sz="2600" dirty="0">
                <a:latin typeface="Times New Roman" panose="02020603050405020304" pitchFamily="18" charset="0"/>
              </a:rPr>
              <a:t> hay </a:t>
            </a:r>
            <a:r>
              <a:rPr lang="en-US" sz="2600" dirty="0" err="1">
                <a:latin typeface="Times New Roman" panose="02020603050405020304" pitchFamily="18" charset="0"/>
              </a:rPr>
              <a:t>ngoài</a:t>
            </a:r>
            <a:r>
              <a:rPr lang="en-US" sz="2600" dirty="0">
                <a:latin typeface="Times New Roman" panose="02020603050405020304" pitchFamily="18" charset="0"/>
              </a:rPr>
              <a:t> </a:t>
            </a:r>
            <a:r>
              <a:rPr lang="en-US" sz="2600" dirty="0" err="1">
                <a:latin typeface="Times New Roman" panose="02020603050405020304" pitchFamily="18" charset="0"/>
              </a:rPr>
              <a:t>lớp</a:t>
            </a:r>
            <a:r>
              <a:rPr lang="en-US" sz="2600" dirty="0">
                <a:latin typeface="Times New Roman" panose="02020603050405020304" pitchFamily="18" charset="0"/>
              </a:rPr>
              <a:t>?</a:t>
            </a:r>
          </a:p>
          <a:p>
            <a:pPr algn="just"/>
            <a:r>
              <a:rPr lang="en-US" sz="2600" dirty="0">
                <a:latin typeface="Times New Roman" panose="02020603050405020304" pitchFamily="18" charset="0"/>
              </a:rPr>
              <a:t>4. Khi </a:t>
            </a:r>
            <a:r>
              <a:rPr lang="en-US" sz="2600" dirty="0" err="1">
                <a:latin typeface="Times New Roman" panose="02020603050405020304" pitchFamily="18" charset="0"/>
              </a:rPr>
              <a:t>chuyển</a:t>
            </a:r>
            <a:r>
              <a:rPr lang="en-US" sz="2600" dirty="0">
                <a:latin typeface="Times New Roman" panose="02020603050405020304" pitchFamily="18" charset="0"/>
              </a:rPr>
              <a:t> </a:t>
            </a:r>
            <a:r>
              <a:rPr lang="en-US" sz="2600" dirty="0" err="1">
                <a:latin typeface="Times New Roman" panose="02020603050405020304" pitchFamily="18" charset="0"/>
              </a:rPr>
              <a:t>tiết</a:t>
            </a:r>
            <a:r>
              <a:rPr lang="en-US" sz="2600" dirty="0">
                <a:latin typeface="Times New Roman" panose="02020603050405020304" pitchFamily="18" charset="0"/>
              </a:rPr>
              <a:t>, </a:t>
            </a:r>
            <a:r>
              <a:rPr lang="en-US" sz="2600" dirty="0" err="1">
                <a:latin typeface="Times New Roman" panose="02020603050405020304" pitchFamily="18" charset="0"/>
              </a:rPr>
              <a:t>có</a:t>
            </a:r>
            <a:r>
              <a:rPr lang="en-US" sz="2600" dirty="0">
                <a:latin typeface="Times New Roman" panose="02020603050405020304" pitchFamily="18" charset="0"/>
              </a:rPr>
              <a:t> </a:t>
            </a:r>
            <a:r>
              <a:rPr lang="en-US" sz="2600" dirty="0" err="1">
                <a:latin typeface="Times New Roman" panose="02020603050405020304" pitchFamily="18" charset="0"/>
              </a:rPr>
              <a:t>cần</a:t>
            </a:r>
            <a:r>
              <a:rPr lang="en-US" sz="2600" dirty="0">
                <a:latin typeface="Times New Roman" panose="02020603050405020304" pitchFamily="18" charset="0"/>
              </a:rPr>
              <a:t> </a:t>
            </a:r>
            <a:r>
              <a:rPr lang="en-US" sz="2600" dirty="0" err="1">
                <a:latin typeface="Times New Roman" panose="02020603050405020304" pitchFamily="18" charset="0"/>
              </a:rPr>
              <a:t>khởi</a:t>
            </a:r>
            <a:r>
              <a:rPr lang="en-US" sz="2600" dirty="0">
                <a:latin typeface="Times New Roman" panose="02020603050405020304" pitchFamily="18" charset="0"/>
              </a:rPr>
              <a:t> </a:t>
            </a:r>
            <a:r>
              <a:rPr lang="en-US" sz="2600" dirty="0" err="1">
                <a:latin typeface="Times New Roman" panose="02020603050405020304" pitchFamily="18" charset="0"/>
              </a:rPr>
              <a:t>động</a:t>
            </a:r>
            <a:r>
              <a:rPr lang="en-US" sz="2600" dirty="0">
                <a:latin typeface="Times New Roman" panose="02020603050405020304" pitchFamily="18" charset="0"/>
              </a:rPr>
              <a:t> </a:t>
            </a:r>
            <a:r>
              <a:rPr lang="en-US" sz="2600" dirty="0" err="1">
                <a:latin typeface="Times New Roman" panose="02020603050405020304" pitchFamily="18" charset="0"/>
              </a:rPr>
              <a:t>lại</a:t>
            </a:r>
            <a:r>
              <a:rPr lang="en-US" sz="2600" dirty="0">
                <a:latin typeface="Times New Roman" panose="02020603050405020304" pitchFamily="18" charset="0"/>
              </a:rPr>
              <a:t> </a:t>
            </a:r>
            <a:r>
              <a:rPr lang="en-US" sz="2600" dirty="0" err="1">
                <a:latin typeface="Times New Roman" panose="02020603050405020304" pitchFamily="18" charset="0"/>
              </a:rPr>
              <a:t>cho</a:t>
            </a:r>
            <a:r>
              <a:rPr lang="en-US" sz="2600" dirty="0">
                <a:latin typeface="Times New Roman" panose="02020603050405020304" pitchFamily="18" charset="0"/>
              </a:rPr>
              <a:t> </a:t>
            </a:r>
            <a:r>
              <a:rPr lang="en-US" sz="2600" dirty="0" err="1">
                <a:latin typeface="Times New Roman" panose="02020603050405020304" pitchFamily="18" charset="0"/>
              </a:rPr>
              <a:t>lớp</a:t>
            </a:r>
            <a:r>
              <a:rPr lang="en-US" sz="2600" dirty="0">
                <a:latin typeface="Times New Roman" panose="02020603050405020304" pitchFamily="18" charset="0"/>
              </a:rPr>
              <a:t> </a:t>
            </a:r>
            <a:r>
              <a:rPr lang="en-US" sz="2600" dirty="0" err="1">
                <a:latin typeface="Times New Roman" panose="02020603050405020304" pitchFamily="18" charset="0"/>
              </a:rPr>
              <a:t>học</a:t>
            </a:r>
            <a:r>
              <a:rPr lang="en-US" sz="2600" dirty="0">
                <a:latin typeface="Times New Roman" panose="02020603050405020304" pitchFamily="18" charset="0"/>
              </a:rPr>
              <a:t>?</a:t>
            </a:r>
          </a:p>
          <a:p>
            <a:pPr algn="just"/>
            <a:r>
              <a:rPr lang="en-US" sz="2600" dirty="0">
                <a:latin typeface="Times New Roman" panose="02020603050405020304" pitchFamily="18" charset="0"/>
              </a:rPr>
              <a:t>5. </a:t>
            </a:r>
            <a:r>
              <a:rPr lang="en-US" sz="2600" dirty="0" err="1">
                <a:latin typeface="Times New Roman" panose="02020603050405020304" pitchFamily="18" charset="0"/>
              </a:rPr>
              <a:t>Đồ</a:t>
            </a:r>
            <a:r>
              <a:rPr lang="en-US" sz="2600" dirty="0">
                <a:latin typeface="Times New Roman" panose="02020603050405020304" pitchFamily="18" charset="0"/>
              </a:rPr>
              <a:t> </a:t>
            </a:r>
            <a:r>
              <a:rPr lang="en-US" sz="2600" dirty="0" err="1">
                <a:latin typeface="Times New Roman" panose="02020603050405020304" pitchFamily="18" charset="0"/>
              </a:rPr>
              <a:t>dùng</a:t>
            </a:r>
            <a:r>
              <a:rPr lang="en-US" sz="2600" dirty="0">
                <a:latin typeface="Times New Roman" panose="02020603050405020304" pitchFamily="18" charset="0"/>
              </a:rPr>
              <a:t> </a:t>
            </a:r>
            <a:r>
              <a:rPr lang="en-US" sz="2600" dirty="0" err="1">
                <a:latin typeface="Times New Roman" panose="02020603050405020304" pitchFamily="18" charset="0"/>
              </a:rPr>
              <a:t>và</a:t>
            </a:r>
            <a:r>
              <a:rPr lang="en-US" sz="2600" dirty="0">
                <a:latin typeface="Times New Roman" panose="02020603050405020304" pitchFamily="18" charset="0"/>
              </a:rPr>
              <a:t> </a:t>
            </a:r>
            <a:r>
              <a:rPr lang="en-US" sz="2600" dirty="0" err="1">
                <a:latin typeface="Times New Roman" panose="02020603050405020304" pitchFamily="18" charset="0"/>
              </a:rPr>
              <a:t>thiết</a:t>
            </a:r>
            <a:r>
              <a:rPr lang="en-US" sz="2600" dirty="0">
                <a:latin typeface="Times New Roman" panose="02020603050405020304" pitchFamily="18" charset="0"/>
              </a:rPr>
              <a:t> </a:t>
            </a:r>
            <a:r>
              <a:rPr lang="en-US" sz="2600" dirty="0" err="1">
                <a:latin typeface="Times New Roman" panose="02020603050405020304" pitchFamily="18" charset="0"/>
              </a:rPr>
              <a:t>bị</a:t>
            </a:r>
            <a:r>
              <a:rPr lang="en-US" sz="2600" dirty="0">
                <a:latin typeface="Times New Roman" panose="02020603050405020304" pitchFamily="18" charset="0"/>
              </a:rPr>
              <a:t> </a:t>
            </a:r>
            <a:r>
              <a:rPr lang="en-US" sz="2600" dirty="0" err="1">
                <a:latin typeface="Times New Roman" panose="02020603050405020304" pitchFamily="18" charset="0"/>
              </a:rPr>
              <a:t>dạy</a:t>
            </a:r>
            <a:r>
              <a:rPr lang="en-US" sz="2600" dirty="0">
                <a:latin typeface="Times New Roman" panose="02020603050405020304" pitchFamily="18" charset="0"/>
              </a:rPr>
              <a:t> </a:t>
            </a:r>
            <a:r>
              <a:rPr lang="en-US" sz="2600" dirty="0" err="1">
                <a:latin typeface="Times New Roman" panose="02020603050405020304" pitchFamily="18" charset="0"/>
              </a:rPr>
              <a:t>học</a:t>
            </a:r>
            <a:r>
              <a:rPr lang="en-US" sz="2600" dirty="0">
                <a:latin typeface="Times New Roman" panose="02020603050405020304" pitchFamily="18" charset="0"/>
              </a:rPr>
              <a:t> </a:t>
            </a:r>
            <a:r>
              <a:rPr lang="en-US" sz="2600" dirty="0" err="1">
                <a:latin typeface="Times New Roman" panose="02020603050405020304" pitchFamily="18" charset="0"/>
              </a:rPr>
              <a:t>tối</a:t>
            </a:r>
            <a:r>
              <a:rPr lang="en-US" sz="2600" dirty="0">
                <a:latin typeface="Times New Roman" panose="02020603050405020304" pitchFamily="18" charset="0"/>
              </a:rPr>
              <a:t> </a:t>
            </a:r>
            <a:r>
              <a:rPr lang="en-US" sz="2600" dirty="0" err="1">
                <a:latin typeface="Times New Roman" panose="02020603050405020304" pitchFamily="18" charset="0"/>
              </a:rPr>
              <a:t>thiểu</a:t>
            </a:r>
            <a:r>
              <a:rPr lang="en-US" sz="2600" dirty="0">
                <a:latin typeface="Times New Roman" panose="02020603050405020304" pitchFamily="18" charset="0"/>
              </a:rPr>
              <a:t> </a:t>
            </a:r>
            <a:r>
              <a:rPr lang="en-US" sz="2600" dirty="0" err="1">
                <a:latin typeface="Times New Roman" panose="02020603050405020304" pitchFamily="18" charset="0"/>
              </a:rPr>
              <a:t>của</a:t>
            </a:r>
            <a:r>
              <a:rPr lang="en-US" sz="2600" dirty="0">
                <a:latin typeface="Times New Roman" panose="02020603050405020304" pitchFamily="18" charset="0"/>
              </a:rPr>
              <a:t> </a:t>
            </a:r>
            <a:r>
              <a:rPr lang="en-US" sz="2600" dirty="0" err="1">
                <a:latin typeface="Times New Roman" panose="02020603050405020304" pitchFamily="18" charset="0"/>
              </a:rPr>
              <a:t>môn</a:t>
            </a:r>
            <a:r>
              <a:rPr lang="en-US" sz="2600" dirty="0">
                <a:latin typeface="Times New Roman" panose="02020603050405020304" pitchFamily="18" charset="0"/>
              </a:rPr>
              <a:t> </a:t>
            </a:r>
            <a:r>
              <a:rPr lang="en-US" sz="2600" dirty="0" err="1">
                <a:latin typeface="Times New Roman" panose="02020603050405020304" pitchFamily="18" charset="0"/>
              </a:rPr>
              <a:t>học</a:t>
            </a:r>
            <a:r>
              <a:rPr lang="en-US" sz="2600" dirty="0">
                <a:latin typeface="Times New Roman" panose="02020603050405020304" pitchFamily="18" charset="0"/>
              </a:rPr>
              <a:t> </a:t>
            </a:r>
            <a:r>
              <a:rPr lang="en-US" sz="2600" dirty="0" err="1">
                <a:latin typeface="Times New Roman" panose="02020603050405020304" pitchFamily="18" charset="0"/>
              </a:rPr>
              <a:t>là</a:t>
            </a:r>
            <a:r>
              <a:rPr lang="en-US" sz="2600" dirty="0">
                <a:latin typeface="Times New Roman" panose="02020603050405020304" pitchFamily="18" charset="0"/>
              </a:rPr>
              <a:t> </a:t>
            </a:r>
            <a:r>
              <a:rPr lang="en-US" sz="2600" dirty="0" err="1">
                <a:latin typeface="Times New Roman" panose="02020603050405020304" pitchFamily="18" charset="0"/>
              </a:rPr>
              <a:t>gì</a:t>
            </a:r>
            <a:r>
              <a:rPr lang="en-US" sz="2600" dirty="0">
                <a:latin typeface="Times New Roman" panose="02020603050405020304" pitchFamily="18" charset="0"/>
              </a:rPr>
              <a:t>?</a:t>
            </a:r>
          </a:p>
          <a:p>
            <a:pPr algn="just"/>
            <a:r>
              <a:rPr lang="en-US" sz="2600" dirty="0">
                <a:latin typeface="Times New Roman" panose="02020603050405020304" pitchFamily="18" charset="0"/>
              </a:rPr>
              <a:t>6. </a:t>
            </a:r>
            <a:r>
              <a:rPr lang="en-US" sz="2600" dirty="0" err="1">
                <a:latin typeface="Times New Roman" panose="02020603050405020304" pitchFamily="18" charset="0"/>
              </a:rPr>
              <a:t>Việc</a:t>
            </a:r>
            <a:r>
              <a:rPr lang="en-US" sz="2600" dirty="0">
                <a:latin typeface="Times New Roman" panose="02020603050405020304" pitchFamily="18" charset="0"/>
              </a:rPr>
              <a:t> </a:t>
            </a:r>
            <a:r>
              <a:rPr lang="en-US" sz="2600" dirty="0" err="1">
                <a:latin typeface="Times New Roman" panose="02020603050405020304" pitchFamily="18" charset="0"/>
              </a:rPr>
              <a:t>thay</a:t>
            </a:r>
            <a:r>
              <a:rPr lang="en-US" sz="2600" dirty="0">
                <a:latin typeface="Times New Roman" panose="02020603050405020304" pitchFamily="18" charset="0"/>
              </a:rPr>
              <a:t> </a:t>
            </a:r>
            <a:r>
              <a:rPr lang="en-US" sz="2600" dirty="0" err="1">
                <a:latin typeface="Times New Roman" panose="02020603050405020304" pitchFamily="18" charset="0"/>
              </a:rPr>
              <a:t>thế</a:t>
            </a:r>
            <a:r>
              <a:rPr lang="en-US" sz="2600" dirty="0">
                <a:latin typeface="Times New Roman" panose="02020603050405020304" pitchFamily="18" charset="0"/>
              </a:rPr>
              <a:t> </a:t>
            </a:r>
            <a:r>
              <a:rPr lang="en-US" sz="2600" dirty="0" err="1">
                <a:latin typeface="Times New Roman" panose="02020603050405020304" pitchFamily="18" charset="0"/>
              </a:rPr>
              <a:t>một</a:t>
            </a:r>
            <a:r>
              <a:rPr lang="en-US" sz="2600" dirty="0">
                <a:latin typeface="Times New Roman" panose="02020603050405020304" pitchFamily="18" charset="0"/>
              </a:rPr>
              <a:t> </a:t>
            </a:r>
            <a:r>
              <a:rPr lang="en-US" sz="2600" dirty="0" err="1">
                <a:latin typeface="Times New Roman" panose="02020603050405020304" pitchFamily="18" charset="0"/>
              </a:rPr>
              <a:t>hoạt</a:t>
            </a:r>
            <a:r>
              <a:rPr lang="en-US" sz="2600" dirty="0">
                <a:latin typeface="Times New Roman" panose="02020603050405020304" pitchFamily="18" charset="0"/>
              </a:rPr>
              <a:t> </a:t>
            </a:r>
            <a:r>
              <a:rPr lang="en-US" sz="2600" dirty="0" err="1">
                <a:latin typeface="Times New Roman" panose="02020603050405020304" pitchFamily="18" charset="0"/>
              </a:rPr>
              <a:t>động</a:t>
            </a:r>
            <a:r>
              <a:rPr lang="en-US" sz="2600" dirty="0">
                <a:latin typeface="Times New Roman" panose="02020603050405020304" pitchFamily="18" charset="0"/>
              </a:rPr>
              <a:t> </a:t>
            </a:r>
            <a:r>
              <a:rPr lang="en-US" sz="2600" dirty="0" err="1">
                <a:latin typeface="Times New Roman" panose="02020603050405020304" pitchFamily="18" charset="0"/>
              </a:rPr>
              <a:t>trong</a:t>
            </a:r>
            <a:r>
              <a:rPr lang="en-US" sz="2600" dirty="0">
                <a:latin typeface="Times New Roman" panose="02020603050405020304" pitchFamily="18" charset="0"/>
              </a:rPr>
              <a:t> </a:t>
            </a:r>
            <a:r>
              <a:rPr lang="en-US" sz="2600" dirty="0" err="1">
                <a:latin typeface="Times New Roman" panose="02020603050405020304" pitchFamily="18" charset="0"/>
              </a:rPr>
              <a:t>sách</a:t>
            </a:r>
            <a:r>
              <a:rPr lang="en-US" sz="2600" dirty="0">
                <a:latin typeface="Times New Roman" panose="02020603050405020304" pitchFamily="18" charset="0"/>
              </a:rPr>
              <a:t> </a:t>
            </a:r>
            <a:r>
              <a:rPr lang="en-US" sz="2600" dirty="0" err="1">
                <a:latin typeface="Times New Roman" panose="02020603050405020304" pitchFamily="18" charset="0"/>
              </a:rPr>
              <a:t>có</a:t>
            </a:r>
            <a:r>
              <a:rPr lang="en-US" sz="2600" dirty="0">
                <a:latin typeface="Times New Roman" panose="02020603050405020304" pitchFamily="18" charset="0"/>
              </a:rPr>
              <a:t> </a:t>
            </a:r>
            <a:r>
              <a:rPr lang="en-US" sz="2600" dirty="0" err="1">
                <a:latin typeface="Times New Roman" panose="02020603050405020304" pitchFamily="18" charset="0"/>
              </a:rPr>
              <a:t>được</a:t>
            </a:r>
            <a:r>
              <a:rPr lang="en-US" sz="2600" dirty="0">
                <a:latin typeface="Times New Roman" panose="02020603050405020304" pitchFamily="18" charset="0"/>
              </a:rPr>
              <a:t> </a:t>
            </a:r>
            <a:r>
              <a:rPr lang="en-US" sz="2600" dirty="0" err="1">
                <a:latin typeface="Times New Roman" panose="02020603050405020304" pitchFamily="18" charset="0"/>
              </a:rPr>
              <a:t>phép</a:t>
            </a:r>
            <a:r>
              <a:rPr lang="en-US" sz="2600" dirty="0">
                <a:latin typeface="Times New Roman" panose="02020603050405020304" pitchFamily="18" charset="0"/>
              </a:rPr>
              <a:t> hay </a:t>
            </a:r>
            <a:r>
              <a:rPr lang="en-US" sz="2600" dirty="0" err="1">
                <a:latin typeface="Times New Roman" panose="02020603050405020304" pitchFamily="18" charset="0"/>
              </a:rPr>
              <a:t>không</a:t>
            </a:r>
            <a:r>
              <a:rPr lang="en-US" sz="2600" dirty="0">
                <a:latin typeface="Times New Roman" panose="02020603050405020304" pitchFamily="18" charset="0"/>
              </a:rPr>
              <a:t>?</a:t>
            </a:r>
          </a:p>
          <a:p>
            <a:pPr algn="just"/>
            <a:r>
              <a:rPr lang="en-US" sz="2600" dirty="0">
                <a:latin typeface="Times New Roman" panose="02020603050405020304" pitchFamily="18" charset="0"/>
              </a:rPr>
              <a:t>7. </a:t>
            </a:r>
            <a:r>
              <a:rPr lang="en-US" sz="2600" dirty="0" err="1">
                <a:latin typeface="Times New Roman" panose="02020603050405020304" pitchFamily="18" charset="0"/>
              </a:rPr>
              <a:t>Điểm</a:t>
            </a:r>
            <a:r>
              <a:rPr lang="en-US" sz="2600" dirty="0">
                <a:latin typeface="Times New Roman" panose="02020603050405020304" pitchFamily="18" charset="0"/>
              </a:rPr>
              <a:t> </a:t>
            </a:r>
            <a:r>
              <a:rPr lang="en-US" sz="2600" dirty="0" err="1">
                <a:latin typeface="Times New Roman" panose="02020603050405020304" pitchFamily="18" charset="0"/>
              </a:rPr>
              <a:t>cần</a:t>
            </a:r>
            <a:r>
              <a:rPr lang="en-US" sz="2600" dirty="0">
                <a:latin typeface="Times New Roman" panose="02020603050405020304" pitchFamily="18" charset="0"/>
              </a:rPr>
              <a:t> </a:t>
            </a:r>
            <a:r>
              <a:rPr lang="en-US" sz="2600" dirty="0" err="1">
                <a:latin typeface="Times New Roman" panose="02020603050405020304" pitchFamily="18" charset="0"/>
              </a:rPr>
              <a:t>lưu</a:t>
            </a:r>
            <a:r>
              <a:rPr lang="en-US" sz="2600" dirty="0">
                <a:latin typeface="Times New Roman" panose="02020603050405020304" pitchFamily="18" charset="0"/>
              </a:rPr>
              <a:t> ý </a:t>
            </a:r>
            <a:r>
              <a:rPr lang="en-US" sz="2600" dirty="0" err="1">
                <a:latin typeface="Times New Roman" panose="02020603050405020304" pitchFamily="18" charset="0"/>
              </a:rPr>
              <a:t>để</a:t>
            </a:r>
            <a:r>
              <a:rPr lang="en-US" sz="2600" dirty="0">
                <a:latin typeface="Times New Roman" panose="02020603050405020304" pitchFamily="18" charset="0"/>
              </a:rPr>
              <a:t> </a:t>
            </a:r>
            <a:r>
              <a:rPr lang="en-US" sz="2600" dirty="0" err="1">
                <a:latin typeface="Times New Roman" panose="02020603050405020304" pitchFamily="18" charset="0"/>
              </a:rPr>
              <a:t>đảm</a:t>
            </a:r>
            <a:r>
              <a:rPr lang="en-US" sz="2600" dirty="0">
                <a:latin typeface="Times New Roman" panose="02020603050405020304" pitchFamily="18" charset="0"/>
              </a:rPr>
              <a:t> </a:t>
            </a:r>
            <a:r>
              <a:rPr lang="en-US" sz="2600" dirty="0" err="1">
                <a:latin typeface="Times New Roman" panose="02020603050405020304" pitchFamily="18" charset="0"/>
              </a:rPr>
              <a:t>bảo</a:t>
            </a:r>
            <a:r>
              <a:rPr lang="en-US" sz="2600" dirty="0">
                <a:latin typeface="Times New Roman" panose="02020603050405020304" pitchFamily="18" charset="0"/>
              </a:rPr>
              <a:t> </a:t>
            </a:r>
            <a:r>
              <a:rPr lang="en-US" sz="2600" dirty="0" err="1">
                <a:latin typeface="Times New Roman" panose="02020603050405020304" pitchFamily="18" charset="0"/>
              </a:rPr>
              <a:t>đạt</a:t>
            </a:r>
            <a:r>
              <a:rPr lang="en-US" sz="2600" dirty="0">
                <a:latin typeface="Times New Roman" panose="02020603050405020304" pitchFamily="18" charset="0"/>
              </a:rPr>
              <a:t> </a:t>
            </a:r>
            <a:r>
              <a:rPr lang="en-US" sz="2600" dirty="0" err="1">
                <a:latin typeface="Times New Roman" panose="02020603050405020304" pitchFamily="18" charset="0"/>
              </a:rPr>
              <a:t>được</a:t>
            </a:r>
            <a:r>
              <a:rPr lang="en-US" sz="2600" dirty="0">
                <a:latin typeface="Times New Roman" panose="02020603050405020304" pitchFamily="18" charset="0"/>
              </a:rPr>
              <a:t> </a:t>
            </a:r>
            <a:r>
              <a:rPr lang="en-US" sz="2600" dirty="0" err="1">
                <a:latin typeface="Times New Roman" panose="02020603050405020304" pitchFamily="18" charset="0"/>
              </a:rPr>
              <a:t>yêu</a:t>
            </a:r>
            <a:r>
              <a:rPr lang="en-US" sz="2600" dirty="0">
                <a:latin typeface="Times New Roman" panose="02020603050405020304" pitchFamily="18" charset="0"/>
              </a:rPr>
              <a:t> </a:t>
            </a:r>
            <a:r>
              <a:rPr lang="en-US" sz="2600" dirty="0" err="1">
                <a:latin typeface="Times New Roman" panose="02020603050405020304" pitchFamily="18" charset="0"/>
              </a:rPr>
              <a:t>cầu</a:t>
            </a:r>
            <a:r>
              <a:rPr lang="en-US" sz="2600" dirty="0">
                <a:latin typeface="Times New Roman" panose="02020603050405020304" pitchFamily="18" charset="0"/>
              </a:rPr>
              <a:t> </a:t>
            </a:r>
            <a:r>
              <a:rPr lang="en-US" sz="2600" dirty="0" err="1">
                <a:latin typeface="Times New Roman" panose="02020603050405020304" pitchFamily="18" charset="0"/>
              </a:rPr>
              <a:t>cần</a:t>
            </a:r>
            <a:r>
              <a:rPr lang="en-US" sz="2600" dirty="0">
                <a:latin typeface="Times New Roman" panose="02020603050405020304" pitchFamily="18" charset="0"/>
              </a:rPr>
              <a:t> </a:t>
            </a:r>
            <a:r>
              <a:rPr lang="en-US" sz="2600" dirty="0" err="1">
                <a:latin typeface="Times New Roman" panose="02020603050405020304" pitchFamily="18" charset="0"/>
              </a:rPr>
              <a:t>đạt</a:t>
            </a:r>
            <a:r>
              <a:rPr lang="en-US" sz="2600" dirty="0">
                <a:latin typeface="Times New Roman" panose="02020603050405020304" pitchFamily="18" charset="0"/>
              </a:rPr>
              <a:t> </a:t>
            </a:r>
            <a:r>
              <a:rPr lang="en-US" sz="2600" dirty="0" err="1">
                <a:latin typeface="Times New Roman" panose="02020603050405020304" pitchFamily="18" charset="0"/>
              </a:rPr>
              <a:t>khi</a:t>
            </a:r>
            <a:r>
              <a:rPr lang="en-US" sz="2600" dirty="0">
                <a:latin typeface="Times New Roman" panose="02020603050405020304" pitchFamily="18" charset="0"/>
              </a:rPr>
              <a:t> </a:t>
            </a:r>
            <a:r>
              <a:rPr lang="en-US" sz="2600" dirty="0" err="1">
                <a:latin typeface="Times New Roman" panose="02020603050405020304" pitchFamily="18" charset="0"/>
              </a:rPr>
              <a:t>triển</a:t>
            </a:r>
            <a:r>
              <a:rPr lang="en-US" sz="2600" dirty="0">
                <a:latin typeface="Times New Roman" panose="02020603050405020304" pitchFamily="18" charset="0"/>
              </a:rPr>
              <a:t> </a:t>
            </a:r>
            <a:r>
              <a:rPr lang="en-US" sz="2600" dirty="0" err="1">
                <a:latin typeface="Times New Roman" panose="02020603050405020304" pitchFamily="18" charset="0"/>
              </a:rPr>
              <a:t>khai</a:t>
            </a:r>
            <a:r>
              <a:rPr lang="en-US" sz="2600" dirty="0">
                <a:latin typeface="Times New Roman" panose="02020603050405020304" pitchFamily="18" charset="0"/>
              </a:rPr>
              <a:t> </a:t>
            </a:r>
            <a:r>
              <a:rPr lang="en-US" sz="2600" dirty="0" err="1">
                <a:latin typeface="Times New Roman" panose="02020603050405020304" pitchFamily="18" charset="0"/>
              </a:rPr>
              <a:t>bài</a:t>
            </a:r>
            <a:r>
              <a:rPr lang="en-US" sz="2600" dirty="0">
                <a:latin typeface="Times New Roman" panose="02020603050405020304" pitchFamily="18" charset="0"/>
              </a:rPr>
              <a:t> </a:t>
            </a:r>
            <a:r>
              <a:rPr lang="en-US" sz="2600" dirty="0" err="1">
                <a:latin typeface="Times New Roman" panose="02020603050405020304" pitchFamily="18" charset="0"/>
              </a:rPr>
              <a:t>dạy</a:t>
            </a:r>
            <a:r>
              <a:rPr lang="en-US" sz="2600" dirty="0">
                <a:latin typeface="Times New Roman" panose="02020603050405020304" pitchFamily="18" charset="0"/>
              </a:rPr>
              <a:t> </a:t>
            </a:r>
            <a:r>
              <a:rPr lang="en-US" sz="2600" dirty="0" err="1">
                <a:latin typeface="Times New Roman" panose="02020603050405020304" pitchFamily="18" charset="0"/>
              </a:rPr>
              <a:t>là</a:t>
            </a:r>
            <a:r>
              <a:rPr lang="en-US" sz="2600" dirty="0">
                <a:latin typeface="Times New Roman" panose="02020603050405020304" pitchFamily="18" charset="0"/>
              </a:rPr>
              <a:t> </a:t>
            </a:r>
            <a:r>
              <a:rPr lang="en-US" sz="2600" dirty="0" err="1">
                <a:latin typeface="Times New Roman" panose="02020603050405020304" pitchFamily="18" charset="0"/>
              </a:rPr>
              <a:t>gì</a:t>
            </a:r>
            <a:r>
              <a:rPr lang="en-US" sz="2600" dirty="0">
                <a:latin typeface="Times New Roman" panose="02020603050405020304" pitchFamily="18" charset="0"/>
              </a:rPr>
              <a:t>?</a:t>
            </a:r>
          </a:p>
          <a:p>
            <a:pPr algn="just"/>
            <a:r>
              <a:rPr lang="en-US" sz="2600" dirty="0">
                <a:latin typeface="Times New Roman" panose="02020603050405020304" pitchFamily="18" charset="0"/>
              </a:rPr>
              <a:t>8. </a:t>
            </a:r>
            <a:r>
              <a:rPr lang="en-US" sz="2600" dirty="0" err="1">
                <a:latin typeface="Times New Roman" panose="02020603050405020304" pitchFamily="18" charset="0"/>
              </a:rPr>
              <a:t>Với</a:t>
            </a:r>
            <a:r>
              <a:rPr lang="en-US" sz="2600" dirty="0">
                <a:latin typeface="Times New Roman" panose="02020603050405020304" pitchFamily="18" charset="0"/>
              </a:rPr>
              <a:t> </a:t>
            </a:r>
            <a:r>
              <a:rPr lang="en-US" sz="2600" dirty="0" err="1">
                <a:latin typeface="Times New Roman" panose="02020603050405020304" pitchFamily="18" charset="0"/>
              </a:rPr>
              <a:t>điều</a:t>
            </a:r>
            <a:r>
              <a:rPr lang="en-US" sz="2600" dirty="0">
                <a:latin typeface="Times New Roman" panose="02020603050405020304" pitchFamily="18" charset="0"/>
              </a:rPr>
              <a:t> </a:t>
            </a:r>
            <a:r>
              <a:rPr lang="en-US" sz="2600" dirty="0" err="1">
                <a:latin typeface="Times New Roman" panose="02020603050405020304" pitchFamily="18" charset="0"/>
              </a:rPr>
              <a:t>kiện</a:t>
            </a:r>
            <a:r>
              <a:rPr lang="en-US" sz="2600" dirty="0">
                <a:latin typeface="Times New Roman" panose="02020603050405020304" pitchFamily="18" charset="0"/>
              </a:rPr>
              <a:t> </a:t>
            </a:r>
            <a:r>
              <a:rPr lang="en-US" sz="2600" dirty="0" err="1">
                <a:latin typeface="Times New Roman" panose="02020603050405020304" pitchFamily="18" charset="0"/>
              </a:rPr>
              <a:t>chưa</a:t>
            </a:r>
            <a:r>
              <a:rPr lang="en-US" sz="2600" dirty="0">
                <a:latin typeface="Times New Roman" panose="02020603050405020304" pitchFamily="18" charset="0"/>
              </a:rPr>
              <a:t> </a:t>
            </a:r>
            <a:r>
              <a:rPr lang="en-US" sz="2600" dirty="0" err="1">
                <a:latin typeface="Times New Roman" panose="02020603050405020304" pitchFamily="18" charset="0"/>
              </a:rPr>
              <a:t>có</a:t>
            </a:r>
            <a:r>
              <a:rPr lang="en-US" sz="2600" dirty="0">
                <a:latin typeface="Times New Roman" panose="02020603050405020304" pitchFamily="18" charset="0"/>
              </a:rPr>
              <a:t> </a:t>
            </a:r>
            <a:r>
              <a:rPr lang="en-US" sz="2600" dirty="0" err="1">
                <a:latin typeface="Times New Roman" panose="02020603050405020304" pitchFamily="18" charset="0"/>
              </a:rPr>
              <a:t>máy</a:t>
            </a:r>
            <a:r>
              <a:rPr lang="en-US" sz="2600" dirty="0">
                <a:latin typeface="Times New Roman" panose="02020603050405020304" pitchFamily="18" charset="0"/>
              </a:rPr>
              <a:t> </a:t>
            </a:r>
            <a:r>
              <a:rPr lang="en-US" sz="2600" dirty="0" err="1">
                <a:latin typeface="Times New Roman" panose="02020603050405020304" pitchFamily="18" charset="0"/>
              </a:rPr>
              <a:t>chiếu</a:t>
            </a:r>
            <a:r>
              <a:rPr lang="en-US" sz="2600" dirty="0">
                <a:latin typeface="Times New Roman" panose="02020603050405020304" pitchFamily="18" charset="0"/>
              </a:rPr>
              <a:t>, </a:t>
            </a:r>
            <a:r>
              <a:rPr lang="en-US" sz="2600" dirty="0" err="1">
                <a:latin typeface="Times New Roman" panose="02020603050405020304" pitchFamily="18" charset="0"/>
              </a:rPr>
              <a:t>bài</a:t>
            </a:r>
            <a:r>
              <a:rPr lang="en-US" sz="2600" dirty="0">
                <a:latin typeface="Times New Roman" panose="02020603050405020304" pitchFamily="18" charset="0"/>
              </a:rPr>
              <a:t> ppt </a:t>
            </a:r>
            <a:r>
              <a:rPr lang="en-US" sz="2600" dirty="0" err="1">
                <a:latin typeface="Times New Roman" panose="02020603050405020304" pitchFamily="18" charset="0"/>
              </a:rPr>
              <a:t>như</a:t>
            </a:r>
            <a:r>
              <a:rPr lang="en-US" sz="2600" dirty="0">
                <a:latin typeface="Times New Roman" panose="02020603050405020304" pitchFamily="18" charset="0"/>
              </a:rPr>
              <a:t> </a:t>
            </a:r>
            <a:r>
              <a:rPr lang="en-US" sz="2600" dirty="0" err="1">
                <a:latin typeface="Times New Roman" panose="02020603050405020304" pitchFamily="18" charset="0"/>
              </a:rPr>
              <a:t>bài</a:t>
            </a:r>
            <a:r>
              <a:rPr lang="en-US" sz="2600" dirty="0">
                <a:latin typeface="Times New Roman" panose="02020603050405020304" pitchFamily="18" charset="0"/>
              </a:rPr>
              <a:t> </a:t>
            </a:r>
            <a:r>
              <a:rPr lang="en-US" sz="2600" dirty="0" err="1">
                <a:latin typeface="Times New Roman" panose="02020603050405020304" pitchFamily="18" charset="0"/>
              </a:rPr>
              <a:t>mẫu</a:t>
            </a:r>
            <a:r>
              <a:rPr lang="en-US" sz="2600" dirty="0">
                <a:latin typeface="Times New Roman" panose="02020603050405020304" pitchFamily="18" charset="0"/>
              </a:rPr>
              <a:t> </a:t>
            </a:r>
            <a:r>
              <a:rPr lang="en-US" sz="2600" dirty="0" err="1">
                <a:latin typeface="Times New Roman" panose="02020603050405020304" pitchFamily="18" charset="0"/>
              </a:rPr>
              <a:t>khó</a:t>
            </a:r>
            <a:r>
              <a:rPr lang="en-US" sz="2600" dirty="0">
                <a:latin typeface="Times New Roman" panose="02020603050405020304" pitchFamily="18" charset="0"/>
              </a:rPr>
              <a:t> </a:t>
            </a:r>
            <a:r>
              <a:rPr lang="en-US" sz="2600" dirty="0" err="1">
                <a:latin typeface="Times New Roman" panose="02020603050405020304" pitchFamily="18" charset="0"/>
              </a:rPr>
              <a:t>khai</a:t>
            </a:r>
            <a:r>
              <a:rPr lang="en-US" sz="2600" dirty="0">
                <a:latin typeface="Times New Roman" panose="02020603050405020304" pitchFamily="18" charset="0"/>
              </a:rPr>
              <a:t> </a:t>
            </a:r>
            <a:r>
              <a:rPr lang="en-US" sz="2600" dirty="0" err="1">
                <a:latin typeface="Times New Roman" panose="02020603050405020304" pitchFamily="18" charset="0"/>
              </a:rPr>
              <a:t>thác</a:t>
            </a:r>
            <a:r>
              <a:rPr lang="en-US" sz="2600" dirty="0">
                <a:latin typeface="Times New Roman" panose="02020603050405020304" pitchFamily="18" charset="0"/>
              </a:rPr>
              <a:t>, </a:t>
            </a:r>
            <a:r>
              <a:rPr lang="en-US" sz="2600" dirty="0" err="1">
                <a:latin typeface="Times New Roman" panose="02020603050405020304" pitchFamily="18" charset="0"/>
              </a:rPr>
              <a:t>cần</a:t>
            </a:r>
            <a:r>
              <a:rPr lang="en-US" sz="2600" dirty="0">
                <a:latin typeface="Times New Roman" panose="02020603050405020304" pitchFamily="18" charset="0"/>
              </a:rPr>
              <a:t> </a:t>
            </a:r>
            <a:r>
              <a:rPr lang="en-US" sz="2600" dirty="0" err="1">
                <a:latin typeface="Times New Roman" panose="02020603050405020304" pitchFamily="18" charset="0"/>
              </a:rPr>
              <a:t>lưu</a:t>
            </a:r>
            <a:r>
              <a:rPr lang="en-US" sz="2600" dirty="0">
                <a:latin typeface="Times New Roman" panose="02020603050405020304" pitchFamily="18" charset="0"/>
              </a:rPr>
              <a:t> ý </a:t>
            </a:r>
            <a:r>
              <a:rPr lang="en-US" sz="2600" dirty="0" err="1">
                <a:latin typeface="Times New Roman" panose="02020603050405020304" pitchFamily="18" charset="0"/>
              </a:rPr>
              <a:t>điều</a:t>
            </a:r>
            <a:r>
              <a:rPr lang="en-US" sz="2600" dirty="0">
                <a:latin typeface="Times New Roman" panose="02020603050405020304" pitchFamily="18" charset="0"/>
              </a:rPr>
              <a:t> </a:t>
            </a:r>
            <a:r>
              <a:rPr lang="en-US" sz="2600" dirty="0" err="1">
                <a:latin typeface="Times New Roman" panose="02020603050405020304" pitchFamily="18" charset="0"/>
              </a:rPr>
              <a:t>gì</a:t>
            </a:r>
            <a:r>
              <a:rPr lang="en-US" sz="2600" dirty="0">
                <a:latin typeface="Times New Roman" panose="02020603050405020304" pitchFamily="18" charset="0"/>
              </a:rPr>
              <a:t>?</a:t>
            </a:r>
          </a:p>
          <a:p>
            <a:pPr algn="just"/>
            <a:r>
              <a:rPr lang="en-US" sz="2600" dirty="0">
                <a:latin typeface="Times New Roman" panose="02020603050405020304" pitchFamily="18" charset="0"/>
              </a:rPr>
              <a:t>9. </a:t>
            </a:r>
            <a:r>
              <a:rPr lang="en-US" sz="2600" dirty="0" err="1">
                <a:latin typeface="Times New Roman" panose="02020603050405020304" pitchFamily="18" charset="0"/>
              </a:rPr>
              <a:t>Việc</a:t>
            </a:r>
            <a:r>
              <a:rPr lang="en-US" sz="2600" dirty="0">
                <a:latin typeface="Times New Roman" panose="02020603050405020304" pitchFamily="18" charset="0"/>
              </a:rPr>
              <a:t> </a:t>
            </a:r>
            <a:r>
              <a:rPr lang="en-US" sz="2600" dirty="0" err="1">
                <a:latin typeface="Times New Roman" panose="02020603050405020304" pitchFamily="18" charset="0"/>
              </a:rPr>
              <a:t>lựa</a:t>
            </a:r>
            <a:r>
              <a:rPr lang="en-US" sz="2600" dirty="0">
                <a:latin typeface="Times New Roman" panose="02020603050405020304" pitchFamily="18" charset="0"/>
              </a:rPr>
              <a:t> </a:t>
            </a:r>
            <a:r>
              <a:rPr lang="en-US" sz="2600" dirty="0" err="1">
                <a:latin typeface="Times New Roman" panose="02020603050405020304" pitchFamily="18" charset="0"/>
              </a:rPr>
              <a:t>chọn</a:t>
            </a:r>
            <a:r>
              <a:rPr lang="en-US" sz="2600" dirty="0">
                <a:latin typeface="Times New Roman" panose="02020603050405020304" pitchFamily="18" charset="0"/>
              </a:rPr>
              <a:t> </a:t>
            </a:r>
            <a:r>
              <a:rPr lang="en-US" sz="2600" dirty="0" err="1">
                <a:latin typeface="Times New Roman" panose="02020603050405020304" pitchFamily="18" charset="0"/>
              </a:rPr>
              <a:t>các</a:t>
            </a:r>
            <a:r>
              <a:rPr lang="en-US" sz="2600" dirty="0">
                <a:latin typeface="Times New Roman" panose="02020603050405020304" pitchFamily="18" charset="0"/>
              </a:rPr>
              <a:t> </a:t>
            </a:r>
            <a:r>
              <a:rPr lang="en-US" sz="2600" dirty="0" err="1">
                <a:latin typeface="Times New Roman" panose="02020603050405020304" pitchFamily="18" charset="0"/>
              </a:rPr>
              <a:t>kỹ</a:t>
            </a:r>
            <a:r>
              <a:rPr lang="en-US" sz="2600" dirty="0">
                <a:latin typeface="Times New Roman" panose="02020603050405020304" pitchFamily="18" charset="0"/>
              </a:rPr>
              <a:t> </a:t>
            </a:r>
            <a:r>
              <a:rPr lang="en-US" sz="2600" dirty="0" err="1">
                <a:latin typeface="Times New Roman" panose="02020603050405020304" pitchFamily="18" charset="0"/>
              </a:rPr>
              <a:t>thuật</a:t>
            </a:r>
            <a:r>
              <a:rPr lang="en-US" sz="2600" dirty="0">
                <a:latin typeface="Times New Roman" panose="02020603050405020304" pitchFamily="18" charset="0"/>
              </a:rPr>
              <a:t> </a:t>
            </a:r>
            <a:r>
              <a:rPr lang="en-US" sz="2600" dirty="0" err="1">
                <a:latin typeface="Times New Roman" panose="02020603050405020304" pitchFamily="18" charset="0"/>
              </a:rPr>
              <a:t>dạy</a:t>
            </a:r>
            <a:r>
              <a:rPr lang="en-US" sz="2600" dirty="0">
                <a:latin typeface="Times New Roman" panose="02020603050405020304" pitchFamily="18" charset="0"/>
              </a:rPr>
              <a:t> </a:t>
            </a:r>
            <a:r>
              <a:rPr lang="en-US" sz="2600" dirty="0" err="1">
                <a:latin typeface="Times New Roman" panose="02020603050405020304" pitchFamily="18" charset="0"/>
              </a:rPr>
              <a:t>học</a:t>
            </a:r>
            <a:r>
              <a:rPr lang="en-US" sz="2600" dirty="0">
                <a:latin typeface="Times New Roman" panose="02020603050405020304" pitchFamily="18" charset="0"/>
              </a:rPr>
              <a:t> </a:t>
            </a:r>
            <a:r>
              <a:rPr lang="en-US" sz="2600" dirty="0" err="1">
                <a:latin typeface="Times New Roman" panose="02020603050405020304" pitchFamily="18" charset="0"/>
              </a:rPr>
              <a:t>khi</a:t>
            </a:r>
            <a:r>
              <a:rPr lang="en-US" sz="2600" dirty="0">
                <a:latin typeface="Times New Roman" panose="02020603050405020304" pitchFamily="18" charset="0"/>
              </a:rPr>
              <a:t> </a:t>
            </a:r>
            <a:r>
              <a:rPr lang="en-US" sz="2600" dirty="0" err="1">
                <a:latin typeface="Times New Roman" panose="02020603050405020304" pitchFamily="18" charset="0"/>
              </a:rPr>
              <a:t>triển</a:t>
            </a:r>
            <a:r>
              <a:rPr lang="en-US" sz="2600" dirty="0">
                <a:latin typeface="Times New Roman" panose="02020603050405020304" pitchFamily="18" charset="0"/>
              </a:rPr>
              <a:t> </a:t>
            </a:r>
            <a:r>
              <a:rPr lang="en-US" sz="2600" dirty="0" err="1">
                <a:latin typeface="Times New Roman" panose="02020603050405020304" pitchFamily="18" charset="0"/>
              </a:rPr>
              <a:t>khai</a:t>
            </a:r>
            <a:r>
              <a:rPr lang="en-US" sz="2600" dirty="0">
                <a:latin typeface="Times New Roman" panose="02020603050405020304" pitchFamily="18" charset="0"/>
              </a:rPr>
              <a:t> </a:t>
            </a:r>
            <a:r>
              <a:rPr lang="en-US" sz="2600" dirty="0" err="1">
                <a:latin typeface="Times New Roman" panose="02020603050405020304" pitchFamily="18" charset="0"/>
              </a:rPr>
              <a:t>một</a:t>
            </a:r>
            <a:r>
              <a:rPr lang="en-US" sz="2600" dirty="0">
                <a:latin typeface="Times New Roman" panose="02020603050405020304" pitchFamily="18" charset="0"/>
              </a:rPr>
              <a:t> </a:t>
            </a:r>
            <a:r>
              <a:rPr lang="en-US" sz="2600" dirty="0" err="1">
                <a:latin typeface="Times New Roman" panose="02020603050405020304" pitchFamily="18" charset="0"/>
              </a:rPr>
              <a:t>hoạt</a:t>
            </a:r>
            <a:r>
              <a:rPr lang="en-US" sz="2600" dirty="0">
                <a:latin typeface="Times New Roman" panose="02020603050405020304" pitchFamily="18" charset="0"/>
              </a:rPr>
              <a:t> </a:t>
            </a:r>
            <a:r>
              <a:rPr lang="en-US" sz="2600" dirty="0" err="1">
                <a:latin typeface="Times New Roman" panose="02020603050405020304" pitchFamily="18" charset="0"/>
              </a:rPr>
              <a:t>động</a:t>
            </a:r>
            <a:r>
              <a:rPr lang="en-US" sz="2600" dirty="0">
                <a:latin typeface="Times New Roman" panose="02020603050405020304" pitchFamily="18" charset="0"/>
              </a:rPr>
              <a:t> </a:t>
            </a:r>
            <a:r>
              <a:rPr lang="en-US" sz="2600" dirty="0" err="1">
                <a:latin typeface="Times New Roman" panose="02020603050405020304" pitchFamily="18" charset="0"/>
              </a:rPr>
              <a:t>cụ</a:t>
            </a:r>
            <a:r>
              <a:rPr lang="en-US" sz="2600" dirty="0">
                <a:latin typeface="Times New Roman" panose="02020603050405020304" pitchFamily="18" charset="0"/>
              </a:rPr>
              <a:t> </a:t>
            </a:r>
            <a:r>
              <a:rPr lang="en-US" sz="2600" dirty="0" err="1">
                <a:latin typeface="Times New Roman" panose="02020603050405020304" pitchFamily="18" charset="0"/>
              </a:rPr>
              <a:t>thể</a:t>
            </a:r>
            <a:r>
              <a:rPr lang="en-US" sz="2600" dirty="0">
                <a:latin typeface="Times New Roman" panose="02020603050405020304" pitchFamily="18" charset="0"/>
              </a:rPr>
              <a:t> </a:t>
            </a:r>
            <a:r>
              <a:rPr lang="en-US" sz="2600" dirty="0" err="1">
                <a:latin typeface="Times New Roman" panose="02020603050405020304" pitchFamily="18" charset="0"/>
              </a:rPr>
              <a:t>được</a:t>
            </a:r>
            <a:r>
              <a:rPr lang="en-US" sz="2600" dirty="0">
                <a:latin typeface="Times New Roman" panose="02020603050405020304" pitchFamily="18" charset="0"/>
              </a:rPr>
              <a:t> </a:t>
            </a:r>
            <a:r>
              <a:rPr lang="en-US" sz="2600" dirty="0" err="1">
                <a:latin typeface="Times New Roman" panose="02020603050405020304" pitchFamily="18" charset="0"/>
              </a:rPr>
              <a:t>thực</a:t>
            </a:r>
            <a:r>
              <a:rPr lang="en-US" sz="2600" dirty="0">
                <a:latin typeface="Times New Roman" panose="02020603050405020304" pitchFamily="18" charset="0"/>
              </a:rPr>
              <a:t> </a:t>
            </a:r>
            <a:r>
              <a:rPr lang="en-US" sz="2600" dirty="0" err="1">
                <a:latin typeface="Times New Roman" panose="02020603050405020304" pitchFamily="18" charset="0"/>
              </a:rPr>
              <a:t>hiện</a:t>
            </a:r>
            <a:r>
              <a:rPr lang="en-US" sz="2600" dirty="0">
                <a:latin typeface="Times New Roman" panose="02020603050405020304" pitchFamily="18" charset="0"/>
              </a:rPr>
              <a:t> </a:t>
            </a:r>
            <a:r>
              <a:rPr lang="en-US" sz="2600" dirty="0" err="1">
                <a:latin typeface="Times New Roman" panose="02020603050405020304" pitchFamily="18" charset="0"/>
              </a:rPr>
              <a:t>ra</a:t>
            </a:r>
            <a:r>
              <a:rPr lang="en-US" sz="2600" dirty="0">
                <a:latin typeface="Times New Roman" panose="02020603050405020304" pitchFamily="18" charset="0"/>
              </a:rPr>
              <a:t> </a:t>
            </a:r>
            <a:r>
              <a:rPr lang="en-US" sz="2600" dirty="0" err="1">
                <a:latin typeface="Times New Roman" panose="02020603050405020304" pitchFamily="18" charset="0"/>
              </a:rPr>
              <a:t>sao</a:t>
            </a:r>
            <a:r>
              <a:rPr lang="en-US" sz="2600" dirty="0">
                <a:latin typeface="Times New Roman" panose="02020603050405020304" pitchFamily="18" charset="0"/>
              </a:rPr>
              <a:t>?</a:t>
            </a:r>
          </a:p>
          <a:p>
            <a:pPr algn="just"/>
            <a:r>
              <a:rPr lang="en-US" sz="2600" dirty="0">
                <a:latin typeface="Times New Roman" panose="02020603050405020304" pitchFamily="18" charset="0"/>
              </a:rPr>
              <a:t>10. </a:t>
            </a:r>
            <a:r>
              <a:rPr lang="en-US" sz="2600" dirty="0" err="1">
                <a:latin typeface="Times New Roman" panose="02020603050405020304" pitchFamily="18" charset="0"/>
              </a:rPr>
              <a:t>Nếu</a:t>
            </a:r>
            <a:r>
              <a:rPr lang="en-US" sz="2600" dirty="0">
                <a:latin typeface="Times New Roman" panose="02020603050405020304" pitchFamily="18" charset="0"/>
              </a:rPr>
              <a:t> </a:t>
            </a:r>
            <a:r>
              <a:rPr lang="en-US" sz="2600" dirty="0" err="1">
                <a:latin typeface="Times New Roman" panose="02020603050405020304" pitchFamily="18" charset="0"/>
              </a:rPr>
              <a:t>một</a:t>
            </a:r>
            <a:r>
              <a:rPr lang="en-US" sz="2600" dirty="0">
                <a:latin typeface="Times New Roman" panose="02020603050405020304" pitchFamily="18" charset="0"/>
              </a:rPr>
              <a:t> </a:t>
            </a:r>
            <a:r>
              <a:rPr lang="en-US" sz="2600" dirty="0" err="1">
                <a:latin typeface="Times New Roman" panose="02020603050405020304" pitchFamily="18" charset="0"/>
              </a:rPr>
              <a:t>hoạt</a:t>
            </a:r>
            <a:r>
              <a:rPr lang="en-US" sz="2600" dirty="0">
                <a:latin typeface="Times New Roman" panose="02020603050405020304" pitchFamily="18" charset="0"/>
              </a:rPr>
              <a:t> </a:t>
            </a:r>
            <a:r>
              <a:rPr lang="en-US" sz="2600" dirty="0" err="1">
                <a:latin typeface="Times New Roman" panose="02020603050405020304" pitchFamily="18" charset="0"/>
              </a:rPr>
              <a:t>động</a:t>
            </a:r>
            <a:r>
              <a:rPr lang="en-US" sz="2600" dirty="0">
                <a:latin typeface="Times New Roman" panose="02020603050405020304" pitchFamily="18" charset="0"/>
              </a:rPr>
              <a:t> </a:t>
            </a:r>
            <a:r>
              <a:rPr lang="en-US" sz="2600" dirty="0" err="1">
                <a:latin typeface="Times New Roman" panose="02020603050405020304" pitchFamily="18" charset="0"/>
              </a:rPr>
              <a:t>vận</a:t>
            </a:r>
            <a:r>
              <a:rPr lang="en-US" sz="2600" dirty="0">
                <a:latin typeface="Times New Roman" panose="02020603050405020304" pitchFamily="18" charset="0"/>
              </a:rPr>
              <a:t> </a:t>
            </a:r>
            <a:r>
              <a:rPr lang="en-US" sz="2600" dirty="0" err="1">
                <a:latin typeface="Times New Roman" panose="02020603050405020304" pitchFamily="18" charset="0"/>
              </a:rPr>
              <a:t>dụng</a:t>
            </a:r>
            <a:r>
              <a:rPr lang="en-US" sz="2600" dirty="0">
                <a:latin typeface="Times New Roman" panose="02020603050405020304" pitchFamily="18" charset="0"/>
              </a:rPr>
              <a:t> </a:t>
            </a:r>
            <a:r>
              <a:rPr lang="en-US" sz="2600" dirty="0" err="1">
                <a:latin typeface="Times New Roman" panose="02020603050405020304" pitchFamily="18" charset="0"/>
              </a:rPr>
              <a:t>cho</a:t>
            </a:r>
            <a:r>
              <a:rPr lang="en-US" sz="2600" dirty="0">
                <a:latin typeface="Times New Roman" panose="02020603050405020304" pitchFamily="18" charset="0"/>
              </a:rPr>
              <a:t> </a:t>
            </a:r>
            <a:r>
              <a:rPr lang="en-US" sz="2600" dirty="0" err="1">
                <a:latin typeface="Times New Roman" panose="02020603050405020304" pitchFamily="18" charset="0"/>
              </a:rPr>
              <a:t>phép</a:t>
            </a:r>
            <a:r>
              <a:rPr lang="en-US" sz="2600" dirty="0">
                <a:latin typeface="Times New Roman" panose="02020603050405020304" pitchFamily="18" charset="0"/>
              </a:rPr>
              <a:t> </a:t>
            </a:r>
            <a:r>
              <a:rPr lang="en-US" sz="2600" dirty="0" err="1">
                <a:latin typeface="Times New Roman" panose="02020603050405020304" pitchFamily="18" charset="0"/>
              </a:rPr>
              <a:t>học</a:t>
            </a:r>
            <a:r>
              <a:rPr lang="en-US" sz="2600" dirty="0">
                <a:latin typeface="Times New Roman" panose="02020603050405020304" pitchFamily="18" charset="0"/>
              </a:rPr>
              <a:t> </a:t>
            </a:r>
            <a:r>
              <a:rPr lang="en-US" sz="2600" dirty="0" err="1">
                <a:latin typeface="Times New Roman" panose="02020603050405020304" pitchFamily="18" charset="0"/>
              </a:rPr>
              <a:t>sinh</a:t>
            </a:r>
            <a:r>
              <a:rPr lang="en-US" sz="2600" dirty="0">
                <a:latin typeface="Times New Roman" panose="02020603050405020304" pitchFamily="18" charset="0"/>
              </a:rPr>
              <a:t> </a:t>
            </a:r>
            <a:r>
              <a:rPr lang="en-US" sz="2600" dirty="0" err="1">
                <a:latin typeface="Times New Roman" panose="02020603050405020304" pitchFamily="18" charset="0"/>
              </a:rPr>
              <a:t>thực</a:t>
            </a:r>
            <a:r>
              <a:rPr lang="en-US" sz="2600" dirty="0">
                <a:latin typeface="Times New Roman" panose="02020603050405020304" pitchFamily="18" charset="0"/>
              </a:rPr>
              <a:t> </a:t>
            </a:r>
            <a:r>
              <a:rPr lang="en-US" sz="2600" dirty="0" err="1">
                <a:latin typeface="Times New Roman" panose="02020603050405020304" pitchFamily="18" charset="0"/>
              </a:rPr>
              <a:t>hiện</a:t>
            </a:r>
            <a:r>
              <a:rPr lang="en-US" sz="2600" dirty="0">
                <a:latin typeface="Times New Roman" panose="02020603050405020304" pitchFamily="18" charset="0"/>
              </a:rPr>
              <a:t> ở </a:t>
            </a:r>
            <a:r>
              <a:rPr lang="en-US" sz="2600" dirty="0" err="1">
                <a:latin typeface="Times New Roman" panose="02020603050405020304" pitchFamily="18" charset="0"/>
              </a:rPr>
              <a:t>nhà</a:t>
            </a:r>
            <a:r>
              <a:rPr lang="en-US" sz="2600" dirty="0">
                <a:latin typeface="Times New Roman" panose="02020603050405020304" pitchFamily="18" charset="0"/>
              </a:rPr>
              <a:t> </a:t>
            </a:r>
            <a:r>
              <a:rPr lang="en-US" sz="2600" dirty="0" err="1">
                <a:latin typeface="Times New Roman" panose="02020603050405020304" pitchFamily="18" charset="0"/>
              </a:rPr>
              <a:t>thì</a:t>
            </a:r>
            <a:r>
              <a:rPr lang="en-US" sz="2600" dirty="0">
                <a:latin typeface="Times New Roman" panose="02020603050405020304" pitchFamily="18" charset="0"/>
              </a:rPr>
              <a:t> </a:t>
            </a:r>
            <a:r>
              <a:rPr lang="en-US" sz="2600" dirty="0" err="1">
                <a:latin typeface="Times New Roman" panose="02020603050405020304" pitchFamily="18" charset="0"/>
              </a:rPr>
              <a:t>việc</a:t>
            </a:r>
            <a:r>
              <a:rPr lang="en-US" sz="2600" dirty="0">
                <a:latin typeface="Times New Roman" panose="02020603050405020304" pitchFamily="18" charset="0"/>
              </a:rPr>
              <a:t> </a:t>
            </a:r>
            <a:r>
              <a:rPr lang="en-US" sz="2600" dirty="0" err="1">
                <a:latin typeface="Times New Roman" panose="02020603050405020304" pitchFamily="18" charset="0"/>
              </a:rPr>
              <a:t>kiểm</a:t>
            </a:r>
            <a:r>
              <a:rPr lang="en-US" sz="2600" dirty="0">
                <a:latin typeface="Times New Roman" panose="02020603050405020304" pitchFamily="18" charset="0"/>
              </a:rPr>
              <a:t> </a:t>
            </a:r>
            <a:r>
              <a:rPr lang="en-US" sz="2600" dirty="0" err="1">
                <a:latin typeface="Times New Roman" panose="02020603050405020304" pitchFamily="18" charset="0"/>
              </a:rPr>
              <a:t>tra</a:t>
            </a:r>
            <a:r>
              <a:rPr lang="en-US" sz="2600" dirty="0">
                <a:latin typeface="Times New Roman" panose="02020603050405020304" pitchFamily="18" charset="0"/>
              </a:rPr>
              <a:t> </a:t>
            </a:r>
            <a:r>
              <a:rPr lang="en-US" sz="2600" dirty="0" err="1">
                <a:latin typeface="Times New Roman" panose="02020603050405020304" pitchFamily="18" charset="0"/>
              </a:rPr>
              <a:t>có</a:t>
            </a:r>
            <a:r>
              <a:rPr lang="en-US" sz="2600" dirty="0">
                <a:latin typeface="Times New Roman" panose="02020603050405020304" pitchFamily="18" charset="0"/>
              </a:rPr>
              <a:t> </a:t>
            </a:r>
            <a:r>
              <a:rPr lang="en-US" sz="2600" dirty="0" err="1">
                <a:latin typeface="Times New Roman" panose="02020603050405020304" pitchFamily="18" charset="0"/>
              </a:rPr>
              <a:t>cần</a:t>
            </a:r>
            <a:r>
              <a:rPr lang="en-US" sz="2600" dirty="0">
                <a:latin typeface="Times New Roman" panose="02020603050405020304" pitchFamily="18" charset="0"/>
              </a:rPr>
              <a:t> </a:t>
            </a:r>
            <a:r>
              <a:rPr lang="en-US" sz="2600" dirty="0" err="1">
                <a:latin typeface="Times New Roman" panose="02020603050405020304" pitchFamily="18" charset="0"/>
              </a:rPr>
              <a:t>thiết</a:t>
            </a:r>
            <a:r>
              <a:rPr lang="en-US" sz="2600" dirty="0">
                <a:latin typeface="Times New Roman" panose="02020603050405020304" pitchFamily="18" charset="0"/>
              </a:rPr>
              <a:t> hay </a:t>
            </a:r>
            <a:r>
              <a:rPr lang="en-US" sz="2600" dirty="0" err="1">
                <a:latin typeface="Times New Roman" panose="02020603050405020304" pitchFamily="18" charset="0"/>
              </a:rPr>
              <a:t>bắt</a:t>
            </a:r>
            <a:r>
              <a:rPr lang="en-US" sz="2600" dirty="0">
                <a:latin typeface="Times New Roman" panose="02020603050405020304" pitchFamily="18" charset="0"/>
              </a:rPr>
              <a:t> </a:t>
            </a:r>
            <a:r>
              <a:rPr lang="en-US" sz="2600" dirty="0" err="1">
                <a:latin typeface="Times New Roman" panose="02020603050405020304" pitchFamily="18" charset="0"/>
              </a:rPr>
              <a:t>buộc</a:t>
            </a:r>
            <a:r>
              <a:rPr lang="en-US" sz="2600" dirty="0">
                <a:latin typeface="Times New Roman" panose="02020603050405020304" pitchFamily="18" charset="0"/>
              </a:rPr>
              <a:t>?</a:t>
            </a:r>
          </a:p>
        </p:txBody>
      </p:sp>
    </p:spTree>
    <p:extLst>
      <p:ext uri="{BB962C8B-B14F-4D97-AF65-F5344CB8AC3E}">
        <p14:creationId xmlns:p14="http://schemas.microsoft.com/office/powerpoint/2010/main" val="66553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35</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835647"/>
            <a:ext cx="12191999" cy="4653076"/>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600">
                <a:latin typeface="Times New Roman" panose="02020603050405020304" pitchFamily="18" charset="0"/>
              </a:rPr>
              <a:t>Kết hợp các hình thức dạy học theo hướng linh hoạt, phù hợp, hiệu quả: dạy</a:t>
            </a:r>
            <a:r>
              <a:rPr lang="en-US" sz="3600">
                <a:latin typeface="Times New Roman" panose="02020603050405020304" pitchFamily="18" charset="0"/>
              </a:rPr>
              <a:t> </a:t>
            </a:r>
            <a:r>
              <a:rPr lang="vi-VN" sz="3600">
                <a:latin typeface="Times New Roman" panose="02020603050405020304" pitchFamily="18" charset="0"/>
              </a:rPr>
              <a:t>học theo lớp, theo nhóm và cá nhân; dạy học ở trong lớp và ở ngoài lớp, ngoài khuôn</a:t>
            </a:r>
            <a:r>
              <a:rPr lang="en-US" sz="3600">
                <a:latin typeface="Times New Roman" panose="02020603050405020304" pitchFamily="18" charset="0"/>
              </a:rPr>
              <a:t> </a:t>
            </a:r>
            <a:r>
              <a:rPr lang="vi-VN" sz="3600">
                <a:latin typeface="Times New Roman" panose="02020603050405020304" pitchFamily="18" charset="0"/>
              </a:rPr>
              <a:t>viên nhà trường; tăng cường thực hành, rèn luyện kĩ năng trong các tình huống cụ thể</a:t>
            </a:r>
            <a:r>
              <a:rPr lang="en-US" sz="3600">
                <a:latin typeface="Times New Roman" panose="02020603050405020304" pitchFamily="18" charset="0"/>
              </a:rPr>
              <a:t> </a:t>
            </a:r>
            <a:r>
              <a:rPr lang="vi-VN" sz="3600">
                <a:latin typeface="Times New Roman" panose="02020603050405020304" pitchFamily="18" charset="0"/>
              </a:rPr>
              <a:t>của đời sống; tích cực sử dụng các phương tiện dạy học hiện đại nhằm đa dạng, cập</a:t>
            </a:r>
            <a:r>
              <a:rPr lang="en-US" sz="3600">
                <a:latin typeface="Times New Roman" panose="02020603050405020304" pitchFamily="18" charset="0"/>
              </a:rPr>
              <a:t> </a:t>
            </a:r>
            <a:r>
              <a:rPr lang="vi-VN" sz="3600">
                <a:latin typeface="Times New Roman" panose="02020603050405020304" pitchFamily="18" charset="0"/>
              </a:rPr>
              <a:t>nhật thông tin, tạo hứng thú cho HS khi triển khai môn Giáo dục công dân</a:t>
            </a:r>
            <a:r>
              <a:rPr lang="en-US" sz="3600">
                <a:latin typeface="Times New Roman" panose="02020603050405020304" pitchFamily="18" charset="0"/>
              </a:rPr>
              <a:t>.</a:t>
            </a:r>
            <a:endParaRPr lang="vi-VN" sz="3600">
              <a:latin typeface="Times New Roman" panose="02020603050405020304" pitchFamily="18" charset="0"/>
              <a:ea typeface="Cambria" panose="02040503050406030204" pitchFamily="18" charset="0"/>
            </a:endParaRPr>
          </a:p>
        </p:txBody>
      </p:sp>
      <p:sp>
        <p:nvSpPr>
          <p:cNvPr id="6" name="TextBox 5"/>
          <p:cNvSpPr txBox="1"/>
          <p:nvPr/>
        </p:nvSpPr>
        <p:spPr>
          <a:xfrm>
            <a:off x="2408662" y="10735"/>
            <a:ext cx="878716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Nhận diện hình thức dạy học</a:t>
            </a:r>
          </a:p>
        </p:txBody>
      </p:sp>
      <p:sp>
        <p:nvSpPr>
          <p:cNvPr id="9" name="Title 1">
            <a:extLst>
              <a:ext uri="{FF2B5EF4-FFF2-40B4-BE49-F238E27FC236}">
                <a16:creationId xmlns:a16="http://schemas.microsoft.com/office/drawing/2014/main" id="{B31F1F23-2A4D-4244-9711-91612048EF2F}"/>
              </a:ext>
            </a:extLst>
          </p:cNvPr>
          <p:cNvSpPr txBox="1">
            <a:spLocks/>
          </p:cNvSpPr>
          <p:nvPr/>
        </p:nvSpPr>
        <p:spPr>
          <a:xfrm>
            <a:off x="0" y="841992"/>
            <a:ext cx="12192000" cy="761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vi-VN" sz="3600" b="1" dirty="0">
                <a:effectLst/>
                <a:latin typeface="Times New Roman" panose="02020603050405020304" pitchFamily="18" charset="0"/>
                <a:ea typeface="Cambria" panose="02040503050406030204" pitchFamily="18" charset="0"/>
              </a:rPr>
              <a:t>YÊU CẦU VỀ </a:t>
            </a:r>
            <a:r>
              <a:rPr lang="en-US" sz="3600" b="1" dirty="0">
                <a:effectLst/>
                <a:latin typeface="Times New Roman" panose="02020603050405020304" pitchFamily="18" charset="0"/>
                <a:ea typeface="Cambria" panose="02040503050406030204" pitchFamily="18" charset="0"/>
              </a:rPr>
              <a:t>HÌNH THỨC</a:t>
            </a:r>
            <a:r>
              <a:rPr lang="vi-VN" sz="3600" b="1" dirty="0">
                <a:effectLst/>
                <a:latin typeface="Times New Roman" panose="02020603050405020304" pitchFamily="18" charset="0"/>
                <a:ea typeface="Cambria" panose="02040503050406030204" pitchFamily="18" charset="0"/>
              </a:rPr>
              <a:t> DẠY HỌC</a:t>
            </a:r>
            <a:br>
              <a:rPr lang="en-US" sz="3600" b="1" dirty="0">
                <a:effectLst/>
                <a:latin typeface="Times New Roman" panose="02020603050405020304" pitchFamily="18" charset="0"/>
                <a:ea typeface="Cambria" panose="02040503050406030204" pitchFamily="18" charset="0"/>
              </a:rPr>
            </a:br>
            <a:r>
              <a:rPr lang="en-US" sz="3600" b="1" dirty="0">
                <a:effectLst/>
                <a:latin typeface="Times New Roman" panose="02020603050405020304" pitchFamily="18" charset="0"/>
                <a:ea typeface="Cambria" panose="02040503050406030204" pitchFamily="18" charset="0"/>
              </a:rPr>
              <a:t>MÔN </a:t>
            </a:r>
            <a:r>
              <a:rPr lang="vi-VN" sz="3600" b="1" dirty="0">
                <a:effectLst/>
                <a:latin typeface="Times New Roman" panose="02020603050405020304" pitchFamily="18" charset="0"/>
                <a:ea typeface="Cambria" panose="02040503050406030204" pitchFamily="18" charset="0"/>
              </a:rPr>
              <a:t>GIÁO DỤC CÔNG DÂN </a:t>
            </a:r>
            <a:r>
              <a:rPr lang="en-US" sz="3600" b="1" dirty="0">
                <a:effectLst/>
                <a:latin typeface="Times New Roman" panose="02020603050405020304" pitchFamily="18" charset="0"/>
                <a:ea typeface="Cambria" panose="02040503050406030204" pitchFamily="18" charset="0"/>
              </a:rPr>
              <a:t>LỚP 8</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31380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36</a:t>
            </a:fld>
            <a:endParaRPr lang="en-US"/>
          </a:p>
        </p:txBody>
      </p:sp>
      <p:sp>
        <p:nvSpPr>
          <p:cNvPr id="6" name="TextBox 5"/>
          <p:cNvSpPr txBox="1"/>
          <p:nvPr/>
        </p:nvSpPr>
        <p:spPr>
          <a:xfrm>
            <a:off x="130246" y="1091036"/>
            <a:ext cx="10236819" cy="646331"/>
          </a:xfrm>
          <a:prstGeom prst="rect">
            <a:avLst/>
          </a:prstGeom>
          <a:noFill/>
        </p:spPr>
        <p:txBody>
          <a:bodyPr wrap="square" rtlCol="0">
            <a:spAutoFit/>
          </a:bodyPr>
          <a:lstStyle/>
          <a:p>
            <a:pPr algn="ctr"/>
            <a:r>
              <a:rPr lang="en-US" sz="3600" b="1" dirty="0" err="1">
                <a:solidFill>
                  <a:srgbClr val="0088CF"/>
                </a:solidFill>
                <a:latin typeface="Times New Roman" panose="02020603050405020304" pitchFamily="18" charset="0"/>
              </a:rPr>
              <a:t>Hoạt</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động</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Xây</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dựng</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câu</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hỏi</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đánh</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giá</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ấn</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tượng</a:t>
            </a:r>
            <a:endParaRPr lang="en-US" sz="3600" b="1" dirty="0">
              <a:solidFill>
                <a:srgbClr val="0088CF"/>
              </a:solidFill>
              <a:latin typeface="Times New Roman" panose="02020603050405020304" pitchFamily="18" charset="0"/>
            </a:endParaRPr>
          </a:p>
        </p:txBody>
      </p:sp>
      <p:sp>
        <p:nvSpPr>
          <p:cNvPr id="7" name="Rectangle 6"/>
          <p:cNvSpPr/>
          <p:nvPr/>
        </p:nvSpPr>
        <p:spPr>
          <a:xfrm>
            <a:off x="107497" y="2568106"/>
            <a:ext cx="12009863" cy="1569660"/>
          </a:xfrm>
          <a:prstGeom prst="rect">
            <a:avLst/>
          </a:prstGeom>
        </p:spPr>
        <p:txBody>
          <a:bodyPr wrap="square">
            <a:spAutoFit/>
          </a:bodyPr>
          <a:lstStyle/>
          <a:p>
            <a:pPr algn="just"/>
            <a:r>
              <a:rPr lang="en-US" sz="3200" b="1" dirty="0" err="1">
                <a:latin typeface="Times New Roman" panose="02020603050405020304" pitchFamily="18" charset="0"/>
              </a:rPr>
              <a:t>Hãy</a:t>
            </a:r>
            <a:r>
              <a:rPr lang="en-US" sz="3200" b="1" dirty="0">
                <a:latin typeface="Times New Roman" panose="02020603050405020304" pitchFamily="18" charset="0"/>
              </a:rPr>
              <a:t> </a:t>
            </a:r>
            <a:r>
              <a:rPr lang="en-US" sz="3200" b="1" dirty="0" err="1">
                <a:latin typeface="Times New Roman" panose="02020603050405020304" pitchFamily="18" charset="0"/>
              </a:rPr>
              <a:t>chọn</a:t>
            </a:r>
            <a:r>
              <a:rPr lang="en-US" sz="3200" b="1" dirty="0">
                <a:latin typeface="Times New Roman" panose="02020603050405020304" pitchFamily="18" charset="0"/>
              </a:rPr>
              <a:t> </a:t>
            </a:r>
            <a:r>
              <a:rPr lang="en-US" sz="3200" b="1" dirty="0" err="1">
                <a:latin typeface="Times New Roman" panose="02020603050405020304" pitchFamily="18" charset="0"/>
              </a:rPr>
              <a:t>một</a:t>
            </a:r>
            <a:r>
              <a:rPr lang="en-US" sz="3200" b="1" dirty="0">
                <a:latin typeface="Times New Roman" panose="02020603050405020304" pitchFamily="18" charset="0"/>
              </a:rPr>
              <a:t> </a:t>
            </a:r>
            <a:r>
              <a:rPr lang="en-US" sz="3200" b="1" dirty="0" err="1">
                <a:latin typeface="Times New Roman" panose="02020603050405020304" pitchFamily="18" charset="0"/>
              </a:rPr>
              <a:t>chủ</a:t>
            </a:r>
            <a:r>
              <a:rPr lang="en-US" sz="3200" b="1" dirty="0">
                <a:latin typeface="Times New Roman" panose="02020603050405020304" pitchFamily="18" charset="0"/>
              </a:rPr>
              <a:t> </a:t>
            </a:r>
            <a:r>
              <a:rPr lang="en-US" sz="3200" b="1" dirty="0" err="1">
                <a:latin typeface="Times New Roman" panose="02020603050405020304" pitchFamily="18" charset="0"/>
              </a:rPr>
              <a:t>đề</a:t>
            </a:r>
            <a:r>
              <a:rPr lang="en-US" sz="3200" b="1" dirty="0">
                <a:latin typeface="Times New Roman" panose="02020603050405020304" pitchFamily="18" charset="0"/>
              </a:rPr>
              <a:t> hay </a:t>
            </a:r>
            <a:r>
              <a:rPr lang="en-US" sz="3200" b="1" dirty="0" err="1">
                <a:latin typeface="Times New Roman" panose="02020603050405020304" pitchFamily="18" charset="0"/>
              </a:rPr>
              <a:t>đề</a:t>
            </a:r>
            <a:r>
              <a:rPr lang="en-US" sz="3200" b="1" dirty="0">
                <a:latin typeface="Times New Roman" panose="02020603050405020304" pitchFamily="18" charset="0"/>
              </a:rPr>
              <a:t> </a:t>
            </a:r>
            <a:r>
              <a:rPr lang="en-US" sz="3200" b="1" dirty="0" err="1">
                <a:latin typeface="Times New Roman" panose="02020603050405020304" pitchFamily="18" charset="0"/>
              </a:rPr>
              <a:t>tài</a:t>
            </a:r>
            <a:r>
              <a:rPr lang="en-US" sz="3200" b="1" dirty="0">
                <a:latin typeface="Times New Roman" panose="02020603050405020304" pitchFamily="18" charset="0"/>
              </a:rPr>
              <a:t>/ </a:t>
            </a:r>
            <a:r>
              <a:rPr lang="en-US" sz="3200" b="1" dirty="0" err="1">
                <a:latin typeface="Times New Roman" panose="02020603050405020304" pitchFamily="18" charset="0"/>
              </a:rPr>
              <a:t>bài</a:t>
            </a:r>
            <a:r>
              <a:rPr lang="en-US" sz="3200" b="1" dirty="0">
                <a:latin typeface="Times New Roman" panose="02020603050405020304" pitchFamily="18" charset="0"/>
              </a:rPr>
              <a:t> </a:t>
            </a:r>
            <a:r>
              <a:rPr lang="en-US" sz="3200" b="1" dirty="0" err="1">
                <a:latin typeface="Times New Roman" panose="02020603050405020304" pitchFamily="18" charset="0"/>
              </a:rPr>
              <a:t>dạy</a:t>
            </a:r>
            <a:r>
              <a:rPr lang="en-US" sz="3200" b="1" dirty="0">
                <a:latin typeface="Times New Roman" panose="02020603050405020304" pitchFamily="18" charset="0"/>
              </a:rPr>
              <a:t> ở </a:t>
            </a:r>
            <a:r>
              <a:rPr lang="en-US" sz="3200" b="1" dirty="0" err="1">
                <a:latin typeface="Times New Roman" panose="02020603050405020304" pitchFamily="18" charset="0"/>
              </a:rPr>
              <a:t>sách</a:t>
            </a:r>
            <a:r>
              <a:rPr lang="en-US" sz="3200" b="1" dirty="0">
                <a:latin typeface="Times New Roman" panose="02020603050405020304" pitchFamily="18" charset="0"/>
              </a:rPr>
              <a:t> </a:t>
            </a:r>
            <a:r>
              <a:rPr lang="en-US" sz="3200" b="1" dirty="0" err="1">
                <a:latin typeface="Times New Roman" panose="02020603050405020304" pitchFamily="18" charset="0"/>
              </a:rPr>
              <a:t>Giáo</a:t>
            </a:r>
            <a:r>
              <a:rPr lang="en-US" sz="3200" b="1" dirty="0">
                <a:latin typeface="Times New Roman" panose="02020603050405020304" pitchFamily="18" charset="0"/>
              </a:rPr>
              <a:t> </a:t>
            </a:r>
            <a:r>
              <a:rPr lang="en-US" sz="3200" b="1" dirty="0" err="1">
                <a:latin typeface="Times New Roman" panose="02020603050405020304" pitchFamily="18" charset="0"/>
              </a:rPr>
              <a:t>dục</a:t>
            </a:r>
            <a:r>
              <a:rPr lang="en-US" sz="3200" b="1" dirty="0">
                <a:latin typeface="Times New Roman" panose="02020603050405020304" pitchFamily="18" charset="0"/>
              </a:rPr>
              <a:t> </a:t>
            </a:r>
            <a:r>
              <a:rPr lang="en-US" sz="3200" b="1" dirty="0" err="1">
                <a:latin typeface="Times New Roman" panose="02020603050405020304" pitchFamily="18" charset="0"/>
              </a:rPr>
              <a:t>công</a:t>
            </a:r>
            <a:r>
              <a:rPr lang="en-US" sz="3200" b="1" dirty="0">
                <a:latin typeface="Times New Roman" panose="02020603050405020304" pitchFamily="18" charset="0"/>
              </a:rPr>
              <a:t> </a:t>
            </a:r>
            <a:r>
              <a:rPr lang="en-US" sz="3200" b="1" dirty="0" err="1">
                <a:latin typeface="Times New Roman" panose="02020603050405020304" pitchFamily="18" charset="0"/>
              </a:rPr>
              <a:t>dân</a:t>
            </a:r>
            <a:r>
              <a:rPr lang="en-US" sz="3200" b="1" dirty="0">
                <a:latin typeface="Times New Roman" panose="02020603050405020304" pitchFamily="18" charset="0"/>
              </a:rPr>
              <a:t> 8  (</a:t>
            </a:r>
            <a:r>
              <a:rPr lang="en-US" sz="3200" b="1" dirty="0" err="1">
                <a:latin typeface="Times New Roman" panose="02020603050405020304" pitchFamily="18" charset="0"/>
              </a:rPr>
              <a:t>bộ</a:t>
            </a:r>
            <a:r>
              <a:rPr lang="en-US" sz="3200" b="1" dirty="0">
                <a:latin typeface="Times New Roman" panose="02020603050405020304" pitchFamily="18" charset="0"/>
              </a:rPr>
              <a:t> </a:t>
            </a:r>
            <a:r>
              <a:rPr lang="en-US" sz="3200" b="1" dirty="0" err="1">
                <a:latin typeface="Times New Roman" panose="02020603050405020304" pitchFamily="18" charset="0"/>
              </a:rPr>
              <a:t>sách</a:t>
            </a:r>
            <a:r>
              <a:rPr lang="en-US" sz="3200" b="1" dirty="0">
                <a:latin typeface="Times New Roman" panose="02020603050405020304" pitchFamily="18" charset="0"/>
              </a:rPr>
              <a:t> </a:t>
            </a:r>
            <a:r>
              <a:rPr lang="en-US" sz="3200" b="1" dirty="0" err="1">
                <a:latin typeface="Times New Roman" panose="02020603050405020304" pitchFamily="18" charset="0"/>
              </a:rPr>
              <a:t>Chân</a:t>
            </a:r>
            <a:r>
              <a:rPr lang="en-US" sz="3200" b="1" dirty="0">
                <a:latin typeface="Times New Roman" panose="02020603050405020304" pitchFamily="18" charset="0"/>
              </a:rPr>
              <a:t> </a:t>
            </a:r>
            <a:r>
              <a:rPr lang="en-US" sz="3200" b="1" dirty="0" err="1">
                <a:latin typeface="Times New Roman" panose="02020603050405020304" pitchFamily="18" charset="0"/>
              </a:rPr>
              <a:t>trời</a:t>
            </a:r>
            <a:r>
              <a:rPr lang="en-US" sz="3200" b="1" dirty="0">
                <a:latin typeface="Times New Roman" panose="02020603050405020304" pitchFamily="18" charset="0"/>
              </a:rPr>
              <a:t> </a:t>
            </a:r>
            <a:r>
              <a:rPr lang="en-US" sz="3200" b="1" dirty="0" err="1">
                <a:latin typeface="Times New Roman" panose="02020603050405020304" pitchFamily="18" charset="0"/>
              </a:rPr>
              <a:t>sáng</a:t>
            </a:r>
            <a:r>
              <a:rPr lang="en-US" sz="3200" b="1" dirty="0">
                <a:latin typeface="Times New Roman" panose="02020603050405020304" pitchFamily="18" charset="0"/>
              </a:rPr>
              <a:t> </a:t>
            </a:r>
            <a:r>
              <a:rPr lang="en-US" sz="3200" b="1" dirty="0" err="1">
                <a:latin typeface="Times New Roman" panose="02020603050405020304" pitchFamily="18" charset="0"/>
              </a:rPr>
              <a:t>tạo</a:t>
            </a:r>
            <a:r>
              <a:rPr lang="en-US" sz="3200" b="1" dirty="0">
                <a:latin typeface="Times New Roman" panose="02020603050405020304" pitchFamily="18" charset="0"/>
              </a:rPr>
              <a:t>) </a:t>
            </a:r>
            <a:r>
              <a:rPr lang="en-US" sz="3200" b="1" dirty="0" err="1">
                <a:latin typeface="Times New Roman" panose="02020603050405020304" pitchFamily="18" charset="0"/>
              </a:rPr>
              <a:t>và</a:t>
            </a:r>
            <a:r>
              <a:rPr lang="en-US" sz="3200" b="1" dirty="0">
                <a:latin typeface="Times New Roman" panose="02020603050405020304" pitchFamily="18" charset="0"/>
              </a:rPr>
              <a:t> </a:t>
            </a:r>
            <a:r>
              <a:rPr lang="en-US" sz="3200" b="1" dirty="0" err="1">
                <a:latin typeface="Times New Roman" panose="02020603050405020304" pitchFamily="18" charset="0"/>
              </a:rPr>
              <a:t>xây</a:t>
            </a:r>
            <a:r>
              <a:rPr lang="en-US" sz="3200" b="1" dirty="0">
                <a:latin typeface="Times New Roman" panose="02020603050405020304" pitchFamily="18" charset="0"/>
              </a:rPr>
              <a:t> </a:t>
            </a:r>
            <a:r>
              <a:rPr lang="en-US" sz="3200" b="1" dirty="0" err="1">
                <a:latin typeface="Times New Roman" panose="02020603050405020304" pitchFamily="18" charset="0"/>
              </a:rPr>
              <a:t>dựng</a:t>
            </a:r>
            <a:r>
              <a:rPr lang="en-US" sz="3200" b="1" dirty="0">
                <a:latin typeface="Times New Roman" panose="02020603050405020304" pitchFamily="18" charset="0"/>
              </a:rPr>
              <a:t> </a:t>
            </a:r>
            <a:r>
              <a:rPr lang="en-US" sz="3200" b="1" dirty="0" err="1">
                <a:latin typeface="Times New Roman" panose="02020603050405020304" pitchFamily="18" charset="0"/>
              </a:rPr>
              <a:t>một</a:t>
            </a:r>
            <a:r>
              <a:rPr lang="en-US" sz="3200" b="1" dirty="0">
                <a:latin typeface="Times New Roman" panose="02020603050405020304" pitchFamily="18" charset="0"/>
              </a:rPr>
              <a:t> </a:t>
            </a:r>
            <a:r>
              <a:rPr lang="en-US" sz="3200" b="1" dirty="0" err="1">
                <a:latin typeface="Times New Roman" panose="02020603050405020304" pitchFamily="18" charset="0"/>
              </a:rPr>
              <a:t>câu</a:t>
            </a:r>
            <a:r>
              <a:rPr lang="en-US" sz="3200" b="1" dirty="0">
                <a:latin typeface="Times New Roman" panose="02020603050405020304" pitchFamily="18" charset="0"/>
              </a:rPr>
              <a:t> </a:t>
            </a:r>
            <a:r>
              <a:rPr lang="en-US" sz="3200" b="1" dirty="0" err="1">
                <a:latin typeface="Times New Roman" panose="02020603050405020304" pitchFamily="18" charset="0"/>
              </a:rPr>
              <a:t>hỏi</a:t>
            </a:r>
            <a:r>
              <a:rPr lang="en-US" sz="3200" b="1" dirty="0">
                <a:latin typeface="Times New Roman" panose="02020603050405020304" pitchFamily="18" charset="0"/>
              </a:rPr>
              <a:t> </a:t>
            </a:r>
            <a:r>
              <a:rPr lang="en-US" sz="3200" b="1" dirty="0" err="1">
                <a:latin typeface="Times New Roman" panose="02020603050405020304" pitchFamily="18" charset="0"/>
              </a:rPr>
              <a:t>tự</a:t>
            </a:r>
            <a:r>
              <a:rPr lang="en-US" sz="3200" b="1" dirty="0">
                <a:latin typeface="Times New Roman" panose="02020603050405020304" pitchFamily="18" charset="0"/>
              </a:rPr>
              <a:t> </a:t>
            </a:r>
            <a:r>
              <a:rPr lang="en-US" sz="3200" b="1" dirty="0" err="1">
                <a:latin typeface="Times New Roman" panose="02020603050405020304" pitchFamily="18" charset="0"/>
              </a:rPr>
              <a:t>luận</a:t>
            </a:r>
            <a:r>
              <a:rPr lang="en-US" sz="3200" b="1" dirty="0">
                <a:latin typeface="Times New Roman" panose="02020603050405020304" pitchFamily="18" charset="0"/>
              </a:rPr>
              <a:t> </a:t>
            </a:r>
            <a:r>
              <a:rPr lang="en-US" sz="3200" b="1" dirty="0" err="1">
                <a:latin typeface="Times New Roman" panose="02020603050405020304" pitchFamily="18" charset="0"/>
              </a:rPr>
              <a:t>để</a:t>
            </a:r>
            <a:r>
              <a:rPr lang="en-US" sz="3200" b="1" dirty="0">
                <a:latin typeface="Times New Roman" panose="02020603050405020304" pitchFamily="18" charset="0"/>
              </a:rPr>
              <a:t> </a:t>
            </a:r>
            <a:r>
              <a:rPr lang="en-US" sz="3200" b="1" dirty="0" err="1">
                <a:latin typeface="Times New Roman" panose="02020603050405020304" pitchFamily="18" charset="0"/>
              </a:rPr>
              <a:t>đánh</a:t>
            </a:r>
            <a:r>
              <a:rPr lang="en-US" sz="3200" b="1" dirty="0">
                <a:latin typeface="Times New Roman" panose="02020603050405020304" pitchFamily="18" charset="0"/>
              </a:rPr>
              <a:t> </a:t>
            </a:r>
            <a:r>
              <a:rPr lang="en-US" sz="3200" b="1" dirty="0" err="1">
                <a:latin typeface="Times New Roman" panose="02020603050405020304" pitchFamily="18" charset="0"/>
              </a:rPr>
              <a:t>giá</a:t>
            </a:r>
            <a:r>
              <a:rPr lang="en-US" sz="3200" b="1" dirty="0">
                <a:latin typeface="Times New Roman" panose="02020603050405020304" pitchFamily="18" charset="0"/>
              </a:rPr>
              <a:t> </a:t>
            </a:r>
            <a:r>
              <a:rPr lang="en-US" sz="3200" b="1" dirty="0" err="1">
                <a:latin typeface="Times New Roman" panose="02020603050405020304" pitchFamily="18" charset="0"/>
              </a:rPr>
              <a:t>kết</a:t>
            </a:r>
            <a:r>
              <a:rPr lang="en-US" sz="3200" b="1" dirty="0">
                <a:latin typeface="Times New Roman" panose="02020603050405020304" pitchFamily="18" charset="0"/>
              </a:rPr>
              <a:t> </a:t>
            </a:r>
            <a:r>
              <a:rPr lang="en-US" sz="3200" b="1" dirty="0" err="1">
                <a:latin typeface="Times New Roman" panose="02020603050405020304" pitchFamily="18" charset="0"/>
              </a:rPr>
              <a:t>quả</a:t>
            </a:r>
            <a:r>
              <a:rPr lang="en-US" sz="3200" b="1" dirty="0">
                <a:latin typeface="Times New Roman" panose="02020603050405020304" pitchFamily="18" charset="0"/>
              </a:rPr>
              <a:t> </a:t>
            </a:r>
            <a:r>
              <a:rPr lang="en-US" sz="3200" b="1" dirty="0" err="1">
                <a:latin typeface="Times New Roman" panose="02020603050405020304" pitchFamily="18" charset="0"/>
              </a:rPr>
              <a:t>học</a:t>
            </a:r>
            <a:r>
              <a:rPr lang="en-US" sz="3200" b="1" dirty="0">
                <a:latin typeface="Times New Roman" panose="02020603050405020304" pitchFamily="18" charset="0"/>
              </a:rPr>
              <a:t> </a:t>
            </a:r>
            <a:r>
              <a:rPr lang="en-US" sz="3200" b="1" dirty="0" err="1">
                <a:latin typeface="Times New Roman" panose="02020603050405020304" pitchFamily="18" charset="0"/>
              </a:rPr>
              <a:t>tập</a:t>
            </a:r>
            <a:r>
              <a:rPr lang="en-US" sz="3200" b="1" dirty="0">
                <a:latin typeface="Times New Roman" panose="02020603050405020304" pitchFamily="18" charset="0"/>
              </a:rPr>
              <a:t> </a:t>
            </a:r>
            <a:r>
              <a:rPr lang="en-US" sz="3200" b="1" dirty="0" err="1">
                <a:latin typeface="Times New Roman" panose="02020603050405020304" pitchFamily="18" charset="0"/>
              </a:rPr>
              <a:t>học</a:t>
            </a:r>
            <a:r>
              <a:rPr lang="en-US" sz="3200" b="1" dirty="0">
                <a:latin typeface="Times New Roman" panose="02020603050405020304" pitchFamily="18" charset="0"/>
              </a:rPr>
              <a:t> </a:t>
            </a:r>
            <a:r>
              <a:rPr lang="en-US" sz="3200" b="1" dirty="0" err="1">
                <a:latin typeface="Times New Roman" panose="02020603050405020304" pitchFamily="18" charset="0"/>
              </a:rPr>
              <a:t>sinh</a:t>
            </a:r>
            <a:r>
              <a:rPr lang="en-US" sz="3200" b="1" dirty="0">
                <a:latin typeface="Times New Roman" panose="02020603050405020304" pitchFamily="18" charset="0"/>
              </a:rPr>
              <a:t>.</a:t>
            </a:r>
          </a:p>
        </p:txBody>
      </p:sp>
    </p:spTree>
    <p:extLst>
      <p:ext uri="{BB962C8B-B14F-4D97-AF65-F5344CB8AC3E}">
        <p14:creationId xmlns:p14="http://schemas.microsoft.com/office/powerpoint/2010/main" val="124087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37</a:t>
            </a:fld>
            <a:endParaRPr lang="en-US"/>
          </a:p>
        </p:txBody>
      </p:sp>
      <p:sp>
        <p:nvSpPr>
          <p:cNvPr id="5" name="Title 1">
            <a:extLst>
              <a:ext uri="{FF2B5EF4-FFF2-40B4-BE49-F238E27FC236}">
                <a16:creationId xmlns:a16="http://schemas.microsoft.com/office/drawing/2014/main" id="{B31F1F23-2A4D-4244-9711-91612048EF2F}"/>
              </a:ext>
            </a:extLst>
          </p:cNvPr>
          <p:cNvSpPr txBox="1">
            <a:spLocks/>
          </p:cNvSpPr>
          <p:nvPr/>
        </p:nvSpPr>
        <p:spPr>
          <a:xfrm>
            <a:off x="0" y="934459"/>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KIỂM TRA, ĐÁNH GIÁ KẾT QUẢ HỌC TẬP </a:t>
            </a:r>
          </a:p>
          <a:p>
            <a:pPr algn="ctr"/>
            <a:r>
              <a:rPr lang="en-US" sz="3600" b="1" dirty="0">
                <a:effectLst/>
                <a:latin typeface="Times New Roman" panose="02020603050405020304" pitchFamily="18" charset="0"/>
                <a:ea typeface="Cambria" panose="02040503050406030204" pitchFamily="18" charset="0"/>
              </a:rPr>
              <a:t>MÔN GIÁO DỤC CÔNG DÂN LỚP 8</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2" y="1898059"/>
            <a:ext cx="12191998" cy="4458292"/>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800" dirty="0">
                <a:latin typeface="Times New Roman" panose="02020603050405020304" pitchFamily="18" charset="0"/>
              </a:rPr>
              <a:t>Trong </a:t>
            </a:r>
            <a:r>
              <a:rPr lang="en-US" sz="2800" dirty="0">
                <a:latin typeface="Times New Roman" panose="02020603050405020304" pitchFamily="18" charset="0"/>
              </a:rPr>
              <a:t>C</a:t>
            </a:r>
            <a:r>
              <a:rPr lang="vi-VN" sz="2800" dirty="0">
                <a:latin typeface="Times New Roman" panose="02020603050405020304" pitchFamily="18" charset="0"/>
              </a:rPr>
              <a:t>hương trình </a:t>
            </a:r>
            <a:r>
              <a:rPr lang="en-US" sz="2800" dirty="0">
                <a:latin typeface="Times New Roman" panose="02020603050405020304" pitchFamily="18" charset="0"/>
              </a:rPr>
              <a:t>G</a:t>
            </a:r>
            <a:r>
              <a:rPr lang="vi-VN" sz="2800" dirty="0">
                <a:latin typeface="Times New Roman" panose="02020603050405020304" pitchFamily="18" charset="0"/>
              </a:rPr>
              <a:t>iáo dục phổ thông</a:t>
            </a:r>
            <a:r>
              <a:rPr lang="en-US" sz="2800" dirty="0">
                <a:latin typeface="Times New Roman" panose="02020603050405020304" pitchFamily="18" charset="0"/>
              </a:rPr>
              <a:t> 2018</a:t>
            </a:r>
            <a:r>
              <a:rPr lang="vi-VN" sz="2800" dirty="0">
                <a:latin typeface="Times New Roman" panose="02020603050405020304" pitchFamily="18" charset="0"/>
              </a:rPr>
              <a:t>, đánh giá kết quả giáo dục là đánh giá</a:t>
            </a:r>
            <a:r>
              <a:rPr lang="en-US" sz="2800" dirty="0">
                <a:latin typeface="Times New Roman" panose="02020603050405020304" pitchFamily="18" charset="0"/>
              </a:rPr>
              <a:t> </a:t>
            </a:r>
            <a:r>
              <a:rPr lang="vi-VN" sz="2800" dirty="0">
                <a:latin typeface="Times New Roman" panose="02020603050405020304" pitchFamily="18" charset="0"/>
              </a:rPr>
              <a:t>mức độ HS đạt được về phẩm chất và năng lực so với các yêu cầu cần đạt của lớp</a:t>
            </a:r>
            <a:r>
              <a:rPr lang="en-US" sz="2800" dirty="0">
                <a:latin typeface="Times New Roman" panose="02020603050405020304" pitchFamily="18" charset="0"/>
              </a:rPr>
              <a:t> </a:t>
            </a:r>
            <a:r>
              <a:rPr lang="vi-VN" sz="2800" dirty="0">
                <a:latin typeface="Times New Roman" panose="02020603050405020304" pitchFamily="18" charset="0"/>
              </a:rPr>
              <a:t>học, cấp học nhằm ghi nhận sự tiến bộ và điểm còn hạn chế của mỗi HS tại thời</a:t>
            </a:r>
            <a:r>
              <a:rPr lang="en-US" sz="2800" dirty="0">
                <a:latin typeface="Times New Roman" panose="02020603050405020304" pitchFamily="18" charset="0"/>
              </a:rPr>
              <a:t> </a:t>
            </a:r>
            <a:r>
              <a:rPr lang="vi-VN" sz="2800" dirty="0">
                <a:latin typeface="Times New Roman" panose="02020603050405020304" pitchFamily="18" charset="0"/>
              </a:rPr>
              <a:t>điểm nhất định trong quá trình phát triển của bản thân; đồng thời</a:t>
            </a:r>
            <a:r>
              <a:rPr lang="en-US" sz="2800" dirty="0">
                <a:latin typeface="Times New Roman" panose="02020603050405020304" pitchFamily="18" charset="0"/>
              </a:rPr>
              <a:t>,</a:t>
            </a:r>
            <a:r>
              <a:rPr lang="vi-VN" sz="2800" dirty="0">
                <a:latin typeface="Times New Roman" panose="02020603050405020304" pitchFamily="18" charset="0"/>
              </a:rPr>
              <a:t> cung cấp thông</a:t>
            </a:r>
            <a:r>
              <a:rPr lang="en-US" sz="2800" dirty="0">
                <a:latin typeface="Times New Roman" panose="02020603050405020304" pitchFamily="18" charset="0"/>
              </a:rPr>
              <a:t> </a:t>
            </a:r>
            <a:r>
              <a:rPr lang="vi-VN" sz="2800" dirty="0">
                <a:latin typeface="Times New Roman" panose="02020603050405020304" pitchFamily="18" charset="0"/>
              </a:rPr>
              <a:t>tin để GV điều chỉnh việc dạy học và cơ quan quản lí giáo dục thực hiện phát triển</a:t>
            </a:r>
            <a:r>
              <a:rPr lang="en-US" sz="2800" dirty="0">
                <a:latin typeface="Times New Roman" panose="02020603050405020304" pitchFamily="18" charset="0"/>
              </a:rPr>
              <a:t> </a:t>
            </a:r>
            <a:r>
              <a:rPr lang="vi-VN" sz="2800" dirty="0">
                <a:latin typeface="Times New Roman" panose="02020603050405020304" pitchFamily="18" charset="0"/>
              </a:rPr>
              <a:t>chương trình. </a:t>
            </a:r>
            <a:endParaRPr lang="en-US" sz="2800" dirty="0">
              <a:latin typeface="Times New Roman" panose="02020603050405020304" pitchFamily="18" charset="0"/>
            </a:endParaRPr>
          </a:p>
          <a:p>
            <a:pPr marL="0" indent="0" algn="just">
              <a:buNone/>
            </a:pPr>
            <a:r>
              <a:rPr lang="vi-VN" sz="2800" dirty="0">
                <a:latin typeface="Times New Roman" panose="02020603050405020304" pitchFamily="18" charset="0"/>
              </a:rPr>
              <a:t>Đánh giá kết quả giáo dục trong môn Giáo dục công dân cũng tuân thủ</a:t>
            </a:r>
            <a:r>
              <a:rPr lang="en-US" sz="2800" dirty="0">
                <a:latin typeface="Times New Roman" panose="02020603050405020304" pitchFamily="18" charset="0"/>
              </a:rPr>
              <a:t> </a:t>
            </a:r>
            <a:r>
              <a:rPr lang="vi-VN" sz="2800" dirty="0">
                <a:latin typeface="Times New Roman" panose="02020603050405020304" pitchFamily="18" charset="0"/>
              </a:rPr>
              <a:t>yêu cầu này một cách nghiêm túc và toàn diện</a:t>
            </a:r>
            <a:r>
              <a:rPr lang="en-US" sz="2800" dirty="0">
                <a:latin typeface="Times New Roman" panose="02020603050405020304" pitchFamily="18" charset="0"/>
              </a:rPr>
              <a:t> </a:t>
            </a:r>
            <a:r>
              <a:rPr lang="en-US" sz="2800" dirty="0" err="1">
                <a:latin typeface="Times New Roman" panose="02020603050405020304" pitchFamily="18" charset="0"/>
              </a:rPr>
              <a:t>được</a:t>
            </a:r>
            <a:r>
              <a:rPr lang="en-US" sz="2800" dirty="0">
                <a:latin typeface="Times New Roman" panose="02020603050405020304" pitchFamily="18" charset="0"/>
              </a:rPr>
              <a:t> </a:t>
            </a:r>
            <a:r>
              <a:rPr lang="en-US" sz="2800" dirty="0" err="1">
                <a:latin typeface="Times New Roman" panose="02020603050405020304" pitchFamily="18" charset="0"/>
              </a:rPr>
              <a:t>gợi</a:t>
            </a:r>
            <a:r>
              <a:rPr lang="en-US" sz="2800" dirty="0">
                <a:latin typeface="Times New Roman" panose="02020603050405020304" pitchFamily="18" charset="0"/>
              </a:rPr>
              <a:t> ý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sách</a:t>
            </a:r>
            <a:r>
              <a:rPr lang="en-US" sz="2800" dirty="0">
                <a:latin typeface="Times New Roman" panose="02020603050405020304" pitchFamily="18" charset="0"/>
              </a:rPr>
              <a:t> </a:t>
            </a:r>
            <a:r>
              <a:rPr lang="en-US" sz="2800" dirty="0" err="1">
                <a:latin typeface="Times New Roman" panose="02020603050405020304" pitchFamily="18" charset="0"/>
              </a:rPr>
              <a:t>giáo</a:t>
            </a:r>
            <a:r>
              <a:rPr lang="en-US" sz="2800" dirty="0">
                <a:latin typeface="Times New Roman" panose="02020603050405020304" pitchFamily="18" charset="0"/>
              </a:rPr>
              <a:t> </a:t>
            </a:r>
            <a:r>
              <a:rPr lang="en-US" sz="2800" dirty="0" err="1">
                <a:latin typeface="Times New Roman" panose="02020603050405020304" pitchFamily="18" charset="0"/>
              </a:rPr>
              <a:t>viên</a:t>
            </a:r>
            <a:r>
              <a:rPr lang="en-US" sz="2800" dirty="0">
                <a:latin typeface="Times New Roman" panose="02020603050405020304" pitchFamily="18" charset="0"/>
              </a:rPr>
              <a:t>.</a:t>
            </a:r>
          </a:p>
        </p:txBody>
      </p:sp>
    </p:spTree>
    <p:extLst>
      <p:ext uri="{BB962C8B-B14F-4D97-AF65-F5344CB8AC3E}">
        <p14:creationId xmlns:p14="http://schemas.microsoft.com/office/powerpoint/2010/main" val="117501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38</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2130388"/>
            <a:ext cx="6897607" cy="4122600"/>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dirty="0">
                <a:latin typeface="Times New Roman" panose="02020603050405020304" pitchFamily="18" charset="0"/>
              </a:rPr>
              <a:t>Thời lượng dành cho đánh giá kết quả giáo dục được quy định trong chương trình giáo dục phổ thông môn Giáo dục công dân là 10% trong tổng số 35 tiết ở khối lớp </a:t>
            </a:r>
            <a:r>
              <a:rPr lang="en-US" sz="3200" dirty="0">
                <a:latin typeface="Times New Roman" panose="02020603050405020304" pitchFamily="18" charset="0"/>
              </a:rPr>
              <a:t>8</a:t>
            </a:r>
            <a:r>
              <a:rPr lang="vi-VN" sz="3200" dirty="0">
                <a:latin typeface="Times New Roman" panose="02020603050405020304" pitchFamily="18" charset="0"/>
              </a:rPr>
              <a:t> (tương đương với 4 tiết). Nội dung là đánh giá cuối học kì và cuối năm học</a:t>
            </a:r>
            <a:r>
              <a:rPr lang="en-US" sz="3200" dirty="0">
                <a:latin typeface="Times New Roman" panose="02020603050405020304" pitchFamily="18" charset="0"/>
              </a:rPr>
              <a:t>.</a:t>
            </a:r>
            <a:endParaRPr lang="vi-VN" sz="3200" dirty="0">
              <a:latin typeface="Times New Roman" panose="02020603050405020304" pitchFamily="18" charset="0"/>
            </a:endParaRPr>
          </a:p>
        </p:txBody>
      </p:sp>
      <p:pic>
        <p:nvPicPr>
          <p:cNvPr id="3074" name="Picture 2" descr="HƯỚNG DẪN KIỂM TRA, ĐÁNH GIÁ HỌC KÌ 2 NĂM HỌC 2019-2020 - Trường Trung Học  Cơ Sở Nguyễn Thiện Thuật">
            <a:extLst>
              <a:ext uri="{FF2B5EF4-FFF2-40B4-BE49-F238E27FC236}">
                <a16:creationId xmlns:a16="http://schemas.microsoft.com/office/drawing/2014/main" id="{5FCEAB7E-E0A2-4252-8A1A-77166D332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608" y="2085438"/>
            <a:ext cx="5294393" cy="397475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1F1F23-2A4D-4244-9711-91612048EF2F}"/>
              </a:ext>
            </a:extLst>
          </p:cNvPr>
          <p:cNvSpPr txBox="1">
            <a:spLocks/>
          </p:cNvSpPr>
          <p:nvPr/>
        </p:nvSpPr>
        <p:spPr>
          <a:xfrm>
            <a:off x="1" y="1088571"/>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KIỂM TRA, ĐÁNH GIÁ KẾT QUẢ HỌC TẬP </a:t>
            </a:r>
          </a:p>
          <a:p>
            <a:pPr algn="ctr"/>
            <a:r>
              <a:rPr lang="en-US" sz="3600" b="1" dirty="0">
                <a:effectLst/>
                <a:latin typeface="Times New Roman" panose="02020603050405020304" pitchFamily="18" charset="0"/>
                <a:ea typeface="Cambria" panose="02040503050406030204" pitchFamily="18" charset="0"/>
              </a:rPr>
              <a:t>MÔN GIÁO DỤC CÔNG DÂN LỚP 8</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891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39</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1" y="1301931"/>
            <a:ext cx="12191999" cy="4743660"/>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dirty="0">
                <a:latin typeface="Times New Roman" panose="02020603050405020304" pitchFamily="18" charset="0"/>
              </a:rPr>
              <a:t>– Khi đánh giá thông qua các nhiệm vụ học tập của môn Giáo dục công dân,</a:t>
            </a:r>
            <a:r>
              <a:rPr lang="en-US" sz="3200" dirty="0">
                <a:latin typeface="Times New Roman" panose="02020603050405020304" pitchFamily="18" charset="0"/>
              </a:rPr>
              <a:t> </a:t>
            </a:r>
            <a:r>
              <a:rPr lang="vi-VN" sz="3200" dirty="0">
                <a:latin typeface="Times New Roman" panose="02020603050405020304" pitchFamily="18" charset="0"/>
              </a:rPr>
              <a:t>công cụ đánh giá chỉ nên là những bài trắc nghiệm vừa sức, chủ yếu để HS lựa chọn</a:t>
            </a:r>
            <a:r>
              <a:rPr lang="en-US" sz="3200" dirty="0">
                <a:latin typeface="Times New Roman" panose="02020603050405020304" pitchFamily="18" charset="0"/>
              </a:rPr>
              <a:t> </a:t>
            </a:r>
            <a:r>
              <a:rPr lang="vi-VN" sz="3200" dirty="0">
                <a:latin typeface="Times New Roman" panose="02020603050405020304" pitchFamily="18" charset="0"/>
              </a:rPr>
              <a:t>phương án đúng/sai, nên/không nên, đồng tình/không đồng tình, có lợi/có hại,</a:t>
            </a:r>
            <a:r>
              <a:rPr lang="en-US" sz="3200" dirty="0">
                <a:latin typeface="Times New Roman" panose="02020603050405020304" pitchFamily="18" charset="0"/>
              </a:rPr>
              <a:t>...</a:t>
            </a:r>
            <a:endParaRPr lang="vi-VN" sz="3200" dirty="0">
              <a:latin typeface="Times New Roman" panose="02020603050405020304" pitchFamily="18" charset="0"/>
            </a:endParaRPr>
          </a:p>
          <a:p>
            <a:pPr marL="0" indent="0" algn="just">
              <a:buNone/>
            </a:pPr>
            <a:r>
              <a:rPr lang="vi-VN" sz="3200" dirty="0">
                <a:latin typeface="Times New Roman" panose="02020603050405020304" pitchFamily="18" charset="0"/>
              </a:rPr>
              <a:t>– Đánh giá thông qua các nhiệm vụ học tập của môn học Giáo dục công dân cần</a:t>
            </a:r>
            <a:r>
              <a:rPr lang="en-US" sz="3200" dirty="0">
                <a:latin typeface="Times New Roman" panose="02020603050405020304" pitchFamily="18" charset="0"/>
              </a:rPr>
              <a:t> </a:t>
            </a:r>
            <a:r>
              <a:rPr lang="vi-VN" sz="3200" dirty="0">
                <a:latin typeface="Times New Roman" panose="02020603050405020304" pitchFamily="18" charset="0"/>
              </a:rPr>
              <a:t>kết hợp với đánh giá thông qua quan sát biểu hiện về thái độ, hành vi ứng xử của HS</a:t>
            </a:r>
            <a:r>
              <a:rPr lang="en-US" sz="3200" dirty="0">
                <a:latin typeface="Times New Roman" panose="02020603050405020304" pitchFamily="18" charset="0"/>
              </a:rPr>
              <a:t> </a:t>
            </a:r>
            <a:r>
              <a:rPr lang="vi-VN" sz="3200" dirty="0">
                <a:latin typeface="Times New Roman" panose="02020603050405020304" pitchFamily="18" charset="0"/>
              </a:rPr>
              <a:t>trong quá trình tham gia các hoạt động học tập được tổ chức trên lớp học, hoạt động</a:t>
            </a:r>
            <a:r>
              <a:rPr lang="en-US" sz="3200" dirty="0">
                <a:latin typeface="Times New Roman" panose="02020603050405020304" pitchFamily="18" charset="0"/>
              </a:rPr>
              <a:t> </a:t>
            </a:r>
            <a:r>
              <a:rPr lang="vi-VN" sz="3200" dirty="0">
                <a:latin typeface="Times New Roman" panose="02020603050405020304" pitchFamily="18" charset="0"/>
              </a:rPr>
              <a:t>nhóm, hoạt động tập thể.</a:t>
            </a:r>
            <a:endParaRPr lang="vi-VN" sz="3200" dirty="0">
              <a:latin typeface="Times New Roman" panose="02020603050405020304" pitchFamily="18" charset="0"/>
              <a:ea typeface="Cambria" panose="02040503050406030204" pitchFamily="18" charset="0"/>
            </a:endParaRPr>
          </a:p>
        </p:txBody>
      </p:sp>
      <p:sp>
        <p:nvSpPr>
          <p:cNvPr id="6" name="Title 1">
            <a:extLst>
              <a:ext uri="{FF2B5EF4-FFF2-40B4-BE49-F238E27FC236}">
                <a16:creationId xmlns:a16="http://schemas.microsoft.com/office/drawing/2014/main" id="{B31F1F23-2A4D-4244-9711-91612048EF2F}"/>
              </a:ext>
            </a:extLst>
          </p:cNvPr>
          <p:cNvSpPr txBox="1">
            <a:spLocks/>
          </p:cNvSpPr>
          <p:nvPr/>
        </p:nvSpPr>
        <p:spPr>
          <a:xfrm>
            <a:off x="0" y="338332"/>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NGUYÊN TẮC ĐÁNH GIÁ</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57369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4</a:t>
            </a:fld>
            <a:endParaRPr lang="en-US"/>
          </a:p>
        </p:txBody>
      </p:sp>
      <p:sp>
        <p:nvSpPr>
          <p:cNvPr id="6" name="TextBox 5"/>
          <p:cNvSpPr txBox="1"/>
          <p:nvPr/>
        </p:nvSpPr>
        <p:spPr>
          <a:xfrm>
            <a:off x="1416203" y="981308"/>
            <a:ext cx="8787161" cy="646331"/>
          </a:xfrm>
          <a:prstGeom prst="rect">
            <a:avLst/>
          </a:prstGeom>
          <a:noFill/>
        </p:spPr>
        <p:txBody>
          <a:bodyPr wrap="square" rtlCol="0">
            <a:spAutoFit/>
          </a:bodyPr>
          <a:lstStyle/>
          <a:p>
            <a:pPr algn="ctr"/>
            <a:r>
              <a:rPr lang="en-US" sz="3600" b="1" dirty="0" err="1">
                <a:solidFill>
                  <a:srgbClr val="0088CF"/>
                </a:solidFill>
                <a:latin typeface="Times New Roman" panose="02020603050405020304" pitchFamily="18" charset="0"/>
              </a:rPr>
              <a:t>Hoạt</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động</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Trắc</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nghiệm</a:t>
            </a:r>
            <a:endParaRPr lang="en-US" sz="3600" b="1" dirty="0">
              <a:solidFill>
                <a:srgbClr val="0088CF"/>
              </a:solidFill>
              <a:latin typeface="Times New Roman" panose="02020603050405020304" pitchFamily="18" charset="0"/>
            </a:endParaRPr>
          </a:p>
        </p:txBody>
      </p:sp>
      <p:sp>
        <p:nvSpPr>
          <p:cNvPr id="7" name="Content Placeholder 2">
            <a:extLst>
              <a:ext uri="{FF2B5EF4-FFF2-40B4-BE49-F238E27FC236}">
                <a16:creationId xmlns:a16="http://schemas.microsoft.com/office/drawing/2014/main" id="{028CAA54-1C58-4741-B956-776C750C2D51}"/>
              </a:ext>
            </a:extLst>
          </p:cNvPr>
          <p:cNvSpPr txBox="1">
            <a:spLocks/>
          </p:cNvSpPr>
          <p:nvPr/>
        </p:nvSpPr>
        <p:spPr>
          <a:xfrm>
            <a:off x="0" y="2051222"/>
            <a:ext cx="12192000" cy="3974820"/>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latin typeface="Times New Roman" panose="02020603050405020304" pitchFamily="18" charset="0"/>
              </a:rPr>
              <a:t>Hãy thực hiện các câu trắc nghiệm sau trong thời gian 3 phút</a:t>
            </a:r>
          </a:p>
          <a:p>
            <a:pPr marL="0" indent="0" algn="just">
              <a:buNone/>
            </a:pPr>
            <a:endParaRPr lang="en-US" sz="2800">
              <a:latin typeface="Times New Roman" panose="02020603050405020304" pitchFamily="18" charset="0"/>
            </a:endParaRPr>
          </a:p>
          <a:p>
            <a:pPr marL="0" indent="0" algn="just">
              <a:buNone/>
            </a:pPr>
            <a:endParaRPr lang="en-US" sz="2800" b="1">
              <a:latin typeface="Times New Roman" panose="02020603050405020304" pitchFamily="18" charset="0"/>
              <a:ea typeface="Cambria" panose="02040503050406030204" pitchFamily="18" charset="0"/>
            </a:endParaRPr>
          </a:p>
        </p:txBody>
      </p:sp>
      <p:pic>
        <p:nvPicPr>
          <p:cNvPr id="1026" name="Picture 2" descr="Top 6 phần mềm soạn đề thi trắc nghiệm, cho thi trực tuy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9906" y="2870106"/>
            <a:ext cx="4614581" cy="2871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35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40</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1" y="1550121"/>
            <a:ext cx="6924783" cy="5205137"/>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400">
                <a:latin typeface="Times New Roman" panose="02020603050405020304" pitchFamily="18" charset="0"/>
              </a:rPr>
              <a:t>– </a:t>
            </a:r>
            <a:r>
              <a:rPr lang="vi-VN" sz="2600">
                <a:latin typeface="Times New Roman" panose="02020603050405020304" pitchFamily="18" charset="0"/>
              </a:rPr>
              <a:t>Đánh giá quá trình học tập môn Giáo dục công dân trên lớp cần kết hợp với</a:t>
            </a:r>
            <a:r>
              <a:rPr lang="en-US" sz="2600">
                <a:latin typeface="Times New Roman" panose="02020603050405020304" pitchFamily="18" charset="0"/>
              </a:rPr>
              <a:t> </a:t>
            </a:r>
            <a:r>
              <a:rPr lang="vi-VN" sz="2600">
                <a:latin typeface="Times New Roman" panose="02020603050405020304" pitchFamily="18" charset="0"/>
              </a:rPr>
              <a:t>đánh giá thông qua quan sát biểu hiện về thái độ, hành vi ứng xử của HS trong quá</a:t>
            </a:r>
            <a:r>
              <a:rPr lang="en-US" sz="2600">
                <a:latin typeface="Times New Roman" panose="02020603050405020304" pitchFamily="18" charset="0"/>
              </a:rPr>
              <a:t> </a:t>
            </a:r>
            <a:r>
              <a:rPr lang="vi-VN" sz="2600">
                <a:latin typeface="Times New Roman" panose="02020603050405020304" pitchFamily="18" charset="0"/>
              </a:rPr>
              <a:t>trình sinh hoạt ở nhà và tham gia các hoạt động cộng đồng.</a:t>
            </a:r>
          </a:p>
          <a:p>
            <a:pPr marL="0" indent="0" algn="just">
              <a:buNone/>
            </a:pPr>
            <a:r>
              <a:rPr lang="vi-VN" sz="2600">
                <a:latin typeface="Times New Roman" panose="02020603050405020304" pitchFamily="18" charset="0"/>
              </a:rPr>
              <a:t>– Kết quả đánh giá toàn diện HS ở môn Giáo dục công dân phải kết</a:t>
            </a:r>
            <a:r>
              <a:rPr lang="en-US" sz="2600">
                <a:latin typeface="Times New Roman" panose="02020603050405020304" pitchFamily="18" charset="0"/>
              </a:rPr>
              <a:t> </a:t>
            </a:r>
            <a:r>
              <a:rPr lang="vi-VN" sz="2600">
                <a:latin typeface="Times New Roman" panose="02020603050405020304" pitchFamily="18" charset="0"/>
              </a:rPr>
              <a:t>hợp các loại hình đánh giá: GV đánh giá, HS tự đánh giá, HS đánh giá lẫn</a:t>
            </a:r>
            <a:r>
              <a:rPr lang="en-US" sz="2600">
                <a:latin typeface="Times New Roman" panose="02020603050405020304" pitchFamily="18" charset="0"/>
              </a:rPr>
              <a:t> </a:t>
            </a:r>
            <a:r>
              <a:rPr lang="vi-VN" sz="2600">
                <a:latin typeface="Times New Roman" panose="02020603050405020304" pitchFamily="18" charset="0"/>
              </a:rPr>
              <a:t>nhau, phụ huynh đánh giá con em…; trong đó đánh giá của GV là quan trọng nhất</a:t>
            </a:r>
            <a:r>
              <a:rPr lang="en-US" sz="2600">
                <a:latin typeface="Times New Roman" panose="02020603050405020304" pitchFamily="18" charset="0"/>
              </a:rPr>
              <a:t>.</a:t>
            </a:r>
          </a:p>
        </p:txBody>
      </p:sp>
      <p:pic>
        <p:nvPicPr>
          <p:cNvPr id="5" name="Graphic 2">
            <a:extLst>
              <a:ext uri="{FF2B5EF4-FFF2-40B4-BE49-F238E27FC236}">
                <a16:creationId xmlns:a16="http://schemas.microsoft.com/office/drawing/2014/main" id="{3422A59D-FA1C-4C60-A1AA-7AED70DE96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4782" y="1638095"/>
            <a:ext cx="5267218" cy="4690786"/>
          </a:xfrm>
          <a:prstGeom prst="rect">
            <a:avLst/>
          </a:prstGeom>
        </p:spPr>
      </p:pic>
      <p:sp>
        <p:nvSpPr>
          <p:cNvPr id="7" name="Title 1">
            <a:extLst>
              <a:ext uri="{FF2B5EF4-FFF2-40B4-BE49-F238E27FC236}">
                <a16:creationId xmlns:a16="http://schemas.microsoft.com/office/drawing/2014/main" id="{B31F1F23-2A4D-4244-9711-91612048EF2F}"/>
              </a:ext>
            </a:extLst>
          </p:cNvPr>
          <p:cNvSpPr txBox="1">
            <a:spLocks/>
          </p:cNvSpPr>
          <p:nvPr/>
        </p:nvSpPr>
        <p:spPr>
          <a:xfrm>
            <a:off x="0" y="674496"/>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NGUYÊN TẮC ĐÁNH GIÁ</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54697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41</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2" y="1828191"/>
            <a:ext cx="12191999" cy="4556893"/>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800" dirty="0">
                <a:latin typeface="Times New Roman" panose="02020603050405020304" pitchFamily="18" charset="0"/>
              </a:rPr>
              <a:t>Đánh giá thường xuyên</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a:t>
            </a:r>
            <a:r>
              <a:rPr lang="vi-VN" sz="2800" dirty="0">
                <a:latin typeface="Times New Roman" panose="02020603050405020304" pitchFamily="18" charset="0"/>
              </a:rPr>
              <a:t>một hình thức đánh giá trong dạy học môn Giáo dục</a:t>
            </a:r>
            <a:r>
              <a:rPr lang="en-US" sz="2800" dirty="0">
                <a:latin typeface="Times New Roman" panose="02020603050405020304" pitchFamily="18" charset="0"/>
              </a:rPr>
              <a:t> </a:t>
            </a:r>
            <a:r>
              <a:rPr lang="vi-VN" sz="2800" dirty="0">
                <a:latin typeface="Times New Roman" panose="02020603050405020304" pitchFamily="18" charset="0"/>
              </a:rPr>
              <a:t>công dân được thực hiện qua từng hoạt động, tiết học, bài học</a:t>
            </a:r>
            <a:r>
              <a:rPr lang="en-US" sz="2800" dirty="0">
                <a:latin typeface="Times New Roman" panose="02020603050405020304" pitchFamily="18" charset="0"/>
              </a:rPr>
              <a:t>.</a:t>
            </a:r>
          </a:p>
          <a:p>
            <a:pPr marL="0" indent="0" algn="just">
              <a:buNone/>
            </a:pPr>
            <a:r>
              <a:rPr lang="vi-VN" sz="2800" dirty="0">
                <a:latin typeface="Times New Roman" panose="02020603050405020304" pitchFamily="18" charset="0"/>
              </a:rPr>
              <a:t>Mục đích của đánh giá thường xuyên là giúp </a:t>
            </a:r>
            <a:r>
              <a:rPr lang="en-US" sz="2800" dirty="0" err="1">
                <a:latin typeface="Times New Roman" panose="02020603050405020304" pitchFamily="18" charset="0"/>
              </a:rPr>
              <a:t>giáo</a:t>
            </a:r>
            <a:r>
              <a:rPr lang="en-US" sz="2800" dirty="0">
                <a:latin typeface="Times New Roman" panose="02020603050405020304" pitchFamily="18" charset="0"/>
              </a:rPr>
              <a:t> </a:t>
            </a:r>
            <a:r>
              <a:rPr lang="en-US" sz="2800" dirty="0" err="1">
                <a:latin typeface="Times New Roman" panose="02020603050405020304" pitchFamily="18" charset="0"/>
              </a:rPr>
              <a:t>viên</a:t>
            </a:r>
            <a:r>
              <a:rPr lang="vi-VN" sz="2800" dirty="0">
                <a:latin typeface="Times New Roman" panose="02020603050405020304" pitchFamily="18" charset="0"/>
              </a:rPr>
              <a:t>,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sinh</a:t>
            </a:r>
            <a:r>
              <a:rPr lang="vi-VN" sz="2800" dirty="0">
                <a:latin typeface="Times New Roman" panose="02020603050405020304" pitchFamily="18" charset="0"/>
              </a:rPr>
              <a:t> xác định được mức độ được</a:t>
            </a:r>
            <a:r>
              <a:rPr lang="en-US" sz="2800" dirty="0">
                <a:latin typeface="Times New Roman" panose="02020603050405020304" pitchFamily="18" charset="0"/>
              </a:rPr>
              <a:t> </a:t>
            </a:r>
            <a:r>
              <a:rPr lang="vi-VN" sz="2800" dirty="0">
                <a:latin typeface="Times New Roman" panose="02020603050405020304" pitchFamily="18" charset="0"/>
              </a:rPr>
              <a:t>giáo dục của từng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sinh</a:t>
            </a:r>
            <a:r>
              <a:rPr lang="vi-VN" sz="2800" dirty="0">
                <a:latin typeface="Times New Roman" panose="02020603050405020304" pitchFamily="18" charset="0"/>
              </a:rPr>
              <a:t> trên cơ sở đối chiếu với mục tiêu, các yêu cầu cần đạt theo</a:t>
            </a:r>
            <a:r>
              <a:rPr lang="en-US" sz="2800" dirty="0">
                <a:latin typeface="Times New Roman" panose="02020603050405020304" pitchFamily="18" charset="0"/>
              </a:rPr>
              <a:t> </a:t>
            </a:r>
            <a:r>
              <a:rPr lang="vi-VN" sz="2800" dirty="0">
                <a:latin typeface="Times New Roman" panose="02020603050405020304" pitchFamily="18" charset="0"/>
              </a:rPr>
              <a:t>Chương trình môn </a:t>
            </a:r>
            <a:r>
              <a:rPr lang="en-US" sz="2800" dirty="0" err="1">
                <a:latin typeface="Times New Roman" panose="02020603050405020304" pitchFamily="18" charset="0"/>
              </a:rPr>
              <a:t>Giáo</a:t>
            </a:r>
            <a:r>
              <a:rPr lang="en-US" sz="2800" dirty="0">
                <a:latin typeface="Times New Roman" panose="02020603050405020304" pitchFamily="18" charset="0"/>
              </a:rPr>
              <a:t> </a:t>
            </a:r>
            <a:r>
              <a:rPr lang="en-US" sz="2800" dirty="0" err="1">
                <a:latin typeface="Times New Roman" panose="02020603050405020304" pitchFamily="18" charset="0"/>
              </a:rPr>
              <a:t>dục</a:t>
            </a:r>
            <a:r>
              <a:rPr lang="en-US" sz="2800" dirty="0">
                <a:latin typeface="Times New Roman" panose="02020603050405020304" pitchFamily="18" charset="0"/>
              </a:rPr>
              <a:t> </a:t>
            </a:r>
            <a:r>
              <a:rPr lang="en-US" sz="2800" dirty="0" err="1">
                <a:latin typeface="Times New Roman" panose="02020603050405020304" pitchFamily="18" charset="0"/>
              </a:rPr>
              <a:t>công</a:t>
            </a:r>
            <a:r>
              <a:rPr lang="en-US" sz="2800" dirty="0">
                <a:latin typeface="Times New Roman" panose="02020603050405020304" pitchFamily="18" charset="0"/>
              </a:rPr>
              <a:t> </a:t>
            </a:r>
            <a:r>
              <a:rPr lang="en-US" sz="2800" dirty="0" err="1">
                <a:latin typeface="Times New Roman" panose="02020603050405020304" pitchFamily="18" charset="0"/>
              </a:rPr>
              <a:t>dân</a:t>
            </a:r>
            <a:r>
              <a:rPr lang="vi-VN" sz="2800" dirty="0">
                <a:latin typeface="Times New Roman" panose="02020603050405020304" pitchFamily="18" charset="0"/>
              </a:rPr>
              <a:t> lớp 8, từ đó</a:t>
            </a:r>
            <a:r>
              <a:rPr lang="en-US" sz="2800" dirty="0">
                <a:latin typeface="Times New Roman" panose="02020603050405020304" pitchFamily="18" charset="0"/>
              </a:rPr>
              <a:t>,</a:t>
            </a:r>
            <a:r>
              <a:rPr lang="vi-VN" sz="2800" dirty="0">
                <a:latin typeface="Times New Roman" panose="02020603050405020304" pitchFamily="18" charset="0"/>
              </a:rPr>
              <a:t> tác động phù hợp nhằm giúp các em tiến</a:t>
            </a:r>
            <a:r>
              <a:rPr lang="en-US" sz="2800" dirty="0">
                <a:latin typeface="Times New Roman" panose="02020603050405020304" pitchFamily="18" charset="0"/>
              </a:rPr>
              <a:t> </a:t>
            </a:r>
            <a:r>
              <a:rPr lang="vi-VN" sz="2800" dirty="0">
                <a:latin typeface="Times New Roman" panose="02020603050405020304" pitchFamily="18" charset="0"/>
              </a:rPr>
              <a:t>bộ không ngừng.</a:t>
            </a:r>
            <a:endParaRPr lang="en-US" sz="2800" dirty="0">
              <a:latin typeface="Times New Roman" panose="02020603050405020304" pitchFamily="18" charset="0"/>
            </a:endParaRPr>
          </a:p>
          <a:p>
            <a:pPr marL="0" indent="0" algn="just">
              <a:buNone/>
            </a:pPr>
            <a:r>
              <a:rPr lang="vi-VN" sz="2800" dirty="0">
                <a:latin typeface="Times New Roman" panose="02020603050405020304" pitchFamily="18" charset="0"/>
              </a:rPr>
              <a:t>Trong đánh giá thường xuyên môn Giáo dục công dân, ngoài </a:t>
            </a:r>
            <a:r>
              <a:rPr lang="en-US" sz="2800" dirty="0" err="1">
                <a:latin typeface="Times New Roman" panose="02020603050405020304" pitchFamily="18" charset="0"/>
              </a:rPr>
              <a:t>giáo</a:t>
            </a:r>
            <a:r>
              <a:rPr lang="en-US" sz="2800" dirty="0">
                <a:latin typeface="Times New Roman" panose="02020603050405020304" pitchFamily="18" charset="0"/>
              </a:rPr>
              <a:t> </a:t>
            </a:r>
            <a:r>
              <a:rPr lang="en-US" sz="2800" dirty="0" err="1">
                <a:latin typeface="Times New Roman" panose="02020603050405020304" pitchFamily="18" charset="0"/>
              </a:rPr>
              <a:t>viên</a:t>
            </a:r>
            <a:r>
              <a:rPr lang="vi-VN" sz="2800" dirty="0">
                <a:latin typeface="Times New Roman" panose="02020603050405020304" pitchFamily="18" charset="0"/>
              </a:rPr>
              <a:t>, cả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sinh</a:t>
            </a:r>
            <a:r>
              <a:rPr lang="vi-VN" sz="2800" dirty="0">
                <a:latin typeface="Times New Roman" panose="02020603050405020304" pitchFamily="18" charset="0"/>
              </a:rPr>
              <a:t> cũng</a:t>
            </a:r>
            <a:r>
              <a:rPr lang="en-US" sz="2800" dirty="0">
                <a:latin typeface="Times New Roman" panose="02020603050405020304" pitchFamily="18" charset="0"/>
              </a:rPr>
              <a:t> </a:t>
            </a:r>
            <a:r>
              <a:rPr lang="vi-VN" sz="2800" dirty="0">
                <a:latin typeface="Times New Roman" panose="02020603050405020304" pitchFamily="18" charset="0"/>
              </a:rPr>
              <a:t>tự đánh giá bản thân và đánh giá lẫn nhau nhằm tạo ra sự thống nhất. </a:t>
            </a:r>
            <a:endParaRPr lang="en-US" sz="2800" dirty="0">
              <a:latin typeface="Times New Roman" panose="02020603050405020304" pitchFamily="18" charset="0"/>
            </a:endParaRPr>
          </a:p>
          <a:p>
            <a:pPr marL="0" indent="0" algn="just">
              <a:buNone/>
            </a:pPr>
            <a:endParaRPr lang="vi-VN" sz="2500" dirty="0">
              <a:latin typeface="Times New Roman" panose="02020603050405020304" pitchFamily="18" charset="0"/>
              <a:ea typeface="Cambria" panose="02040503050406030204" pitchFamily="18" charset="0"/>
            </a:endParaRPr>
          </a:p>
        </p:txBody>
      </p:sp>
      <p:sp>
        <p:nvSpPr>
          <p:cNvPr id="7" name="Title 1">
            <a:extLst>
              <a:ext uri="{FF2B5EF4-FFF2-40B4-BE49-F238E27FC236}">
                <a16:creationId xmlns:a16="http://schemas.microsoft.com/office/drawing/2014/main" id="{B31F1F23-2A4D-4244-9711-91612048EF2F}"/>
              </a:ext>
            </a:extLst>
          </p:cNvPr>
          <p:cNvSpPr txBox="1">
            <a:spLocks/>
          </p:cNvSpPr>
          <p:nvPr/>
        </p:nvSpPr>
        <p:spPr>
          <a:xfrm>
            <a:off x="2" y="864592"/>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ĐÁNH GIÁ THƯỜNG XUYÊN</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153911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42</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813084"/>
            <a:ext cx="12191999" cy="4628813"/>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err="1">
                <a:latin typeface="Times New Roman" panose="02020603050405020304" pitchFamily="18" charset="0"/>
              </a:rPr>
              <a:t>Đ</a:t>
            </a:r>
            <a:r>
              <a:rPr lang="vi-VN" sz="3200" dirty="0">
                <a:latin typeface="Times New Roman" panose="02020603050405020304" pitchFamily="18" charset="0"/>
              </a:rPr>
              <a:t>ánh giá định k</a:t>
            </a:r>
            <a:r>
              <a:rPr lang="en-US" sz="3200" dirty="0">
                <a:latin typeface="Times New Roman" panose="02020603050405020304" pitchFamily="18" charset="0"/>
              </a:rPr>
              <a:t>ỳ</a:t>
            </a:r>
            <a:r>
              <a:rPr lang="vi-VN" sz="3200" dirty="0">
                <a:latin typeface="Times New Roman" panose="02020603050405020304" pitchFamily="18" charset="0"/>
              </a:rPr>
              <a:t> </a:t>
            </a:r>
            <a:r>
              <a:rPr lang="en-US" sz="3200" dirty="0" err="1">
                <a:latin typeface="Times New Roman" panose="02020603050405020304" pitchFamily="18" charset="0"/>
              </a:rPr>
              <a:t>ở</a:t>
            </a:r>
            <a:r>
              <a:rPr lang="en-US" sz="3200" dirty="0">
                <a:latin typeface="Times New Roman" panose="02020603050405020304" pitchFamily="18" charset="0"/>
              </a:rPr>
              <a:t> </a:t>
            </a:r>
            <a:r>
              <a:rPr lang="vi-VN" sz="3200" dirty="0">
                <a:latin typeface="Times New Roman" panose="02020603050405020304" pitchFamily="18" charset="0"/>
              </a:rPr>
              <a:t>môn Giáo dục công dân</a:t>
            </a:r>
            <a:r>
              <a:rPr lang="en-US" sz="3200" dirty="0">
                <a:latin typeface="Times New Roman" panose="02020603050405020304" pitchFamily="18" charset="0"/>
              </a:rPr>
              <a:t> </a:t>
            </a:r>
            <a:r>
              <a:rPr lang="vi-VN" sz="3200" dirty="0">
                <a:latin typeface="Times New Roman" panose="02020603050405020304" pitchFamily="18" charset="0"/>
              </a:rPr>
              <a:t>thực hiện vào bốn thời điểm: giữa học kì 1, cuối học kì 1, giữa học kì 2 và cuối</a:t>
            </a:r>
            <a:r>
              <a:rPr lang="en-US" sz="3200" dirty="0">
                <a:latin typeface="Times New Roman" panose="02020603050405020304" pitchFamily="18" charset="0"/>
              </a:rPr>
              <a:t> </a:t>
            </a:r>
            <a:r>
              <a:rPr lang="vi-VN" sz="3200" dirty="0">
                <a:latin typeface="Times New Roman" panose="02020603050405020304" pitchFamily="18" charset="0"/>
              </a:rPr>
              <a:t>năm học.</a:t>
            </a:r>
            <a:endParaRPr lang="en-US" sz="3200" dirty="0">
              <a:latin typeface="Times New Roman" panose="02020603050405020304" pitchFamily="18" charset="0"/>
            </a:endParaRPr>
          </a:p>
          <a:p>
            <a:pPr marL="0" indent="0" algn="just">
              <a:buNone/>
            </a:pPr>
            <a:r>
              <a:rPr lang="vi-VN" sz="3200" dirty="0">
                <a:latin typeface="Times New Roman" panose="02020603050405020304" pitchFamily="18" charset="0"/>
                <a:ea typeface="Cambria" panose="02040503050406030204" pitchFamily="18" charset="0"/>
              </a:rPr>
              <a:t>Nội dung đánh giá định kì gồm:</a:t>
            </a:r>
          </a:p>
          <a:p>
            <a:pPr marL="0" indent="0" algn="just">
              <a:buNone/>
            </a:pPr>
            <a:r>
              <a:rPr lang="vi-VN" sz="3200" dirty="0">
                <a:latin typeface="Times New Roman" panose="02020603050405020304" pitchFamily="18" charset="0"/>
                <a:ea typeface="Cambria" panose="02040503050406030204" pitchFamily="18" charset="0"/>
              </a:rPr>
              <a:t>– Các biểu hiện về phẩm chất, năng lực chung và năng lực đặc thù theo chương</a:t>
            </a:r>
            <a:r>
              <a:rPr lang="en-US" sz="3200" dirty="0">
                <a:latin typeface="Times New Roman" panose="02020603050405020304" pitchFamily="18" charset="0"/>
                <a:ea typeface="Cambria" panose="02040503050406030204" pitchFamily="18" charset="0"/>
              </a:rPr>
              <a:t> </a:t>
            </a:r>
            <a:r>
              <a:rPr lang="vi-VN" sz="3200" dirty="0">
                <a:latin typeface="Times New Roman" panose="02020603050405020304" pitchFamily="18" charset="0"/>
                <a:ea typeface="Cambria" panose="02040503050406030204" pitchFamily="18" charset="0"/>
              </a:rPr>
              <a:t>trình quy định theo các nội dung, bài đã học.</a:t>
            </a:r>
            <a:endParaRPr lang="en-US" sz="3200" dirty="0">
              <a:latin typeface="Times New Roman" panose="02020603050405020304" pitchFamily="18" charset="0"/>
              <a:ea typeface="Cambria" panose="02040503050406030204" pitchFamily="18" charset="0"/>
            </a:endParaRPr>
          </a:p>
          <a:p>
            <a:pPr marL="0" indent="0" algn="just">
              <a:buNone/>
            </a:pPr>
            <a:r>
              <a:rPr lang="vi-VN" sz="3200" dirty="0">
                <a:latin typeface="Times New Roman" panose="02020603050405020304" pitchFamily="18" charset="0"/>
                <a:ea typeface="Cambria" panose="02040503050406030204" pitchFamily="18" charset="0"/>
              </a:rPr>
              <a:t>– Các yêu cầu cần đạt theo các nội dung, bài đã học được quy định trong chương</a:t>
            </a:r>
            <a:r>
              <a:rPr lang="en-US" sz="3200" dirty="0">
                <a:latin typeface="Times New Roman" panose="02020603050405020304" pitchFamily="18" charset="0"/>
                <a:ea typeface="Cambria" panose="02040503050406030204" pitchFamily="18" charset="0"/>
              </a:rPr>
              <a:t> </a:t>
            </a:r>
            <a:r>
              <a:rPr lang="vi-VN" sz="3200" dirty="0">
                <a:latin typeface="Times New Roman" panose="02020603050405020304" pitchFamily="18" charset="0"/>
                <a:ea typeface="Cambria" panose="02040503050406030204" pitchFamily="18" charset="0"/>
              </a:rPr>
              <a:t>trình môn học</a:t>
            </a:r>
            <a:r>
              <a:rPr lang="en-US" sz="3200" dirty="0">
                <a:latin typeface="Times New Roman" panose="02020603050405020304" pitchFamily="18" charset="0"/>
                <a:ea typeface="Cambria" panose="02040503050406030204" pitchFamily="18" charset="0"/>
              </a:rPr>
              <a:t>.</a:t>
            </a:r>
            <a:endParaRPr lang="vi-VN" sz="3200" dirty="0">
              <a:latin typeface="Times New Roman" panose="02020603050405020304" pitchFamily="18" charset="0"/>
              <a:ea typeface="Cambria" panose="02040503050406030204" pitchFamily="18" charset="0"/>
            </a:endParaRPr>
          </a:p>
        </p:txBody>
      </p:sp>
      <p:sp>
        <p:nvSpPr>
          <p:cNvPr id="6" name="Title 1">
            <a:extLst>
              <a:ext uri="{FF2B5EF4-FFF2-40B4-BE49-F238E27FC236}">
                <a16:creationId xmlns:a16="http://schemas.microsoft.com/office/drawing/2014/main" id="{B31F1F23-2A4D-4244-9711-91612048EF2F}"/>
              </a:ext>
            </a:extLst>
          </p:cNvPr>
          <p:cNvSpPr txBox="1">
            <a:spLocks/>
          </p:cNvSpPr>
          <p:nvPr/>
        </p:nvSpPr>
        <p:spPr>
          <a:xfrm>
            <a:off x="1" y="849485"/>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ĐÁNH GIÁ ĐỊNH KÌ</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331037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43</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764676"/>
            <a:ext cx="12191999" cy="5093324"/>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600" dirty="0">
                <a:latin typeface="Times New Roman" panose="02020603050405020304" pitchFamily="18" charset="0"/>
              </a:rPr>
              <a:t>Trên cơ sở đánh giá thường xuyên, đối chiếu mức độ hoàn thành nhiệm vụ, kết</a:t>
            </a:r>
            <a:r>
              <a:rPr lang="en-US" sz="2600" dirty="0">
                <a:latin typeface="Times New Roman" panose="02020603050405020304" pitchFamily="18" charset="0"/>
              </a:rPr>
              <a:t> </a:t>
            </a:r>
            <a:r>
              <a:rPr lang="vi-VN" sz="2600" dirty="0">
                <a:latin typeface="Times New Roman" panose="02020603050405020304" pitchFamily="18" charset="0"/>
              </a:rPr>
              <a:t>quả đạt được của HS với mục tiêu, yêu cầu cần đạt của chương trình môn Giáo dục</a:t>
            </a:r>
            <a:r>
              <a:rPr lang="en-US" sz="2600" dirty="0">
                <a:latin typeface="Times New Roman" panose="02020603050405020304" pitchFamily="18" charset="0"/>
              </a:rPr>
              <a:t> </a:t>
            </a:r>
            <a:r>
              <a:rPr lang="vi-VN" sz="2600" dirty="0">
                <a:latin typeface="Times New Roman" panose="02020603050405020304" pitchFamily="18" charset="0"/>
              </a:rPr>
              <a:t>công dân, GV đánh giá cá nhân HS theo một trong các mức sau:</a:t>
            </a:r>
            <a:endParaRPr lang="en-US" sz="2600" dirty="0">
              <a:latin typeface="Times New Roman" panose="02020603050405020304" pitchFamily="18" charset="0"/>
            </a:endParaRPr>
          </a:p>
          <a:p>
            <a:pPr marL="0" indent="0" algn="just">
              <a:buNone/>
            </a:pPr>
            <a:r>
              <a:rPr lang="vi-VN" sz="2600" dirty="0">
                <a:latin typeface="Times New Roman" panose="02020603050405020304" pitchFamily="18" charset="0"/>
                <a:ea typeface="Cambria" panose="02040503050406030204" pitchFamily="18" charset="0"/>
              </a:rPr>
              <a:t>– </a:t>
            </a:r>
            <a:r>
              <a:rPr lang="vi-VN" sz="2600" i="1" dirty="0">
                <a:latin typeface="Times New Roman" panose="02020603050405020304" pitchFamily="18" charset="0"/>
                <a:ea typeface="Cambria" panose="02040503050406030204" pitchFamily="18" charset="0"/>
              </a:rPr>
              <a:t>Hoàn thành tốt: </a:t>
            </a:r>
            <a:r>
              <a:rPr lang="vi-VN" sz="2600" dirty="0">
                <a:latin typeface="Times New Roman" panose="02020603050405020304" pitchFamily="18" charset="0"/>
                <a:ea typeface="Cambria" panose="02040503050406030204" pitchFamily="18" charset="0"/>
              </a:rPr>
              <a:t>Thực hiện tốt các yêu cầu học tập của môn Giáo dục công dân.</a:t>
            </a:r>
          </a:p>
          <a:p>
            <a:pPr marL="0" indent="0" algn="just">
              <a:buNone/>
            </a:pPr>
            <a:r>
              <a:rPr lang="vi-VN" sz="2600" dirty="0">
                <a:latin typeface="Times New Roman" panose="02020603050405020304" pitchFamily="18" charset="0"/>
                <a:ea typeface="Cambria" panose="02040503050406030204" pitchFamily="18" charset="0"/>
              </a:rPr>
              <a:t>– </a:t>
            </a:r>
            <a:r>
              <a:rPr lang="vi-VN" sz="2600" i="1" dirty="0">
                <a:latin typeface="Times New Roman" panose="02020603050405020304" pitchFamily="18" charset="0"/>
                <a:ea typeface="Cambria" panose="02040503050406030204" pitchFamily="18" charset="0"/>
              </a:rPr>
              <a:t>Hoàn thành: </a:t>
            </a:r>
            <a:r>
              <a:rPr lang="vi-VN" sz="2600" dirty="0">
                <a:latin typeface="Times New Roman" panose="02020603050405020304" pitchFamily="18" charset="0"/>
                <a:ea typeface="Cambria" panose="02040503050406030204" pitchFamily="18" charset="0"/>
              </a:rPr>
              <a:t>Thực hiện được các yêu cầu học tập của môn Giáo dục công dân.</a:t>
            </a:r>
          </a:p>
          <a:p>
            <a:pPr marL="0" indent="0" algn="just">
              <a:buNone/>
            </a:pPr>
            <a:r>
              <a:rPr lang="vi-VN" sz="2600" dirty="0">
                <a:latin typeface="Times New Roman" panose="02020603050405020304" pitchFamily="18" charset="0"/>
                <a:ea typeface="Cambria" panose="02040503050406030204" pitchFamily="18" charset="0"/>
              </a:rPr>
              <a:t>– </a:t>
            </a:r>
            <a:r>
              <a:rPr lang="vi-VN" sz="2600" i="1" dirty="0">
                <a:latin typeface="Times New Roman" panose="02020603050405020304" pitchFamily="18" charset="0"/>
                <a:ea typeface="Cambria" panose="02040503050406030204" pitchFamily="18" charset="0"/>
              </a:rPr>
              <a:t>Chưa hoàn thành: </a:t>
            </a:r>
            <a:r>
              <a:rPr lang="vi-VN" sz="2600" dirty="0">
                <a:latin typeface="Times New Roman" panose="02020603050405020304" pitchFamily="18" charset="0"/>
                <a:ea typeface="Cambria" panose="02040503050406030204" pitchFamily="18" charset="0"/>
              </a:rPr>
              <a:t>Chưa thực hiện được một số yêu cầu học tập môn Giáo</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dục công dân.</a:t>
            </a:r>
            <a:endParaRPr lang="en-US" sz="2600" dirty="0">
              <a:latin typeface="Times New Roman" panose="02020603050405020304" pitchFamily="18" charset="0"/>
              <a:ea typeface="Cambria" panose="02040503050406030204" pitchFamily="18" charset="0"/>
            </a:endParaRPr>
          </a:p>
          <a:p>
            <a:pPr marL="0" indent="0" algn="just">
              <a:buNone/>
            </a:pPr>
            <a:r>
              <a:rPr lang="vi-VN" sz="2600" dirty="0">
                <a:latin typeface="Times New Roman" panose="02020603050405020304" pitchFamily="18" charset="0"/>
                <a:ea typeface="Cambria" panose="02040503050406030204" pitchFamily="18" charset="0"/>
              </a:rPr>
              <a:t>Những phương pháp kiểm tra, đánh giá thường được vận dụng trong đánh giá</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định kì môn Giáo dục công dân là vấn đáp, kiểm tra viết.</a:t>
            </a:r>
          </a:p>
        </p:txBody>
      </p:sp>
      <p:sp>
        <p:nvSpPr>
          <p:cNvPr id="6" name="Title 1">
            <a:extLst>
              <a:ext uri="{FF2B5EF4-FFF2-40B4-BE49-F238E27FC236}">
                <a16:creationId xmlns:a16="http://schemas.microsoft.com/office/drawing/2014/main" id="{B31F1F23-2A4D-4244-9711-91612048EF2F}"/>
              </a:ext>
            </a:extLst>
          </p:cNvPr>
          <p:cNvSpPr txBox="1">
            <a:spLocks/>
          </p:cNvSpPr>
          <p:nvPr/>
        </p:nvSpPr>
        <p:spPr>
          <a:xfrm>
            <a:off x="-1" y="801077"/>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ĐÁNH GIÁ ĐỊNH KÌ</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93381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44</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783629"/>
            <a:ext cx="12191999" cy="4617171"/>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000" b="1" dirty="0">
                <a:latin typeface="Times New Roman" panose="02020603050405020304" pitchFamily="18" charset="0"/>
              </a:rPr>
              <a:t>1. </a:t>
            </a:r>
            <a:r>
              <a:rPr lang="en-US" sz="3000" b="1" dirty="0" err="1">
                <a:latin typeface="Times New Roman" panose="02020603050405020304" pitchFamily="18" charset="0"/>
              </a:rPr>
              <a:t>Phương</a:t>
            </a:r>
            <a:r>
              <a:rPr lang="en-US" sz="3000" b="1" dirty="0">
                <a:latin typeface="Times New Roman" panose="02020603050405020304" pitchFamily="18" charset="0"/>
              </a:rPr>
              <a:t> </a:t>
            </a:r>
            <a:r>
              <a:rPr lang="en-US" sz="3000" b="1" dirty="0" err="1">
                <a:latin typeface="Times New Roman" panose="02020603050405020304" pitchFamily="18" charset="0"/>
              </a:rPr>
              <a:t>pháp</a:t>
            </a:r>
            <a:r>
              <a:rPr lang="en-US" sz="3000" b="1" dirty="0">
                <a:latin typeface="Times New Roman" panose="02020603050405020304" pitchFamily="18" charset="0"/>
              </a:rPr>
              <a:t> k</a:t>
            </a:r>
            <a:r>
              <a:rPr lang="vi-VN" sz="3000" b="1" dirty="0">
                <a:latin typeface="Times New Roman" panose="02020603050405020304" pitchFamily="18" charset="0"/>
              </a:rPr>
              <a:t>iểm tra tự luận</a:t>
            </a:r>
            <a:endParaRPr lang="en-US" sz="3000" b="1" dirty="0">
              <a:latin typeface="Times New Roman" panose="02020603050405020304" pitchFamily="18" charset="0"/>
            </a:endParaRPr>
          </a:p>
          <a:p>
            <a:pPr marL="0" indent="0" algn="just">
              <a:buNone/>
            </a:pPr>
            <a:r>
              <a:rPr lang="en-US" sz="3000" dirty="0">
                <a:latin typeface="Times New Roman" panose="02020603050405020304" pitchFamily="18" charset="0"/>
                <a:ea typeface="Cambria" panose="02040503050406030204" pitchFamily="18" charset="0"/>
              </a:rPr>
              <a:t>B</a:t>
            </a:r>
            <a:r>
              <a:rPr lang="vi-VN" sz="3000" dirty="0">
                <a:latin typeface="Times New Roman" panose="02020603050405020304" pitchFamily="18" charset="0"/>
                <a:ea typeface="Cambria" panose="02040503050406030204" pitchFamily="18" charset="0"/>
              </a:rPr>
              <a:t>ài kiểm tra tự luận là một phương pháp kiểm tra viết nhằm kiểm tra, đánh giá</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bài làm của HS như nhớ lại, sắp xếp lại, vận dụng những tri thức và kĩ năng đã học vào</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việc suy luận, giải quyết những vấn đề theo yêu cầu của câu hỏi kiểm tra (như trình</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bày, giải thích, phân tích, chứng minh, so sánh, làm bài tập thực hành,...)</a:t>
            </a:r>
            <a:r>
              <a:rPr lang="en-US" sz="3000" dirty="0">
                <a:latin typeface="Times New Roman" panose="02020603050405020304" pitchFamily="18" charset="0"/>
                <a:ea typeface="Cambria" panose="02040503050406030204" pitchFamily="18" charset="0"/>
              </a:rPr>
              <a:t>.</a:t>
            </a:r>
          </a:p>
          <a:p>
            <a:pPr marL="0" indent="0" algn="just">
              <a:buNone/>
            </a:pPr>
            <a:r>
              <a:rPr lang="vi-VN" sz="3000" dirty="0">
                <a:latin typeface="Times New Roman" panose="02020603050405020304" pitchFamily="18" charset="0"/>
                <a:ea typeface="Cambria" panose="02040503050406030204" pitchFamily="18" charset="0"/>
              </a:rPr>
              <a:t>Bài kiểm tra tự luận thường được vận dụng để kiểm tra, đánh giá trong, sau khi</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GV tiến hành một hoạt động, tiết học, bài học.</a:t>
            </a:r>
            <a:endParaRPr lang="en-US" sz="3000" dirty="0">
              <a:latin typeface="Times New Roman" panose="02020603050405020304" pitchFamily="18" charset="0"/>
              <a:ea typeface="Cambria" panose="02040503050406030204" pitchFamily="18" charset="0"/>
            </a:endParaRPr>
          </a:p>
        </p:txBody>
      </p:sp>
      <p:sp>
        <p:nvSpPr>
          <p:cNvPr id="9" name="Title 1">
            <a:extLst>
              <a:ext uri="{FF2B5EF4-FFF2-40B4-BE49-F238E27FC236}">
                <a16:creationId xmlns:a16="http://schemas.microsoft.com/office/drawing/2014/main" id="{B31F1F23-2A4D-4244-9711-91612048EF2F}"/>
              </a:ext>
            </a:extLst>
          </p:cNvPr>
          <p:cNvSpPr txBox="1">
            <a:spLocks/>
          </p:cNvSpPr>
          <p:nvPr/>
        </p:nvSpPr>
        <p:spPr>
          <a:xfrm>
            <a:off x="1" y="921076"/>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HÌNH THỨC, PHƯƠNG PHÁP ĐÁNH GIÁ</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316590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45</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1" y="1683308"/>
            <a:ext cx="12191999" cy="4769107"/>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b="1" dirty="0">
                <a:latin typeface="Times New Roman" panose="02020603050405020304" pitchFamily="18" charset="0"/>
              </a:rPr>
              <a:t>2. </a:t>
            </a:r>
            <a:r>
              <a:rPr lang="en-US" sz="2400" b="1" dirty="0" err="1">
                <a:latin typeface="Times New Roman" panose="02020603050405020304" pitchFamily="18" charset="0"/>
              </a:rPr>
              <a:t>Phương</a:t>
            </a:r>
            <a:r>
              <a:rPr lang="en-US" sz="2400" b="1" dirty="0">
                <a:latin typeface="Times New Roman" panose="02020603050405020304" pitchFamily="18" charset="0"/>
              </a:rPr>
              <a:t> </a:t>
            </a:r>
            <a:r>
              <a:rPr lang="en-US" sz="2400" b="1" dirty="0" err="1">
                <a:latin typeface="Times New Roman" panose="02020603050405020304" pitchFamily="18" charset="0"/>
              </a:rPr>
              <a:t>pháp</a:t>
            </a:r>
            <a:r>
              <a:rPr lang="en-US" sz="2400" b="1" dirty="0">
                <a:latin typeface="Times New Roman" panose="02020603050405020304" pitchFamily="18" charset="0"/>
              </a:rPr>
              <a:t> </a:t>
            </a:r>
            <a:r>
              <a:rPr lang="en-US" sz="2400" b="1" dirty="0" err="1">
                <a:latin typeface="Times New Roman" panose="02020603050405020304" pitchFamily="18" charset="0"/>
              </a:rPr>
              <a:t>trắc</a:t>
            </a:r>
            <a:r>
              <a:rPr lang="en-US" sz="2400" b="1" dirty="0">
                <a:latin typeface="Times New Roman" panose="02020603050405020304" pitchFamily="18" charset="0"/>
              </a:rPr>
              <a:t> </a:t>
            </a:r>
            <a:r>
              <a:rPr lang="en-US" sz="2400" b="1" dirty="0" err="1">
                <a:latin typeface="Times New Roman" panose="02020603050405020304" pitchFamily="18" charset="0"/>
              </a:rPr>
              <a:t>nghiệm</a:t>
            </a:r>
            <a:r>
              <a:rPr lang="en-US" sz="2400" b="1" dirty="0">
                <a:latin typeface="Times New Roman" panose="02020603050405020304" pitchFamily="18" charset="0"/>
              </a:rPr>
              <a:t> </a:t>
            </a:r>
            <a:r>
              <a:rPr lang="en-US" sz="2400" b="1" dirty="0" err="1">
                <a:latin typeface="Times New Roman" panose="02020603050405020304" pitchFamily="18" charset="0"/>
              </a:rPr>
              <a:t>khách</a:t>
            </a:r>
            <a:r>
              <a:rPr lang="en-US" sz="2400" b="1" dirty="0">
                <a:latin typeface="Times New Roman" panose="02020603050405020304" pitchFamily="18" charset="0"/>
              </a:rPr>
              <a:t> </a:t>
            </a:r>
            <a:r>
              <a:rPr lang="en-US" sz="2400" b="1" dirty="0" err="1">
                <a:latin typeface="Times New Roman" panose="02020603050405020304" pitchFamily="18" charset="0"/>
              </a:rPr>
              <a:t>quan</a:t>
            </a:r>
            <a:endParaRPr lang="en-US" sz="2400" b="1" dirty="0">
              <a:latin typeface="Times New Roman" panose="02020603050405020304" pitchFamily="18" charset="0"/>
            </a:endParaRPr>
          </a:p>
          <a:p>
            <a:pPr marL="0" indent="0" algn="just">
              <a:buNone/>
            </a:pPr>
            <a:r>
              <a:rPr lang="vi-VN" sz="2400" dirty="0">
                <a:latin typeface="Times New Roman" panose="02020603050405020304" pitchFamily="18" charset="0"/>
                <a:ea typeface="Cambria" panose="02040503050406030204" pitchFamily="18" charset="0"/>
              </a:rPr>
              <a:t>Trắc nghiệm khách quan là một phương pháp kiểm tra viết nhằm đánh giá kết</a:t>
            </a:r>
            <a:r>
              <a:rPr lang="en-US" sz="2400" dirty="0">
                <a:latin typeface="Times New Roman" panose="02020603050405020304" pitchFamily="18" charset="0"/>
                <a:ea typeface="Cambria" panose="02040503050406030204" pitchFamily="18" charset="0"/>
              </a:rPr>
              <a:t> </a:t>
            </a:r>
            <a:r>
              <a:rPr lang="vi-VN" sz="2400" dirty="0">
                <a:latin typeface="Times New Roman" panose="02020603050405020304" pitchFamily="18" charset="0"/>
                <a:ea typeface="Cambria" panose="02040503050406030204" pitchFamily="18" charset="0"/>
              </a:rPr>
              <a:t>quả học tập của HS qua bài viết của các em với những câu trả lời cho các câu hỏi, bài</a:t>
            </a:r>
            <a:r>
              <a:rPr lang="en-US" sz="2400" dirty="0">
                <a:latin typeface="Times New Roman" panose="02020603050405020304" pitchFamily="18" charset="0"/>
                <a:ea typeface="Cambria" panose="02040503050406030204" pitchFamily="18" charset="0"/>
              </a:rPr>
              <a:t> </a:t>
            </a:r>
            <a:r>
              <a:rPr lang="vi-VN" sz="2400" dirty="0">
                <a:latin typeface="Times New Roman" panose="02020603050405020304" pitchFamily="18" charset="0"/>
                <a:ea typeface="Cambria" panose="02040503050406030204" pitchFamily="18" charset="0"/>
              </a:rPr>
              <a:t>tập, về cơ bản, mang tính lựa chọn hoặc điền thêm một số từ.</a:t>
            </a:r>
            <a:endParaRPr lang="en-US" sz="2400" dirty="0">
              <a:latin typeface="Times New Roman" panose="02020603050405020304" pitchFamily="18" charset="0"/>
              <a:ea typeface="Cambria" panose="02040503050406030204" pitchFamily="18" charset="0"/>
            </a:endParaRPr>
          </a:p>
          <a:p>
            <a:pPr marL="0" indent="0" algn="just">
              <a:buNone/>
            </a:pPr>
            <a:r>
              <a:rPr lang="vi-VN" sz="2400" dirty="0">
                <a:latin typeface="Times New Roman" panose="02020603050405020304" pitchFamily="18" charset="0"/>
                <a:ea typeface="Cambria" panose="02040503050406030204" pitchFamily="18" charset="0"/>
              </a:rPr>
              <a:t>Trong dạy học môn Giáo dục công dân, trắc nghiệm khách quan có thể được sử</a:t>
            </a:r>
            <a:r>
              <a:rPr lang="en-US" sz="2400" dirty="0">
                <a:latin typeface="Times New Roman" panose="02020603050405020304" pitchFamily="18" charset="0"/>
                <a:ea typeface="Cambria" panose="02040503050406030204" pitchFamily="18" charset="0"/>
              </a:rPr>
              <a:t> </a:t>
            </a:r>
            <a:r>
              <a:rPr lang="vi-VN" sz="2400" dirty="0">
                <a:latin typeface="Times New Roman" panose="02020603050405020304" pitchFamily="18" charset="0"/>
                <a:ea typeface="Cambria" panose="02040503050406030204" pitchFamily="18" charset="0"/>
              </a:rPr>
              <a:t>dụng để kiểm tra, đánh giá kiến thức, thái độ và kĩ năng, hành vi của HS</a:t>
            </a:r>
            <a:r>
              <a:rPr lang="en-US" sz="2400" dirty="0">
                <a:latin typeface="Times New Roman" panose="02020603050405020304" pitchFamily="18" charset="0"/>
                <a:ea typeface="Cambria" panose="02040503050406030204" pitchFamily="18" charset="0"/>
              </a:rPr>
              <a:t>.</a:t>
            </a:r>
          </a:p>
          <a:p>
            <a:pPr marL="0" indent="0" algn="just">
              <a:buNone/>
            </a:pPr>
            <a:r>
              <a:rPr lang="vi-VN" sz="2400" dirty="0">
                <a:latin typeface="Times New Roman" panose="02020603050405020304" pitchFamily="18" charset="0"/>
                <a:ea typeface="Cambria" panose="02040503050406030204" pitchFamily="18" charset="0"/>
              </a:rPr>
              <a:t>Để kiểm tra, đánh giá kiến thức, có thể sử dụng nhiều dạng câu hỏi khác nhau. Tuy nhiên, đối với từng nội dung kiến thức cụ thể, để bảo đảm hiệu quả, cần vận dụng dạng phù hợp. Cụ thể, đối với nội dung sự cần thiết thực hiện bài học đạo đức, dạng câu hỏi trắc nghiệm thường được sử dụng là điền khuyết</a:t>
            </a:r>
            <a:r>
              <a:rPr lang="en-US" sz="2400" dirty="0">
                <a:latin typeface="Times New Roman" panose="02020603050405020304" pitchFamily="18" charset="0"/>
                <a:ea typeface="Cambria" panose="02040503050406030204" pitchFamily="18" charset="0"/>
              </a:rPr>
              <a:t>.</a:t>
            </a:r>
            <a:endParaRPr lang="vi-VN" sz="2400" dirty="0">
              <a:latin typeface="Times New Roman" panose="02020603050405020304" pitchFamily="18" charset="0"/>
              <a:ea typeface="Cambria" panose="02040503050406030204" pitchFamily="18" charset="0"/>
            </a:endParaRPr>
          </a:p>
          <a:p>
            <a:pPr marL="0" indent="0" algn="just">
              <a:buNone/>
            </a:pPr>
            <a:endParaRPr lang="en-US" sz="2400" dirty="0">
              <a:latin typeface="Times New Roman" panose="02020603050405020304" pitchFamily="18" charset="0"/>
              <a:ea typeface="Cambria" panose="02040503050406030204" pitchFamily="18" charset="0"/>
            </a:endParaRPr>
          </a:p>
        </p:txBody>
      </p:sp>
      <p:sp>
        <p:nvSpPr>
          <p:cNvPr id="7" name="Title 1">
            <a:extLst>
              <a:ext uri="{FF2B5EF4-FFF2-40B4-BE49-F238E27FC236}">
                <a16:creationId xmlns:a16="http://schemas.microsoft.com/office/drawing/2014/main" id="{B31F1F23-2A4D-4244-9711-91612048EF2F}"/>
              </a:ext>
            </a:extLst>
          </p:cNvPr>
          <p:cNvSpPr txBox="1">
            <a:spLocks/>
          </p:cNvSpPr>
          <p:nvPr/>
        </p:nvSpPr>
        <p:spPr>
          <a:xfrm>
            <a:off x="1" y="808311"/>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HÌNH THỨC, PHƯƠNG PHÁP ĐÁNH GIÁ</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37810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46</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1" y="1779374"/>
            <a:ext cx="12191999" cy="4713894"/>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000" b="1" dirty="0">
                <a:latin typeface="Times New Roman" panose="02020603050405020304" pitchFamily="18" charset="0"/>
              </a:rPr>
              <a:t>2. </a:t>
            </a:r>
            <a:r>
              <a:rPr lang="en-US" sz="3000" b="1" dirty="0" err="1">
                <a:latin typeface="Times New Roman" panose="02020603050405020304" pitchFamily="18" charset="0"/>
              </a:rPr>
              <a:t>Phương</a:t>
            </a:r>
            <a:r>
              <a:rPr lang="en-US" sz="3000" b="1" dirty="0">
                <a:latin typeface="Times New Roman" panose="02020603050405020304" pitchFamily="18" charset="0"/>
              </a:rPr>
              <a:t> </a:t>
            </a:r>
            <a:r>
              <a:rPr lang="en-US" sz="3000" b="1" dirty="0" err="1">
                <a:latin typeface="Times New Roman" panose="02020603050405020304" pitchFamily="18" charset="0"/>
              </a:rPr>
              <a:t>pháp</a:t>
            </a:r>
            <a:r>
              <a:rPr lang="en-US" sz="3000" b="1" dirty="0">
                <a:latin typeface="Times New Roman" panose="02020603050405020304" pitchFamily="18" charset="0"/>
              </a:rPr>
              <a:t> </a:t>
            </a:r>
            <a:r>
              <a:rPr lang="en-US" sz="3000" b="1" dirty="0" err="1">
                <a:latin typeface="Times New Roman" panose="02020603050405020304" pitchFamily="18" charset="0"/>
              </a:rPr>
              <a:t>trắc</a:t>
            </a:r>
            <a:r>
              <a:rPr lang="en-US" sz="3000" b="1" dirty="0">
                <a:latin typeface="Times New Roman" panose="02020603050405020304" pitchFamily="18" charset="0"/>
              </a:rPr>
              <a:t> </a:t>
            </a:r>
            <a:r>
              <a:rPr lang="en-US" sz="3000" b="1" dirty="0" err="1">
                <a:latin typeface="Times New Roman" panose="02020603050405020304" pitchFamily="18" charset="0"/>
              </a:rPr>
              <a:t>nghiệm</a:t>
            </a:r>
            <a:r>
              <a:rPr lang="en-US" sz="3000" b="1" dirty="0">
                <a:latin typeface="Times New Roman" panose="02020603050405020304" pitchFamily="18" charset="0"/>
              </a:rPr>
              <a:t> </a:t>
            </a:r>
            <a:r>
              <a:rPr lang="en-US" sz="3000" b="1" dirty="0" err="1">
                <a:latin typeface="Times New Roman" panose="02020603050405020304" pitchFamily="18" charset="0"/>
              </a:rPr>
              <a:t>khách</a:t>
            </a:r>
            <a:r>
              <a:rPr lang="en-US" sz="3000" b="1" dirty="0">
                <a:latin typeface="Times New Roman" panose="02020603050405020304" pitchFamily="18" charset="0"/>
              </a:rPr>
              <a:t> </a:t>
            </a:r>
            <a:r>
              <a:rPr lang="en-US" sz="3000" b="1" dirty="0" err="1">
                <a:latin typeface="Times New Roman" panose="02020603050405020304" pitchFamily="18" charset="0"/>
              </a:rPr>
              <a:t>quan</a:t>
            </a:r>
            <a:r>
              <a:rPr lang="en-US" sz="3000" b="1" dirty="0">
                <a:latin typeface="Times New Roman" panose="02020603050405020304" pitchFamily="18" charset="0"/>
              </a:rPr>
              <a:t>:</a:t>
            </a:r>
          </a:p>
          <a:p>
            <a:pPr marL="0" indent="0" algn="just">
              <a:buNone/>
            </a:pPr>
            <a:r>
              <a:rPr lang="vi-VN" sz="3000" dirty="0">
                <a:latin typeface="Times New Roman" panose="02020603050405020304" pitchFamily="18" charset="0"/>
                <a:ea typeface="Cambria" panose="02040503050406030204" pitchFamily="18" charset="0"/>
              </a:rPr>
              <a:t>Để kiểm tra, đánh giá thái độ, bài tập trắc nghiệm yêu cầu HS bày tỏ thái độ của</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mình (đồng ý, không đồng ý</a:t>
            </a:r>
            <a:r>
              <a:rPr lang="en-US" sz="3000" dirty="0">
                <a:latin typeface="Times New Roman" panose="02020603050405020304" pitchFamily="18" charset="0"/>
                <a:ea typeface="Cambria" panose="02040503050406030204" pitchFamily="18" charset="0"/>
              </a:rPr>
              <a:t>,</a:t>
            </a:r>
            <a:r>
              <a:rPr lang="vi-VN" sz="3000" dirty="0">
                <a:latin typeface="Times New Roman" panose="02020603050405020304" pitchFamily="18" charset="0"/>
                <a:ea typeface="Cambria" panose="02040503050406030204" pitchFamily="18" charset="0"/>
              </a:rPr>
              <a:t>...) đối với ý kiến, quan niệm liên quan đến bài học</a:t>
            </a:r>
            <a:r>
              <a:rPr lang="en-US" sz="3000" dirty="0">
                <a:latin typeface="Times New Roman" panose="02020603050405020304" pitchFamily="18" charset="0"/>
                <a:ea typeface="Cambria" panose="02040503050406030204" pitchFamily="18" charset="0"/>
              </a:rPr>
              <a:t>.</a:t>
            </a:r>
          </a:p>
          <a:p>
            <a:pPr marL="0" indent="0" algn="just">
              <a:buNone/>
            </a:pPr>
            <a:r>
              <a:rPr lang="vi-VN" sz="3000" dirty="0">
                <a:latin typeface="Times New Roman" panose="02020603050405020304" pitchFamily="18" charset="0"/>
                <a:ea typeface="Cambria" panose="02040503050406030204" pitchFamily="18" charset="0"/>
              </a:rPr>
              <a:t>Để kiểm tra, đánh giá kĩ năng nhận xét hành vi, xử lí tình huống đạo đức, dạng trắc nghiệm thường được sử dụng là điền đúng – sai, nhiều lựa chọn.</a:t>
            </a:r>
            <a:endParaRPr lang="en-US" sz="3000" dirty="0">
              <a:latin typeface="Times New Roman" panose="02020603050405020304" pitchFamily="18" charset="0"/>
              <a:ea typeface="Cambria" panose="02040503050406030204" pitchFamily="18" charset="0"/>
            </a:endParaRPr>
          </a:p>
          <a:p>
            <a:pPr marL="0" indent="0" algn="just">
              <a:buNone/>
            </a:pPr>
            <a:r>
              <a:rPr lang="vi-VN" sz="3000" dirty="0">
                <a:latin typeface="Times New Roman" panose="02020603050405020304" pitchFamily="18" charset="0"/>
                <a:ea typeface="Cambria" panose="02040503050406030204" pitchFamily="18" charset="0"/>
              </a:rPr>
              <a:t>Đối với việc kiểm tra, đánh giá hành vi, HS cần tự đánh giá việc thực hiện hành vi</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liên quan đến bài học.</a:t>
            </a:r>
            <a:endParaRPr lang="en-US" sz="3000" dirty="0">
              <a:latin typeface="Times New Roman" panose="02020603050405020304" pitchFamily="18" charset="0"/>
              <a:ea typeface="Cambria" panose="02040503050406030204" pitchFamily="18" charset="0"/>
            </a:endParaRPr>
          </a:p>
        </p:txBody>
      </p:sp>
      <p:sp>
        <p:nvSpPr>
          <p:cNvPr id="5" name="Title 1">
            <a:extLst>
              <a:ext uri="{FF2B5EF4-FFF2-40B4-BE49-F238E27FC236}">
                <a16:creationId xmlns:a16="http://schemas.microsoft.com/office/drawing/2014/main" id="{B31F1F23-2A4D-4244-9711-91612048EF2F}"/>
              </a:ext>
            </a:extLst>
          </p:cNvPr>
          <p:cNvSpPr txBox="1">
            <a:spLocks/>
          </p:cNvSpPr>
          <p:nvPr/>
        </p:nvSpPr>
        <p:spPr>
          <a:xfrm>
            <a:off x="1" y="808311"/>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HÌNH THỨC, PHƯƠNG PHÁP ĐÁNH GIÁ</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400716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47</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801865"/>
            <a:ext cx="12191999" cy="4769107"/>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000" b="1" dirty="0">
                <a:latin typeface="Times New Roman" panose="02020603050405020304" pitchFamily="18" charset="0"/>
              </a:rPr>
              <a:t>3. Phương pháp quan sát</a:t>
            </a:r>
            <a:r>
              <a:rPr lang="en-US" sz="3000" b="1" dirty="0">
                <a:latin typeface="Times New Roman" panose="02020603050405020304" pitchFamily="18" charset="0"/>
              </a:rPr>
              <a:t>:</a:t>
            </a:r>
          </a:p>
          <a:p>
            <a:pPr marL="0" indent="0" algn="just">
              <a:buNone/>
            </a:pPr>
            <a:r>
              <a:rPr lang="vi-VN" sz="3000" dirty="0">
                <a:latin typeface="Times New Roman" panose="02020603050405020304" pitchFamily="18" charset="0"/>
                <a:ea typeface="Cambria" panose="02040503050406030204" pitchFamily="18" charset="0"/>
              </a:rPr>
              <a:t>Quan sát là phương pháp sử dụng giác quan (chủ yếu là thị giác và thính giác)</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để xem xét, làm rõ sự vật, hiện tượng theo mục đích đã xác định.</a:t>
            </a:r>
            <a:endParaRPr lang="en-US" sz="3000" dirty="0">
              <a:latin typeface="Times New Roman" panose="02020603050405020304" pitchFamily="18" charset="0"/>
              <a:ea typeface="Cambria" panose="02040503050406030204" pitchFamily="18" charset="0"/>
            </a:endParaRPr>
          </a:p>
          <a:p>
            <a:pPr marL="0" indent="0" algn="just">
              <a:buNone/>
            </a:pPr>
            <a:r>
              <a:rPr lang="vi-VN" sz="3000" dirty="0">
                <a:latin typeface="Times New Roman" panose="02020603050405020304" pitchFamily="18" charset="0"/>
                <a:ea typeface="Cambria" panose="02040503050406030204" pitchFamily="18" charset="0"/>
              </a:rPr>
              <a:t>Trong dạy học môn Giáo dục công dân, quan sát được sử dụng để kiểm tra, đánh</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giá cả quá trình và kết quả hoạt động của HS trên cơ sở đối chiếu với mục tiêu đề ra.</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Phương pháp quan sát chủ yếu nhằm kiểm tra, đánh giá những biểu hiện năng lực</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và thái độ, hành vi của HS theo từng hoạt động, bài học của môn Giáo dục công dân.</a:t>
            </a:r>
            <a:endParaRPr lang="en-US" sz="3000" dirty="0">
              <a:latin typeface="Times New Roman" panose="02020603050405020304" pitchFamily="18" charset="0"/>
              <a:ea typeface="Cambria" panose="02040503050406030204" pitchFamily="18" charset="0"/>
            </a:endParaRPr>
          </a:p>
        </p:txBody>
      </p:sp>
      <p:sp>
        <p:nvSpPr>
          <p:cNvPr id="5" name="Title 1">
            <a:extLst>
              <a:ext uri="{FF2B5EF4-FFF2-40B4-BE49-F238E27FC236}">
                <a16:creationId xmlns:a16="http://schemas.microsoft.com/office/drawing/2014/main" id="{B31F1F23-2A4D-4244-9711-91612048EF2F}"/>
              </a:ext>
            </a:extLst>
          </p:cNvPr>
          <p:cNvSpPr txBox="1">
            <a:spLocks/>
          </p:cNvSpPr>
          <p:nvPr/>
        </p:nvSpPr>
        <p:spPr>
          <a:xfrm>
            <a:off x="1" y="808311"/>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HÌNH THỨC, PHƯƠNG PHÁP ĐÁNH GIÁ</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42810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48</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1" y="1779373"/>
            <a:ext cx="12192000" cy="4769107"/>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600" b="1" dirty="0">
                <a:latin typeface="Times New Roman" panose="02020603050405020304" pitchFamily="18" charset="0"/>
              </a:rPr>
              <a:t>4. Phương pháp vấn đáp</a:t>
            </a:r>
            <a:r>
              <a:rPr lang="en-US" sz="2600" b="1" dirty="0">
                <a:latin typeface="Times New Roman" panose="02020603050405020304" pitchFamily="18" charset="0"/>
              </a:rPr>
              <a:t>:</a:t>
            </a:r>
          </a:p>
          <a:p>
            <a:pPr marL="0" indent="0" algn="just">
              <a:buNone/>
            </a:pPr>
            <a:r>
              <a:rPr lang="vi-VN" sz="2600" dirty="0">
                <a:latin typeface="Times New Roman" panose="02020603050405020304" pitchFamily="18" charset="0"/>
                <a:ea typeface="Cambria" panose="02040503050406030204" pitchFamily="18" charset="0"/>
              </a:rPr>
              <a:t>Vấn đáp là phương pháp hỏi và đáp giữa GV và HS nhằm làm sáng tỏ quá trình</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học tập của HS và kết quả đạt được. Phương pháp vấn đáp được vận</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dụng để kiểm tra, đánh giá HS học tập môn Giáo dục công dân trước, trong và sau khi</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tiến hành một hoạt động, một tiết học, cũng như sau khi kết thúc một bài,...</a:t>
            </a:r>
            <a:endParaRPr lang="en-US" sz="2600" dirty="0">
              <a:latin typeface="Times New Roman" panose="02020603050405020304" pitchFamily="18" charset="0"/>
              <a:ea typeface="Cambria" panose="02040503050406030204" pitchFamily="18" charset="0"/>
            </a:endParaRPr>
          </a:p>
          <a:p>
            <a:pPr marL="0" indent="0" algn="just">
              <a:buNone/>
            </a:pPr>
            <a:r>
              <a:rPr lang="vi-VN" sz="2600" dirty="0">
                <a:latin typeface="Times New Roman" panose="02020603050405020304" pitchFamily="18" charset="0"/>
                <a:ea typeface="Cambria" panose="02040503050406030204" pitchFamily="18" charset="0"/>
              </a:rPr>
              <a:t>Trong dạy học môn Giáo dục công dân, phương pháp này giúp GV kiểm tra, đánh</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giá kiến thức, thái độ, kĩ năng, hành vi của HS liên quan đến bài học. Qua đó, GV có thể</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phát hiện không chỉ những kết quả học tập đó mà còn quá trình HS tư duy (với câu hỏi “tại sao”, qua đó, HS giải thích nguyên nhân, thể hiện tư duy,...).</a:t>
            </a:r>
            <a:endParaRPr lang="en-US" sz="2600" dirty="0">
              <a:latin typeface="Times New Roman" panose="02020603050405020304" pitchFamily="18" charset="0"/>
              <a:ea typeface="Cambria" panose="02040503050406030204" pitchFamily="18" charset="0"/>
            </a:endParaRPr>
          </a:p>
        </p:txBody>
      </p:sp>
      <p:sp>
        <p:nvSpPr>
          <p:cNvPr id="5" name="Title 1">
            <a:extLst>
              <a:ext uri="{FF2B5EF4-FFF2-40B4-BE49-F238E27FC236}">
                <a16:creationId xmlns:a16="http://schemas.microsoft.com/office/drawing/2014/main" id="{B31F1F23-2A4D-4244-9711-91612048EF2F}"/>
              </a:ext>
            </a:extLst>
          </p:cNvPr>
          <p:cNvSpPr txBox="1">
            <a:spLocks/>
          </p:cNvSpPr>
          <p:nvPr/>
        </p:nvSpPr>
        <p:spPr>
          <a:xfrm>
            <a:off x="1" y="808311"/>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HÌNH THỨC, PHƯƠNG PHÁP ĐÁNH GIÁ</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401315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49</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1" y="1779373"/>
            <a:ext cx="6511331" cy="4769107"/>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600" b="1" dirty="0">
                <a:latin typeface="Times New Roman" panose="02020603050405020304" pitchFamily="18" charset="0"/>
              </a:rPr>
              <a:t>5. Phương pháp đánh giá sản phẩm học tập</a:t>
            </a:r>
            <a:r>
              <a:rPr lang="en-US" sz="2600" b="1" dirty="0">
                <a:latin typeface="Times New Roman" panose="02020603050405020304" pitchFamily="18" charset="0"/>
              </a:rPr>
              <a:t>:</a:t>
            </a:r>
          </a:p>
          <a:p>
            <a:pPr marL="0" indent="0" algn="just">
              <a:buNone/>
            </a:pPr>
            <a:r>
              <a:rPr lang="vi-VN" sz="2600" dirty="0">
                <a:latin typeface="Times New Roman" panose="02020603050405020304" pitchFamily="18" charset="0"/>
                <a:ea typeface="Cambria" panose="02040503050406030204" pitchFamily="18" charset="0"/>
              </a:rPr>
              <a:t>Phương pháp đánh giá sản phẩm học tập dựa vào sản phẩm được </a:t>
            </a:r>
            <a:r>
              <a:rPr lang="en-US" sz="2600" dirty="0" err="1">
                <a:latin typeface="Times New Roman" panose="02020603050405020304" pitchFamily="18" charset="0"/>
                <a:ea typeface="Cambria" panose="02040503050406030204" pitchFamily="18" charset="0"/>
              </a:rPr>
              <a:t>học</a:t>
            </a:r>
            <a:r>
              <a:rPr lang="en-US" sz="2600" dirty="0">
                <a:latin typeface="Times New Roman" panose="02020603050405020304" pitchFamily="18" charset="0"/>
                <a:ea typeface="Cambria" panose="02040503050406030204" pitchFamily="18" charset="0"/>
              </a:rPr>
              <a:t> </a:t>
            </a:r>
            <a:r>
              <a:rPr lang="en-US" sz="2600" dirty="0" err="1">
                <a:latin typeface="Times New Roman" panose="02020603050405020304" pitchFamily="18" charset="0"/>
                <a:ea typeface="Cambria" panose="02040503050406030204" pitchFamily="18" charset="0"/>
              </a:rPr>
              <a:t>sinh</a:t>
            </a:r>
            <a:r>
              <a:rPr lang="vi-VN" sz="2600" dirty="0">
                <a:latin typeface="Times New Roman" panose="02020603050405020304" pitchFamily="18" charset="0"/>
                <a:ea typeface="Cambria" panose="02040503050406030204" pitchFamily="18" charset="0"/>
              </a:rPr>
              <a:t> làm ra, để</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xác định kết quả học tập của các em.</a:t>
            </a:r>
            <a:endParaRPr lang="en-US" sz="2600" dirty="0">
              <a:latin typeface="Times New Roman" panose="02020603050405020304" pitchFamily="18" charset="0"/>
              <a:ea typeface="Cambria" panose="02040503050406030204" pitchFamily="18" charset="0"/>
            </a:endParaRPr>
          </a:p>
          <a:p>
            <a:pPr marL="0" indent="0" algn="just">
              <a:buNone/>
            </a:pPr>
            <a:r>
              <a:rPr lang="vi-VN" sz="2600" dirty="0">
                <a:latin typeface="Times New Roman" panose="02020603050405020304" pitchFamily="18" charset="0"/>
                <a:ea typeface="Cambria" panose="02040503050406030204" pitchFamily="18" charset="0"/>
              </a:rPr>
              <a:t>Trong dạy học môn Giáo dục công dân, những sản phẩm của </a:t>
            </a:r>
            <a:r>
              <a:rPr lang="en-US" sz="2600" dirty="0" err="1">
                <a:latin typeface="Times New Roman" panose="02020603050405020304" pitchFamily="18" charset="0"/>
                <a:ea typeface="Cambria" panose="02040503050406030204" pitchFamily="18" charset="0"/>
              </a:rPr>
              <a:t>học</a:t>
            </a:r>
            <a:r>
              <a:rPr lang="en-US" sz="2600" dirty="0">
                <a:latin typeface="Times New Roman" panose="02020603050405020304" pitchFamily="18" charset="0"/>
                <a:ea typeface="Cambria" panose="02040503050406030204" pitchFamily="18" charset="0"/>
              </a:rPr>
              <a:t> </a:t>
            </a:r>
            <a:r>
              <a:rPr lang="en-US" sz="2600" dirty="0" err="1">
                <a:latin typeface="Times New Roman" panose="02020603050405020304" pitchFamily="18" charset="0"/>
                <a:ea typeface="Cambria" panose="02040503050406030204" pitchFamily="18" charset="0"/>
              </a:rPr>
              <a:t>sinh</a:t>
            </a:r>
            <a:r>
              <a:rPr lang="vi-VN" sz="2600" dirty="0">
                <a:latin typeface="Times New Roman" panose="02020603050405020304" pitchFamily="18" charset="0"/>
                <a:ea typeface="Cambria" panose="02040503050406030204" pitchFamily="18" charset="0"/>
              </a:rPr>
              <a:t> có thể là kết quả</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các hoạt động khác nhau như: thảo luận nhóm, điều tra các sự vật, hiện tượng trong</a:t>
            </a:r>
            <a:r>
              <a:rPr lang="en-US" sz="2600" dirty="0">
                <a:latin typeface="Times New Roman" panose="02020603050405020304" pitchFamily="18" charset="0"/>
                <a:ea typeface="Cambria" panose="02040503050406030204" pitchFamily="18" charset="0"/>
              </a:rPr>
              <a:t> </a:t>
            </a:r>
            <a:r>
              <a:rPr lang="vi-VN" sz="2600" dirty="0">
                <a:latin typeface="Times New Roman" panose="02020603050405020304" pitchFamily="18" charset="0"/>
                <a:ea typeface="Cambria" panose="02040503050406030204" pitchFamily="18" charset="0"/>
              </a:rPr>
              <a:t>thực tiễn, thực hiện hành vi, công việc trong cuộc sống,... </a:t>
            </a:r>
            <a:endParaRPr lang="en-US" sz="2600" dirty="0">
              <a:latin typeface="Times New Roman" panose="02020603050405020304" pitchFamily="18" charset="0"/>
              <a:ea typeface="Cambria" panose="02040503050406030204" pitchFamily="18" charset="0"/>
            </a:endParaRPr>
          </a:p>
        </p:txBody>
      </p:sp>
      <p:sp>
        <p:nvSpPr>
          <p:cNvPr id="7" name="Title 1">
            <a:extLst>
              <a:ext uri="{FF2B5EF4-FFF2-40B4-BE49-F238E27FC236}">
                <a16:creationId xmlns:a16="http://schemas.microsoft.com/office/drawing/2014/main" id="{B31F1F23-2A4D-4244-9711-91612048EF2F}"/>
              </a:ext>
            </a:extLst>
          </p:cNvPr>
          <p:cNvSpPr txBox="1">
            <a:spLocks/>
          </p:cNvSpPr>
          <p:nvPr/>
        </p:nvSpPr>
        <p:spPr>
          <a:xfrm>
            <a:off x="1" y="808311"/>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HÌNH THỨC, PHƯƠNG PHÁP ĐÁNH GIÁ</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009FE26-612D-45DF-BABD-73FD047C3EAB}"/>
              </a:ext>
            </a:extLst>
          </p:cNvPr>
          <p:cNvPicPr>
            <a:picLocks noChangeAspect="1"/>
          </p:cNvPicPr>
          <p:nvPr/>
        </p:nvPicPr>
        <p:blipFill>
          <a:blip r:embed="rId3"/>
          <a:stretch>
            <a:fillRect/>
          </a:stretch>
        </p:blipFill>
        <p:spPr>
          <a:xfrm>
            <a:off x="6511332" y="2068133"/>
            <a:ext cx="5680667" cy="4191585"/>
          </a:xfrm>
          <a:prstGeom prst="rect">
            <a:avLst/>
          </a:prstGeom>
        </p:spPr>
      </p:pic>
    </p:spTree>
    <p:extLst>
      <p:ext uri="{BB962C8B-B14F-4D97-AF65-F5344CB8AC3E}">
        <p14:creationId xmlns:p14="http://schemas.microsoft.com/office/powerpoint/2010/main" val="143389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5</a:t>
            </a:fld>
            <a:endParaRPr lang="en-US"/>
          </a:p>
        </p:txBody>
      </p:sp>
      <p:sp>
        <p:nvSpPr>
          <p:cNvPr id="6" name="TextBox 5"/>
          <p:cNvSpPr txBox="1"/>
          <p:nvPr/>
        </p:nvSpPr>
        <p:spPr>
          <a:xfrm>
            <a:off x="1416203" y="981308"/>
            <a:ext cx="8787161" cy="646331"/>
          </a:xfrm>
          <a:prstGeom prst="rect">
            <a:avLst/>
          </a:prstGeom>
          <a:noFill/>
        </p:spPr>
        <p:txBody>
          <a:bodyPr wrap="square" rtlCol="0">
            <a:spAutoFit/>
          </a:bodyPr>
          <a:lstStyle/>
          <a:p>
            <a:pPr algn="ctr"/>
            <a:r>
              <a:rPr lang="en-US" sz="3600" b="1" dirty="0" err="1">
                <a:solidFill>
                  <a:srgbClr val="0088CF"/>
                </a:solidFill>
                <a:latin typeface="Times New Roman" panose="02020603050405020304" pitchFamily="18" charset="0"/>
              </a:rPr>
              <a:t>Hoạt</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động</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Trắc</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nghiệm</a:t>
            </a:r>
            <a:endParaRPr lang="en-US" sz="3600" b="1" dirty="0">
              <a:solidFill>
                <a:srgbClr val="0088CF"/>
              </a:solidFill>
              <a:latin typeface="Times New Roman" panose="02020603050405020304" pitchFamily="18" charset="0"/>
            </a:endParaRPr>
          </a:p>
        </p:txBody>
      </p:sp>
      <p:sp>
        <p:nvSpPr>
          <p:cNvPr id="8" name="Rectangle 7"/>
          <p:cNvSpPr/>
          <p:nvPr/>
        </p:nvSpPr>
        <p:spPr>
          <a:xfrm>
            <a:off x="185352" y="1646434"/>
            <a:ext cx="11762630" cy="3693319"/>
          </a:xfrm>
          <a:prstGeom prst="rect">
            <a:avLst/>
          </a:prstGeom>
        </p:spPr>
        <p:txBody>
          <a:bodyPr wrap="square">
            <a:spAutoFit/>
          </a:bodyPr>
          <a:lstStyle/>
          <a:p>
            <a:pPr algn="just"/>
            <a:r>
              <a:rPr lang="en-US" sz="2600" b="1" dirty="0" err="1">
                <a:latin typeface="Times New Roman" panose="02020603050405020304" pitchFamily="18" charset="0"/>
              </a:rPr>
              <a:t>Câu</a:t>
            </a:r>
            <a:r>
              <a:rPr lang="en-US" sz="2600" b="1" dirty="0">
                <a:latin typeface="Times New Roman" panose="02020603050405020304" pitchFamily="18" charset="0"/>
              </a:rPr>
              <a:t> </a:t>
            </a:r>
            <a:r>
              <a:rPr lang="en-US" sz="2600" b="1" dirty="0" err="1">
                <a:latin typeface="Times New Roman" panose="02020603050405020304" pitchFamily="18" charset="0"/>
              </a:rPr>
              <a:t>hỏi</a:t>
            </a:r>
            <a:r>
              <a:rPr lang="en-US" sz="2600" b="1" dirty="0">
                <a:latin typeface="Times New Roman" panose="02020603050405020304" pitchFamily="18" charset="0"/>
              </a:rPr>
              <a:t> 1: Ở </a:t>
            </a:r>
            <a:r>
              <a:rPr lang="en-US" sz="2600" b="1" dirty="0" err="1">
                <a:latin typeface="Times New Roman" panose="02020603050405020304" pitchFamily="18" charset="0"/>
              </a:rPr>
              <a:t>cấp</a:t>
            </a:r>
            <a:r>
              <a:rPr lang="en-US" sz="2600" b="1" dirty="0">
                <a:latin typeface="Times New Roman" panose="02020603050405020304" pitchFamily="18" charset="0"/>
              </a:rPr>
              <a:t> THCS, </a:t>
            </a:r>
            <a:r>
              <a:rPr lang="vi-VN" sz="2600" b="1" dirty="0">
                <a:latin typeface="Times New Roman" panose="02020603050405020304" pitchFamily="18" charset="0"/>
              </a:rPr>
              <a:t>Chương trình Giáo dục phổ thông môn Giáo dục công dân</a:t>
            </a:r>
            <a:r>
              <a:rPr lang="en-US" sz="2600" b="1" dirty="0">
                <a:latin typeface="Times New Roman" panose="02020603050405020304" pitchFamily="18" charset="0"/>
              </a:rPr>
              <a:t> </a:t>
            </a:r>
            <a:r>
              <a:rPr lang="en-US" sz="2600" b="1" dirty="0" err="1">
                <a:latin typeface="Times New Roman" panose="02020603050405020304" pitchFamily="18" charset="0"/>
              </a:rPr>
              <a:t>quy</a:t>
            </a:r>
            <a:r>
              <a:rPr lang="en-US" sz="2600" b="1" dirty="0">
                <a:latin typeface="Times New Roman" panose="02020603050405020304" pitchFamily="18" charset="0"/>
              </a:rPr>
              <a:t> </a:t>
            </a:r>
            <a:r>
              <a:rPr lang="en-US" sz="2600" b="1" dirty="0" err="1">
                <a:latin typeface="Times New Roman" panose="02020603050405020304" pitchFamily="18" charset="0"/>
              </a:rPr>
              <a:t>định</a:t>
            </a:r>
            <a:r>
              <a:rPr lang="en-US" sz="2600" b="1" dirty="0">
                <a:latin typeface="Times New Roman" panose="02020603050405020304" pitchFamily="18" charset="0"/>
              </a:rPr>
              <a:t> </a:t>
            </a:r>
            <a:r>
              <a:rPr lang="en-US" sz="2600" b="1" dirty="0" err="1">
                <a:latin typeface="Times New Roman" panose="02020603050405020304" pitchFamily="18" charset="0"/>
              </a:rPr>
              <a:t>mấy</a:t>
            </a:r>
            <a:r>
              <a:rPr lang="en-US" sz="2600" b="1" dirty="0">
                <a:latin typeface="Times New Roman" panose="02020603050405020304" pitchFamily="18" charset="0"/>
              </a:rPr>
              <a:t> </a:t>
            </a:r>
            <a:r>
              <a:rPr lang="en-US" sz="2600" b="1" dirty="0" err="1">
                <a:latin typeface="Times New Roman" panose="02020603050405020304" pitchFamily="18" charset="0"/>
              </a:rPr>
              <a:t>nội</a:t>
            </a:r>
            <a:r>
              <a:rPr lang="en-US" sz="2600" b="1" dirty="0">
                <a:latin typeface="Times New Roman" panose="02020603050405020304" pitchFamily="18" charset="0"/>
              </a:rPr>
              <a:t> dung </a:t>
            </a:r>
            <a:r>
              <a:rPr lang="en-US" sz="2600" b="1" dirty="0" err="1">
                <a:latin typeface="Times New Roman" panose="02020603050405020304" pitchFamily="18" charset="0"/>
              </a:rPr>
              <a:t>giáo</a:t>
            </a:r>
            <a:r>
              <a:rPr lang="en-US" sz="2600" b="1" dirty="0">
                <a:latin typeface="Times New Roman" panose="02020603050405020304" pitchFamily="18" charset="0"/>
              </a:rPr>
              <a:t> </a:t>
            </a:r>
            <a:r>
              <a:rPr lang="en-US" sz="2600" b="1" dirty="0" err="1">
                <a:latin typeface="Times New Roman" panose="02020603050405020304" pitchFamily="18" charset="0"/>
              </a:rPr>
              <a:t>dục</a:t>
            </a:r>
            <a:r>
              <a:rPr lang="en-US" sz="2600" b="1" dirty="0">
                <a:latin typeface="Times New Roman" panose="02020603050405020304" pitchFamily="18" charset="0"/>
              </a:rPr>
              <a:t>, bao </a:t>
            </a:r>
            <a:r>
              <a:rPr lang="en-US" sz="2600" b="1" dirty="0" err="1">
                <a:latin typeface="Times New Roman" panose="02020603050405020304" pitchFamily="18" charset="0"/>
              </a:rPr>
              <a:t>gồm</a:t>
            </a:r>
            <a:r>
              <a:rPr lang="en-US" sz="2600" b="1" dirty="0">
                <a:latin typeface="Times New Roman" panose="02020603050405020304" pitchFamily="18" charset="0"/>
              </a:rPr>
              <a:t> </a:t>
            </a:r>
            <a:r>
              <a:rPr lang="en-US" sz="2600" b="1" dirty="0" err="1">
                <a:latin typeface="Times New Roman" panose="02020603050405020304" pitchFamily="18" charset="0"/>
              </a:rPr>
              <a:t>những</a:t>
            </a:r>
            <a:r>
              <a:rPr lang="en-US" sz="2600" b="1" dirty="0">
                <a:latin typeface="Times New Roman" panose="02020603050405020304" pitchFamily="18" charset="0"/>
              </a:rPr>
              <a:t> </a:t>
            </a:r>
            <a:r>
              <a:rPr lang="en-US" sz="2600" b="1" dirty="0" err="1">
                <a:latin typeface="Times New Roman" panose="02020603050405020304" pitchFamily="18" charset="0"/>
              </a:rPr>
              <a:t>nội</a:t>
            </a:r>
            <a:r>
              <a:rPr lang="en-US" sz="2600" b="1" dirty="0">
                <a:latin typeface="Times New Roman" panose="02020603050405020304" pitchFamily="18" charset="0"/>
              </a:rPr>
              <a:t> dung </a:t>
            </a:r>
            <a:r>
              <a:rPr lang="en-US" sz="2600" b="1" dirty="0" err="1">
                <a:latin typeface="Times New Roman" panose="02020603050405020304" pitchFamily="18" charset="0"/>
              </a:rPr>
              <a:t>nào</a:t>
            </a:r>
            <a:r>
              <a:rPr lang="en-US" sz="2600" b="1" dirty="0">
                <a:latin typeface="Times New Roman" panose="02020603050405020304" pitchFamily="18" charset="0"/>
              </a:rPr>
              <a:t>?</a:t>
            </a:r>
          </a:p>
          <a:p>
            <a:pPr algn="just"/>
            <a:r>
              <a:rPr lang="en-US" sz="2600" dirty="0">
                <a:latin typeface="Times New Roman" panose="02020603050405020304" pitchFamily="18" charset="0"/>
              </a:rPr>
              <a:t>a. 3 </a:t>
            </a:r>
            <a:r>
              <a:rPr lang="en-US" sz="2600" dirty="0" err="1">
                <a:latin typeface="Times New Roman" panose="02020603050405020304" pitchFamily="18" charset="0"/>
              </a:rPr>
              <a:t>nội</a:t>
            </a:r>
            <a:r>
              <a:rPr lang="en-US" sz="2600" dirty="0">
                <a:latin typeface="Times New Roman" panose="02020603050405020304" pitchFamily="18" charset="0"/>
              </a:rPr>
              <a:t> dung: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đạo</a:t>
            </a:r>
            <a:r>
              <a:rPr lang="en-US" sz="2600" dirty="0">
                <a:latin typeface="Times New Roman" panose="02020603050405020304" pitchFamily="18" charset="0"/>
              </a:rPr>
              <a:t> </a:t>
            </a:r>
            <a:r>
              <a:rPr lang="en-US" sz="2600" dirty="0" err="1">
                <a:latin typeface="Times New Roman" panose="02020603050405020304" pitchFamily="18" charset="0"/>
              </a:rPr>
              <a:t>đức</a:t>
            </a:r>
            <a:r>
              <a:rPr lang="en-US" sz="2600" dirty="0">
                <a:latin typeface="Times New Roman" panose="02020603050405020304" pitchFamily="18" charset="0"/>
              </a:rPr>
              <a:t>;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kỹ</a:t>
            </a:r>
            <a:r>
              <a:rPr lang="en-US" sz="2600" dirty="0">
                <a:latin typeface="Times New Roman" panose="02020603050405020304" pitchFamily="18" charset="0"/>
              </a:rPr>
              <a:t> </a:t>
            </a:r>
            <a:r>
              <a:rPr lang="en-US" sz="2600" dirty="0" err="1">
                <a:latin typeface="Times New Roman" panose="02020603050405020304" pitchFamily="18" charset="0"/>
              </a:rPr>
              <a:t>năng</a:t>
            </a:r>
            <a:r>
              <a:rPr lang="en-US" sz="2600" dirty="0">
                <a:latin typeface="Times New Roman" panose="02020603050405020304" pitchFamily="18" charset="0"/>
              </a:rPr>
              <a:t> </a:t>
            </a:r>
            <a:r>
              <a:rPr lang="en-US" sz="2600" dirty="0" err="1">
                <a:latin typeface="Times New Roman" panose="02020603050405020304" pitchFamily="18" charset="0"/>
              </a:rPr>
              <a:t>sống</a:t>
            </a:r>
            <a:r>
              <a:rPr lang="en-US" sz="2600" dirty="0">
                <a:latin typeface="Times New Roman" panose="02020603050405020304" pitchFamily="18" charset="0"/>
              </a:rPr>
              <a:t>;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kinh</a:t>
            </a:r>
            <a:r>
              <a:rPr lang="en-US" sz="2600" dirty="0">
                <a:latin typeface="Times New Roman" panose="02020603050405020304" pitchFamily="18" charset="0"/>
              </a:rPr>
              <a:t> </a:t>
            </a:r>
            <a:r>
              <a:rPr lang="en-US" sz="2600" dirty="0" err="1">
                <a:latin typeface="Times New Roman" panose="02020603050405020304" pitchFamily="18" charset="0"/>
              </a:rPr>
              <a:t>tế</a:t>
            </a:r>
            <a:r>
              <a:rPr lang="en-US" sz="2600" dirty="0">
                <a:latin typeface="Times New Roman" panose="02020603050405020304" pitchFamily="18" charset="0"/>
              </a:rPr>
              <a:t> </a:t>
            </a:r>
            <a:r>
              <a:rPr lang="en-US" dirty="0"/>
              <a:t>–</a:t>
            </a:r>
            <a:r>
              <a:rPr lang="en-US" sz="2600" dirty="0">
                <a:latin typeface="Times New Roman" panose="02020603050405020304" pitchFamily="18" charset="0"/>
              </a:rPr>
              <a:t> </a:t>
            </a:r>
            <a:r>
              <a:rPr lang="en-US" sz="2600" dirty="0" err="1">
                <a:latin typeface="Times New Roman" panose="02020603050405020304" pitchFamily="18" charset="0"/>
              </a:rPr>
              <a:t>pháp</a:t>
            </a:r>
            <a:r>
              <a:rPr lang="en-US" sz="2600" dirty="0">
                <a:latin typeface="Times New Roman" panose="02020603050405020304" pitchFamily="18" charset="0"/>
              </a:rPr>
              <a:t> </a:t>
            </a:r>
            <a:r>
              <a:rPr lang="en-US" sz="2600" dirty="0" err="1">
                <a:latin typeface="Times New Roman" panose="02020603050405020304" pitchFamily="18" charset="0"/>
              </a:rPr>
              <a:t>luật</a:t>
            </a:r>
            <a:r>
              <a:rPr lang="en-US" sz="2600" dirty="0">
                <a:latin typeface="Times New Roman" panose="02020603050405020304" pitchFamily="18" charset="0"/>
              </a:rPr>
              <a:t>.</a:t>
            </a:r>
          </a:p>
          <a:p>
            <a:pPr algn="just"/>
            <a:r>
              <a:rPr lang="en-US" sz="2600" dirty="0">
                <a:latin typeface="Times New Roman" panose="02020603050405020304" pitchFamily="18" charset="0"/>
              </a:rPr>
              <a:t>b. 3 </a:t>
            </a:r>
            <a:r>
              <a:rPr lang="en-US" sz="2600" dirty="0" err="1">
                <a:latin typeface="Times New Roman" panose="02020603050405020304" pitchFamily="18" charset="0"/>
              </a:rPr>
              <a:t>nội</a:t>
            </a:r>
            <a:r>
              <a:rPr lang="en-US" sz="2600" dirty="0">
                <a:latin typeface="Times New Roman" panose="02020603050405020304" pitchFamily="18" charset="0"/>
              </a:rPr>
              <a:t> dung: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phẩm</a:t>
            </a:r>
            <a:r>
              <a:rPr lang="en-US" sz="2600" dirty="0">
                <a:latin typeface="Times New Roman" panose="02020603050405020304" pitchFamily="18" charset="0"/>
              </a:rPr>
              <a:t> </a:t>
            </a:r>
            <a:r>
              <a:rPr lang="en-US" sz="2600" dirty="0" err="1">
                <a:latin typeface="Times New Roman" panose="02020603050405020304" pitchFamily="18" charset="0"/>
              </a:rPr>
              <a:t>chất</a:t>
            </a:r>
            <a:r>
              <a:rPr lang="en-US" sz="2600" dirty="0">
                <a:latin typeface="Times New Roman" panose="02020603050405020304" pitchFamily="18" charset="0"/>
              </a:rPr>
              <a:t>;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kỹ</a:t>
            </a:r>
            <a:r>
              <a:rPr lang="en-US" sz="2600" dirty="0">
                <a:latin typeface="Times New Roman" panose="02020603050405020304" pitchFamily="18" charset="0"/>
              </a:rPr>
              <a:t> </a:t>
            </a:r>
            <a:r>
              <a:rPr lang="en-US" sz="2600" dirty="0" err="1">
                <a:latin typeface="Times New Roman" panose="02020603050405020304" pitchFamily="18" charset="0"/>
              </a:rPr>
              <a:t>năng</a:t>
            </a:r>
            <a:r>
              <a:rPr lang="en-US" sz="2600" dirty="0">
                <a:latin typeface="Times New Roman" panose="02020603050405020304" pitchFamily="18" charset="0"/>
              </a:rPr>
              <a:t> </a:t>
            </a:r>
            <a:r>
              <a:rPr lang="en-US" sz="2600" dirty="0" err="1">
                <a:latin typeface="Times New Roman" panose="02020603050405020304" pitchFamily="18" charset="0"/>
              </a:rPr>
              <a:t>sống</a:t>
            </a:r>
            <a:r>
              <a:rPr lang="en-US" sz="2600" dirty="0">
                <a:latin typeface="Times New Roman" panose="02020603050405020304" pitchFamily="18" charset="0"/>
              </a:rPr>
              <a:t>;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kinh</a:t>
            </a:r>
            <a:r>
              <a:rPr lang="en-US" sz="2600" dirty="0">
                <a:latin typeface="Times New Roman" panose="02020603050405020304" pitchFamily="18" charset="0"/>
              </a:rPr>
              <a:t> </a:t>
            </a:r>
            <a:r>
              <a:rPr lang="en-US" sz="2600" dirty="0" err="1">
                <a:latin typeface="Times New Roman" panose="02020603050405020304" pitchFamily="18" charset="0"/>
              </a:rPr>
              <a:t>tế</a:t>
            </a:r>
            <a:r>
              <a:rPr lang="en-US" sz="2600" dirty="0">
                <a:latin typeface="Times New Roman" panose="02020603050405020304" pitchFamily="18" charset="0"/>
              </a:rPr>
              <a:t> </a:t>
            </a:r>
            <a:r>
              <a:rPr lang="en-US" dirty="0"/>
              <a:t>–</a:t>
            </a:r>
            <a:r>
              <a:rPr lang="en-US" sz="2600" dirty="0">
                <a:latin typeface="Times New Roman" panose="02020603050405020304" pitchFamily="18" charset="0"/>
              </a:rPr>
              <a:t> </a:t>
            </a:r>
            <a:r>
              <a:rPr lang="en-US" sz="2600" dirty="0" err="1">
                <a:latin typeface="Times New Roman" panose="02020603050405020304" pitchFamily="18" charset="0"/>
              </a:rPr>
              <a:t>pháp</a:t>
            </a:r>
            <a:r>
              <a:rPr lang="en-US" sz="2600" dirty="0">
                <a:latin typeface="Times New Roman" panose="02020603050405020304" pitchFamily="18" charset="0"/>
              </a:rPr>
              <a:t> </a:t>
            </a:r>
            <a:r>
              <a:rPr lang="en-US" sz="2600" dirty="0" err="1">
                <a:latin typeface="Times New Roman" panose="02020603050405020304" pitchFamily="18" charset="0"/>
              </a:rPr>
              <a:t>luật</a:t>
            </a:r>
            <a:r>
              <a:rPr lang="en-US" sz="2600" dirty="0">
                <a:latin typeface="Times New Roman" panose="02020603050405020304" pitchFamily="18" charset="0"/>
              </a:rPr>
              <a:t>.</a:t>
            </a:r>
          </a:p>
          <a:p>
            <a:pPr algn="just"/>
            <a:r>
              <a:rPr lang="en-US" sz="2600" dirty="0">
                <a:latin typeface="Times New Roman" panose="02020603050405020304" pitchFamily="18" charset="0"/>
              </a:rPr>
              <a:t>c. 4 </a:t>
            </a:r>
            <a:r>
              <a:rPr lang="en-US" sz="2600" dirty="0" err="1">
                <a:latin typeface="Times New Roman" panose="02020603050405020304" pitchFamily="18" charset="0"/>
              </a:rPr>
              <a:t>nội</a:t>
            </a:r>
            <a:r>
              <a:rPr lang="en-US" sz="2600" dirty="0">
                <a:latin typeface="Times New Roman" panose="02020603050405020304" pitchFamily="18" charset="0"/>
              </a:rPr>
              <a:t> dung: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phẩm</a:t>
            </a:r>
            <a:r>
              <a:rPr lang="en-US" sz="2600" dirty="0">
                <a:latin typeface="Times New Roman" panose="02020603050405020304" pitchFamily="18" charset="0"/>
              </a:rPr>
              <a:t> </a:t>
            </a:r>
            <a:r>
              <a:rPr lang="en-US" sz="2600" dirty="0" err="1">
                <a:latin typeface="Times New Roman" panose="02020603050405020304" pitchFamily="18" charset="0"/>
              </a:rPr>
              <a:t>chất</a:t>
            </a:r>
            <a:r>
              <a:rPr lang="en-US" sz="2600" dirty="0">
                <a:latin typeface="Times New Roman" panose="02020603050405020304" pitchFamily="18" charset="0"/>
              </a:rPr>
              <a:t>;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kỹ</a:t>
            </a:r>
            <a:r>
              <a:rPr lang="en-US" sz="2600" dirty="0">
                <a:latin typeface="Times New Roman" panose="02020603050405020304" pitchFamily="18" charset="0"/>
              </a:rPr>
              <a:t> </a:t>
            </a:r>
            <a:r>
              <a:rPr lang="en-US" sz="2600" dirty="0" err="1">
                <a:latin typeface="Times New Roman" panose="02020603050405020304" pitchFamily="18" charset="0"/>
              </a:rPr>
              <a:t>năng</a:t>
            </a:r>
            <a:r>
              <a:rPr lang="en-US" sz="2600" dirty="0">
                <a:latin typeface="Times New Roman" panose="02020603050405020304" pitchFamily="18" charset="0"/>
              </a:rPr>
              <a:t> </a:t>
            </a:r>
            <a:r>
              <a:rPr lang="en-US" sz="2600" dirty="0" err="1">
                <a:latin typeface="Times New Roman" panose="02020603050405020304" pitchFamily="18" charset="0"/>
              </a:rPr>
              <a:t>sống</a:t>
            </a:r>
            <a:r>
              <a:rPr lang="en-US" sz="2600" dirty="0">
                <a:latin typeface="Times New Roman" panose="02020603050405020304" pitchFamily="18" charset="0"/>
              </a:rPr>
              <a:t>;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kinh</a:t>
            </a:r>
            <a:r>
              <a:rPr lang="en-US" sz="2600" dirty="0">
                <a:latin typeface="Times New Roman" panose="02020603050405020304" pitchFamily="18" charset="0"/>
              </a:rPr>
              <a:t> </a:t>
            </a:r>
            <a:r>
              <a:rPr lang="en-US" sz="2600" dirty="0" err="1">
                <a:latin typeface="Times New Roman" panose="02020603050405020304" pitchFamily="18" charset="0"/>
              </a:rPr>
              <a:t>tế</a:t>
            </a:r>
            <a:r>
              <a:rPr lang="en-US" sz="2600" dirty="0">
                <a:latin typeface="Times New Roman" panose="02020603050405020304" pitchFamily="18" charset="0"/>
              </a:rPr>
              <a:t>;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pháp</a:t>
            </a:r>
            <a:r>
              <a:rPr lang="en-US" sz="2600" dirty="0">
                <a:latin typeface="Times New Roman" panose="02020603050405020304" pitchFamily="18" charset="0"/>
              </a:rPr>
              <a:t> </a:t>
            </a:r>
            <a:r>
              <a:rPr lang="en-US" sz="2600" dirty="0" err="1">
                <a:latin typeface="Times New Roman" panose="02020603050405020304" pitchFamily="18" charset="0"/>
              </a:rPr>
              <a:t>luật</a:t>
            </a:r>
            <a:r>
              <a:rPr lang="en-US" sz="2600" dirty="0">
                <a:latin typeface="Times New Roman" panose="02020603050405020304" pitchFamily="18" charset="0"/>
              </a:rPr>
              <a:t>.</a:t>
            </a:r>
          </a:p>
          <a:p>
            <a:pPr algn="just"/>
            <a:r>
              <a:rPr lang="en-US" sz="2600" dirty="0">
                <a:latin typeface="Times New Roman" panose="02020603050405020304" pitchFamily="18" charset="0"/>
              </a:rPr>
              <a:t>d. 4 </a:t>
            </a:r>
            <a:r>
              <a:rPr lang="en-US" sz="2600" dirty="0" err="1">
                <a:latin typeface="Times New Roman" panose="02020603050405020304" pitchFamily="18" charset="0"/>
              </a:rPr>
              <a:t>nội</a:t>
            </a:r>
            <a:r>
              <a:rPr lang="en-US" sz="2600" dirty="0">
                <a:latin typeface="Times New Roman" panose="02020603050405020304" pitchFamily="18" charset="0"/>
              </a:rPr>
              <a:t> dung: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đạo</a:t>
            </a:r>
            <a:r>
              <a:rPr lang="en-US" sz="2600" dirty="0">
                <a:latin typeface="Times New Roman" panose="02020603050405020304" pitchFamily="18" charset="0"/>
              </a:rPr>
              <a:t> </a:t>
            </a:r>
            <a:r>
              <a:rPr lang="en-US" sz="2600" dirty="0" err="1">
                <a:latin typeface="Times New Roman" panose="02020603050405020304" pitchFamily="18" charset="0"/>
              </a:rPr>
              <a:t>đức</a:t>
            </a:r>
            <a:r>
              <a:rPr lang="en-US" sz="2600" dirty="0">
                <a:latin typeface="Times New Roman" panose="02020603050405020304" pitchFamily="18" charset="0"/>
              </a:rPr>
              <a:t>;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kỹ</a:t>
            </a:r>
            <a:r>
              <a:rPr lang="en-US" sz="2600" dirty="0">
                <a:latin typeface="Times New Roman" panose="02020603050405020304" pitchFamily="18" charset="0"/>
              </a:rPr>
              <a:t> </a:t>
            </a:r>
            <a:r>
              <a:rPr lang="en-US" sz="2600" dirty="0" err="1">
                <a:latin typeface="Times New Roman" panose="02020603050405020304" pitchFamily="18" charset="0"/>
              </a:rPr>
              <a:t>năng</a:t>
            </a:r>
            <a:r>
              <a:rPr lang="en-US" sz="2600" dirty="0">
                <a:latin typeface="Times New Roman" panose="02020603050405020304" pitchFamily="18" charset="0"/>
              </a:rPr>
              <a:t> </a:t>
            </a:r>
            <a:r>
              <a:rPr lang="en-US" sz="2600" dirty="0" err="1">
                <a:latin typeface="Times New Roman" panose="02020603050405020304" pitchFamily="18" charset="0"/>
              </a:rPr>
              <a:t>sống</a:t>
            </a:r>
            <a:r>
              <a:rPr lang="en-US" sz="2600" dirty="0">
                <a:latin typeface="Times New Roman" panose="02020603050405020304" pitchFamily="18" charset="0"/>
              </a:rPr>
              <a:t>;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kinh</a:t>
            </a:r>
            <a:r>
              <a:rPr lang="en-US" sz="2600" dirty="0">
                <a:latin typeface="Times New Roman" panose="02020603050405020304" pitchFamily="18" charset="0"/>
              </a:rPr>
              <a:t> </a:t>
            </a:r>
            <a:r>
              <a:rPr lang="en-US" sz="2600" dirty="0" err="1">
                <a:latin typeface="Times New Roman" panose="02020603050405020304" pitchFamily="18" charset="0"/>
              </a:rPr>
              <a:t>tế</a:t>
            </a:r>
            <a:r>
              <a:rPr lang="en-US" sz="2600" dirty="0">
                <a:latin typeface="Times New Roman" panose="02020603050405020304" pitchFamily="18" charset="0"/>
              </a:rPr>
              <a:t>; </a:t>
            </a:r>
            <a:r>
              <a:rPr lang="en-US" sz="2600" dirty="0" err="1">
                <a:latin typeface="Times New Roman" panose="02020603050405020304" pitchFamily="18" charset="0"/>
              </a:rPr>
              <a:t>Giáo</a:t>
            </a:r>
            <a:r>
              <a:rPr lang="en-US" sz="2600" dirty="0">
                <a:latin typeface="Times New Roman" panose="02020603050405020304" pitchFamily="18" charset="0"/>
              </a:rPr>
              <a:t> </a:t>
            </a:r>
            <a:r>
              <a:rPr lang="en-US" sz="2600" dirty="0" err="1">
                <a:latin typeface="Times New Roman" panose="02020603050405020304" pitchFamily="18" charset="0"/>
              </a:rPr>
              <a:t>dục</a:t>
            </a:r>
            <a:r>
              <a:rPr lang="en-US" sz="2600" dirty="0">
                <a:latin typeface="Times New Roman" panose="02020603050405020304" pitchFamily="18" charset="0"/>
              </a:rPr>
              <a:t> </a:t>
            </a:r>
            <a:r>
              <a:rPr lang="en-US" sz="2600" dirty="0" err="1">
                <a:latin typeface="Times New Roman" panose="02020603050405020304" pitchFamily="18" charset="0"/>
              </a:rPr>
              <a:t>pháp</a:t>
            </a:r>
            <a:r>
              <a:rPr lang="en-US" sz="2600" dirty="0">
                <a:latin typeface="Times New Roman" panose="02020603050405020304" pitchFamily="18" charset="0"/>
              </a:rPr>
              <a:t> </a:t>
            </a:r>
            <a:r>
              <a:rPr lang="en-US" sz="2600" dirty="0" err="1">
                <a:latin typeface="Times New Roman" panose="02020603050405020304" pitchFamily="18" charset="0"/>
              </a:rPr>
              <a:t>luật</a:t>
            </a:r>
            <a:r>
              <a:rPr lang="en-US" sz="2600" dirty="0">
                <a:latin typeface="Times New Roman" panose="02020603050405020304" pitchFamily="18" charset="0"/>
              </a:rPr>
              <a:t>.</a:t>
            </a:r>
          </a:p>
        </p:txBody>
      </p:sp>
    </p:spTree>
    <p:extLst>
      <p:ext uri="{BB962C8B-B14F-4D97-AF65-F5344CB8AC3E}">
        <p14:creationId xmlns:p14="http://schemas.microsoft.com/office/powerpoint/2010/main" val="28268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8">
                                            <p:txEl>
                                              <p:pRg st="4" end="4"/>
                                            </p:txEl>
                                          </p:spTgt>
                                        </p:tgtEl>
                                        <p:attrNameLst>
                                          <p:attrName>style.color</p:attrName>
                                        </p:attrNameLst>
                                      </p:cBhvr>
                                      <p:to>
                                        <p:clrVal>
                                          <a:schemeClr val="accent2"/>
                                        </p:clrVal>
                                      </p:to>
                                    </p:set>
                                    <p:set>
                                      <p:cBhvr>
                                        <p:cTn id="7" dur="500" fill="hold"/>
                                        <p:tgtEl>
                                          <p:spTgt spid="8">
                                            <p:txEl>
                                              <p:pRg st="4" end="4"/>
                                            </p:txEl>
                                          </p:spTgt>
                                        </p:tgtEl>
                                        <p:attrNameLst>
                                          <p:attrName>fillcolor</p:attrName>
                                        </p:attrNameLst>
                                      </p:cBhvr>
                                      <p:to>
                                        <p:clrVal>
                                          <a:schemeClr val="accent2"/>
                                        </p:clrVal>
                                      </p:to>
                                    </p:set>
                                    <p:set>
                                      <p:cBhvr>
                                        <p:cTn id="8" dur="500" fill="hold"/>
                                        <p:tgtEl>
                                          <p:spTgt spid="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50</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779373"/>
            <a:ext cx="12192000" cy="4769107"/>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000" b="1" dirty="0">
                <a:latin typeface="Times New Roman" panose="02020603050405020304" pitchFamily="18" charset="0"/>
              </a:rPr>
              <a:t>5. Phương pháp đánh giá sản phẩm học tập</a:t>
            </a:r>
            <a:r>
              <a:rPr lang="en-US" sz="3000" b="1" dirty="0">
                <a:latin typeface="Times New Roman" panose="02020603050405020304" pitchFamily="18" charset="0"/>
              </a:rPr>
              <a:t>:</a:t>
            </a:r>
          </a:p>
          <a:p>
            <a:pPr marL="0" indent="0" algn="just">
              <a:buNone/>
            </a:pPr>
            <a:r>
              <a:rPr lang="vi-VN" sz="3000" dirty="0">
                <a:latin typeface="Times New Roman" panose="02020603050405020304" pitchFamily="18" charset="0"/>
                <a:ea typeface="Cambria" panose="02040503050406030204" pitchFamily="18" charset="0"/>
              </a:rPr>
              <a:t>Đối với sản phẩm là các phiếu học tập, GV nghe HS trình bày hoặc đọc kết quả</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được HS ghi trong phiếu, đối chiếu với đáp án (với làm việc cá nhân, thảo luận</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nhóm) hay những yêu cầu hoạt động (với các hoạt động điều tra, thực hiện hành</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vi) để đưa ra quyết định xử lí thông tin một cách phù hợp</a:t>
            </a:r>
            <a:endParaRPr lang="en-US" sz="3000" dirty="0">
              <a:latin typeface="Times New Roman" panose="02020603050405020304" pitchFamily="18" charset="0"/>
              <a:ea typeface="Cambria" panose="02040503050406030204" pitchFamily="18" charset="0"/>
            </a:endParaRPr>
          </a:p>
          <a:p>
            <a:pPr marL="0" indent="0" algn="just">
              <a:buNone/>
            </a:pPr>
            <a:r>
              <a:rPr lang="vi-VN" sz="3000" dirty="0">
                <a:latin typeface="Times New Roman" panose="02020603050405020304" pitchFamily="18" charset="0"/>
                <a:ea typeface="Cambria" panose="02040503050406030204" pitchFamily="18" charset="0"/>
              </a:rPr>
              <a:t>Trong nhiều trường hợp, sản phẩm thể hiện qua các phiếu học tập phản ánh kết</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quả điều tra, thực hiện hành vi, cần có sự xác nhận của các lực lượng giáo dục liên quan</a:t>
            </a:r>
            <a:endParaRPr lang="en-US" sz="3000" dirty="0">
              <a:latin typeface="Times New Roman" panose="02020603050405020304" pitchFamily="18" charset="0"/>
              <a:ea typeface="Cambria" panose="02040503050406030204" pitchFamily="18" charset="0"/>
            </a:endParaRPr>
          </a:p>
        </p:txBody>
      </p:sp>
      <p:sp>
        <p:nvSpPr>
          <p:cNvPr id="6" name="Title 1">
            <a:extLst>
              <a:ext uri="{FF2B5EF4-FFF2-40B4-BE49-F238E27FC236}">
                <a16:creationId xmlns:a16="http://schemas.microsoft.com/office/drawing/2014/main" id="{B31F1F23-2A4D-4244-9711-91612048EF2F}"/>
              </a:ext>
            </a:extLst>
          </p:cNvPr>
          <p:cNvSpPr txBox="1">
            <a:spLocks/>
          </p:cNvSpPr>
          <p:nvPr/>
        </p:nvSpPr>
        <p:spPr>
          <a:xfrm>
            <a:off x="1" y="674496"/>
            <a:ext cx="12192000" cy="963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HÌNH THỨC, PHƯƠNG PHÁP ĐÁNH GIÁ</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07256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dirty="0"/>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51</a:t>
            </a:fld>
            <a:endParaRPr lang="en-US"/>
          </a:p>
        </p:txBody>
      </p:sp>
      <p:sp>
        <p:nvSpPr>
          <p:cNvPr id="6" name="TextBox 5"/>
          <p:cNvSpPr txBox="1"/>
          <p:nvPr/>
        </p:nvSpPr>
        <p:spPr>
          <a:xfrm>
            <a:off x="1416203" y="981308"/>
            <a:ext cx="8787161" cy="646331"/>
          </a:xfrm>
          <a:prstGeom prst="rect">
            <a:avLst/>
          </a:prstGeom>
          <a:noFill/>
        </p:spPr>
        <p:txBody>
          <a:bodyPr wrap="square" rtlCol="0">
            <a:spAutoFit/>
          </a:bodyPr>
          <a:lstStyle/>
          <a:p>
            <a:pPr algn="ctr"/>
            <a:r>
              <a:rPr lang="en-US" sz="3600" b="1">
                <a:solidFill>
                  <a:srgbClr val="0088CF"/>
                </a:solidFill>
                <a:latin typeface="Times New Roman" panose="02020603050405020304" pitchFamily="18" charset="0"/>
              </a:rPr>
              <a:t>Hoạt động: Quan sát và làm việc nhóm</a:t>
            </a:r>
          </a:p>
        </p:txBody>
      </p:sp>
      <p:sp>
        <p:nvSpPr>
          <p:cNvPr id="3" name="Rectangle 2"/>
          <p:cNvSpPr/>
          <p:nvPr/>
        </p:nvSpPr>
        <p:spPr>
          <a:xfrm>
            <a:off x="0" y="1729111"/>
            <a:ext cx="12192000" cy="2554545"/>
          </a:xfrm>
          <a:prstGeom prst="rect">
            <a:avLst/>
          </a:prstGeom>
        </p:spPr>
        <p:txBody>
          <a:bodyPr wrap="square">
            <a:spAutoFit/>
          </a:bodyPr>
          <a:lstStyle/>
          <a:p>
            <a:r>
              <a:rPr lang="en-US" sz="3200" b="1" dirty="0" err="1">
                <a:latin typeface="Times New Roman" panose="02020603050405020304" pitchFamily="18" charset="0"/>
              </a:rPr>
              <a:t>Yêu</a:t>
            </a:r>
            <a:r>
              <a:rPr lang="en-US" sz="3200" b="1" dirty="0">
                <a:latin typeface="Times New Roman" panose="02020603050405020304" pitchFamily="18" charset="0"/>
              </a:rPr>
              <a:t> </a:t>
            </a:r>
            <a:r>
              <a:rPr lang="en-US" sz="3200" b="1" dirty="0" err="1">
                <a:latin typeface="Times New Roman" panose="02020603050405020304" pitchFamily="18" charset="0"/>
              </a:rPr>
              <a:t>cầu</a:t>
            </a:r>
            <a:r>
              <a:rPr lang="en-US" sz="3200" b="1" dirty="0">
                <a:latin typeface="Times New Roman" panose="02020603050405020304" pitchFamily="18" charset="0"/>
              </a:rPr>
              <a:t>:</a:t>
            </a:r>
          </a:p>
          <a:p>
            <a:r>
              <a:rPr lang="en-US" sz="3200" b="1" dirty="0" err="1">
                <a:latin typeface="Times New Roman" panose="02020603050405020304" pitchFamily="18" charset="0"/>
              </a:rPr>
              <a:t>Hãy</a:t>
            </a:r>
            <a:r>
              <a:rPr lang="en-US" sz="3200" b="1" dirty="0">
                <a:latin typeface="Times New Roman" panose="02020603050405020304" pitchFamily="18" charset="0"/>
              </a:rPr>
              <a:t> </a:t>
            </a:r>
            <a:r>
              <a:rPr lang="en-US" sz="3200" b="1" dirty="0" err="1">
                <a:latin typeface="Times New Roman" panose="02020603050405020304" pitchFamily="18" charset="0"/>
              </a:rPr>
              <a:t>quan</a:t>
            </a:r>
            <a:r>
              <a:rPr lang="en-US" sz="3200" b="1" dirty="0">
                <a:latin typeface="Times New Roman" panose="02020603050405020304" pitchFamily="18" charset="0"/>
              </a:rPr>
              <a:t> </a:t>
            </a:r>
            <a:r>
              <a:rPr lang="en-US" sz="3200" b="1" dirty="0" err="1">
                <a:latin typeface="Times New Roman" panose="02020603050405020304" pitchFamily="18" charset="0"/>
              </a:rPr>
              <a:t>sát</a:t>
            </a:r>
            <a:r>
              <a:rPr lang="en-US" sz="3200" b="1" dirty="0">
                <a:latin typeface="Times New Roman" panose="02020603050405020304" pitchFamily="18" charset="0"/>
              </a:rPr>
              <a:t> clip </a:t>
            </a:r>
            <a:r>
              <a:rPr lang="en-US" sz="3200" b="1" dirty="0" err="1">
                <a:latin typeface="Times New Roman" panose="02020603050405020304" pitchFamily="18" charset="0"/>
              </a:rPr>
              <a:t>sau</a:t>
            </a:r>
            <a:r>
              <a:rPr lang="en-US" sz="3200" b="1" dirty="0">
                <a:latin typeface="Times New Roman" panose="02020603050405020304" pitchFamily="18" charset="0"/>
              </a:rPr>
              <a:t> </a:t>
            </a:r>
            <a:r>
              <a:rPr lang="en-US" sz="3200" b="1" dirty="0" err="1">
                <a:latin typeface="Times New Roman" panose="02020603050405020304" pitchFamily="18" charset="0"/>
              </a:rPr>
              <a:t>và</a:t>
            </a:r>
            <a:r>
              <a:rPr lang="en-US" sz="3200" b="1" dirty="0">
                <a:latin typeface="Times New Roman" panose="02020603050405020304" pitchFamily="18" charset="0"/>
              </a:rPr>
              <a:t> </a:t>
            </a:r>
            <a:r>
              <a:rPr lang="en-US" sz="3200" b="1" dirty="0" err="1">
                <a:latin typeface="Times New Roman" panose="02020603050405020304" pitchFamily="18" charset="0"/>
              </a:rPr>
              <a:t>thảo</a:t>
            </a:r>
            <a:r>
              <a:rPr lang="en-US" sz="3200" b="1" dirty="0">
                <a:latin typeface="Times New Roman" panose="02020603050405020304" pitchFamily="18" charset="0"/>
              </a:rPr>
              <a:t> </a:t>
            </a:r>
            <a:r>
              <a:rPr lang="en-US" sz="3200" b="1" dirty="0" err="1">
                <a:latin typeface="Times New Roman" panose="02020603050405020304" pitchFamily="18" charset="0"/>
              </a:rPr>
              <a:t>luận</a:t>
            </a:r>
            <a:r>
              <a:rPr lang="en-US" sz="3200" b="1" dirty="0">
                <a:latin typeface="Times New Roman" panose="02020603050405020304" pitchFamily="18" charset="0"/>
              </a:rPr>
              <a:t> </a:t>
            </a:r>
            <a:r>
              <a:rPr lang="en-US" sz="3200" b="1" dirty="0" err="1">
                <a:latin typeface="Times New Roman" panose="02020603050405020304" pitchFamily="18" charset="0"/>
              </a:rPr>
              <a:t>theo</a:t>
            </a:r>
            <a:r>
              <a:rPr lang="en-US" sz="3200" b="1" dirty="0">
                <a:latin typeface="Times New Roman" panose="02020603050405020304" pitchFamily="18" charset="0"/>
              </a:rPr>
              <a:t> </a:t>
            </a:r>
            <a:r>
              <a:rPr lang="en-US" sz="3200" b="1" dirty="0" err="1">
                <a:latin typeface="Times New Roman" panose="02020603050405020304" pitchFamily="18" charset="0"/>
              </a:rPr>
              <a:t>yêu</a:t>
            </a:r>
            <a:r>
              <a:rPr lang="en-US" sz="3200" b="1" dirty="0">
                <a:latin typeface="Times New Roman" panose="02020603050405020304" pitchFamily="18" charset="0"/>
              </a:rPr>
              <a:t> </a:t>
            </a:r>
            <a:r>
              <a:rPr lang="en-US" sz="3200" b="1" dirty="0" err="1">
                <a:latin typeface="Times New Roman" panose="02020603050405020304" pitchFamily="18" charset="0"/>
              </a:rPr>
              <a:t>cầu</a:t>
            </a:r>
            <a:r>
              <a:rPr lang="en-US" sz="3200" b="1" dirty="0">
                <a:latin typeface="Times New Roman" panose="02020603050405020304" pitchFamily="18" charset="0"/>
              </a:rPr>
              <a:t>: </a:t>
            </a:r>
          </a:p>
          <a:p>
            <a:r>
              <a:rPr lang="en-US" sz="3200" dirty="0" err="1">
                <a:latin typeface="Times New Roman" panose="02020603050405020304" pitchFamily="18" charset="0"/>
              </a:rPr>
              <a:t>Kế</a:t>
            </a:r>
            <a:r>
              <a:rPr lang="en-US" sz="3200" dirty="0">
                <a:latin typeface="Times New Roman" panose="02020603050405020304" pitchFamily="18" charset="0"/>
              </a:rPr>
              <a:t> </a:t>
            </a:r>
            <a:r>
              <a:rPr lang="en-US" sz="3200" dirty="0" err="1">
                <a:latin typeface="Times New Roman" panose="02020603050405020304" pitchFamily="18" charset="0"/>
              </a:rPr>
              <a:t>hoạch</a:t>
            </a:r>
            <a:r>
              <a:rPr lang="en-US" sz="3200" dirty="0">
                <a:latin typeface="Times New Roman" panose="02020603050405020304" pitchFamily="18" charset="0"/>
              </a:rPr>
              <a:t> </a:t>
            </a:r>
            <a:r>
              <a:rPr lang="en-US" sz="3200" dirty="0" err="1">
                <a:latin typeface="Times New Roman" panose="02020603050405020304" pitchFamily="18" charset="0"/>
              </a:rPr>
              <a:t>bài</a:t>
            </a:r>
            <a:r>
              <a:rPr lang="en-US" sz="3200" dirty="0">
                <a:latin typeface="Times New Roman" panose="02020603050405020304" pitchFamily="18" charset="0"/>
              </a:rPr>
              <a:t> </a:t>
            </a:r>
            <a:r>
              <a:rPr lang="en-US" sz="3200" dirty="0" err="1">
                <a:latin typeface="Times New Roman" panose="02020603050405020304" pitchFamily="18" charset="0"/>
              </a:rPr>
              <a:t>dạy</a:t>
            </a:r>
            <a:r>
              <a:rPr lang="en-US" sz="3200" dirty="0">
                <a:latin typeface="Times New Roman" panose="02020603050405020304" pitchFamily="18" charset="0"/>
              </a:rPr>
              <a:t> </a:t>
            </a:r>
            <a:r>
              <a:rPr lang="en-US" sz="3200" dirty="0" err="1">
                <a:latin typeface="Times New Roman" panose="02020603050405020304" pitchFamily="18" charset="0"/>
              </a:rPr>
              <a:t>môn</a:t>
            </a:r>
            <a:r>
              <a:rPr lang="en-US" sz="3200" dirty="0">
                <a:latin typeface="Times New Roman" panose="02020603050405020304" pitchFamily="18" charset="0"/>
              </a:rPr>
              <a:t> </a:t>
            </a:r>
            <a:r>
              <a:rPr lang="en-US" sz="3200" dirty="0" err="1">
                <a:latin typeface="Times New Roman" panose="02020603050405020304" pitchFamily="18" charset="0"/>
              </a:rPr>
              <a:t>Giáo</a:t>
            </a:r>
            <a:r>
              <a:rPr lang="en-US" sz="3200" dirty="0">
                <a:latin typeface="Times New Roman" panose="02020603050405020304" pitchFamily="18" charset="0"/>
              </a:rPr>
              <a:t> </a:t>
            </a:r>
            <a:r>
              <a:rPr lang="en-US" sz="3200" dirty="0" err="1">
                <a:latin typeface="Times New Roman" panose="02020603050405020304" pitchFamily="18" charset="0"/>
              </a:rPr>
              <a:t>dục</a:t>
            </a:r>
            <a:r>
              <a:rPr lang="en-US" sz="3200" dirty="0">
                <a:latin typeface="Times New Roman" panose="02020603050405020304" pitchFamily="18" charset="0"/>
              </a:rPr>
              <a:t> </a:t>
            </a:r>
            <a:r>
              <a:rPr lang="en-US" sz="3200" dirty="0" err="1">
                <a:latin typeface="Times New Roman" panose="02020603050405020304" pitchFamily="18" charset="0"/>
              </a:rPr>
              <a:t>công</a:t>
            </a:r>
            <a:r>
              <a:rPr lang="en-US" sz="3200" dirty="0">
                <a:latin typeface="Times New Roman" panose="02020603050405020304" pitchFamily="18" charset="0"/>
              </a:rPr>
              <a:t> </a:t>
            </a:r>
            <a:r>
              <a:rPr lang="en-US" sz="3200" dirty="0" err="1">
                <a:latin typeface="Times New Roman" panose="02020603050405020304" pitchFamily="18" charset="0"/>
              </a:rPr>
              <a:t>dân</a:t>
            </a:r>
            <a:r>
              <a:rPr lang="en-US" sz="3200" dirty="0">
                <a:latin typeface="Times New Roman" panose="02020603050405020304" pitchFamily="18" charset="0"/>
              </a:rPr>
              <a:t> </a:t>
            </a:r>
            <a:r>
              <a:rPr lang="en-US" sz="3200" dirty="0" err="1">
                <a:latin typeface="Times New Roman" panose="02020603050405020304" pitchFamily="18" charset="0"/>
              </a:rPr>
              <a:t>lớp</a:t>
            </a:r>
            <a:r>
              <a:rPr lang="en-US" sz="3200" dirty="0">
                <a:latin typeface="Times New Roman" panose="02020603050405020304" pitchFamily="18" charset="0"/>
              </a:rPr>
              <a:t> 8 </a:t>
            </a:r>
            <a:r>
              <a:rPr lang="en-US" sz="3200" dirty="0" err="1">
                <a:latin typeface="Times New Roman" panose="02020603050405020304" pitchFamily="18" charset="0"/>
              </a:rPr>
              <a:t>cần</a:t>
            </a:r>
            <a:r>
              <a:rPr lang="en-US" sz="3200" dirty="0">
                <a:latin typeface="Times New Roman" panose="02020603050405020304" pitchFamily="18" charset="0"/>
              </a:rPr>
              <a:t> </a:t>
            </a:r>
            <a:r>
              <a:rPr lang="en-US" sz="3200" dirty="0" err="1">
                <a:latin typeface="Times New Roman" panose="02020603050405020304" pitchFamily="18" charset="0"/>
              </a:rPr>
              <a:t>lưu</a:t>
            </a:r>
            <a:r>
              <a:rPr lang="en-US" sz="3200" dirty="0">
                <a:latin typeface="Times New Roman" panose="02020603050405020304" pitchFamily="18" charset="0"/>
              </a:rPr>
              <a:t> ý </a:t>
            </a:r>
            <a:r>
              <a:rPr lang="en-US" sz="3200" dirty="0" err="1">
                <a:latin typeface="Times New Roman" panose="02020603050405020304" pitchFamily="18" charset="0"/>
              </a:rPr>
              <a:t>điểm</a:t>
            </a:r>
            <a:r>
              <a:rPr lang="en-US" sz="3200" dirty="0">
                <a:latin typeface="Times New Roman" panose="02020603050405020304" pitchFamily="18" charset="0"/>
              </a:rPr>
              <a:t> </a:t>
            </a:r>
            <a:r>
              <a:rPr lang="en-US" sz="3200" dirty="0" err="1">
                <a:latin typeface="Times New Roman" panose="02020603050405020304" pitchFamily="18" charset="0"/>
              </a:rPr>
              <a:t>gì</a:t>
            </a:r>
            <a:r>
              <a:rPr lang="en-US" sz="3200" dirty="0">
                <a:latin typeface="Times New Roman" panose="02020603050405020304" pitchFamily="18" charset="0"/>
              </a:rPr>
              <a:t>?</a:t>
            </a:r>
          </a:p>
          <a:p>
            <a:r>
              <a:rPr lang="en-US" sz="3200" dirty="0">
                <a:latin typeface="Times New Roman" panose="02020603050405020304" pitchFamily="18" charset="0"/>
              </a:rPr>
              <a:t>(</a:t>
            </a:r>
            <a:r>
              <a:rPr lang="en-US" sz="3200" dirty="0" err="1">
                <a:latin typeface="Times New Roman" panose="02020603050405020304" pitchFamily="18" charset="0"/>
              </a:rPr>
              <a:t>Không</a:t>
            </a:r>
            <a:r>
              <a:rPr lang="en-US" sz="3200" dirty="0">
                <a:latin typeface="Times New Roman" panose="02020603050405020304" pitchFamily="18" charset="0"/>
              </a:rPr>
              <a:t> </a:t>
            </a:r>
            <a:r>
              <a:rPr lang="en-US" sz="3200" dirty="0" err="1">
                <a:latin typeface="Times New Roman" panose="02020603050405020304" pitchFamily="18" charset="0"/>
              </a:rPr>
              <a:t>quan</a:t>
            </a:r>
            <a:r>
              <a:rPr lang="en-US" sz="3200" dirty="0">
                <a:latin typeface="Times New Roman" panose="02020603050405020304" pitchFamily="18" charset="0"/>
              </a:rPr>
              <a:t> </a:t>
            </a:r>
            <a:r>
              <a:rPr lang="en-US" sz="3200" dirty="0" err="1">
                <a:latin typeface="Times New Roman" panose="02020603050405020304" pitchFamily="18" charset="0"/>
              </a:rPr>
              <a:t>tâm</a:t>
            </a:r>
            <a:r>
              <a:rPr lang="en-US" sz="3200" dirty="0">
                <a:latin typeface="Times New Roman" panose="02020603050405020304" pitchFamily="18" charset="0"/>
              </a:rPr>
              <a:t> </a:t>
            </a:r>
            <a:r>
              <a:rPr lang="en-US" sz="3200" dirty="0" err="1">
                <a:latin typeface="Times New Roman" panose="02020603050405020304" pitchFamily="18" charset="0"/>
              </a:rPr>
              <a:t>nhiều</a:t>
            </a:r>
            <a:r>
              <a:rPr lang="en-US" sz="3200" dirty="0">
                <a:latin typeface="Times New Roman" panose="02020603050405020304" pitchFamily="18" charset="0"/>
              </a:rPr>
              <a:t> </a:t>
            </a:r>
            <a:r>
              <a:rPr lang="en-US" sz="3200" dirty="0" err="1">
                <a:latin typeface="Times New Roman" panose="02020603050405020304" pitchFamily="18" charset="0"/>
              </a:rPr>
              <a:t>đến</a:t>
            </a:r>
            <a:r>
              <a:rPr lang="en-US" sz="3200" dirty="0">
                <a:latin typeface="Times New Roman" panose="02020603050405020304" pitchFamily="18" charset="0"/>
              </a:rPr>
              <a:t> </a:t>
            </a:r>
            <a:r>
              <a:rPr lang="en-US" sz="3200" dirty="0" err="1">
                <a:latin typeface="Times New Roman" panose="02020603050405020304" pitchFamily="18" charset="0"/>
              </a:rPr>
              <a:t>mẫu</a:t>
            </a:r>
            <a:r>
              <a:rPr lang="en-US" sz="3200" dirty="0">
                <a:latin typeface="Times New Roman" panose="02020603050405020304" pitchFamily="18" charset="0"/>
              </a:rPr>
              <a:t> </a:t>
            </a:r>
            <a:r>
              <a:rPr lang="en-US" sz="3200" dirty="0" err="1">
                <a:latin typeface="Times New Roman" panose="02020603050405020304" pitchFamily="18" charset="0"/>
              </a:rPr>
              <a:t>kế</a:t>
            </a:r>
            <a:r>
              <a:rPr lang="en-US" sz="3200" dirty="0">
                <a:latin typeface="Times New Roman" panose="02020603050405020304" pitchFamily="18" charset="0"/>
              </a:rPr>
              <a:t> </a:t>
            </a:r>
            <a:r>
              <a:rPr lang="en-US" sz="3200" dirty="0" err="1">
                <a:latin typeface="Times New Roman" panose="02020603050405020304" pitchFamily="18" charset="0"/>
              </a:rPr>
              <a:t>hoạch</a:t>
            </a:r>
            <a:r>
              <a:rPr lang="en-US" sz="3200" dirty="0">
                <a:latin typeface="Times New Roman" panose="02020603050405020304" pitchFamily="18" charset="0"/>
              </a:rPr>
              <a:t> </a:t>
            </a:r>
            <a:r>
              <a:rPr lang="en-US" sz="3200" dirty="0" err="1">
                <a:latin typeface="Times New Roman" panose="02020603050405020304" pitchFamily="18" charset="0"/>
              </a:rPr>
              <a:t>bài</a:t>
            </a:r>
            <a:r>
              <a:rPr lang="en-US" sz="3200" dirty="0">
                <a:latin typeface="Times New Roman" panose="02020603050405020304" pitchFamily="18" charset="0"/>
              </a:rPr>
              <a:t> </a:t>
            </a:r>
            <a:r>
              <a:rPr lang="en-US" sz="3200" dirty="0" err="1">
                <a:latin typeface="Times New Roman" panose="02020603050405020304" pitchFamily="18" charset="0"/>
              </a:rPr>
              <a:t>dạy</a:t>
            </a:r>
            <a:r>
              <a:rPr lang="en-US" sz="3200" dirty="0">
                <a:latin typeface="Times New Roman" panose="02020603050405020304" pitchFamily="18" charset="0"/>
              </a:rPr>
              <a:t> hay </a:t>
            </a:r>
            <a:r>
              <a:rPr lang="en-US" sz="3200" dirty="0" err="1">
                <a:latin typeface="Times New Roman" panose="02020603050405020304" pitchFamily="18" charset="0"/>
              </a:rPr>
              <a:t>khung</a:t>
            </a:r>
            <a:r>
              <a:rPr lang="en-US" sz="3200" dirty="0">
                <a:latin typeface="Times New Roman" panose="02020603050405020304" pitchFamily="18" charset="0"/>
              </a:rPr>
              <a:t> </a:t>
            </a:r>
            <a:r>
              <a:rPr lang="en-US" sz="3200" dirty="0" err="1">
                <a:latin typeface="Times New Roman" panose="02020603050405020304" pitchFamily="18" charset="0"/>
              </a:rPr>
              <a:t>mẫu</a:t>
            </a:r>
            <a:r>
              <a:rPr lang="en-US" sz="3200" dirty="0">
                <a:latin typeface="Times New Roman" panose="02020603050405020304" pitchFamily="18" charset="0"/>
              </a:rPr>
              <a:t> </a:t>
            </a:r>
            <a:r>
              <a:rPr lang="en-US" sz="3200" dirty="0" err="1">
                <a:latin typeface="Times New Roman" panose="02020603050405020304" pitchFamily="18" charset="0"/>
              </a:rPr>
              <a:t>giáo</a:t>
            </a:r>
            <a:r>
              <a:rPr lang="en-US" sz="3200" dirty="0">
                <a:latin typeface="Times New Roman" panose="02020603050405020304" pitchFamily="18" charset="0"/>
              </a:rPr>
              <a:t> </a:t>
            </a:r>
            <a:r>
              <a:rPr lang="en-US" sz="3200" dirty="0" err="1">
                <a:latin typeface="Times New Roman" panose="02020603050405020304" pitchFamily="18" charset="0"/>
              </a:rPr>
              <a:t>án</a:t>
            </a:r>
            <a:r>
              <a:rPr lang="en-US" sz="3200" dirty="0">
                <a:latin typeface="Times New Roman" panose="02020603050405020304" pitchFamily="18" charset="0"/>
              </a:rPr>
              <a:t> hay </a:t>
            </a:r>
            <a:r>
              <a:rPr lang="en-US" sz="3200" dirty="0" err="1">
                <a:latin typeface="Times New Roman" panose="02020603050405020304" pitchFamily="18" charset="0"/>
              </a:rPr>
              <a:t>kế</a:t>
            </a:r>
            <a:r>
              <a:rPr lang="en-US" sz="3200" dirty="0">
                <a:latin typeface="Times New Roman" panose="02020603050405020304" pitchFamily="18" charset="0"/>
              </a:rPr>
              <a:t> </a:t>
            </a:r>
            <a:r>
              <a:rPr lang="en-US" sz="3200" dirty="0" err="1">
                <a:latin typeface="Times New Roman" panose="02020603050405020304" pitchFamily="18" charset="0"/>
              </a:rPr>
              <a:t>hoạch</a:t>
            </a:r>
            <a:r>
              <a:rPr lang="en-US" sz="3200" dirty="0">
                <a:latin typeface="Times New Roman" panose="02020603050405020304" pitchFamily="18" charset="0"/>
              </a:rPr>
              <a:t> </a:t>
            </a:r>
            <a:r>
              <a:rPr lang="en-US" sz="3200" dirty="0" err="1">
                <a:latin typeface="Times New Roman" panose="02020603050405020304" pitchFamily="18" charset="0"/>
              </a:rPr>
              <a:t>dạy</a:t>
            </a:r>
            <a:r>
              <a:rPr lang="en-US" sz="3200" dirty="0">
                <a:latin typeface="Times New Roman" panose="02020603050405020304" pitchFamily="18" charset="0"/>
              </a:rPr>
              <a:t> </a:t>
            </a:r>
            <a:r>
              <a:rPr lang="en-US" sz="3200" dirty="0" err="1">
                <a:latin typeface="Times New Roman" panose="02020603050405020304" pitchFamily="18" charset="0"/>
              </a:rPr>
              <a:t>học</a:t>
            </a:r>
            <a:r>
              <a:rPr lang="en-US" sz="3200" dirty="0">
                <a:latin typeface="Times New Roman" panose="02020603050405020304" pitchFamily="18" charset="0"/>
              </a:rPr>
              <a:t>)</a:t>
            </a:r>
          </a:p>
        </p:txBody>
      </p:sp>
      <p:pic>
        <p:nvPicPr>
          <p:cNvPr id="7" name="Picture 6">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1787" y="4385128"/>
            <a:ext cx="1648426" cy="1648426"/>
          </a:xfrm>
          <a:prstGeom prst="rect">
            <a:avLst/>
          </a:prstGeom>
        </p:spPr>
      </p:pic>
    </p:spTree>
    <p:extLst>
      <p:ext uri="{BB962C8B-B14F-4D97-AF65-F5344CB8AC3E}">
        <p14:creationId xmlns:p14="http://schemas.microsoft.com/office/powerpoint/2010/main" val="24733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52</a:t>
            </a:fld>
            <a:endParaRPr lang="en-US"/>
          </a:p>
        </p:txBody>
      </p:sp>
      <p:sp>
        <p:nvSpPr>
          <p:cNvPr id="5" name="Title 1">
            <a:extLst>
              <a:ext uri="{FF2B5EF4-FFF2-40B4-BE49-F238E27FC236}">
                <a16:creationId xmlns:a16="http://schemas.microsoft.com/office/drawing/2014/main" id="{B31F1F23-2A4D-4244-9711-91612048EF2F}"/>
              </a:ext>
            </a:extLst>
          </p:cNvPr>
          <p:cNvSpPr txBox="1">
            <a:spLocks/>
          </p:cNvSpPr>
          <p:nvPr/>
        </p:nvSpPr>
        <p:spPr>
          <a:xfrm>
            <a:off x="0" y="728782"/>
            <a:ext cx="12192000" cy="9132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LẬP KẾ HOẠCH DẠY HỌC MÔN </a:t>
            </a:r>
          </a:p>
          <a:p>
            <a:pPr algn="ctr"/>
            <a:r>
              <a:rPr lang="en-US" sz="3600" b="1" dirty="0">
                <a:effectLst/>
                <a:latin typeface="Times New Roman" panose="02020603050405020304" pitchFamily="18" charset="0"/>
                <a:ea typeface="Cambria" panose="02040503050406030204" pitchFamily="18" charset="0"/>
              </a:rPr>
              <a:t>GIÁO DỤC CÔNG DÂN LỚP 8 </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779373"/>
            <a:ext cx="12192000" cy="4587973"/>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800" dirty="0">
                <a:latin typeface="Times New Roman" panose="02020603050405020304" pitchFamily="18" charset="0"/>
              </a:rPr>
              <a:t>– Lấy HS làm trung tâm: Các hoạt động được tổ chức đều hướng đến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sinh</a:t>
            </a:r>
            <a:r>
              <a:rPr lang="vi-VN" sz="2800" dirty="0">
                <a:latin typeface="Times New Roman" panose="02020603050405020304" pitchFamily="18" charset="0"/>
              </a:rPr>
              <a:t>.</a:t>
            </a:r>
            <a:r>
              <a:rPr lang="en-US" sz="2800" dirty="0">
                <a:latin typeface="Times New Roman" panose="02020603050405020304" pitchFamily="18" charset="0"/>
              </a:rPr>
              <a:t> </a:t>
            </a:r>
            <a:r>
              <a:rPr lang="vi-VN" sz="2800" dirty="0">
                <a:latin typeface="Times New Roman" panose="02020603050405020304" pitchFamily="18" charset="0"/>
              </a:rPr>
              <a:t>Đẩy</a:t>
            </a:r>
            <a:r>
              <a:rPr lang="en-US" sz="2800" dirty="0">
                <a:latin typeface="Times New Roman" panose="02020603050405020304" pitchFamily="18" charset="0"/>
              </a:rPr>
              <a:t> </a:t>
            </a:r>
            <a:r>
              <a:rPr lang="vi-VN" sz="2800" dirty="0">
                <a:latin typeface="Times New Roman" panose="02020603050405020304" pitchFamily="18" charset="0"/>
              </a:rPr>
              <a:t>mạnh việc hướng dẫn và giao nhiệm vụ tập luyện cho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sinh</a:t>
            </a:r>
            <a:r>
              <a:rPr lang="vi-VN" sz="2800" dirty="0">
                <a:latin typeface="Times New Roman" panose="02020603050405020304" pitchFamily="18" charset="0"/>
              </a:rPr>
              <a:t>.</a:t>
            </a:r>
            <a:endParaRPr lang="en-US" sz="2800" dirty="0">
              <a:latin typeface="Times New Roman" panose="02020603050405020304" pitchFamily="18" charset="0"/>
            </a:endParaRPr>
          </a:p>
          <a:p>
            <a:pPr marL="0" indent="0" algn="just">
              <a:buNone/>
            </a:pPr>
            <a:r>
              <a:rPr lang="vi-VN" sz="2800" dirty="0">
                <a:latin typeface="Times New Roman" panose="02020603050405020304" pitchFamily="18" charset="0"/>
                <a:ea typeface="Cambria" panose="02040503050406030204" pitchFamily="18" charset="0"/>
              </a:rPr>
              <a:t>– Cụ thể hoá mục tiêu trong từng kế hoạch: Khi lập kế hoạch dạy học cần đưa ra</a:t>
            </a:r>
            <a:r>
              <a:rPr lang="en-US" sz="2800" dirty="0">
                <a:latin typeface="Times New Roman" panose="02020603050405020304" pitchFamily="18" charset="0"/>
                <a:ea typeface="Cambria" panose="02040503050406030204" pitchFamily="18" charset="0"/>
              </a:rPr>
              <a:t> </a:t>
            </a:r>
            <a:r>
              <a:rPr lang="vi-VN" sz="2800" dirty="0">
                <a:latin typeface="Times New Roman" panose="02020603050405020304" pitchFamily="18" charset="0"/>
                <a:ea typeface="Cambria" panose="02040503050406030204" pitchFamily="18" charset="0"/>
              </a:rPr>
              <a:t>mục tiêu đầy đủ và cụ thể để đáp ứng được những yêu cầu cần đạt trong chương trình</a:t>
            </a:r>
            <a:r>
              <a:rPr lang="en-US" sz="2800" dirty="0">
                <a:latin typeface="Times New Roman" panose="02020603050405020304" pitchFamily="18" charset="0"/>
                <a:ea typeface="Cambria" panose="02040503050406030204" pitchFamily="18" charset="0"/>
              </a:rPr>
              <a:t> </a:t>
            </a:r>
            <a:r>
              <a:rPr lang="vi-VN" sz="2800" dirty="0">
                <a:latin typeface="Times New Roman" panose="02020603050405020304" pitchFamily="18" charset="0"/>
                <a:ea typeface="Cambria" panose="02040503050406030204" pitchFamily="18" charset="0"/>
              </a:rPr>
              <a:t>và vừa sức với năng lực của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sinh</a:t>
            </a:r>
            <a:r>
              <a:rPr lang="vi-VN" sz="2800" dirty="0">
                <a:latin typeface="Times New Roman" panose="02020603050405020304" pitchFamily="18" charset="0"/>
              </a:rPr>
              <a:t>.</a:t>
            </a:r>
            <a:endParaRPr lang="en-US" sz="2800" dirty="0">
              <a:latin typeface="Times New Roman" panose="02020603050405020304" pitchFamily="18" charset="0"/>
            </a:endParaRPr>
          </a:p>
          <a:p>
            <a:pPr marL="0" indent="0" algn="just">
              <a:buNone/>
            </a:pPr>
            <a:r>
              <a:rPr lang="vi-VN" sz="2800" dirty="0">
                <a:latin typeface="Times New Roman" panose="02020603050405020304" pitchFamily="18" charset="0"/>
                <a:ea typeface="Cambria" panose="02040503050406030204" pitchFamily="18" charset="0"/>
              </a:rPr>
              <a:t>– Lập kế hoạch dạy học bằng nhiều hoạt động đa dạng: Các hoạt động nên chú</a:t>
            </a:r>
            <a:r>
              <a:rPr lang="en-US" sz="2800" dirty="0">
                <a:latin typeface="Times New Roman" panose="02020603050405020304" pitchFamily="18" charset="0"/>
                <a:ea typeface="Cambria" panose="02040503050406030204" pitchFamily="18" charset="0"/>
              </a:rPr>
              <a:t> </a:t>
            </a:r>
            <a:r>
              <a:rPr lang="vi-VN" sz="2800" dirty="0">
                <a:latin typeface="Times New Roman" panose="02020603050405020304" pitchFamily="18" charset="0"/>
                <a:ea typeface="Cambria" panose="02040503050406030204" pitchFamily="18" charset="0"/>
              </a:rPr>
              <a:t>trọng vào việc HS được thực hành, tiếp cận trực tiếp nội dung kiến thức,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sinh</a:t>
            </a:r>
            <a:r>
              <a:rPr lang="en-US" sz="2800" dirty="0">
                <a:latin typeface="Times New Roman" panose="02020603050405020304" pitchFamily="18" charset="0"/>
              </a:rPr>
              <a:t> </a:t>
            </a:r>
            <a:r>
              <a:rPr lang="vi-VN" sz="2800" dirty="0">
                <a:latin typeface="Times New Roman" panose="02020603050405020304" pitchFamily="18" charset="0"/>
                <a:ea typeface="Cambria" panose="02040503050406030204" pitchFamily="18" charset="0"/>
              </a:rPr>
              <a:t>tích cực thực hiện công việc và có sản phẩm học tập cần thiết.</a:t>
            </a:r>
            <a:endParaRPr lang="en-US" sz="2800" dirty="0">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8948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53</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602769"/>
            <a:ext cx="12192000" cy="4945711"/>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000" dirty="0">
                <a:latin typeface="Times New Roman" panose="02020603050405020304" pitchFamily="18" charset="0"/>
              </a:rPr>
              <a:t>– Thời gian tổ chức tiết học: Tuỳ thuộc vào thời gian diễn ra tiết học, </a:t>
            </a:r>
            <a:r>
              <a:rPr lang="en-US" sz="3000" dirty="0" err="1">
                <a:latin typeface="Times New Roman" panose="02020603050405020304" pitchFamily="18" charset="0"/>
              </a:rPr>
              <a:t>giáo</a:t>
            </a:r>
            <a:r>
              <a:rPr lang="en-US" sz="3000" dirty="0">
                <a:latin typeface="Times New Roman" panose="02020603050405020304" pitchFamily="18" charset="0"/>
              </a:rPr>
              <a:t> </a:t>
            </a:r>
            <a:r>
              <a:rPr lang="en-US" sz="3000" dirty="0" err="1">
                <a:latin typeface="Times New Roman" panose="02020603050405020304" pitchFamily="18" charset="0"/>
              </a:rPr>
              <a:t>viên</a:t>
            </a:r>
            <a:r>
              <a:rPr lang="vi-VN" sz="3000" dirty="0">
                <a:latin typeface="Times New Roman" panose="02020603050405020304" pitchFamily="18" charset="0"/>
              </a:rPr>
              <a:t> có thể linh</a:t>
            </a:r>
            <a:r>
              <a:rPr lang="en-US" sz="3000" dirty="0">
                <a:latin typeface="Times New Roman" panose="02020603050405020304" pitchFamily="18" charset="0"/>
              </a:rPr>
              <a:t> </a:t>
            </a:r>
            <a:r>
              <a:rPr lang="vi-VN" sz="3000" dirty="0">
                <a:latin typeface="Times New Roman" panose="02020603050405020304" pitchFamily="18" charset="0"/>
              </a:rPr>
              <a:t>hoạt lựa chọn các trò chơi, hình thức luyện tập phù hợp nhằm tăng hiệu quả của việc</a:t>
            </a:r>
            <a:r>
              <a:rPr lang="en-US" sz="3000" dirty="0">
                <a:latin typeface="Times New Roman" panose="02020603050405020304" pitchFamily="18" charset="0"/>
              </a:rPr>
              <a:t> </a:t>
            </a:r>
            <a:r>
              <a:rPr lang="vi-VN" sz="3000" dirty="0">
                <a:latin typeface="Times New Roman" panose="02020603050405020304" pitchFamily="18" charset="0"/>
              </a:rPr>
              <a:t>tham gia hoạt động của </a:t>
            </a:r>
            <a:r>
              <a:rPr lang="en-US" sz="3000" dirty="0" err="1">
                <a:latin typeface="Times New Roman" panose="02020603050405020304" pitchFamily="18" charset="0"/>
              </a:rPr>
              <a:t>học</a:t>
            </a:r>
            <a:r>
              <a:rPr lang="en-US" sz="3000" dirty="0">
                <a:latin typeface="Times New Roman" panose="02020603050405020304" pitchFamily="18" charset="0"/>
              </a:rPr>
              <a:t> </a:t>
            </a:r>
            <a:r>
              <a:rPr lang="en-US" sz="3000" dirty="0" err="1">
                <a:latin typeface="Times New Roman" panose="02020603050405020304" pitchFamily="18" charset="0"/>
              </a:rPr>
              <a:t>sinh</a:t>
            </a:r>
            <a:r>
              <a:rPr lang="vi-VN" sz="3000" dirty="0">
                <a:latin typeface="Times New Roman" panose="02020603050405020304" pitchFamily="18" charset="0"/>
              </a:rPr>
              <a:t>.</a:t>
            </a:r>
            <a:endParaRPr lang="en-US" sz="3000" dirty="0">
              <a:latin typeface="Times New Roman" panose="02020603050405020304" pitchFamily="18" charset="0"/>
            </a:endParaRPr>
          </a:p>
          <a:p>
            <a:pPr marL="0" indent="0" algn="just">
              <a:buNone/>
            </a:pPr>
            <a:r>
              <a:rPr lang="vi-VN" sz="3000" dirty="0">
                <a:latin typeface="Times New Roman" panose="02020603050405020304" pitchFamily="18" charset="0"/>
                <a:ea typeface="Cambria" panose="02040503050406030204" pitchFamily="18" charset="0"/>
              </a:rPr>
              <a:t>– Không ngừng sáng tạo: Để tổ chức một tiết dạy học hay và sinh động, không</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thể thiếu sự sáng tạo của </a:t>
            </a:r>
            <a:r>
              <a:rPr lang="en-US" sz="3000" dirty="0" err="1">
                <a:latin typeface="Times New Roman" panose="02020603050405020304" pitchFamily="18" charset="0"/>
              </a:rPr>
              <a:t>giáo</a:t>
            </a:r>
            <a:r>
              <a:rPr lang="en-US" sz="3000" dirty="0">
                <a:latin typeface="Times New Roman" panose="02020603050405020304" pitchFamily="18" charset="0"/>
              </a:rPr>
              <a:t> </a:t>
            </a:r>
            <a:r>
              <a:rPr lang="en-US" sz="3000" dirty="0" err="1">
                <a:latin typeface="Times New Roman" panose="02020603050405020304" pitchFamily="18" charset="0"/>
              </a:rPr>
              <a:t>viên</a:t>
            </a:r>
            <a:r>
              <a:rPr lang="vi-VN" sz="3000" dirty="0">
                <a:latin typeface="Times New Roman" panose="02020603050405020304" pitchFamily="18" charset="0"/>
                <a:ea typeface="Cambria" panose="02040503050406030204" pitchFamily="18" charset="0"/>
              </a:rPr>
              <a:t> – người tổ chức hoạt động. </a:t>
            </a:r>
            <a:r>
              <a:rPr lang="en-US" sz="3000" dirty="0" err="1">
                <a:latin typeface="Times New Roman" panose="02020603050405020304" pitchFamily="18" charset="0"/>
                <a:ea typeface="Cambria" panose="02040503050406030204" pitchFamily="18" charset="0"/>
              </a:rPr>
              <a:t>G</a:t>
            </a:r>
            <a:r>
              <a:rPr lang="en-US" sz="3000" dirty="0" err="1">
                <a:latin typeface="Times New Roman" panose="02020603050405020304" pitchFamily="18" charset="0"/>
              </a:rPr>
              <a:t>iáo</a:t>
            </a:r>
            <a:r>
              <a:rPr lang="en-US" sz="3000" dirty="0">
                <a:latin typeface="Times New Roman" panose="02020603050405020304" pitchFamily="18" charset="0"/>
              </a:rPr>
              <a:t> </a:t>
            </a:r>
            <a:r>
              <a:rPr lang="en-US" sz="3000" dirty="0" err="1">
                <a:latin typeface="Times New Roman" panose="02020603050405020304" pitchFamily="18" charset="0"/>
              </a:rPr>
              <a:t>viên</a:t>
            </a:r>
            <a:r>
              <a:rPr lang="vi-VN" sz="3000" dirty="0">
                <a:latin typeface="Times New Roman" panose="02020603050405020304" pitchFamily="18" charset="0"/>
                <a:ea typeface="Cambria" panose="02040503050406030204" pitchFamily="18" charset="0"/>
              </a:rPr>
              <a:t> có thể sáng tạo</a:t>
            </a:r>
            <a:r>
              <a:rPr lang="en-US" sz="3000" dirty="0">
                <a:latin typeface="Times New Roman" panose="02020603050405020304" pitchFamily="18" charset="0"/>
                <a:ea typeface="Cambria" panose="02040503050406030204" pitchFamily="18" charset="0"/>
              </a:rPr>
              <a:t>:</a:t>
            </a:r>
            <a:r>
              <a:rPr lang="vi-VN" sz="3000" dirty="0">
                <a:latin typeface="Times New Roman" panose="02020603050405020304" pitchFamily="18" charset="0"/>
                <a:ea typeface="Cambria" panose="02040503050406030204" pitchFamily="18" charset="0"/>
              </a:rPr>
              <a:t> bổ sung luật chơi ở trò chơi để tăng tính cạnh tranh, hấp dẫn; sử dụng</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dụng cụ thay thế bằng vật liệu tái chế hoặc có thể hướng dẫn và giao nhiệm vụ</a:t>
            </a:r>
            <a:r>
              <a:rPr lang="en-US" sz="3000" dirty="0">
                <a:latin typeface="Times New Roman" panose="02020603050405020304" pitchFamily="18" charset="0"/>
                <a:ea typeface="Cambria" panose="02040503050406030204" pitchFamily="18" charset="0"/>
              </a:rPr>
              <a:t> </a:t>
            </a:r>
            <a:r>
              <a:rPr lang="vi-VN" sz="3000" dirty="0">
                <a:latin typeface="Times New Roman" panose="02020603050405020304" pitchFamily="18" charset="0"/>
                <a:ea typeface="Cambria" panose="02040503050406030204" pitchFamily="18" charset="0"/>
              </a:rPr>
              <a:t>làm dụng cụ tái chế cho </a:t>
            </a:r>
            <a:r>
              <a:rPr lang="en-US" sz="3000" dirty="0" err="1">
                <a:latin typeface="Times New Roman" panose="02020603050405020304" pitchFamily="18" charset="0"/>
                <a:ea typeface="Cambria" panose="02040503050406030204" pitchFamily="18" charset="0"/>
              </a:rPr>
              <a:t>học</a:t>
            </a:r>
            <a:r>
              <a:rPr lang="en-US" sz="3000" dirty="0">
                <a:latin typeface="Times New Roman" panose="02020603050405020304" pitchFamily="18" charset="0"/>
                <a:ea typeface="Cambria" panose="02040503050406030204" pitchFamily="18" charset="0"/>
              </a:rPr>
              <a:t> </a:t>
            </a:r>
            <a:r>
              <a:rPr lang="en-US" sz="3000" dirty="0" err="1">
                <a:latin typeface="Times New Roman" panose="02020603050405020304" pitchFamily="18" charset="0"/>
                <a:ea typeface="Cambria" panose="02040503050406030204" pitchFamily="18" charset="0"/>
              </a:rPr>
              <a:t>sinh</a:t>
            </a:r>
            <a:r>
              <a:rPr lang="vi-VN" sz="3000" dirty="0">
                <a:latin typeface="Times New Roman" panose="02020603050405020304" pitchFamily="18" charset="0"/>
                <a:ea typeface="Cambria" panose="02040503050406030204" pitchFamily="18" charset="0"/>
              </a:rPr>
              <a:t>,…</a:t>
            </a:r>
            <a:endParaRPr lang="en-US" sz="3000" dirty="0">
              <a:latin typeface="Times New Roman" panose="02020603050405020304" pitchFamily="18" charset="0"/>
              <a:ea typeface="Cambria" panose="02040503050406030204" pitchFamily="18" charset="0"/>
            </a:endParaRPr>
          </a:p>
        </p:txBody>
      </p:sp>
      <p:sp>
        <p:nvSpPr>
          <p:cNvPr id="6" name="Title 1">
            <a:extLst>
              <a:ext uri="{FF2B5EF4-FFF2-40B4-BE49-F238E27FC236}">
                <a16:creationId xmlns:a16="http://schemas.microsoft.com/office/drawing/2014/main" id="{B31F1F23-2A4D-4244-9711-91612048EF2F}"/>
              </a:ext>
            </a:extLst>
          </p:cNvPr>
          <p:cNvSpPr txBox="1">
            <a:spLocks/>
          </p:cNvSpPr>
          <p:nvPr/>
        </p:nvSpPr>
        <p:spPr>
          <a:xfrm>
            <a:off x="101598" y="476685"/>
            <a:ext cx="12192000" cy="829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LẬP KẾ HOẠCH DẠY HỌC MÔN </a:t>
            </a:r>
          </a:p>
          <a:p>
            <a:pPr algn="ctr"/>
            <a:r>
              <a:rPr lang="en-US" sz="3600" b="1" dirty="0">
                <a:effectLst/>
                <a:latin typeface="Times New Roman" panose="02020603050405020304" pitchFamily="18" charset="0"/>
                <a:ea typeface="Cambria" panose="02040503050406030204" pitchFamily="18" charset="0"/>
              </a:rPr>
              <a:t>GIÁO DỤC CÔNG </a:t>
            </a:r>
            <a:r>
              <a:rPr lang="en-US" sz="3600" b="1">
                <a:effectLst/>
                <a:latin typeface="Times New Roman" panose="02020603050405020304" pitchFamily="18" charset="0"/>
                <a:ea typeface="Cambria" panose="02040503050406030204" pitchFamily="18" charset="0"/>
              </a:rPr>
              <a:t>DÂN 8</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66703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A2A3D-7B5B-4461-ACAE-EA92AAF8A3EA}" type="slidenum">
              <a:rPr lang="en-US" smtClean="0"/>
              <a:pPr/>
              <a:t>54</a:t>
            </a:fld>
            <a:endParaRPr lang="en-US"/>
          </a:p>
        </p:txBody>
      </p:sp>
      <p:sp>
        <p:nvSpPr>
          <p:cNvPr id="8" name="Content Placeholder 2">
            <a:extLst>
              <a:ext uri="{FF2B5EF4-FFF2-40B4-BE49-F238E27FC236}">
                <a16:creationId xmlns:a16="http://schemas.microsoft.com/office/drawing/2014/main" id="{028CAA54-1C58-4741-B956-776C750C2D51}"/>
              </a:ext>
            </a:extLst>
          </p:cNvPr>
          <p:cNvSpPr txBox="1">
            <a:spLocks/>
          </p:cNvSpPr>
          <p:nvPr/>
        </p:nvSpPr>
        <p:spPr>
          <a:xfrm>
            <a:off x="0" y="1779373"/>
            <a:ext cx="12192000" cy="4769107"/>
          </a:xfrm>
          <a:prstGeom prst="rect">
            <a:avLst/>
          </a:prstGeom>
        </p:spPr>
        <p:txBody>
          <a:bodyPr vert="horz" lIns="91440" tIns="45720" rIns="91440" bIns="45720" rtlCol="0">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000" dirty="0">
                <a:latin typeface="Times New Roman" panose="02020603050405020304" pitchFamily="18" charset="0"/>
              </a:rPr>
              <a:t>– Không nên triển khai nhiều nội dung kiến thức vào tiết học: Khác với chương</a:t>
            </a:r>
            <a:r>
              <a:rPr lang="en-US" sz="3000" dirty="0">
                <a:latin typeface="Times New Roman" panose="02020603050405020304" pitchFamily="18" charset="0"/>
              </a:rPr>
              <a:t> </a:t>
            </a:r>
            <a:r>
              <a:rPr lang="vi-VN" sz="3000" dirty="0">
                <a:latin typeface="Times New Roman" panose="02020603050405020304" pitchFamily="18" charset="0"/>
              </a:rPr>
              <a:t>trình giáo dục hiện hành, chương trình giáo dục phổ thông mới đánh giá HS qua sự</a:t>
            </a:r>
            <a:r>
              <a:rPr lang="en-US" sz="3000" dirty="0">
                <a:latin typeface="Times New Roman" panose="02020603050405020304" pitchFamily="18" charset="0"/>
              </a:rPr>
              <a:t> </a:t>
            </a:r>
            <a:r>
              <a:rPr lang="vi-VN" sz="3000" dirty="0">
                <a:latin typeface="Times New Roman" panose="02020603050405020304" pitchFamily="18" charset="0"/>
              </a:rPr>
              <a:t>phát triển hằng ngày về năng lực và phẩm chất. </a:t>
            </a:r>
            <a:r>
              <a:rPr lang="en-US" sz="3000" dirty="0" err="1">
                <a:latin typeface="Times New Roman" panose="02020603050405020304" pitchFamily="18" charset="0"/>
              </a:rPr>
              <a:t>Giáo</a:t>
            </a:r>
            <a:r>
              <a:rPr lang="en-US" sz="3000" dirty="0">
                <a:latin typeface="Times New Roman" panose="02020603050405020304" pitchFamily="18" charset="0"/>
              </a:rPr>
              <a:t> </a:t>
            </a:r>
            <a:r>
              <a:rPr lang="en-US" sz="3000" dirty="0" err="1">
                <a:latin typeface="Times New Roman" panose="02020603050405020304" pitchFamily="18" charset="0"/>
              </a:rPr>
              <a:t>viên</a:t>
            </a:r>
            <a:r>
              <a:rPr lang="vi-VN" sz="3000" dirty="0">
                <a:latin typeface="Times New Roman" panose="02020603050405020304" pitchFamily="18" charset="0"/>
              </a:rPr>
              <a:t> nên lập kế hoạch dạy học cụ thể,</a:t>
            </a:r>
            <a:r>
              <a:rPr lang="en-US" sz="3000" dirty="0">
                <a:latin typeface="Times New Roman" panose="02020603050405020304" pitchFamily="18" charset="0"/>
              </a:rPr>
              <a:t> </a:t>
            </a:r>
            <a:r>
              <a:rPr lang="vi-VN" sz="3000" dirty="0">
                <a:latin typeface="Times New Roman" panose="02020603050405020304" pitchFamily="18" charset="0"/>
              </a:rPr>
              <a:t>nội dung không quá nhiều nhưng vẫn đảm bảo mức cơ bản để tất cả </a:t>
            </a:r>
            <a:r>
              <a:rPr lang="en-US" sz="3000" dirty="0" err="1">
                <a:latin typeface="Times New Roman" panose="02020603050405020304" pitchFamily="18" charset="0"/>
              </a:rPr>
              <a:t>học</a:t>
            </a:r>
            <a:r>
              <a:rPr lang="en-US" sz="3000" dirty="0">
                <a:latin typeface="Times New Roman" panose="02020603050405020304" pitchFamily="18" charset="0"/>
              </a:rPr>
              <a:t> </a:t>
            </a:r>
            <a:r>
              <a:rPr lang="en-US" sz="3000" dirty="0" err="1">
                <a:latin typeface="Times New Roman" panose="02020603050405020304" pitchFamily="18" charset="0"/>
              </a:rPr>
              <a:t>sinh</a:t>
            </a:r>
            <a:r>
              <a:rPr lang="vi-VN" sz="3000" dirty="0">
                <a:latin typeface="Times New Roman" panose="02020603050405020304" pitchFamily="18" charset="0"/>
              </a:rPr>
              <a:t> có thể đáp</a:t>
            </a:r>
            <a:r>
              <a:rPr lang="en-US" sz="3000" dirty="0">
                <a:latin typeface="Times New Roman" panose="02020603050405020304" pitchFamily="18" charset="0"/>
              </a:rPr>
              <a:t> </a:t>
            </a:r>
            <a:r>
              <a:rPr lang="vi-VN" sz="3000" dirty="0">
                <a:latin typeface="Times New Roman" panose="02020603050405020304" pitchFamily="18" charset="0"/>
              </a:rPr>
              <a:t>ứng các yêu cầu cần đạt trong chương trình. Mỗi bài học trong SGK Giáo dục công</a:t>
            </a:r>
            <a:r>
              <a:rPr lang="en-US" sz="3000" dirty="0">
                <a:latin typeface="Times New Roman" panose="02020603050405020304" pitchFamily="18" charset="0"/>
              </a:rPr>
              <a:t> </a:t>
            </a:r>
            <a:r>
              <a:rPr lang="vi-VN" sz="3000" dirty="0">
                <a:latin typeface="Times New Roman" panose="02020603050405020304" pitchFamily="18" charset="0"/>
              </a:rPr>
              <a:t>dân </a:t>
            </a:r>
            <a:r>
              <a:rPr lang="en-US" sz="3000" dirty="0">
                <a:latin typeface="Times New Roman" panose="02020603050405020304" pitchFamily="18" charset="0"/>
              </a:rPr>
              <a:t>8</a:t>
            </a:r>
            <a:r>
              <a:rPr lang="vi-VN" sz="3000" dirty="0">
                <a:latin typeface="Times New Roman" panose="02020603050405020304" pitchFamily="18" charset="0"/>
              </a:rPr>
              <a:t> có thể được dạy trong nhiều tiết, GV có thể chủ động lập kế hoạch dạy học phù</a:t>
            </a:r>
            <a:r>
              <a:rPr lang="en-US" sz="3000" dirty="0">
                <a:latin typeface="Times New Roman" panose="02020603050405020304" pitchFamily="18" charset="0"/>
              </a:rPr>
              <a:t> </a:t>
            </a:r>
            <a:r>
              <a:rPr lang="vi-VN" sz="3000" dirty="0">
                <a:latin typeface="Times New Roman" panose="02020603050405020304" pitchFamily="18" charset="0"/>
              </a:rPr>
              <a:t>hợp với đặc điểm của HS, nhà trường, địa phương</a:t>
            </a:r>
            <a:r>
              <a:rPr lang="en-US" sz="3000" dirty="0">
                <a:latin typeface="Times New Roman" panose="02020603050405020304" pitchFamily="18" charset="0"/>
              </a:rPr>
              <a:t> </a:t>
            </a:r>
            <a:r>
              <a:rPr lang="en-US" sz="3000" dirty="0" err="1">
                <a:latin typeface="Times New Roman" panose="02020603050405020304" pitchFamily="18" charset="0"/>
              </a:rPr>
              <a:t>với</a:t>
            </a:r>
            <a:r>
              <a:rPr lang="en-US" sz="3000" dirty="0">
                <a:latin typeface="Times New Roman" panose="02020603050405020304" pitchFamily="18" charset="0"/>
              </a:rPr>
              <a:t> </a:t>
            </a:r>
            <a:r>
              <a:rPr lang="en-US" sz="3000" dirty="0" err="1">
                <a:latin typeface="Times New Roman" panose="02020603050405020304" pitchFamily="18" charset="0"/>
              </a:rPr>
              <a:t>số</a:t>
            </a:r>
            <a:r>
              <a:rPr lang="en-US" sz="3000" dirty="0">
                <a:latin typeface="Times New Roman" panose="02020603050405020304" pitchFamily="18" charset="0"/>
              </a:rPr>
              <a:t> </a:t>
            </a:r>
            <a:r>
              <a:rPr lang="en-US" sz="3000" dirty="0" err="1">
                <a:latin typeface="Times New Roman" panose="02020603050405020304" pitchFamily="18" charset="0"/>
              </a:rPr>
              <a:t>tiết</a:t>
            </a:r>
            <a:r>
              <a:rPr lang="en-US" sz="3000" dirty="0">
                <a:latin typeface="Times New Roman" panose="02020603050405020304" pitchFamily="18" charset="0"/>
              </a:rPr>
              <a:t> </a:t>
            </a:r>
            <a:r>
              <a:rPr lang="en-US" sz="3000" dirty="0" err="1">
                <a:latin typeface="Times New Roman" panose="02020603050405020304" pitchFamily="18" charset="0"/>
              </a:rPr>
              <a:t>có</a:t>
            </a:r>
            <a:r>
              <a:rPr lang="en-US" sz="3000" dirty="0">
                <a:latin typeface="Times New Roman" panose="02020603050405020304" pitchFamily="18" charset="0"/>
              </a:rPr>
              <a:t> </a:t>
            </a:r>
            <a:r>
              <a:rPr lang="en-US" sz="3000" dirty="0" err="1">
                <a:latin typeface="Times New Roman" panose="02020603050405020304" pitchFamily="18" charset="0"/>
              </a:rPr>
              <a:t>gợi</a:t>
            </a:r>
            <a:r>
              <a:rPr lang="en-US" sz="3000" dirty="0">
                <a:latin typeface="Times New Roman" panose="02020603050405020304" pitchFamily="18" charset="0"/>
              </a:rPr>
              <a:t> ý ở </a:t>
            </a:r>
            <a:r>
              <a:rPr lang="en-US" sz="3000" dirty="0" err="1">
                <a:latin typeface="Times New Roman" panose="02020603050405020304" pitchFamily="18" charset="0"/>
              </a:rPr>
              <a:t>sách</a:t>
            </a:r>
            <a:r>
              <a:rPr lang="en-US" sz="3000" dirty="0">
                <a:latin typeface="Times New Roman" panose="02020603050405020304" pitchFamily="18" charset="0"/>
              </a:rPr>
              <a:t> </a:t>
            </a:r>
            <a:r>
              <a:rPr lang="en-US" sz="3000" dirty="0" err="1">
                <a:latin typeface="Times New Roman" panose="02020603050405020304" pitchFamily="18" charset="0"/>
              </a:rPr>
              <a:t>giáo</a:t>
            </a:r>
            <a:r>
              <a:rPr lang="en-US" sz="3000" dirty="0">
                <a:latin typeface="Times New Roman" panose="02020603050405020304" pitchFamily="18" charset="0"/>
              </a:rPr>
              <a:t> </a:t>
            </a:r>
            <a:r>
              <a:rPr lang="en-US" sz="3000" dirty="0" err="1">
                <a:latin typeface="Times New Roman" panose="02020603050405020304" pitchFamily="18" charset="0"/>
              </a:rPr>
              <a:t>viên</a:t>
            </a:r>
            <a:r>
              <a:rPr lang="en-US" sz="3000" dirty="0">
                <a:latin typeface="Times New Roman" panose="02020603050405020304" pitchFamily="18" charset="0"/>
              </a:rPr>
              <a:t>...</a:t>
            </a:r>
            <a:endParaRPr lang="en-US" sz="3000" dirty="0">
              <a:latin typeface="Times New Roman" panose="02020603050405020304" pitchFamily="18" charset="0"/>
              <a:ea typeface="Cambria" panose="02040503050406030204" pitchFamily="18" charset="0"/>
            </a:endParaRPr>
          </a:p>
        </p:txBody>
      </p:sp>
      <p:sp>
        <p:nvSpPr>
          <p:cNvPr id="6" name="Title 1">
            <a:extLst>
              <a:ext uri="{FF2B5EF4-FFF2-40B4-BE49-F238E27FC236}">
                <a16:creationId xmlns:a16="http://schemas.microsoft.com/office/drawing/2014/main" id="{B31F1F23-2A4D-4244-9711-91612048EF2F}"/>
              </a:ext>
            </a:extLst>
          </p:cNvPr>
          <p:cNvSpPr txBox="1">
            <a:spLocks/>
          </p:cNvSpPr>
          <p:nvPr/>
        </p:nvSpPr>
        <p:spPr>
          <a:xfrm>
            <a:off x="0" y="646020"/>
            <a:ext cx="12192000" cy="9132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600" b="1" dirty="0">
                <a:effectLst/>
                <a:latin typeface="Times New Roman" panose="02020603050405020304" pitchFamily="18" charset="0"/>
                <a:ea typeface="Cambria" panose="02040503050406030204" pitchFamily="18" charset="0"/>
              </a:rPr>
              <a:t>LẬP KẾ HOẠCH DẠY HỌC MÔN </a:t>
            </a:r>
          </a:p>
          <a:p>
            <a:pPr algn="ctr"/>
            <a:r>
              <a:rPr lang="en-US" sz="3600" b="1" dirty="0">
                <a:effectLst/>
                <a:latin typeface="Times New Roman" panose="02020603050405020304" pitchFamily="18" charset="0"/>
                <a:ea typeface="Cambria" panose="02040503050406030204" pitchFamily="18" charset="0"/>
              </a:rPr>
              <a:t>GIÁO DỤC CÔNG DÂN LỚP 8</a:t>
            </a:r>
            <a:endParaRPr lang="en-US" sz="3600" b="1" dirty="0">
              <a:solidFill>
                <a:schemeClr val="bg2">
                  <a:lumMod val="25000"/>
                </a:schemeClr>
              </a:solidFill>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358441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1894113"/>
            <a:ext cx="9144000" cy="3056709"/>
          </a:xfrm>
          <a:noFill/>
          <a:ln>
            <a:noFill/>
          </a:ln>
          <a:effectLst/>
        </p:spPr>
        <p:style>
          <a:lnRef idx="1">
            <a:schemeClr val="accent2"/>
          </a:lnRef>
          <a:fillRef idx="3">
            <a:schemeClr val="accent2"/>
          </a:fillRef>
          <a:effectRef idx="2">
            <a:schemeClr val="accent2"/>
          </a:effectRef>
          <a:fontRef idx="minor">
            <a:schemeClr val="lt1"/>
          </a:fontRef>
        </p:style>
        <p:txBody>
          <a:bodyPr anchor="ctr">
            <a:normAutofit/>
          </a:bodyPr>
          <a:lstStyle/>
          <a:p>
            <a:pPr algn="ctr">
              <a:lnSpc>
                <a:spcPct val="130000"/>
              </a:lnSpc>
              <a:spcBef>
                <a:spcPts val="400"/>
              </a:spcBef>
              <a:spcAft>
                <a:spcPts val="400"/>
              </a:spcAft>
            </a:pPr>
            <a:r>
              <a:rPr lang="en-US" sz="4800" b="1">
                <a:ln w="3175">
                  <a:noFill/>
                </a:ln>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HỆ TÀI NGUYÊN TRỰC TUYẾN</a:t>
            </a:r>
            <a:br>
              <a:rPr lang="en-US" sz="4800" b="1">
                <a:ln w="3175">
                  <a:noFill/>
                </a:ln>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br>
            <a:r>
              <a:rPr lang="en-US" sz="3700" b="1">
                <a:ln w="3175">
                  <a:noFill/>
                </a:ln>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VÀ </a:t>
            </a:r>
            <a:br>
              <a:rPr lang="en-US" sz="3700" b="1">
                <a:ln w="3175">
                  <a:noFill/>
                </a:ln>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br>
            <a:r>
              <a:rPr lang="en-US" sz="4800" b="1">
                <a:ln w="3175">
                  <a:noFill/>
                </a:ln>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GÓC HỖ TRỢ</a:t>
            </a:r>
            <a:endParaRPr lang="vi-VN" sz="4800" b="1">
              <a:ln w="3175">
                <a:noFill/>
              </a:ln>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AE60D4B-8DF0-423B-B832-52C3272FA649}"/>
              </a:ext>
            </a:extLst>
          </p:cNvPr>
          <p:cNvSpPr>
            <a:spLocks noGrp="1"/>
          </p:cNvSpPr>
          <p:nvPr>
            <p:ph type="sldNum" sz="quarter" idx="10"/>
          </p:nvPr>
        </p:nvSpPr>
        <p:spPr/>
        <p:txBody>
          <a:bodyPr/>
          <a:lstStyle/>
          <a:p>
            <a:fld id="{74A3404E-108D-4C83-932E-0A353F71BD4D}" type="slidenum">
              <a:rPr lang="en-US" smtClean="0"/>
              <a:pPr/>
              <a:t>55</a:t>
            </a:fld>
            <a:endParaRPr lang="en-US"/>
          </a:p>
        </p:txBody>
      </p:sp>
    </p:spTree>
    <p:extLst>
      <p:ext uri="{BB962C8B-B14F-4D97-AF65-F5344CB8AC3E}">
        <p14:creationId xmlns:p14="http://schemas.microsoft.com/office/powerpoint/2010/main" val="415843310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4911" y="1625365"/>
            <a:ext cx="8403913" cy="4434030"/>
          </a:xfrm>
          <a:prstGeom prst="rect">
            <a:avLst/>
          </a:prstGeom>
          <a:noFill/>
        </p:spPr>
        <p:txBody>
          <a:bodyPr wrap="square" lIns="121917" tIns="60958" rIns="121917" bIns="60958" rtlCol="0">
            <a:spAutoFit/>
          </a:bodyPr>
          <a:lstStyle/>
          <a:p>
            <a:pPr marL="457178" indent="-457178">
              <a:lnSpc>
                <a:spcPct val="120000"/>
              </a:lnSpc>
              <a:spcBef>
                <a:spcPts val="400"/>
              </a:spcBef>
              <a:spcAft>
                <a:spcPts val="400"/>
              </a:spcAft>
              <a:buFont typeface="Courier New" panose="02070309020205020404" pitchFamily="49" charset="0"/>
              <a:buChar char="o"/>
            </a:pPr>
            <a:r>
              <a:rPr lang="en-US" sz="2100" i="1" err="1">
                <a:solidFill>
                  <a:srgbClr val="0070C0"/>
                </a:solidFill>
                <a:latin typeface="Cambria" panose="02040503050406030204" pitchFamily="18" charset="0"/>
                <a:ea typeface="Cambria" panose="02040503050406030204" pitchFamily="18" charset="0"/>
              </a:rPr>
              <a:t>Giới</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thiệu</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sách</a:t>
            </a:r>
            <a:endParaRPr lang="en-US" sz="2100" i="1">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err="1">
                <a:solidFill>
                  <a:srgbClr val="0070C0"/>
                </a:solidFill>
                <a:latin typeface="Cambria" panose="02040503050406030204" pitchFamily="18" charset="0"/>
                <a:ea typeface="Cambria" panose="02040503050406030204" pitchFamily="18" charset="0"/>
              </a:rPr>
              <a:t>Hướng</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dẫn</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sử</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dụng</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sách</a:t>
            </a:r>
            <a:endParaRPr lang="en-US" sz="2100" i="1">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a:solidFill>
                  <a:srgbClr val="0070C0"/>
                </a:solidFill>
                <a:latin typeface="Cambria" panose="02040503050406030204" pitchFamily="18" charset="0"/>
                <a:ea typeface="Cambria" panose="02040503050406030204" pitchFamily="18" charset="0"/>
              </a:rPr>
              <a:t>Ma </a:t>
            </a:r>
            <a:r>
              <a:rPr lang="en-US" sz="2100" i="1" err="1">
                <a:solidFill>
                  <a:srgbClr val="0070C0"/>
                </a:solidFill>
                <a:latin typeface="Cambria" panose="02040503050406030204" pitchFamily="18" charset="0"/>
                <a:ea typeface="Cambria" panose="02040503050406030204" pitchFamily="18" charset="0"/>
              </a:rPr>
              <a:t>trận</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kiến</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thức</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kĩ</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năng</a:t>
            </a:r>
            <a:endParaRPr lang="en-US" sz="2100" i="1">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err="1">
                <a:solidFill>
                  <a:srgbClr val="0070C0"/>
                </a:solidFill>
                <a:latin typeface="Cambria" panose="02040503050406030204" pitchFamily="18" charset="0"/>
                <a:ea typeface="Cambria" panose="02040503050406030204" pitchFamily="18" charset="0"/>
              </a:rPr>
              <a:t>Phân</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phối</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chương</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trình</a:t>
            </a:r>
            <a:endParaRPr lang="en-US" sz="2100" i="1">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err="1">
                <a:solidFill>
                  <a:srgbClr val="0070C0"/>
                </a:solidFill>
                <a:latin typeface="Cambria" panose="02040503050406030204" pitchFamily="18" charset="0"/>
                <a:ea typeface="Cambria" panose="02040503050406030204" pitchFamily="18" charset="0"/>
              </a:rPr>
              <a:t>Thiết</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kế</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bài</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dạy</a:t>
            </a:r>
            <a:r>
              <a:rPr lang="en-US" sz="2100" i="1">
                <a:solidFill>
                  <a:srgbClr val="0070C0"/>
                </a:solidFill>
                <a:latin typeface="Cambria" panose="02040503050406030204" pitchFamily="18" charset="0"/>
                <a:ea typeface="Cambria" panose="02040503050406030204" pitchFamily="18" charset="0"/>
              </a:rPr>
              <a:t> </a:t>
            </a:r>
          </a:p>
          <a:p>
            <a:pPr marL="457178" indent="-457178">
              <a:lnSpc>
                <a:spcPct val="120000"/>
              </a:lnSpc>
              <a:spcBef>
                <a:spcPts val="400"/>
              </a:spcBef>
              <a:spcAft>
                <a:spcPts val="400"/>
              </a:spcAft>
              <a:buFont typeface="Courier New" panose="02070309020205020404" pitchFamily="49" charset="0"/>
              <a:buChar char="o"/>
            </a:pPr>
            <a:r>
              <a:rPr lang="en-US" sz="2100" i="1" err="1">
                <a:solidFill>
                  <a:srgbClr val="0070C0"/>
                </a:solidFill>
                <a:latin typeface="Cambria" panose="02040503050406030204" pitchFamily="18" charset="0"/>
                <a:ea typeface="Cambria" panose="02040503050406030204" pitchFamily="18" charset="0"/>
              </a:rPr>
              <a:t>Tài</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liệu</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tập</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huấn</a:t>
            </a:r>
            <a:endParaRPr lang="en-US" sz="2100" i="1">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a:solidFill>
                  <a:srgbClr val="0070C0"/>
                </a:solidFill>
                <a:latin typeface="Cambria" panose="02040503050406030204" pitchFamily="18" charset="0"/>
                <a:ea typeface="Cambria" panose="02040503050406030204" pitchFamily="18" charset="0"/>
              </a:rPr>
              <a:t>Video </a:t>
            </a:r>
            <a:r>
              <a:rPr lang="en-US" sz="2100" i="1" err="1">
                <a:solidFill>
                  <a:srgbClr val="0070C0"/>
                </a:solidFill>
                <a:latin typeface="Cambria" panose="02040503050406030204" pitchFamily="18" charset="0"/>
                <a:ea typeface="Cambria" panose="02040503050406030204" pitchFamily="18" charset="0"/>
              </a:rPr>
              <a:t>giới</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thiệu</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bộ</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môn</a:t>
            </a:r>
            <a:endParaRPr lang="en-US" sz="2100" i="1">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a:solidFill>
                  <a:srgbClr val="0070C0"/>
                </a:solidFill>
                <a:latin typeface="Cambria" panose="02040503050406030204" pitchFamily="18" charset="0"/>
                <a:ea typeface="Cambria" panose="02040503050406030204" pitchFamily="18" charset="0"/>
              </a:rPr>
              <a:t>Video </a:t>
            </a:r>
            <a:r>
              <a:rPr lang="en-US" sz="2100" i="1" err="1">
                <a:solidFill>
                  <a:srgbClr val="0070C0"/>
                </a:solidFill>
                <a:latin typeface="Cambria" panose="02040503050406030204" pitchFamily="18" charset="0"/>
                <a:ea typeface="Cambria" panose="02040503050406030204" pitchFamily="18" charset="0"/>
              </a:rPr>
              <a:t>minh</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hoạ</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tiết</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dạy</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cho</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tất</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cả</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các</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kiểu</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bài</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tham</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khảo</a:t>
            </a:r>
            <a:endParaRPr lang="en-US" sz="2100" i="1">
              <a:solidFill>
                <a:srgbClr val="0070C0"/>
              </a:solidFill>
              <a:latin typeface="Cambria" panose="02040503050406030204" pitchFamily="18" charset="0"/>
              <a:ea typeface="Cambria" panose="02040503050406030204" pitchFamily="18" charset="0"/>
            </a:endParaRPr>
          </a:p>
          <a:p>
            <a:pPr marL="457178" indent="-457178">
              <a:lnSpc>
                <a:spcPct val="120000"/>
              </a:lnSpc>
              <a:spcBef>
                <a:spcPts val="400"/>
              </a:spcBef>
              <a:spcAft>
                <a:spcPts val="400"/>
              </a:spcAft>
              <a:buFont typeface="Courier New" panose="02070309020205020404" pitchFamily="49" charset="0"/>
              <a:buChar char="o"/>
            </a:pPr>
            <a:r>
              <a:rPr lang="en-US" sz="2100" i="1">
                <a:solidFill>
                  <a:srgbClr val="0070C0"/>
                </a:solidFill>
                <a:latin typeface="Cambria" panose="02040503050406030204" pitchFamily="18" charset="0"/>
                <a:ea typeface="Cambria" panose="02040503050406030204" pitchFamily="18" charset="0"/>
              </a:rPr>
              <a:t>Video </a:t>
            </a:r>
            <a:r>
              <a:rPr lang="en-US" sz="2100" i="1" err="1">
                <a:solidFill>
                  <a:srgbClr val="0070C0"/>
                </a:solidFill>
                <a:latin typeface="Cambria" panose="02040503050406030204" pitchFamily="18" charset="0"/>
                <a:ea typeface="Cambria" panose="02040503050406030204" pitchFamily="18" charset="0"/>
              </a:rPr>
              <a:t>phân</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tích</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tiết</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dạy</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minh</a:t>
            </a:r>
            <a:r>
              <a:rPr lang="en-US" sz="2100" i="1">
                <a:solidFill>
                  <a:srgbClr val="0070C0"/>
                </a:solidFill>
                <a:latin typeface="Cambria" panose="02040503050406030204" pitchFamily="18" charset="0"/>
                <a:ea typeface="Cambria" panose="02040503050406030204" pitchFamily="18" charset="0"/>
              </a:rPr>
              <a:t> </a:t>
            </a:r>
            <a:r>
              <a:rPr lang="en-US" sz="2100" i="1" err="1">
                <a:solidFill>
                  <a:srgbClr val="0070C0"/>
                </a:solidFill>
                <a:latin typeface="Cambria" panose="02040503050406030204" pitchFamily="18" charset="0"/>
                <a:ea typeface="Cambria" panose="02040503050406030204" pitchFamily="18" charset="0"/>
              </a:rPr>
              <a:t>hoạ</a:t>
            </a:r>
            <a:endParaRPr lang="en-US" sz="2100" i="1">
              <a:solidFill>
                <a:srgbClr val="0070C0"/>
              </a:solidFill>
              <a:latin typeface="Cambria" panose="02040503050406030204" pitchFamily="18" charset="0"/>
              <a:ea typeface="Cambria" panose="02040503050406030204" pitchFamily="18" charset="0"/>
            </a:endParaRPr>
          </a:p>
        </p:txBody>
      </p:sp>
      <p:sp>
        <p:nvSpPr>
          <p:cNvPr id="5" name="Title 4"/>
          <p:cNvSpPr>
            <a:spLocks noGrp="1"/>
          </p:cNvSpPr>
          <p:nvPr>
            <p:ph type="title"/>
          </p:nvPr>
        </p:nvSpPr>
        <p:spPr/>
        <p:txBody>
          <a:bodyPr/>
          <a:lstStyle/>
          <a:p>
            <a:r>
              <a:rPr lang="en-US"/>
              <a:t>HỆ TÀI NGUYÊN TRỰC TUYẾN</a:t>
            </a:r>
          </a:p>
        </p:txBody>
      </p:sp>
      <p:sp>
        <p:nvSpPr>
          <p:cNvPr id="2" name="Slide Number Placeholder 1">
            <a:extLst>
              <a:ext uri="{FF2B5EF4-FFF2-40B4-BE49-F238E27FC236}">
                <a16:creationId xmlns:a16="http://schemas.microsoft.com/office/drawing/2014/main" id="{288CFC13-92F5-4412-867F-F4A6795F814A}"/>
              </a:ext>
            </a:extLst>
          </p:cNvPr>
          <p:cNvSpPr>
            <a:spLocks noGrp="1"/>
          </p:cNvSpPr>
          <p:nvPr>
            <p:ph type="sldNum" sz="quarter" idx="10"/>
          </p:nvPr>
        </p:nvSpPr>
        <p:spPr/>
        <p:txBody>
          <a:bodyPr/>
          <a:lstStyle/>
          <a:p>
            <a:fld id="{74A3404E-108D-4C83-932E-0A353F71BD4D}" type="slidenum">
              <a:rPr lang="en-US" smtClean="0"/>
              <a:pPr/>
              <a:t>56</a:t>
            </a:fld>
            <a:endParaRPr lang="en-US"/>
          </a:p>
        </p:txBody>
      </p:sp>
      <p:sp>
        <p:nvSpPr>
          <p:cNvPr id="11" name="TextBox 10"/>
          <p:cNvSpPr txBox="1"/>
          <p:nvPr/>
        </p:nvSpPr>
        <p:spPr>
          <a:xfrm>
            <a:off x="5105705" y="4058259"/>
            <a:ext cx="6461189" cy="70275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chemeClr val="bg1"/>
                </a:solidFill>
                <a:latin typeface="Cambria" panose="02040503050406030204" pitchFamily="18" charset="0"/>
                <a:ea typeface="Cambria" panose="02040503050406030204" pitchFamily="18" charset="0"/>
              </a:rPr>
              <a:t>www.chantroisangtao.vn</a:t>
            </a:r>
          </a:p>
        </p:txBody>
      </p:sp>
      <p:sp>
        <p:nvSpPr>
          <p:cNvPr id="9" name="TextBox 8"/>
          <p:cNvSpPr txBox="1"/>
          <p:nvPr/>
        </p:nvSpPr>
        <p:spPr>
          <a:xfrm>
            <a:off x="5105705" y="1852872"/>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Cambria" panose="02040503050406030204" pitchFamily="18" charset="0"/>
                <a:ea typeface="Cambria" panose="02040503050406030204" pitchFamily="18" charset="0"/>
              </a:rPr>
              <a:t>taphuan.nxbgd.vn</a:t>
            </a:r>
          </a:p>
        </p:txBody>
      </p:sp>
      <p:sp>
        <p:nvSpPr>
          <p:cNvPr id="10" name="TextBox 9"/>
          <p:cNvSpPr txBox="1"/>
          <p:nvPr/>
        </p:nvSpPr>
        <p:spPr>
          <a:xfrm>
            <a:off x="5105705" y="2955566"/>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Cambria" panose="02040503050406030204" pitchFamily="18" charset="0"/>
                <a:ea typeface="Cambria" panose="02040503050406030204" pitchFamily="18" charset="0"/>
              </a:rPr>
              <a:t>hanhtrangso.nxbgd.vn</a:t>
            </a:r>
          </a:p>
        </p:txBody>
      </p:sp>
    </p:spTree>
    <p:extLst>
      <p:ext uri="{BB962C8B-B14F-4D97-AF65-F5344CB8AC3E}">
        <p14:creationId xmlns:p14="http://schemas.microsoft.com/office/powerpoint/2010/main" val="291747750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0400" y="1624819"/>
            <a:ext cx="11400293" cy="1544842"/>
          </a:xfrm>
          <a:prstGeom prst="rect">
            <a:avLst/>
          </a:prstGeom>
          <a:noFill/>
        </p:spPr>
        <p:txBody>
          <a:bodyPr wrap="square" lIns="121917" tIns="60958" rIns="121917" bIns="60958" rtlCol="0">
            <a:spAutoFit/>
          </a:bodyPr>
          <a:lstStyle/>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Cambria" panose="02040503050406030204" pitchFamily="18" charset="0"/>
                <a:ea typeface="Cambria" panose="02040503050406030204" pitchFamily="18" charset="0"/>
              </a:rPr>
              <a:t>Ghi nhận các góp ý của bạn đọc, chuyển đến ban biên tập để tham khảo, phản biện và chỉnh sửa.</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Cambria" panose="02040503050406030204" pitchFamily="18" charset="0"/>
                <a:ea typeface="Cambria" panose="02040503050406030204" pitchFamily="18" charset="0"/>
              </a:rPr>
              <a:t>Kết nối tập huấn giữa giáo viên với tác giả, chủ biên, tổng chủ biên các môn học.</a:t>
            </a:r>
          </a:p>
          <a:p>
            <a:pPr marL="457178" indent="-457178">
              <a:lnSpc>
                <a:spcPct val="130000"/>
              </a:lnSpc>
              <a:spcBef>
                <a:spcPts val="400"/>
              </a:spcBef>
              <a:spcAft>
                <a:spcPts val="400"/>
              </a:spcAft>
              <a:buFont typeface="Courier New" panose="02070309020205020404" pitchFamily="49" charset="0"/>
              <a:buChar char="o"/>
            </a:pPr>
            <a:r>
              <a:rPr lang="en-US" sz="2100" i="1">
                <a:solidFill>
                  <a:srgbClr val="0070C0"/>
                </a:solidFill>
                <a:latin typeface="Cambria" panose="02040503050406030204" pitchFamily="18" charset="0"/>
                <a:ea typeface="Cambria" panose="02040503050406030204" pitchFamily="18" charset="0"/>
              </a:rPr>
              <a:t>Hỗ trợ phát hành và công tác thư viện.</a:t>
            </a:r>
          </a:p>
        </p:txBody>
      </p:sp>
      <p:sp>
        <p:nvSpPr>
          <p:cNvPr id="5" name="Title 4"/>
          <p:cNvSpPr>
            <a:spLocks noGrp="1"/>
          </p:cNvSpPr>
          <p:nvPr>
            <p:ph type="title"/>
          </p:nvPr>
        </p:nvSpPr>
        <p:spPr/>
        <p:txBody>
          <a:bodyPr/>
          <a:lstStyle/>
          <a:p>
            <a:r>
              <a:rPr lang="en-US"/>
              <a:t>GÓC HỖ TRỢ</a:t>
            </a:r>
          </a:p>
        </p:txBody>
      </p:sp>
      <p:sp>
        <p:nvSpPr>
          <p:cNvPr id="2" name="Slide Number Placeholder 1">
            <a:extLst>
              <a:ext uri="{FF2B5EF4-FFF2-40B4-BE49-F238E27FC236}">
                <a16:creationId xmlns:a16="http://schemas.microsoft.com/office/drawing/2014/main" id="{A139B646-8BEF-4FB5-9DE1-CDDC2738A11B}"/>
              </a:ext>
            </a:extLst>
          </p:cNvPr>
          <p:cNvSpPr>
            <a:spLocks noGrp="1"/>
          </p:cNvSpPr>
          <p:nvPr>
            <p:ph type="sldNum" sz="quarter" idx="10"/>
          </p:nvPr>
        </p:nvSpPr>
        <p:spPr/>
        <p:txBody>
          <a:bodyPr/>
          <a:lstStyle/>
          <a:p>
            <a:fld id="{74A3404E-108D-4C83-932E-0A353F71BD4D}" type="slidenum">
              <a:rPr lang="en-US" smtClean="0"/>
              <a:pPr/>
              <a:t>57</a:t>
            </a:fld>
            <a:endParaRPr lang="en-US"/>
          </a:p>
        </p:txBody>
      </p:sp>
      <p:sp>
        <p:nvSpPr>
          <p:cNvPr id="11" name="TextBox 10"/>
          <p:cNvSpPr txBox="1"/>
          <p:nvPr/>
        </p:nvSpPr>
        <p:spPr>
          <a:xfrm>
            <a:off x="4777553" y="3773186"/>
            <a:ext cx="6461189" cy="160043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endParaRPr lang="en-US" sz="3200" b="1" i="1">
              <a:solidFill>
                <a:schemeClr val="bg1"/>
              </a:solidFill>
              <a:latin typeface="Cambria" panose="02040503050406030204" pitchFamily="18" charset="0"/>
              <a:ea typeface="Cambria" panose="02040503050406030204" pitchFamily="18" charset="0"/>
            </a:endParaRPr>
          </a:p>
          <a:p>
            <a:pPr algn="ctr"/>
            <a:r>
              <a:rPr lang="en-US" sz="3200" b="1" i="1">
                <a:solidFill>
                  <a:schemeClr val="bg1"/>
                </a:solidFill>
                <a:latin typeface="Cambria" panose="02040503050406030204" pitchFamily="18" charset="0"/>
                <a:ea typeface="Cambria" panose="02040503050406030204" pitchFamily="18" charset="0"/>
              </a:rPr>
              <a:t>www.chantroisangtao.vn/hotro</a:t>
            </a:r>
          </a:p>
          <a:p>
            <a:pPr algn="ctr"/>
            <a:endParaRPr lang="en-US" sz="3200" b="1" i="1">
              <a:solidFill>
                <a:schemeClr val="bg1"/>
              </a:solidFill>
              <a:latin typeface="Cambria" panose="02040503050406030204" pitchFamily="18" charset="0"/>
              <a:ea typeface="Cambria" panose="02040503050406030204" pitchFamily="18" charset="0"/>
            </a:endParaRPr>
          </a:p>
        </p:txBody>
      </p:sp>
      <p:pic>
        <p:nvPicPr>
          <p:cNvPr id="1026" name="Picture 2" descr="Kết quả hình ảnh cho sup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796" y="3305314"/>
            <a:ext cx="3059812" cy="305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84878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BA140E-4411-4805-8232-F9464B1EA948}"/>
              </a:ext>
            </a:extLst>
          </p:cNvPr>
          <p:cNvSpPr>
            <a:spLocks noGrp="1"/>
          </p:cNvSpPr>
          <p:nvPr>
            <p:ph type="sldNum" sz="quarter" idx="10"/>
          </p:nvPr>
        </p:nvSpPr>
        <p:spPr/>
        <p:txBody>
          <a:bodyPr/>
          <a:lstStyle/>
          <a:p>
            <a:fld id="{E36C4244-8667-4452-9A72-D44C31FCB7CC}" type="slidenum">
              <a:rPr lang="en-US" smtClean="0"/>
              <a:pPr/>
              <a:t>58</a:t>
            </a:fld>
            <a:endParaRPr lang="en-US"/>
          </a:p>
        </p:txBody>
      </p:sp>
    </p:spTree>
    <p:extLst>
      <p:ext uri="{BB962C8B-B14F-4D97-AF65-F5344CB8AC3E}">
        <p14:creationId xmlns:p14="http://schemas.microsoft.com/office/powerpoint/2010/main" val="113804588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6</a:t>
            </a:fld>
            <a:endParaRPr lang="en-US"/>
          </a:p>
        </p:txBody>
      </p:sp>
      <p:sp>
        <p:nvSpPr>
          <p:cNvPr id="6" name="TextBox 5"/>
          <p:cNvSpPr txBox="1"/>
          <p:nvPr/>
        </p:nvSpPr>
        <p:spPr>
          <a:xfrm>
            <a:off x="1416203" y="981308"/>
            <a:ext cx="8787161" cy="646331"/>
          </a:xfrm>
          <a:prstGeom prst="rect">
            <a:avLst/>
          </a:prstGeom>
          <a:noFill/>
        </p:spPr>
        <p:txBody>
          <a:bodyPr wrap="square" rtlCol="0">
            <a:spAutoFit/>
          </a:bodyPr>
          <a:lstStyle/>
          <a:p>
            <a:pPr algn="ctr"/>
            <a:r>
              <a:rPr lang="en-US" sz="3600" b="1" dirty="0" err="1">
                <a:solidFill>
                  <a:srgbClr val="0088CF"/>
                </a:solidFill>
                <a:latin typeface="Times New Roman" panose="02020603050405020304" pitchFamily="18" charset="0"/>
              </a:rPr>
              <a:t>Hoạt</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động</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Trắc</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nghiệm</a:t>
            </a:r>
            <a:endParaRPr lang="en-US" sz="3600" b="1" dirty="0">
              <a:solidFill>
                <a:srgbClr val="0088CF"/>
              </a:solidFill>
              <a:latin typeface="Times New Roman" panose="02020603050405020304" pitchFamily="18" charset="0"/>
            </a:endParaRPr>
          </a:p>
        </p:txBody>
      </p:sp>
      <p:sp>
        <p:nvSpPr>
          <p:cNvPr id="7" name="Rectangle 6"/>
          <p:cNvSpPr/>
          <p:nvPr/>
        </p:nvSpPr>
        <p:spPr>
          <a:xfrm>
            <a:off x="333632" y="2024230"/>
            <a:ext cx="11614349" cy="2677656"/>
          </a:xfrm>
          <a:prstGeom prst="rect">
            <a:avLst/>
          </a:prstGeom>
        </p:spPr>
        <p:txBody>
          <a:bodyPr wrap="square">
            <a:spAutoFit/>
          </a:bodyPr>
          <a:lstStyle/>
          <a:p>
            <a:r>
              <a:rPr lang="vi-VN" sz="2800" b="1" dirty="0">
                <a:latin typeface="+mj-lt"/>
              </a:rPr>
              <a:t>Câu hỏi </a:t>
            </a:r>
            <a:r>
              <a:rPr lang="en-US" sz="2800" b="1" dirty="0">
                <a:latin typeface="+mj-lt"/>
              </a:rPr>
              <a:t>2</a:t>
            </a:r>
            <a:r>
              <a:rPr lang="vi-VN" sz="2800" b="1" dirty="0">
                <a:latin typeface="+mj-lt"/>
              </a:rPr>
              <a:t>: Thứ tự cấu trúc một bài học trong sách Giáo dục công dân </a:t>
            </a:r>
            <a:r>
              <a:rPr lang="en-US" sz="2800" b="1" dirty="0">
                <a:latin typeface="+mj-lt"/>
              </a:rPr>
              <a:t>8 </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r>
              <a:rPr lang="vi-VN" sz="2800" b="1" dirty="0">
                <a:latin typeface="+mj-lt"/>
              </a:rPr>
              <a:t>là:</a:t>
            </a:r>
            <a:endParaRPr lang="en-US" sz="2800" b="1" dirty="0">
              <a:latin typeface="+mj-lt"/>
            </a:endParaRPr>
          </a:p>
          <a:p>
            <a:r>
              <a:rPr lang="vi-VN" sz="2800" dirty="0">
                <a:latin typeface="+mj-lt"/>
              </a:rPr>
              <a:t>a. Khởi động, trải nghiệm, thực hành, vận dụng</a:t>
            </a:r>
            <a:r>
              <a:rPr lang="en-US" sz="2800" dirty="0">
                <a:latin typeface="+mj-lt"/>
              </a:rPr>
              <a:t>.</a:t>
            </a:r>
            <a:endParaRPr lang="vi-VN" sz="2800" dirty="0">
              <a:latin typeface="+mj-lt"/>
            </a:endParaRPr>
          </a:p>
          <a:p>
            <a:r>
              <a:rPr lang="vi-VN" sz="2800" dirty="0">
                <a:latin typeface="+mj-lt"/>
              </a:rPr>
              <a:t>b. Khởi động, khám phá, thực hành, vận dụng</a:t>
            </a:r>
            <a:r>
              <a:rPr lang="en-US" sz="2800" dirty="0">
                <a:latin typeface="+mj-lt"/>
              </a:rPr>
              <a:t>.</a:t>
            </a:r>
            <a:endParaRPr lang="vi-VN" sz="2800" dirty="0">
              <a:latin typeface="+mj-lt"/>
            </a:endParaRPr>
          </a:p>
          <a:p>
            <a:r>
              <a:rPr lang="vi-VN" sz="2800" dirty="0">
                <a:latin typeface="+mj-lt"/>
              </a:rPr>
              <a:t>c. Mở đầu, trải nghiệm, luyện tập, vận dụng</a:t>
            </a:r>
            <a:r>
              <a:rPr lang="en-US" sz="2800" dirty="0">
                <a:latin typeface="+mj-lt"/>
              </a:rPr>
              <a:t>.</a:t>
            </a:r>
            <a:endParaRPr lang="vi-VN" sz="2800" dirty="0">
              <a:latin typeface="+mj-lt"/>
            </a:endParaRPr>
          </a:p>
          <a:p>
            <a:r>
              <a:rPr lang="vi-VN" sz="2800" dirty="0">
                <a:latin typeface="+mj-lt"/>
              </a:rPr>
              <a:t>d. Mở đầu, khám phá, luyện tập, vận dụng</a:t>
            </a:r>
            <a:r>
              <a:rPr lang="en-US" sz="2800" dirty="0">
                <a:latin typeface="+mj-lt"/>
              </a:rPr>
              <a:t>.</a:t>
            </a:r>
            <a:endParaRPr lang="vi-VN" sz="2800" dirty="0">
              <a:latin typeface="+mj-lt"/>
            </a:endParaRPr>
          </a:p>
        </p:txBody>
      </p:sp>
    </p:spTree>
    <p:extLst>
      <p:ext uri="{BB962C8B-B14F-4D97-AF65-F5344CB8AC3E}">
        <p14:creationId xmlns:p14="http://schemas.microsoft.com/office/powerpoint/2010/main" val="8413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7</a:t>
            </a:fld>
            <a:endParaRPr lang="en-US"/>
          </a:p>
        </p:txBody>
      </p:sp>
      <p:sp>
        <p:nvSpPr>
          <p:cNvPr id="6" name="TextBox 5"/>
          <p:cNvSpPr txBox="1"/>
          <p:nvPr/>
        </p:nvSpPr>
        <p:spPr>
          <a:xfrm>
            <a:off x="1416203" y="981308"/>
            <a:ext cx="8787161" cy="646331"/>
          </a:xfrm>
          <a:prstGeom prst="rect">
            <a:avLst/>
          </a:prstGeom>
          <a:noFill/>
        </p:spPr>
        <p:txBody>
          <a:bodyPr wrap="square" rtlCol="0">
            <a:spAutoFit/>
          </a:bodyPr>
          <a:lstStyle/>
          <a:p>
            <a:pPr algn="ctr"/>
            <a:r>
              <a:rPr lang="en-US" sz="3600" b="1" dirty="0" err="1">
                <a:solidFill>
                  <a:srgbClr val="0088CF"/>
                </a:solidFill>
                <a:latin typeface="Times New Roman" panose="02020603050405020304" pitchFamily="18" charset="0"/>
              </a:rPr>
              <a:t>Hoạt</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động</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Trắc</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nghiệm</a:t>
            </a:r>
            <a:endParaRPr lang="en-US" sz="3600" b="1" dirty="0">
              <a:solidFill>
                <a:srgbClr val="0088CF"/>
              </a:solidFill>
              <a:latin typeface="Times New Roman" panose="02020603050405020304" pitchFamily="18" charset="0"/>
            </a:endParaRPr>
          </a:p>
        </p:txBody>
      </p:sp>
      <p:sp>
        <p:nvSpPr>
          <p:cNvPr id="7" name="Rectangle 6"/>
          <p:cNvSpPr/>
          <p:nvPr/>
        </p:nvSpPr>
        <p:spPr>
          <a:xfrm>
            <a:off x="333632" y="1914502"/>
            <a:ext cx="11614349" cy="3108543"/>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3: </a:t>
            </a:r>
            <a:r>
              <a:rPr lang="vi-VN" sz="2800" b="1" dirty="0">
                <a:latin typeface="Times New Roman" panose="02020603050405020304" pitchFamily="18" charset="0"/>
                <a:cs typeface="Times New Roman" panose="02020603050405020304" pitchFamily="18" charset="0"/>
              </a:rPr>
              <a:t>Vì sao cần phải đổi mới dạy học theo định hướng tổ chức hoạt động cho học sinh?</a:t>
            </a:r>
            <a:endParaRPr lang="en-US" sz="2800" b="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a. Vì yêu cầu bắt buộc của dạy học hiện đại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b. Vì tạo tâm thế tích cực cho học sinh</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c. Vì phẩm chất và năng lực chỉ có thể được hình thành trong hoạt động và thông qua hoạt động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d. Vì hoạt động sẽ kích thích học sinh học tập hiệu quả</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871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12"/>
          </p:nvPr>
        </p:nvSpPr>
        <p:spPr>
          <a:xfrm>
            <a:off x="8955007" y="6356350"/>
            <a:ext cx="2992974"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8</a:t>
            </a:fld>
            <a:endParaRPr lang="en-US"/>
          </a:p>
        </p:txBody>
      </p:sp>
      <p:sp>
        <p:nvSpPr>
          <p:cNvPr id="6" name="TextBox 5"/>
          <p:cNvSpPr txBox="1"/>
          <p:nvPr/>
        </p:nvSpPr>
        <p:spPr>
          <a:xfrm>
            <a:off x="1416203" y="981308"/>
            <a:ext cx="8787161" cy="646331"/>
          </a:xfrm>
          <a:prstGeom prst="rect">
            <a:avLst/>
          </a:prstGeom>
          <a:noFill/>
        </p:spPr>
        <p:txBody>
          <a:bodyPr wrap="square" rtlCol="0">
            <a:spAutoFit/>
          </a:bodyPr>
          <a:lstStyle/>
          <a:p>
            <a:pPr algn="ctr"/>
            <a:r>
              <a:rPr lang="en-US" sz="3600" b="1" dirty="0" err="1">
                <a:solidFill>
                  <a:srgbClr val="0088CF"/>
                </a:solidFill>
                <a:latin typeface="Times New Roman" panose="02020603050405020304" pitchFamily="18" charset="0"/>
              </a:rPr>
              <a:t>Hoạt</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động</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Trắc</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nghiệm</a:t>
            </a:r>
            <a:endParaRPr lang="en-US" sz="3600" b="1" dirty="0">
              <a:solidFill>
                <a:srgbClr val="0088CF"/>
              </a:solidFill>
              <a:latin typeface="Times New Roman" panose="02020603050405020304" pitchFamily="18" charset="0"/>
            </a:endParaRPr>
          </a:p>
        </p:txBody>
      </p:sp>
      <p:sp>
        <p:nvSpPr>
          <p:cNvPr id="7" name="Rectangle 6"/>
          <p:cNvSpPr/>
          <p:nvPr/>
        </p:nvSpPr>
        <p:spPr>
          <a:xfrm>
            <a:off x="333632" y="1914502"/>
            <a:ext cx="11614349" cy="3108543"/>
          </a:xfrm>
          <a:prstGeom prst="rect">
            <a:avLst/>
          </a:prstGeom>
        </p:spPr>
        <p:txBody>
          <a:bodyPr wrap="square">
            <a:spAutoFit/>
          </a:bodyPr>
          <a:lstStyle/>
          <a:p>
            <a:r>
              <a:rPr lang="vi-VN" sz="2800" b="1" dirty="0">
                <a:latin typeface="+mj-lt"/>
              </a:rPr>
              <a:t>Câu hỏi </a:t>
            </a:r>
            <a:r>
              <a:rPr lang="en-US" sz="2800" b="1" dirty="0">
                <a:latin typeface="+mj-lt"/>
              </a:rPr>
              <a:t>4</a:t>
            </a:r>
            <a:r>
              <a:rPr lang="vi-VN" sz="2800" b="1" dirty="0">
                <a:latin typeface="+mj-lt"/>
              </a:rPr>
              <a:t>: Đâu là những yêu cầu sư phạm của tổ chức hoạt động?</a:t>
            </a:r>
            <a:endParaRPr lang="en-US" sz="2800" b="1" dirty="0">
              <a:latin typeface="+mj-lt"/>
            </a:endParaRPr>
          </a:p>
          <a:p>
            <a:pPr algn="just"/>
            <a:r>
              <a:rPr lang="vi-VN" sz="2800" dirty="0">
                <a:latin typeface="+mj-lt"/>
              </a:rPr>
              <a:t>a. Hình thức tổ chức các hoạt động cho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vi-VN" sz="2800" dirty="0">
                <a:latin typeface="Times New Roman" panose="02020603050405020304" pitchFamily="18" charset="0"/>
                <a:cs typeface="Times New Roman" panose="02020603050405020304" pitchFamily="18" charset="0"/>
              </a:rPr>
              <a:t> </a:t>
            </a:r>
            <a:r>
              <a:rPr lang="vi-VN" sz="2800" dirty="0">
                <a:latin typeface="+mj-lt"/>
              </a:rPr>
              <a:t>phải không ngừng được đổi mới theo hướng linh hoạt, phù hợp, hiệu quả.</a:t>
            </a:r>
          </a:p>
          <a:p>
            <a:pPr algn="just"/>
            <a:r>
              <a:rPr lang="vi-VN" sz="2800" dirty="0">
                <a:latin typeface="+mj-lt"/>
              </a:rPr>
              <a:t>b. Hoạt động phải nhằm thực hiện các yêu cầu cần đạt.</a:t>
            </a:r>
          </a:p>
          <a:p>
            <a:pPr algn="just"/>
            <a:r>
              <a:rPr lang="vi-VN" sz="2800" dirty="0">
                <a:latin typeface="+mj-lt"/>
              </a:rPr>
              <a:t>c. Chú trọng tổ chức, hướng dẫn các hoạt động tự học và học sinh là chủ thể của hoạt động</a:t>
            </a:r>
            <a:r>
              <a:rPr lang="en-US" sz="2800" dirty="0">
                <a:latin typeface="+mj-lt"/>
              </a:rPr>
              <a:t>.</a:t>
            </a:r>
            <a:endParaRPr lang="vi-VN" sz="2800" dirty="0">
              <a:latin typeface="+mj-lt"/>
            </a:endParaRPr>
          </a:p>
          <a:p>
            <a:pPr algn="just"/>
            <a:r>
              <a:rPr lang="vi-VN" sz="2800" dirty="0">
                <a:latin typeface="+mj-lt"/>
              </a:rPr>
              <a:t>d. Cả a, b, c đều đúng</a:t>
            </a:r>
            <a:r>
              <a:rPr lang="en-US" sz="2800" dirty="0">
                <a:latin typeface="+mj-lt"/>
              </a:rPr>
              <a:t>.</a:t>
            </a:r>
            <a:endParaRPr lang="vi-VN" sz="2800" dirty="0">
              <a:latin typeface="+mj-lt"/>
            </a:endParaRPr>
          </a:p>
        </p:txBody>
      </p:sp>
    </p:spTree>
    <p:extLst>
      <p:ext uri="{BB962C8B-B14F-4D97-AF65-F5344CB8AC3E}">
        <p14:creationId xmlns:p14="http://schemas.microsoft.com/office/powerpoint/2010/main" val="245620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9448800" y="6492875"/>
            <a:ext cx="2743200" cy="365125"/>
          </a:xfrm>
          <a:prstGeom prst="rect">
            <a:avLst/>
          </a:prstGeom>
        </p:spPr>
        <p:txBody>
          <a:bodyPr/>
          <a:lstStyle/>
          <a:p>
            <a:fld id="{5B40D6F2-2912-4CAC-ADE2-FD9E875697CE}" type="datetime1">
              <a:rPr lang="en-US" smtClean="0"/>
              <a:t>4/21/2023</a:t>
            </a:fld>
            <a:endParaRPr lang="en-US"/>
          </a:p>
        </p:txBody>
      </p:sp>
      <p:sp>
        <p:nvSpPr>
          <p:cNvPr id="5" name="Slide Number Placeholder 4"/>
          <p:cNvSpPr>
            <a:spLocks noGrp="1"/>
          </p:cNvSpPr>
          <p:nvPr>
            <p:ph type="sldNum" sz="quarter" idx="4294967295"/>
          </p:nvPr>
        </p:nvSpPr>
        <p:spPr>
          <a:xfrm>
            <a:off x="9199563" y="6356350"/>
            <a:ext cx="2992437"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4A3404E-108D-4C83-932E-0A353F71BD4D}" type="slidenum">
              <a:rPr lang="en-US" smtClean="0"/>
              <a:pPr/>
              <a:t>9</a:t>
            </a:fld>
            <a:endParaRPr lang="en-US"/>
          </a:p>
        </p:txBody>
      </p:sp>
      <p:sp>
        <p:nvSpPr>
          <p:cNvPr id="6" name="TextBox 5"/>
          <p:cNvSpPr txBox="1"/>
          <p:nvPr/>
        </p:nvSpPr>
        <p:spPr>
          <a:xfrm>
            <a:off x="1416203" y="981308"/>
            <a:ext cx="8787161" cy="646331"/>
          </a:xfrm>
          <a:prstGeom prst="rect">
            <a:avLst/>
          </a:prstGeom>
          <a:noFill/>
        </p:spPr>
        <p:txBody>
          <a:bodyPr wrap="square" rtlCol="0">
            <a:spAutoFit/>
          </a:bodyPr>
          <a:lstStyle/>
          <a:p>
            <a:pPr algn="ctr"/>
            <a:r>
              <a:rPr lang="en-US" sz="3600" b="1" dirty="0" err="1">
                <a:solidFill>
                  <a:srgbClr val="0088CF"/>
                </a:solidFill>
                <a:latin typeface="Times New Roman" panose="02020603050405020304" pitchFamily="18" charset="0"/>
              </a:rPr>
              <a:t>Hoạt</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động</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Trắc</a:t>
            </a:r>
            <a:r>
              <a:rPr lang="en-US" sz="3600" b="1" dirty="0">
                <a:solidFill>
                  <a:srgbClr val="0088CF"/>
                </a:solidFill>
                <a:latin typeface="Times New Roman" panose="02020603050405020304" pitchFamily="18" charset="0"/>
              </a:rPr>
              <a:t> </a:t>
            </a:r>
            <a:r>
              <a:rPr lang="en-US" sz="3600" b="1" dirty="0" err="1">
                <a:solidFill>
                  <a:srgbClr val="0088CF"/>
                </a:solidFill>
                <a:latin typeface="Times New Roman" panose="02020603050405020304" pitchFamily="18" charset="0"/>
              </a:rPr>
              <a:t>nghiệm</a:t>
            </a:r>
            <a:endParaRPr lang="en-US" sz="3600" b="1" dirty="0">
              <a:solidFill>
                <a:srgbClr val="0088CF"/>
              </a:solidFill>
              <a:latin typeface="Times New Roman" panose="02020603050405020304" pitchFamily="18" charset="0"/>
            </a:endParaRPr>
          </a:p>
        </p:txBody>
      </p:sp>
      <p:sp>
        <p:nvSpPr>
          <p:cNvPr id="7" name="Rectangle 6"/>
          <p:cNvSpPr/>
          <p:nvPr/>
        </p:nvSpPr>
        <p:spPr>
          <a:xfrm>
            <a:off x="333632" y="1914502"/>
            <a:ext cx="11614349" cy="2677656"/>
          </a:xfrm>
          <a:prstGeom prst="rect">
            <a:avLst/>
          </a:prstGeom>
        </p:spPr>
        <p:txBody>
          <a:bodyPr wrap="square">
            <a:spAutoFit/>
          </a:bodyPr>
          <a:lstStyle/>
          <a:p>
            <a:pPr algn="just"/>
            <a:r>
              <a:rPr lang="vi-VN" sz="2800" b="1" dirty="0">
                <a:latin typeface="+mj-lt"/>
              </a:rPr>
              <a:t>Câu hỏi </a:t>
            </a:r>
            <a:r>
              <a:rPr lang="en-US" sz="2800" b="1" dirty="0">
                <a:latin typeface="+mj-lt"/>
              </a:rPr>
              <a:t>5</a:t>
            </a:r>
            <a:r>
              <a:rPr lang="vi-VN" sz="2800" b="1" dirty="0">
                <a:latin typeface="+mj-lt"/>
              </a:rPr>
              <a:t>: Thời lượng dành cho nội dung giáo dục </a:t>
            </a:r>
            <a:r>
              <a:rPr lang="en-US" sz="2800" b="1" dirty="0" err="1">
                <a:latin typeface="Times New Roman" panose="02020603050405020304" pitchFamily="18" charset="0"/>
                <a:cs typeface="Times New Roman" panose="02020603050405020304" pitchFamily="18" charset="0"/>
              </a:rPr>
              <a:t>kĩ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vi-VN" sz="2800" b="1" dirty="0">
                <a:latin typeface="+mj-lt"/>
              </a:rPr>
              <a:t>trong Chương trình môn Giáo dục công dân 8 được quy định như thế nào?</a:t>
            </a:r>
          </a:p>
          <a:p>
            <a:r>
              <a:rPr lang="vi-VN" sz="2800" dirty="0">
                <a:latin typeface="+mj-lt"/>
              </a:rPr>
              <a:t>a. Giáo dục </a:t>
            </a:r>
            <a:r>
              <a:rPr lang="en-US" sz="2800" dirty="0" err="1">
                <a:latin typeface="Times New Roman" panose="02020603050405020304" pitchFamily="18" charset="0"/>
                <a:cs typeface="Times New Roman" panose="02020603050405020304" pitchFamily="18" charset="0"/>
              </a:rPr>
              <a:t>kĩ</a:t>
            </a:r>
            <a:r>
              <a:rPr lang="vi-VN" sz="2800" dirty="0">
                <a:latin typeface="+mj-lt"/>
              </a:rPr>
              <a:t> năng sống chiếm 10%</a:t>
            </a:r>
            <a:r>
              <a:rPr lang="en-US" sz="2800" dirty="0">
                <a:latin typeface="+mj-lt"/>
              </a:rPr>
              <a:t>.</a:t>
            </a:r>
            <a:endParaRPr lang="vi-VN" sz="2800" dirty="0">
              <a:latin typeface="+mj-lt"/>
            </a:endParaRPr>
          </a:p>
          <a:p>
            <a:r>
              <a:rPr lang="vi-VN" sz="2800" dirty="0">
                <a:latin typeface="+mj-lt"/>
              </a:rPr>
              <a:t>b. Giáo dục </a:t>
            </a:r>
            <a:r>
              <a:rPr lang="en-US" sz="2800" dirty="0" err="1">
                <a:latin typeface="Times New Roman" panose="02020603050405020304" pitchFamily="18" charset="0"/>
                <a:cs typeface="Times New Roman" panose="02020603050405020304" pitchFamily="18" charset="0"/>
              </a:rPr>
              <a:t>kĩ</a:t>
            </a:r>
            <a:r>
              <a:rPr lang="vi-VN" sz="2800" dirty="0">
                <a:latin typeface="+mj-lt"/>
              </a:rPr>
              <a:t> năng sống chiếm 15%</a:t>
            </a:r>
            <a:r>
              <a:rPr lang="en-US" sz="2800" dirty="0">
                <a:latin typeface="+mj-lt"/>
              </a:rPr>
              <a:t>.</a:t>
            </a:r>
            <a:endParaRPr lang="vi-VN" sz="2800" dirty="0">
              <a:latin typeface="+mj-lt"/>
            </a:endParaRPr>
          </a:p>
          <a:p>
            <a:r>
              <a:rPr lang="vi-VN" sz="2800" dirty="0">
                <a:latin typeface="+mj-lt"/>
              </a:rPr>
              <a:t>c. Giáo dục </a:t>
            </a:r>
            <a:r>
              <a:rPr lang="en-US" sz="2800" dirty="0" err="1">
                <a:latin typeface="Times New Roman" panose="02020603050405020304" pitchFamily="18" charset="0"/>
                <a:cs typeface="Times New Roman" panose="02020603050405020304" pitchFamily="18" charset="0"/>
              </a:rPr>
              <a:t>kĩ</a:t>
            </a:r>
            <a:r>
              <a:rPr lang="vi-VN" sz="2800" dirty="0">
                <a:latin typeface="+mj-lt"/>
              </a:rPr>
              <a:t> năng sống chiếm 20%</a:t>
            </a:r>
            <a:r>
              <a:rPr lang="en-US" sz="2800" dirty="0">
                <a:latin typeface="+mj-lt"/>
              </a:rPr>
              <a:t>.</a:t>
            </a:r>
            <a:endParaRPr lang="vi-VN" sz="2800" dirty="0">
              <a:latin typeface="+mj-lt"/>
            </a:endParaRPr>
          </a:p>
          <a:p>
            <a:r>
              <a:rPr lang="vi-VN" sz="2800" dirty="0">
                <a:latin typeface="+mj-lt"/>
              </a:rPr>
              <a:t>d. Giáo dục </a:t>
            </a:r>
            <a:r>
              <a:rPr lang="en-US" sz="2800" dirty="0" err="1">
                <a:latin typeface="Times New Roman" panose="02020603050405020304" pitchFamily="18" charset="0"/>
                <a:cs typeface="Times New Roman" panose="02020603050405020304" pitchFamily="18" charset="0"/>
              </a:rPr>
              <a:t>kĩ</a:t>
            </a:r>
            <a:r>
              <a:rPr lang="vi-VN" sz="2800" dirty="0">
                <a:latin typeface="+mj-lt"/>
              </a:rPr>
              <a:t> năng sống chiếm 25%</a:t>
            </a:r>
            <a:r>
              <a:rPr lang="en-US" sz="2800" dirty="0">
                <a:latin typeface="+mj-lt"/>
              </a:rPr>
              <a:t>.</a:t>
            </a:r>
            <a:endParaRPr lang="vi-VN" sz="2800" dirty="0">
              <a:latin typeface="+mj-lt"/>
            </a:endParaRPr>
          </a:p>
        </p:txBody>
      </p:sp>
    </p:spTree>
    <p:extLst>
      <p:ext uri="{BB962C8B-B14F-4D97-AF65-F5344CB8AC3E}">
        <p14:creationId xmlns:p14="http://schemas.microsoft.com/office/powerpoint/2010/main" val="326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TotalTime>
  <Words>5965</Words>
  <Application>Microsoft Office PowerPoint</Application>
  <PresentationFormat>Widescreen</PresentationFormat>
  <Paragraphs>388</Paragraphs>
  <Slides>58</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vt:lpstr>
      <vt:lpstr>Calibri</vt:lpstr>
      <vt:lpstr>Calibri Light</vt:lpstr>
      <vt:lpstr>Cambria</vt:lpstr>
      <vt:lpstr>Courier New</vt:lpstr>
      <vt:lpstr>Myriad Pro</vt:lpstr>
      <vt:lpstr>Open Sans Extrabold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 CHO KẾ HOẠCH BÀI DẠY môn GIÁO DỤC CÔNG DÂN lớp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HỆ TÀI NGUYÊN TRỰC TUYẾN VÀ  GÓC HỖ TRỢ</vt:lpstr>
      <vt:lpstr>HỆ TÀI NGUYÊN TRỰC TUYẾN</vt:lpstr>
      <vt:lpstr>GÓC HỖ TRỢ</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NV</cp:lastModifiedBy>
  <cp:revision>97</cp:revision>
  <dcterms:created xsi:type="dcterms:W3CDTF">2022-04-05T12:52:23Z</dcterms:created>
  <dcterms:modified xsi:type="dcterms:W3CDTF">2023-04-21T08:12:10Z</dcterms:modified>
  <cp:category>9Slide.vn</cp:category>
</cp:coreProperties>
</file>