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sldIdLst>
    <p:sldId id="284" r:id="rId2"/>
    <p:sldId id="256" r:id="rId3"/>
    <p:sldId id="257" r:id="rId4"/>
    <p:sldId id="258" r:id="rId5"/>
    <p:sldId id="259" r:id="rId6"/>
    <p:sldId id="285" r:id="rId7"/>
    <p:sldId id="260" r:id="rId8"/>
    <p:sldId id="261" r:id="rId9"/>
    <p:sldId id="262" r:id="rId10"/>
    <p:sldId id="264" r:id="rId11"/>
    <p:sldId id="265" r:id="rId12"/>
    <p:sldId id="287" r:id="rId13"/>
    <p:sldId id="266" r:id="rId14"/>
    <p:sldId id="267" r:id="rId15"/>
    <p:sldId id="268" r:id="rId16"/>
    <p:sldId id="286" r:id="rId17"/>
    <p:sldId id="270" r:id="rId18"/>
    <p:sldId id="271" r:id="rId19"/>
    <p:sldId id="269" r:id="rId20"/>
    <p:sldId id="272" r:id="rId21"/>
    <p:sldId id="288" r:id="rId22"/>
    <p:sldId id="273" r:id="rId23"/>
    <p:sldId id="274" r:id="rId24"/>
    <p:sldId id="275" r:id="rId25"/>
    <p:sldId id="276" r:id="rId26"/>
    <p:sldId id="277" r:id="rId27"/>
    <p:sldId id="289" r:id="rId28"/>
    <p:sldId id="278" r:id="rId29"/>
    <p:sldId id="279" r:id="rId30"/>
    <p:sldId id="280" r:id="rId31"/>
    <p:sldId id="281" r:id="rId32"/>
    <p:sldId id="290" r:id="rId33"/>
    <p:sldId id="282" r:id="rId34"/>
    <p:sldId id="283" r:id="rId35"/>
  </p:sldIdLst>
  <p:sldSz cx="9144000" cy="6858000" type="screen4x3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7.wav"/><Relationship Id="rId7" Type="http://schemas.openxmlformats.org/officeDocument/2006/relationships/image" Target="../media/image4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1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audio" Target="../media/audio8.wav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10.wav"/><Relationship Id="rId7" Type="http://schemas.openxmlformats.org/officeDocument/2006/relationships/image" Target="../media/image6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8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12.wav"/><Relationship Id="rId7" Type="http://schemas.openxmlformats.org/officeDocument/2006/relationships/image" Target="../media/image8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4.png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4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15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đảo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1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" y="-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1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/>
                <a:gridCol w="1066800"/>
                <a:gridCol w="1066800"/>
                <a:gridCol w="1219200"/>
                <a:gridCol w="1981200"/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/>
                <a:gridCol w="1143000"/>
                <a:gridCol w="1295400"/>
                <a:gridCol w="2209800"/>
                <a:gridCol w="1219200"/>
                <a:gridCol w="1143000"/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/>
                <a:gridCol w="1066800"/>
                <a:gridCol w="1219200"/>
                <a:gridCol w="2133600"/>
                <a:gridCol w="1219200"/>
                <a:gridCol w="1219200"/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612</Words>
  <PresentationFormat>On-screen Show (4:3)</PresentationFormat>
  <Paragraphs>252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2020-08-23T01:47:27Z</dcterms:created>
  <dcterms:modified xsi:type="dcterms:W3CDTF">2020-08-24T17:36:47Z</dcterms:modified>
</cp:coreProperties>
</file>