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15" y="-8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28/7/2022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2719" y="0"/>
            <a:ext cx="5492209" cy="930735"/>
            <a:chOff x="502616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5026168" y="172432"/>
              <a:ext cx="5399539" cy="930735"/>
              <a:chOff x="502616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502616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20553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CÔNG NGHỆ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183438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3871119" y="1600200"/>
            <a:ext cx="830387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Biển báo giao thông này có nghĩa là gì?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309519" y="6553200"/>
            <a:ext cx="34602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Cấm xe đạp</a:t>
            </a:r>
            <a:endParaRPr lang="en-US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08" t="74839" r="64543" b="15285"/>
          <a:stretch/>
        </p:blipFill>
        <p:spPr bwMode="auto">
          <a:xfrm>
            <a:off x="6385719" y="2971799"/>
            <a:ext cx="3272081" cy="3162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23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152</cp:revision>
  <dcterms:created xsi:type="dcterms:W3CDTF">2022-07-10T01:37:20Z</dcterms:created>
  <dcterms:modified xsi:type="dcterms:W3CDTF">2022-07-28T01:04:06Z</dcterms:modified>
</cp:coreProperties>
</file>