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4" r:id="rId2"/>
    <p:sldId id="287" r:id="rId3"/>
    <p:sldId id="278" r:id="rId4"/>
    <p:sldId id="282" r:id="rId5"/>
    <p:sldId id="265" r:id="rId6"/>
    <p:sldId id="286" r:id="rId7"/>
    <p:sldId id="283" r:id="rId8"/>
    <p:sldId id="284" r:id="rId9"/>
    <p:sldId id="285" r:id="rId10"/>
    <p:sldId id="266" r:id="rId11"/>
    <p:sldId id="267" r:id="rId12"/>
    <p:sldId id="268" r:id="rId13"/>
    <p:sldId id="269" r:id="rId14"/>
    <p:sldId id="270" r:id="rId15"/>
    <p:sldId id="271" r:id="rId16"/>
    <p:sldId id="272" r:id="rId17"/>
    <p:sldId id="288" r:id="rId18"/>
    <p:sldId id="292" r:id="rId19"/>
    <p:sldId id="256" r:id="rId20"/>
    <p:sldId id="258" r:id="rId21"/>
    <p:sldId id="257" r:id="rId22"/>
    <p:sldId id="273" r:id="rId23"/>
    <p:sldId id="274" r:id="rId24"/>
    <p:sldId id="289" r:id="rId25"/>
    <p:sldId id="275" r:id="rId26"/>
    <p:sldId id="259" r:id="rId27"/>
    <p:sldId id="291" r:id="rId28"/>
    <p:sldId id="290" r:id="rId29"/>
    <p:sldId id="260" r:id="rId30"/>
    <p:sldId id="276" r:id="rId31"/>
    <p:sldId id="261" r:id="rId32"/>
    <p:sldId id="277" r:id="rId33"/>
    <p:sldId id="281" r:id="rId34"/>
    <p:sldId id="263" r:id="rId35"/>
    <p:sldId id="279" r:id="rId36"/>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20000"/>
    <a:srgbClr val="FFFF00"/>
    <a:srgbClr val="FF99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3" autoAdjust="0"/>
    <p:restoredTop sz="94660"/>
  </p:normalViewPr>
  <p:slideViewPr>
    <p:cSldViewPr>
      <p:cViewPr varScale="1">
        <p:scale>
          <a:sx n="65" d="100"/>
          <a:sy n="65" d="100"/>
        </p:scale>
        <p:origin x="32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0D79F7-7C2E-48C5-963D-1C07356B5582}" type="doc">
      <dgm:prSet loTypeId="urn:microsoft.com/office/officeart/2005/8/layout/cycle6" loCatId="cycle" qsTypeId="urn:microsoft.com/office/officeart/2005/8/quickstyle/simple5" qsCatId="simple" csTypeId="urn:microsoft.com/office/officeart/2005/8/colors/accent1_1" csCatId="accent1" phldr="1"/>
      <dgm:spPr/>
      <dgm:t>
        <a:bodyPr/>
        <a:lstStyle/>
        <a:p>
          <a:endParaRPr lang="vi-VN"/>
        </a:p>
      </dgm:t>
    </dgm:pt>
    <dgm:pt modelId="{8A6C94BC-2E1B-4DE1-970B-2FD3066ED1D8}">
      <dgm:prSet custT="1"/>
      <dgm:spPr/>
      <dgm:t>
        <a:bodyPr/>
        <a:lstStyle/>
        <a:p>
          <a:pPr rtl="0"/>
          <a:r>
            <a:rPr lang="en-US" sz="2800" dirty="0" smtClean="0">
              <a:latin typeface="Times New Roman" pitchFamily="18" charset="0"/>
              <a:cs typeface="Times New Roman" pitchFamily="18" charset="0"/>
            </a:rPr>
            <a:t>A. </a:t>
          </a:r>
          <a:r>
            <a:rPr lang="vi-VN" sz="2800" dirty="0" smtClean="0">
              <a:latin typeface="Times New Roman" pitchFamily="18" charset="0"/>
              <a:cs typeface="Times New Roman" pitchFamily="18" charset="0"/>
            </a:rPr>
            <a:t>về quê ở với ông ngoại.</a:t>
          </a:r>
          <a:endParaRPr lang="vi-VN" sz="2800" dirty="0">
            <a:latin typeface="Times New Roman" pitchFamily="18" charset="0"/>
            <a:cs typeface="Times New Roman" pitchFamily="18" charset="0"/>
          </a:endParaRPr>
        </a:p>
      </dgm:t>
    </dgm:pt>
    <dgm:pt modelId="{1047A2AA-CF4E-4855-9F09-221882582766}" type="parTrans" cxnId="{5F710657-06E4-4DE4-BD9F-A9511AD9D99F}">
      <dgm:prSet/>
      <dgm:spPr/>
      <dgm:t>
        <a:bodyPr/>
        <a:lstStyle/>
        <a:p>
          <a:endParaRPr lang="vi-VN" sz="2800">
            <a:latin typeface="Times New Roman" pitchFamily="18" charset="0"/>
            <a:cs typeface="Times New Roman" pitchFamily="18" charset="0"/>
          </a:endParaRPr>
        </a:p>
      </dgm:t>
    </dgm:pt>
    <dgm:pt modelId="{156710C0-24DE-41AB-8FD4-718C14F809C8}" type="sibTrans" cxnId="{5F710657-06E4-4DE4-BD9F-A9511AD9D99F}">
      <dgm:prSet custT="1"/>
      <dgm:spPr>
        <a:ln w="76200">
          <a:solidFill>
            <a:schemeClr val="bg1"/>
          </a:solidFill>
        </a:ln>
      </dgm:spPr>
      <dgm:t>
        <a:bodyPr/>
        <a:lstStyle/>
        <a:p>
          <a:endParaRPr lang="vi-VN" sz="2800">
            <a:latin typeface="Times New Roman" pitchFamily="18" charset="0"/>
            <a:cs typeface="Times New Roman" pitchFamily="18" charset="0"/>
          </a:endParaRPr>
        </a:p>
      </dgm:t>
    </dgm:pt>
    <dgm:pt modelId="{2341213A-D466-44B5-B274-337057713D24}">
      <dgm:prSet custT="1"/>
      <dgm:spPr/>
      <dgm:t>
        <a:bodyPr/>
        <a:lstStyle/>
        <a:p>
          <a:r>
            <a:rPr lang="en-US" sz="2800" dirty="0" smtClean="0">
              <a:latin typeface="Times New Roman" pitchFamily="18" charset="0"/>
              <a:cs typeface="Times New Roman" pitchFamily="18" charset="0"/>
            </a:rPr>
            <a:t>B. </a:t>
          </a:r>
          <a:r>
            <a:rPr lang="vi-VN" sz="2800" dirty="0" smtClean="0">
              <a:latin typeface="Times New Roman" pitchFamily="18" charset="0"/>
              <a:cs typeface="Times New Roman" pitchFamily="18" charset="0"/>
            </a:rPr>
            <a:t>Đi du lịch nước ngoài</a:t>
          </a:r>
          <a:endParaRPr lang="vi-VN" sz="2800" dirty="0">
            <a:latin typeface="Times New Roman" pitchFamily="18" charset="0"/>
            <a:cs typeface="Times New Roman" pitchFamily="18" charset="0"/>
          </a:endParaRPr>
        </a:p>
      </dgm:t>
    </dgm:pt>
    <dgm:pt modelId="{0D05C396-0BAD-42B1-A649-27256B33D04A}" type="parTrans" cxnId="{6A1B2A00-E86C-4E43-9815-E3D5197A59E9}">
      <dgm:prSet/>
      <dgm:spPr/>
      <dgm:t>
        <a:bodyPr/>
        <a:lstStyle/>
        <a:p>
          <a:endParaRPr lang="vi-VN" sz="2800">
            <a:latin typeface="Times New Roman" pitchFamily="18" charset="0"/>
            <a:cs typeface="Times New Roman" pitchFamily="18" charset="0"/>
          </a:endParaRPr>
        </a:p>
      </dgm:t>
    </dgm:pt>
    <dgm:pt modelId="{C8E61D06-5152-4613-B2D4-1EE587F3B8D2}" type="sibTrans" cxnId="{6A1B2A00-E86C-4E43-9815-E3D5197A59E9}">
      <dgm:prSet custT="1"/>
      <dgm:spPr>
        <a:ln w="76200">
          <a:solidFill>
            <a:schemeClr val="bg1"/>
          </a:solidFill>
        </a:ln>
      </dgm:spPr>
      <dgm:t>
        <a:bodyPr/>
        <a:lstStyle/>
        <a:p>
          <a:endParaRPr lang="vi-VN" sz="2800">
            <a:latin typeface="Times New Roman" pitchFamily="18" charset="0"/>
            <a:cs typeface="Times New Roman" pitchFamily="18" charset="0"/>
          </a:endParaRPr>
        </a:p>
      </dgm:t>
    </dgm:pt>
    <dgm:pt modelId="{E0D21FC4-5D9F-48BA-BA02-529224E253C3}">
      <dgm:prSet custT="1"/>
      <dgm:spPr/>
      <dgm:t>
        <a:bodyPr/>
        <a:lstStyle/>
        <a:p>
          <a:r>
            <a:rPr lang="en-US" sz="2800" dirty="0" smtClean="0">
              <a:latin typeface="Times New Roman" pitchFamily="18" charset="0"/>
              <a:cs typeface="Times New Roman" pitchFamily="18" charset="0"/>
            </a:rPr>
            <a:t>C. </a:t>
          </a:r>
          <a:r>
            <a:rPr lang="vi-VN" sz="2800" dirty="0" smtClean="0">
              <a:latin typeface="Times New Roman" pitchFamily="18" charset="0"/>
              <a:cs typeface="Times New Roman" pitchFamily="18" charset="0"/>
            </a:rPr>
            <a:t>Đi du lịch vũng tàu</a:t>
          </a:r>
          <a:endParaRPr lang="vi-VN" sz="2800" dirty="0">
            <a:latin typeface="Times New Roman" pitchFamily="18" charset="0"/>
            <a:cs typeface="Times New Roman" pitchFamily="18" charset="0"/>
          </a:endParaRPr>
        </a:p>
      </dgm:t>
    </dgm:pt>
    <dgm:pt modelId="{05895A53-903C-4F3B-90B7-32C8C90D0C09}" type="parTrans" cxnId="{D51B61AC-24FA-425F-9A30-630E2A835F3F}">
      <dgm:prSet/>
      <dgm:spPr/>
      <dgm:t>
        <a:bodyPr/>
        <a:lstStyle/>
        <a:p>
          <a:endParaRPr lang="vi-VN" sz="2800">
            <a:latin typeface="Times New Roman" pitchFamily="18" charset="0"/>
            <a:cs typeface="Times New Roman" pitchFamily="18" charset="0"/>
          </a:endParaRPr>
        </a:p>
      </dgm:t>
    </dgm:pt>
    <dgm:pt modelId="{9D6E6D2B-D86E-445A-8F3D-1DC0A355BFFD}" type="sibTrans" cxnId="{D51B61AC-24FA-425F-9A30-630E2A835F3F}">
      <dgm:prSet custT="1"/>
      <dgm:spPr>
        <a:ln w="76200">
          <a:solidFill>
            <a:schemeClr val="bg1"/>
          </a:solidFill>
        </a:ln>
      </dgm:spPr>
      <dgm:t>
        <a:bodyPr/>
        <a:lstStyle/>
        <a:p>
          <a:endParaRPr lang="vi-VN" sz="2800">
            <a:latin typeface="Times New Roman" pitchFamily="18" charset="0"/>
            <a:cs typeface="Times New Roman" pitchFamily="18" charset="0"/>
          </a:endParaRPr>
        </a:p>
      </dgm:t>
    </dgm:pt>
    <dgm:pt modelId="{6A8B0649-5A49-4572-9180-8DC1B98C4B3D}">
      <dgm:prSet custT="1"/>
      <dgm:spPr/>
      <dgm:t>
        <a:bodyPr/>
        <a:lstStyle/>
        <a:p>
          <a:r>
            <a:rPr lang="en-US" sz="2800" dirty="0" smtClean="0">
              <a:latin typeface="Times New Roman" pitchFamily="18" charset="0"/>
              <a:cs typeface="Times New Roman" pitchFamily="18" charset="0"/>
            </a:rPr>
            <a:t>D.</a:t>
          </a:r>
          <a:r>
            <a:rPr lang="vi-VN" sz="2800" dirty="0" smtClean="0">
              <a:latin typeface="Times New Roman" pitchFamily="18" charset="0"/>
              <a:cs typeface="Times New Roman" pitchFamily="18" charset="0"/>
            </a:rPr>
            <a:t>Về quê ở với ôn nội</a:t>
          </a:r>
          <a:endParaRPr lang="vi-VN" sz="2800" dirty="0">
            <a:latin typeface="Times New Roman" pitchFamily="18" charset="0"/>
            <a:cs typeface="Times New Roman" pitchFamily="18" charset="0"/>
          </a:endParaRPr>
        </a:p>
      </dgm:t>
    </dgm:pt>
    <dgm:pt modelId="{1C86AC29-2E9D-4709-8ABD-D8C4EBEE8AAF}" type="parTrans" cxnId="{B9CF184B-BA11-4295-A5C9-39E507BB6FB6}">
      <dgm:prSet/>
      <dgm:spPr/>
      <dgm:t>
        <a:bodyPr/>
        <a:lstStyle/>
        <a:p>
          <a:endParaRPr lang="vi-VN" sz="2800">
            <a:latin typeface="Times New Roman" pitchFamily="18" charset="0"/>
            <a:cs typeface="Times New Roman" pitchFamily="18" charset="0"/>
          </a:endParaRPr>
        </a:p>
      </dgm:t>
    </dgm:pt>
    <dgm:pt modelId="{284F23AF-34C8-45D8-85F3-3DDC8C4D6904}" type="sibTrans" cxnId="{B9CF184B-BA11-4295-A5C9-39E507BB6FB6}">
      <dgm:prSet custT="1"/>
      <dgm:spPr>
        <a:ln w="76200">
          <a:solidFill>
            <a:schemeClr val="bg1"/>
          </a:solidFill>
        </a:ln>
      </dgm:spPr>
      <dgm:t>
        <a:bodyPr/>
        <a:lstStyle/>
        <a:p>
          <a:endParaRPr lang="vi-VN" sz="2800">
            <a:latin typeface="Times New Roman" pitchFamily="18" charset="0"/>
            <a:cs typeface="Times New Roman" pitchFamily="18" charset="0"/>
          </a:endParaRPr>
        </a:p>
      </dgm:t>
    </dgm:pt>
    <dgm:pt modelId="{3E8A4A64-7F42-4EF7-90FF-5C11911E101F}" type="pres">
      <dgm:prSet presAssocID="{B80D79F7-7C2E-48C5-963D-1C07356B5582}" presName="cycle" presStyleCnt="0">
        <dgm:presLayoutVars>
          <dgm:dir/>
          <dgm:resizeHandles val="exact"/>
        </dgm:presLayoutVars>
      </dgm:prSet>
      <dgm:spPr/>
      <dgm:t>
        <a:bodyPr/>
        <a:lstStyle/>
        <a:p>
          <a:endParaRPr lang="en-US"/>
        </a:p>
      </dgm:t>
    </dgm:pt>
    <dgm:pt modelId="{666E77F1-4CE3-4BB1-BD33-BEF6F9892FAA}" type="pres">
      <dgm:prSet presAssocID="{8A6C94BC-2E1B-4DE1-970B-2FD3066ED1D8}" presName="node" presStyleLbl="node1" presStyleIdx="0" presStyleCnt="4">
        <dgm:presLayoutVars>
          <dgm:bulletEnabled val="1"/>
        </dgm:presLayoutVars>
      </dgm:prSet>
      <dgm:spPr/>
      <dgm:t>
        <a:bodyPr/>
        <a:lstStyle/>
        <a:p>
          <a:endParaRPr lang="en-US"/>
        </a:p>
      </dgm:t>
    </dgm:pt>
    <dgm:pt modelId="{0840B3D4-72FB-451C-B329-AB0CDD1C36BD}" type="pres">
      <dgm:prSet presAssocID="{8A6C94BC-2E1B-4DE1-970B-2FD3066ED1D8}" presName="spNode" presStyleCnt="0"/>
      <dgm:spPr/>
    </dgm:pt>
    <dgm:pt modelId="{BDDC2B2A-913F-4D1C-AFBC-1CD768D8E4D8}" type="pres">
      <dgm:prSet presAssocID="{156710C0-24DE-41AB-8FD4-718C14F809C8}" presName="sibTrans" presStyleLbl="sibTrans1D1" presStyleIdx="0" presStyleCnt="4"/>
      <dgm:spPr/>
      <dgm:t>
        <a:bodyPr/>
        <a:lstStyle/>
        <a:p>
          <a:endParaRPr lang="en-US"/>
        </a:p>
      </dgm:t>
    </dgm:pt>
    <dgm:pt modelId="{696C6ACF-2ED1-460D-9A18-00F80408DE25}" type="pres">
      <dgm:prSet presAssocID="{2341213A-D466-44B5-B274-337057713D24}" presName="node" presStyleLbl="node1" presStyleIdx="1" presStyleCnt="4">
        <dgm:presLayoutVars>
          <dgm:bulletEnabled val="1"/>
        </dgm:presLayoutVars>
      </dgm:prSet>
      <dgm:spPr/>
      <dgm:t>
        <a:bodyPr/>
        <a:lstStyle/>
        <a:p>
          <a:endParaRPr lang="en-US"/>
        </a:p>
      </dgm:t>
    </dgm:pt>
    <dgm:pt modelId="{A8D5BFE2-2088-47A3-9995-FF3D5EFE8DF9}" type="pres">
      <dgm:prSet presAssocID="{2341213A-D466-44B5-B274-337057713D24}" presName="spNode" presStyleCnt="0"/>
      <dgm:spPr/>
    </dgm:pt>
    <dgm:pt modelId="{256A3E5B-D5C4-465D-AA06-7E4AA6811228}" type="pres">
      <dgm:prSet presAssocID="{C8E61D06-5152-4613-B2D4-1EE587F3B8D2}" presName="sibTrans" presStyleLbl="sibTrans1D1" presStyleIdx="1" presStyleCnt="4"/>
      <dgm:spPr/>
      <dgm:t>
        <a:bodyPr/>
        <a:lstStyle/>
        <a:p>
          <a:endParaRPr lang="en-US"/>
        </a:p>
      </dgm:t>
    </dgm:pt>
    <dgm:pt modelId="{14451FAD-7B61-4EB2-91A3-5C456F542BF6}" type="pres">
      <dgm:prSet presAssocID="{E0D21FC4-5D9F-48BA-BA02-529224E253C3}" presName="node" presStyleLbl="node1" presStyleIdx="2" presStyleCnt="4">
        <dgm:presLayoutVars>
          <dgm:bulletEnabled val="1"/>
        </dgm:presLayoutVars>
      </dgm:prSet>
      <dgm:spPr/>
      <dgm:t>
        <a:bodyPr/>
        <a:lstStyle/>
        <a:p>
          <a:endParaRPr lang="en-US"/>
        </a:p>
      </dgm:t>
    </dgm:pt>
    <dgm:pt modelId="{EC4BCD7A-47F3-4F2B-A372-F360F635497A}" type="pres">
      <dgm:prSet presAssocID="{E0D21FC4-5D9F-48BA-BA02-529224E253C3}" presName="spNode" presStyleCnt="0"/>
      <dgm:spPr/>
    </dgm:pt>
    <dgm:pt modelId="{F086D05F-6BF1-40C7-B9D3-819B17EF5810}" type="pres">
      <dgm:prSet presAssocID="{9D6E6D2B-D86E-445A-8F3D-1DC0A355BFFD}" presName="sibTrans" presStyleLbl="sibTrans1D1" presStyleIdx="2" presStyleCnt="4"/>
      <dgm:spPr/>
      <dgm:t>
        <a:bodyPr/>
        <a:lstStyle/>
        <a:p>
          <a:endParaRPr lang="en-US"/>
        </a:p>
      </dgm:t>
    </dgm:pt>
    <dgm:pt modelId="{99E3CB67-6AEF-47B5-81E8-B755817A25A3}" type="pres">
      <dgm:prSet presAssocID="{6A8B0649-5A49-4572-9180-8DC1B98C4B3D}" presName="node" presStyleLbl="node1" presStyleIdx="3" presStyleCnt="4">
        <dgm:presLayoutVars>
          <dgm:bulletEnabled val="1"/>
        </dgm:presLayoutVars>
      </dgm:prSet>
      <dgm:spPr/>
      <dgm:t>
        <a:bodyPr/>
        <a:lstStyle/>
        <a:p>
          <a:endParaRPr lang="en-US"/>
        </a:p>
      </dgm:t>
    </dgm:pt>
    <dgm:pt modelId="{CE92C694-0AD6-44A3-A183-BF32083775F4}" type="pres">
      <dgm:prSet presAssocID="{6A8B0649-5A49-4572-9180-8DC1B98C4B3D}" presName="spNode" presStyleCnt="0"/>
      <dgm:spPr/>
    </dgm:pt>
    <dgm:pt modelId="{4DA11A6E-7BDA-4D9B-BCCD-9B57AACFCC63}" type="pres">
      <dgm:prSet presAssocID="{284F23AF-34C8-45D8-85F3-3DDC8C4D6904}" presName="sibTrans" presStyleLbl="sibTrans1D1" presStyleIdx="3" presStyleCnt="4"/>
      <dgm:spPr/>
      <dgm:t>
        <a:bodyPr/>
        <a:lstStyle/>
        <a:p>
          <a:endParaRPr lang="en-US"/>
        </a:p>
      </dgm:t>
    </dgm:pt>
  </dgm:ptLst>
  <dgm:cxnLst>
    <dgm:cxn modelId="{AC9FD7E2-2024-4665-9778-3924B79ABDAF}" type="presOf" srcId="{156710C0-24DE-41AB-8FD4-718C14F809C8}" destId="{BDDC2B2A-913F-4D1C-AFBC-1CD768D8E4D8}" srcOrd="0" destOrd="0" presId="urn:microsoft.com/office/officeart/2005/8/layout/cycle6"/>
    <dgm:cxn modelId="{C87D1F59-1698-42FB-BEA4-09F214272D3E}" type="presOf" srcId="{2341213A-D466-44B5-B274-337057713D24}" destId="{696C6ACF-2ED1-460D-9A18-00F80408DE25}" srcOrd="0" destOrd="0" presId="urn:microsoft.com/office/officeart/2005/8/layout/cycle6"/>
    <dgm:cxn modelId="{5B2A7E5D-0074-45E5-ABA8-166CC6825546}" type="presOf" srcId="{C8E61D06-5152-4613-B2D4-1EE587F3B8D2}" destId="{256A3E5B-D5C4-465D-AA06-7E4AA6811228}" srcOrd="0" destOrd="0" presId="urn:microsoft.com/office/officeart/2005/8/layout/cycle6"/>
    <dgm:cxn modelId="{D51B61AC-24FA-425F-9A30-630E2A835F3F}" srcId="{B80D79F7-7C2E-48C5-963D-1C07356B5582}" destId="{E0D21FC4-5D9F-48BA-BA02-529224E253C3}" srcOrd="2" destOrd="0" parTransId="{05895A53-903C-4F3B-90B7-32C8C90D0C09}" sibTransId="{9D6E6D2B-D86E-445A-8F3D-1DC0A355BFFD}"/>
    <dgm:cxn modelId="{EBE178F8-7752-4453-BF7B-04DCAE6FB825}" type="presOf" srcId="{284F23AF-34C8-45D8-85F3-3DDC8C4D6904}" destId="{4DA11A6E-7BDA-4D9B-BCCD-9B57AACFCC63}" srcOrd="0" destOrd="0" presId="urn:microsoft.com/office/officeart/2005/8/layout/cycle6"/>
    <dgm:cxn modelId="{B9CF184B-BA11-4295-A5C9-39E507BB6FB6}" srcId="{B80D79F7-7C2E-48C5-963D-1C07356B5582}" destId="{6A8B0649-5A49-4572-9180-8DC1B98C4B3D}" srcOrd="3" destOrd="0" parTransId="{1C86AC29-2E9D-4709-8ABD-D8C4EBEE8AAF}" sibTransId="{284F23AF-34C8-45D8-85F3-3DDC8C4D6904}"/>
    <dgm:cxn modelId="{7411E966-5B1A-4C89-B1E8-15D863DDEE57}" type="presOf" srcId="{6A8B0649-5A49-4572-9180-8DC1B98C4B3D}" destId="{99E3CB67-6AEF-47B5-81E8-B755817A25A3}" srcOrd="0" destOrd="0" presId="urn:microsoft.com/office/officeart/2005/8/layout/cycle6"/>
    <dgm:cxn modelId="{5F710657-06E4-4DE4-BD9F-A9511AD9D99F}" srcId="{B80D79F7-7C2E-48C5-963D-1C07356B5582}" destId="{8A6C94BC-2E1B-4DE1-970B-2FD3066ED1D8}" srcOrd="0" destOrd="0" parTransId="{1047A2AA-CF4E-4855-9F09-221882582766}" sibTransId="{156710C0-24DE-41AB-8FD4-718C14F809C8}"/>
    <dgm:cxn modelId="{E680A50A-BC2D-4063-8D22-3442AF2734DE}" type="presOf" srcId="{B80D79F7-7C2E-48C5-963D-1C07356B5582}" destId="{3E8A4A64-7F42-4EF7-90FF-5C11911E101F}" srcOrd="0" destOrd="0" presId="urn:microsoft.com/office/officeart/2005/8/layout/cycle6"/>
    <dgm:cxn modelId="{7A5CE267-E7E9-4EA7-8CF5-7F69BE6CE262}" type="presOf" srcId="{E0D21FC4-5D9F-48BA-BA02-529224E253C3}" destId="{14451FAD-7B61-4EB2-91A3-5C456F542BF6}" srcOrd="0" destOrd="0" presId="urn:microsoft.com/office/officeart/2005/8/layout/cycle6"/>
    <dgm:cxn modelId="{E7966C4D-8977-4243-B64C-8B0182CE724A}" type="presOf" srcId="{8A6C94BC-2E1B-4DE1-970B-2FD3066ED1D8}" destId="{666E77F1-4CE3-4BB1-BD33-BEF6F9892FAA}" srcOrd="0" destOrd="0" presId="urn:microsoft.com/office/officeart/2005/8/layout/cycle6"/>
    <dgm:cxn modelId="{6A1B2A00-E86C-4E43-9815-E3D5197A59E9}" srcId="{B80D79F7-7C2E-48C5-963D-1C07356B5582}" destId="{2341213A-D466-44B5-B274-337057713D24}" srcOrd="1" destOrd="0" parTransId="{0D05C396-0BAD-42B1-A649-27256B33D04A}" sibTransId="{C8E61D06-5152-4613-B2D4-1EE587F3B8D2}"/>
    <dgm:cxn modelId="{DA561CCD-B342-4C43-81CA-984126744A03}" type="presOf" srcId="{9D6E6D2B-D86E-445A-8F3D-1DC0A355BFFD}" destId="{F086D05F-6BF1-40C7-B9D3-819B17EF5810}" srcOrd="0" destOrd="0" presId="urn:microsoft.com/office/officeart/2005/8/layout/cycle6"/>
    <dgm:cxn modelId="{CBEB88CD-5A73-4907-9B0E-356514C14F51}" type="presParOf" srcId="{3E8A4A64-7F42-4EF7-90FF-5C11911E101F}" destId="{666E77F1-4CE3-4BB1-BD33-BEF6F9892FAA}" srcOrd="0" destOrd="0" presId="urn:microsoft.com/office/officeart/2005/8/layout/cycle6"/>
    <dgm:cxn modelId="{E331F2E1-7F82-4318-AA1C-A7EE06DC1C39}" type="presParOf" srcId="{3E8A4A64-7F42-4EF7-90FF-5C11911E101F}" destId="{0840B3D4-72FB-451C-B329-AB0CDD1C36BD}" srcOrd="1" destOrd="0" presId="urn:microsoft.com/office/officeart/2005/8/layout/cycle6"/>
    <dgm:cxn modelId="{274D460A-353B-4682-9336-A68957A61AD3}" type="presParOf" srcId="{3E8A4A64-7F42-4EF7-90FF-5C11911E101F}" destId="{BDDC2B2A-913F-4D1C-AFBC-1CD768D8E4D8}" srcOrd="2" destOrd="0" presId="urn:microsoft.com/office/officeart/2005/8/layout/cycle6"/>
    <dgm:cxn modelId="{F1FD2E71-58D9-430E-8020-2E39CDE1D6A4}" type="presParOf" srcId="{3E8A4A64-7F42-4EF7-90FF-5C11911E101F}" destId="{696C6ACF-2ED1-460D-9A18-00F80408DE25}" srcOrd="3" destOrd="0" presId="urn:microsoft.com/office/officeart/2005/8/layout/cycle6"/>
    <dgm:cxn modelId="{22DE9E65-1300-4741-9CF1-2F1A1B1FF317}" type="presParOf" srcId="{3E8A4A64-7F42-4EF7-90FF-5C11911E101F}" destId="{A8D5BFE2-2088-47A3-9995-FF3D5EFE8DF9}" srcOrd="4" destOrd="0" presId="urn:microsoft.com/office/officeart/2005/8/layout/cycle6"/>
    <dgm:cxn modelId="{E5A974C7-9791-4972-92FD-065B8217A912}" type="presParOf" srcId="{3E8A4A64-7F42-4EF7-90FF-5C11911E101F}" destId="{256A3E5B-D5C4-465D-AA06-7E4AA6811228}" srcOrd="5" destOrd="0" presId="urn:microsoft.com/office/officeart/2005/8/layout/cycle6"/>
    <dgm:cxn modelId="{9DD0381F-6D8B-4554-AF4D-7AAFC5888D3B}" type="presParOf" srcId="{3E8A4A64-7F42-4EF7-90FF-5C11911E101F}" destId="{14451FAD-7B61-4EB2-91A3-5C456F542BF6}" srcOrd="6" destOrd="0" presId="urn:microsoft.com/office/officeart/2005/8/layout/cycle6"/>
    <dgm:cxn modelId="{DE29F9B0-4175-496A-AEBF-DC84EF097FE9}" type="presParOf" srcId="{3E8A4A64-7F42-4EF7-90FF-5C11911E101F}" destId="{EC4BCD7A-47F3-4F2B-A372-F360F635497A}" srcOrd="7" destOrd="0" presId="urn:microsoft.com/office/officeart/2005/8/layout/cycle6"/>
    <dgm:cxn modelId="{6C3D1DC4-F80C-4879-AFC9-F88E270877BE}" type="presParOf" srcId="{3E8A4A64-7F42-4EF7-90FF-5C11911E101F}" destId="{F086D05F-6BF1-40C7-B9D3-819B17EF5810}" srcOrd="8" destOrd="0" presId="urn:microsoft.com/office/officeart/2005/8/layout/cycle6"/>
    <dgm:cxn modelId="{5C60F5E8-5ED5-4A26-AE3E-F592664615E0}" type="presParOf" srcId="{3E8A4A64-7F42-4EF7-90FF-5C11911E101F}" destId="{99E3CB67-6AEF-47B5-81E8-B755817A25A3}" srcOrd="9" destOrd="0" presId="urn:microsoft.com/office/officeart/2005/8/layout/cycle6"/>
    <dgm:cxn modelId="{EAC31B51-E413-455E-8514-36097250309E}" type="presParOf" srcId="{3E8A4A64-7F42-4EF7-90FF-5C11911E101F}" destId="{CE92C694-0AD6-44A3-A183-BF32083775F4}" srcOrd="10" destOrd="0" presId="urn:microsoft.com/office/officeart/2005/8/layout/cycle6"/>
    <dgm:cxn modelId="{76A4C3A1-F427-4A6D-AB47-D6EABB00358D}" type="presParOf" srcId="{3E8A4A64-7F42-4EF7-90FF-5C11911E101F}" destId="{4DA11A6E-7BDA-4D9B-BCCD-9B57AACFCC63}" srcOrd="11"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976EB5-F6D7-4EBF-9AF5-D50D2D971659}" type="doc">
      <dgm:prSet loTypeId="urn:microsoft.com/office/officeart/2005/8/layout/matrix2" loCatId="matrix" qsTypeId="urn:microsoft.com/office/officeart/2005/8/quickstyle/simple5" qsCatId="simple" csTypeId="urn:microsoft.com/office/officeart/2005/8/colors/colorful4" csCatId="colorful" phldr="1"/>
      <dgm:spPr/>
      <dgm:t>
        <a:bodyPr/>
        <a:lstStyle/>
        <a:p>
          <a:endParaRPr lang="vi-VN"/>
        </a:p>
      </dgm:t>
    </dgm:pt>
    <dgm:pt modelId="{0E392671-CB00-464E-AAF0-4B255EC8DD9B}">
      <dgm:prSet custT="1"/>
      <dgm:spPr/>
      <dgm:t>
        <a:bodyPr/>
        <a:lstStyle/>
        <a:p>
          <a:pPr rtl="0"/>
          <a:r>
            <a:rPr lang="vi-VN" sz="2400" dirty="0" smtClean="0">
              <a:latin typeface="Times New Roman" pitchFamily="18" charset="0"/>
              <a:cs typeface="Times New Roman" pitchFamily="18" charset="0"/>
            </a:rPr>
            <a:t>A.Ba ông cháu ra vườn, quét lá rụng, vun gốc cây, tìm những trái cây chín vàng.</a:t>
          </a:r>
          <a:endParaRPr lang="vi-VN" sz="2400" dirty="0">
            <a:latin typeface="Times New Roman" pitchFamily="18" charset="0"/>
            <a:cs typeface="Times New Roman" pitchFamily="18" charset="0"/>
          </a:endParaRPr>
        </a:p>
      </dgm:t>
    </dgm:pt>
    <dgm:pt modelId="{3295BEC5-79A5-4752-A2E3-9EB6D2847A0F}" type="parTrans" cxnId="{32616620-2550-40EF-9DDE-E001F57EF062}">
      <dgm:prSet/>
      <dgm:spPr/>
      <dgm:t>
        <a:bodyPr/>
        <a:lstStyle/>
        <a:p>
          <a:endParaRPr lang="vi-VN" sz="2400">
            <a:latin typeface="Times New Roman" pitchFamily="18" charset="0"/>
            <a:cs typeface="Times New Roman" pitchFamily="18" charset="0"/>
          </a:endParaRPr>
        </a:p>
      </dgm:t>
    </dgm:pt>
    <dgm:pt modelId="{1916C359-C13F-4908-BDCE-D90E99FAD759}" type="sibTrans" cxnId="{32616620-2550-40EF-9DDE-E001F57EF062}">
      <dgm:prSet/>
      <dgm:spPr/>
      <dgm:t>
        <a:bodyPr/>
        <a:lstStyle/>
        <a:p>
          <a:endParaRPr lang="vi-VN" sz="2400">
            <a:latin typeface="Times New Roman" pitchFamily="18" charset="0"/>
            <a:cs typeface="Times New Roman" pitchFamily="18" charset="0"/>
          </a:endParaRPr>
        </a:p>
      </dgm:t>
    </dgm:pt>
    <dgm:pt modelId="{ADF10FEB-8219-4FDB-B966-E8CB9C1D7CFB}">
      <dgm:prSet custT="1"/>
      <dgm:spPr/>
      <dgm:t>
        <a:bodyPr/>
        <a:lstStyle/>
        <a:p>
          <a:r>
            <a:rPr lang="vi-VN" sz="2400" dirty="0" smtClean="0">
              <a:latin typeface="Times New Roman" pitchFamily="18" charset="0"/>
              <a:cs typeface="Times New Roman" pitchFamily="18" charset="0"/>
            </a:rPr>
            <a:t>B. Ba ông cháu đi chơi  quanh làng</a:t>
          </a:r>
          <a:endParaRPr lang="vi-VN" sz="2400" dirty="0">
            <a:latin typeface="Times New Roman" pitchFamily="18" charset="0"/>
            <a:cs typeface="Times New Roman" pitchFamily="18" charset="0"/>
          </a:endParaRPr>
        </a:p>
      </dgm:t>
    </dgm:pt>
    <dgm:pt modelId="{78D0BE7D-5446-462D-9C8B-02A914C15CF6}" type="parTrans" cxnId="{1792ECE0-B5B8-4705-B7AE-ADDBE73F36BE}">
      <dgm:prSet/>
      <dgm:spPr/>
      <dgm:t>
        <a:bodyPr/>
        <a:lstStyle/>
        <a:p>
          <a:endParaRPr lang="vi-VN" sz="2400">
            <a:latin typeface="Times New Roman" pitchFamily="18" charset="0"/>
            <a:cs typeface="Times New Roman" pitchFamily="18" charset="0"/>
          </a:endParaRPr>
        </a:p>
      </dgm:t>
    </dgm:pt>
    <dgm:pt modelId="{3E4F7E2A-C593-4924-BE30-3167B8D6EB94}" type="sibTrans" cxnId="{1792ECE0-B5B8-4705-B7AE-ADDBE73F36BE}">
      <dgm:prSet/>
      <dgm:spPr/>
      <dgm:t>
        <a:bodyPr/>
        <a:lstStyle/>
        <a:p>
          <a:endParaRPr lang="vi-VN" sz="2400">
            <a:latin typeface="Times New Roman" pitchFamily="18" charset="0"/>
            <a:cs typeface="Times New Roman" pitchFamily="18" charset="0"/>
          </a:endParaRPr>
        </a:p>
      </dgm:t>
    </dgm:pt>
    <dgm:pt modelId="{C2E2295A-F53D-4A53-B1C2-C21F7507406D}">
      <dgm:prSet custT="1"/>
      <dgm:spPr/>
      <dgm:t>
        <a:bodyPr/>
        <a:lstStyle/>
        <a:p>
          <a:r>
            <a:rPr lang="vi-VN" sz="2400" dirty="0" smtClean="0">
              <a:latin typeface="Times New Roman" pitchFamily="18" charset="0"/>
              <a:cs typeface="Times New Roman" pitchFamily="18" charset="0"/>
            </a:rPr>
            <a:t>C. Ba ông cháu làm đồ mỹ nghệ</a:t>
          </a:r>
          <a:endParaRPr lang="vi-VN" sz="2400" dirty="0">
            <a:latin typeface="Times New Roman" pitchFamily="18" charset="0"/>
            <a:cs typeface="Times New Roman" pitchFamily="18" charset="0"/>
          </a:endParaRPr>
        </a:p>
      </dgm:t>
    </dgm:pt>
    <dgm:pt modelId="{C55AE84C-B464-4BBC-A1D7-83E2F948C2C4}" type="parTrans" cxnId="{2A7B18E1-F5CD-4F20-8F6E-7F18E3F514A2}">
      <dgm:prSet/>
      <dgm:spPr/>
      <dgm:t>
        <a:bodyPr/>
        <a:lstStyle/>
        <a:p>
          <a:endParaRPr lang="vi-VN" sz="2400">
            <a:latin typeface="Times New Roman" pitchFamily="18" charset="0"/>
            <a:cs typeface="Times New Roman" pitchFamily="18" charset="0"/>
          </a:endParaRPr>
        </a:p>
      </dgm:t>
    </dgm:pt>
    <dgm:pt modelId="{C1840CEA-9654-4C66-AFDC-C0DD4DF645BB}" type="sibTrans" cxnId="{2A7B18E1-F5CD-4F20-8F6E-7F18E3F514A2}">
      <dgm:prSet/>
      <dgm:spPr/>
      <dgm:t>
        <a:bodyPr/>
        <a:lstStyle/>
        <a:p>
          <a:endParaRPr lang="vi-VN" sz="2400">
            <a:latin typeface="Times New Roman" pitchFamily="18" charset="0"/>
            <a:cs typeface="Times New Roman" pitchFamily="18" charset="0"/>
          </a:endParaRPr>
        </a:p>
      </dgm:t>
    </dgm:pt>
    <dgm:pt modelId="{DE027EA1-4F4B-4569-B3C7-18F6CCE47734}">
      <dgm:prSet custT="1"/>
      <dgm:spPr/>
      <dgm:t>
        <a:bodyPr/>
        <a:lstStyle/>
        <a:p>
          <a:r>
            <a:rPr lang="vi-VN" sz="2400" dirty="0" smtClean="0">
              <a:latin typeface="Times New Roman" pitchFamily="18" charset="0"/>
              <a:cs typeface="Times New Roman" pitchFamily="18" charset="0"/>
            </a:rPr>
            <a:t>D. Ba ông cháu xem tivi</a:t>
          </a:r>
          <a:endParaRPr lang="vi-VN" sz="2400" dirty="0">
            <a:latin typeface="Times New Roman" pitchFamily="18" charset="0"/>
            <a:cs typeface="Times New Roman" pitchFamily="18" charset="0"/>
          </a:endParaRPr>
        </a:p>
      </dgm:t>
    </dgm:pt>
    <dgm:pt modelId="{053E0426-3948-4C14-BAAF-C02687BDF1AA}" type="parTrans" cxnId="{FADEEB42-8583-440F-BC88-467011AF664C}">
      <dgm:prSet/>
      <dgm:spPr/>
      <dgm:t>
        <a:bodyPr/>
        <a:lstStyle/>
        <a:p>
          <a:endParaRPr lang="vi-VN" sz="2400">
            <a:latin typeface="Times New Roman" pitchFamily="18" charset="0"/>
            <a:cs typeface="Times New Roman" pitchFamily="18" charset="0"/>
          </a:endParaRPr>
        </a:p>
      </dgm:t>
    </dgm:pt>
    <dgm:pt modelId="{CFAA37A7-105E-4650-B146-10521839420D}" type="sibTrans" cxnId="{FADEEB42-8583-440F-BC88-467011AF664C}">
      <dgm:prSet/>
      <dgm:spPr/>
      <dgm:t>
        <a:bodyPr/>
        <a:lstStyle/>
        <a:p>
          <a:endParaRPr lang="vi-VN" sz="2400">
            <a:latin typeface="Times New Roman" pitchFamily="18" charset="0"/>
            <a:cs typeface="Times New Roman" pitchFamily="18" charset="0"/>
          </a:endParaRPr>
        </a:p>
      </dgm:t>
    </dgm:pt>
    <dgm:pt modelId="{34E7417A-B96A-4AC3-9827-A3F1950C3AC0}" type="pres">
      <dgm:prSet presAssocID="{0E976EB5-F6D7-4EBF-9AF5-D50D2D971659}" presName="matrix" presStyleCnt="0">
        <dgm:presLayoutVars>
          <dgm:chMax val="1"/>
          <dgm:dir/>
          <dgm:resizeHandles val="exact"/>
        </dgm:presLayoutVars>
      </dgm:prSet>
      <dgm:spPr/>
      <dgm:t>
        <a:bodyPr/>
        <a:lstStyle/>
        <a:p>
          <a:endParaRPr lang="en-US"/>
        </a:p>
      </dgm:t>
    </dgm:pt>
    <dgm:pt modelId="{3F196DF5-C7E6-4A4F-8EFE-3E1AE3E59FB4}" type="pres">
      <dgm:prSet presAssocID="{0E976EB5-F6D7-4EBF-9AF5-D50D2D971659}" presName="axisShape" presStyleLbl="bgShp" presStyleIdx="0" presStyleCnt="1" custScaleX="124675"/>
      <dgm:spPr/>
    </dgm:pt>
    <dgm:pt modelId="{DA4B5F01-A316-437B-B88C-E28FC9E405B9}" type="pres">
      <dgm:prSet presAssocID="{0E976EB5-F6D7-4EBF-9AF5-D50D2D971659}" presName="rect1" presStyleLbl="node1" presStyleIdx="0" presStyleCnt="4" custScaleX="136980" custLinFactNeighborX="-15617" custLinFactNeighborY="3068">
        <dgm:presLayoutVars>
          <dgm:chMax val="0"/>
          <dgm:chPref val="0"/>
          <dgm:bulletEnabled val="1"/>
        </dgm:presLayoutVars>
      </dgm:prSet>
      <dgm:spPr/>
      <dgm:t>
        <a:bodyPr/>
        <a:lstStyle/>
        <a:p>
          <a:endParaRPr lang="en-US"/>
        </a:p>
      </dgm:t>
    </dgm:pt>
    <dgm:pt modelId="{96C6D37D-3AC3-47D0-A7FC-953838D7D856}" type="pres">
      <dgm:prSet presAssocID="{0E976EB5-F6D7-4EBF-9AF5-D50D2D971659}" presName="rect2" presStyleLbl="node1" presStyleIdx="1" presStyleCnt="4" custScaleX="131479" custLinFactNeighborX="13483" custLinFactNeighborY="3068">
        <dgm:presLayoutVars>
          <dgm:chMax val="0"/>
          <dgm:chPref val="0"/>
          <dgm:bulletEnabled val="1"/>
        </dgm:presLayoutVars>
      </dgm:prSet>
      <dgm:spPr/>
      <dgm:t>
        <a:bodyPr/>
        <a:lstStyle/>
        <a:p>
          <a:endParaRPr lang="en-US"/>
        </a:p>
      </dgm:t>
    </dgm:pt>
    <dgm:pt modelId="{EFFFD007-2FD2-4B98-8EEF-F3C8704C0923}" type="pres">
      <dgm:prSet presAssocID="{0E976EB5-F6D7-4EBF-9AF5-D50D2D971659}" presName="rect3" presStyleLbl="node1" presStyleIdx="2" presStyleCnt="4" custScaleX="136980" custLinFactNeighborX="-16233" custLinFactNeighborY="-4058">
        <dgm:presLayoutVars>
          <dgm:chMax val="0"/>
          <dgm:chPref val="0"/>
          <dgm:bulletEnabled val="1"/>
        </dgm:presLayoutVars>
      </dgm:prSet>
      <dgm:spPr/>
      <dgm:t>
        <a:bodyPr/>
        <a:lstStyle/>
        <a:p>
          <a:endParaRPr lang="en-US"/>
        </a:p>
      </dgm:t>
    </dgm:pt>
    <dgm:pt modelId="{AA9E1EE2-EDE6-4C64-9EFF-8D8319303F0C}" type="pres">
      <dgm:prSet presAssocID="{0E976EB5-F6D7-4EBF-9AF5-D50D2D971659}" presName="rect4" presStyleLbl="node1" presStyleIdx="3" presStyleCnt="4" custScaleX="131479" custLinFactNeighborX="16730" custLinFactNeighborY="-4691">
        <dgm:presLayoutVars>
          <dgm:chMax val="0"/>
          <dgm:chPref val="0"/>
          <dgm:bulletEnabled val="1"/>
        </dgm:presLayoutVars>
      </dgm:prSet>
      <dgm:spPr/>
      <dgm:t>
        <a:bodyPr/>
        <a:lstStyle/>
        <a:p>
          <a:endParaRPr lang="en-US"/>
        </a:p>
      </dgm:t>
    </dgm:pt>
  </dgm:ptLst>
  <dgm:cxnLst>
    <dgm:cxn modelId="{6F4294D1-59CB-43D2-9B4E-5407A3605D1D}" type="presOf" srcId="{ADF10FEB-8219-4FDB-B966-E8CB9C1D7CFB}" destId="{96C6D37D-3AC3-47D0-A7FC-953838D7D856}" srcOrd="0" destOrd="0" presId="urn:microsoft.com/office/officeart/2005/8/layout/matrix2"/>
    <dgm:cxn modelId="{38FCE6F0-DABF-4F7A-8350-A14944481EB2}" type="presOf" srcId="{C2E2295A-F53D-4A53-B1C2-C21F7507406D}" destId="{EFFFD007-2FD2-4B98-8EEF-F3C8704C0923}" srcOrd="0" destOrd="0" presId="urn:microsoft.com/office/officeart/2005/8/layout/matrix2"/>
    <dgm:cxn modelId="{8A9F211D-0A2A-4154-8A0F-47D6A3650B1B}" type="presOf" srcId="{DE027EA1-4F4B-4569-B3C7-18F6CCE47734}" destId="{AA9E1EE2-EDE6-4C64-9EFF-8D8319303F0C}" srcOrd="0" destOrd="0" presId="urn:microsoft.com/office/officeart/2005/8/layout/matrix2"/>
    <dgm:cxn modelId="{FADEEB42-8583-440F-BC88-467011AF664C}" srcId="{0E976EB5-F6D7-4EBF-9AF5-D50D2D971659}" destId="{DE027EA1-4F4B-4569-B3C7-18F6CCE47734}" srcOrd="3" destOrd="0" parTransId="{053E0426-3948-4C14-BAAF-C02687BDF1AA}" sibTransId="{CFAA37A7-105E-4650-B146-10521839420D}"/>
    <dgm:cxn modelId="{3C81F6F3-63FB-46FF-AF6E-268204B2321C}" type="presOf" srcId="{0E976EB5-F6D7-4EBF-9AF5-D50D2D971659}" destId="{34E7417A-B96A-4AC3-9827-A3F1950C3AC0}" srcOrd="0" destOrd="0" presId="urn:microsoft.com/office/officeart/2005/8/layout/matrix2"/>
    <dgm:cxn modelId="{2A7B18E1-F5CD-4F20-8F6E-7F18E3F514A2}" srcId="{0E976EB5-F6D7-4EBF-9AF5-D50D2D971659}" destId="{C2E2295A-F53D-4A53-B1C2-C21F7507406D}" srcOrd="2" destOrd="0" parTransId="{C55AE84C-B464-4BBC-A1D7-83E2F948C2C4}" sibTransId="{C1840CEA-9654-4C66-AFDC-C0DD4DF645BB}"/>
    <dgm:cxn modelId="{32616620-2550-40EF-9DDE-E001F57EF062}" srcId="{0E976EB5-F6D7-4EBF-9AF5-D50D2D971659}" destId="{0E392671-CB00-464E-AAF0-4B255EC8DD9B}" srcOrd="0" destOrd="0" parTransId="{3295BEC5-79A5-4752-A2E3-9EB6D2847A0F}" sibTransId="{1916C359-C13F-4908-BDCE-D90E99FAD759}"/>
    <dgm:cxn modelId="{64347EDB-2B27-4D3C-9C4D-2E1A5594B456}" type="presOf" srcId="{0E392671-CB00-464E-AAF0-4B255EC8DD9B}" destId="{DA4B5F01-A316-437B-B88C-E28FC9E405B9}" srcOrd="0" destOrd="0" presId="urn:microsoft.com/office/officeart/2005/8/layout/matrix2"/>
    <dgm:cxn modelId="{1792ECE0-B5B8-4705-B7AE-ADDBE73F36BE}" srcId="{0E976EB5-F6D7-4EBF-9AF5-D50D2D971659}" destId="{ADF10FEB-8219-4FDB-B966-E8CB9C1D7CFB}" srcOrd="1" destOrd="0" parTransId="{78D0BE7D-5446-462D-9C8B-02A914C15CF6}" sibTransId="{3E4F7E2A-C593-4924-BE30-3167B8D6EB94}"/>
    <dgm:cxn modelId="{E9DC526E-9B6D-4F82-B09D-2E66DD1A00C1}" type="presParOf" srcId="{34E7417A-B96A-4AC3-9827-A3F1950C3AC0}" destId="{3F196DF5-C7E6-4A4F-8EFE-3E1AE3E59FB4}" srcOrd="0" destOrd="0" presId="urn:microsoft.com/office/officeart/2005/8/layout/matrix2"/>
    <dgm:cxn modelId="{FC0C452C-08B3-4D3A-9E3A-182DC7C049DF}" type="presParOf" srcId="{34E7417A-B96A-4AC3-9827-A3F1950C3AC0}" destId="{DA4B5F01-A316-437B-B88C-E28FC9E405B9}" srcOrd="1" destOrd="0" presId="urn:microsoft.com/office/officeart/2005/8/layout/matrix2"/>
    <dgm:cxn modelId="{3244BCC0-C47D-41D0-BF86-D975090E3C63}" type="presParOf" srcId="{34E7417A-B96A-4AC3-9827-A3F1950C3AC0}" destId="{96C6D37D-3AC3-47D0-A7FC-953838D7D856}" srcOrd="2" destOrd="0" presId="urn:microsoft.com/office/officeart/2005/8/layout/matrix2"/>
    <dgm:cxn modelId="{5D2E8270-9C30-43DF-9395-8C8A630C10DC}" type="presParOf" srcId="{34E7417A-B96A-4AC3-9827-A3F1950C3AC0}" destId="{EFFFD007-2FD2-4B98-8EEF-F3C8704C0923}" srcOrd="3" destOrd="0" presId="urn:microsoft.com/office/officeart/2005/8/layout/matrix2"/>
    <dgm:cxn modelId="{F5BAB09F-2873-4A71-BB3F-F3CFEFC9091A}" type="presParOf" srcId="{34E7417A-B96A-4AC3-9827-A3F1950C3AC0}" destId="{AA9E1EE2-EDE6-4C64-9EFF-8D8319303F0C}" srcOrd="4" destOrd="0" presId="urn:microsoft.com/office/officeart/2005/8/layout/matrix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6E77F1-4CE3-4BB1-BD33-BEF6F9892FAA}">
      <dsp:nvSpPr>
        <dsp:cNvPr id="0" name=""/>
        <dsp:cNvSpPr/>
      </dsp:nvSpPr>
      <dsp:spPr>
        <a:xfrm>
          <a:off x="2621756" y="223"/>
          <a:ext cx="2071687" cy="1346596"/>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Times New Roman" pitchFamily="18" charset="0"/>
              <a:cs typeface="Times New Roman" pitchFamily="18" charset="0"/>
            </a:rPr>
            <a:t>A. </a:t>
          </a:r>
          <a:r>
            <a:rPr lang="vi-VN" sz="2800" kern="1200" dirty="0" smtClean="0">
              <a:latin typeface="Times New Roman" pitchFamily="18" charset="0"/>
              <a:cs typeface="Times New Roman" pitchFamily="18" charset="0"/>
            </a:rPr>
            <a:t>về quê ở với ông ngoại.</a:t>
          </a:r>
          <a:endParaRPr lang="vi-VN" sz="2800" kern="1200" dirty="0">
            <a:latin typeface="Times New Roman" pitchFamily="18" charset="0"/>
            <a:cs typeface="Times New Roman" pitchFamily="18" charset="0"/>
          </a:endParaRPr>
        </a:p>
      </dsp:txBody>
      <dsp:txXfrm>
        <a:off x="2687491" y="65958"/>
        <a:ext cx="1940217" cy="1215126"/>
      </dsp:txXfrm>
    </dsp:sp>
    <dsp:sp modelId="{BDDC2B2A-913F-4D1C-AFBC-1CD768D8E4D8}">
      <dsp:nvSpPr>
        <dsp:cNvPr id="0" name=""/>
        <dsp:cNvSpPr/>
      </dsp:nvSpPr>
      <dsp:spPr>
        <a:xfrm>
          <a:off x="1430490" y="673521"/>
          <a:ext cx="4454219" cy="4454219"/>
        </a:xfrm>
        <a:custGeom>
          <a:avLst/>
          <a:gdLst/>
          <a:ahLst/>
          <a:cxnLst/>
          <a:rect l="0" t="0" r="0" b="0"/>
          <a:pathLst>
            <a:path>
              <a:moveTo>
                <a:pt x="3277913" y="263482"/>
              </a:moveTo>
              <a:arcTo wR="2227109" hR="2227109" stAng="17889165" swAng="2628880"/>
            </a:path>
          </a:pathLst>
        </a:custGeom>
        <a:noFill/>
        <a:ln w="762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696C6ACF-2ED1-460D-9A18-00F80408DE25}">
      <dsp:nvSpPr>
        <dsp:cNvPr id="0" name=""/>
        <dsp:cNvSpPr/>
      </dsp:nvSpPr>
      <dsp:spPr>
        <a:xfrm>
          <a:off x="4848866" y="2227333"/>
          <a:ext cx="2071687" cy="1346596"/>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itchFamily="18" charset="0"/>
              <a:cs typeface="Times New Roman" pitchFamily="18" charset="0"/>
            </a:rPr>
            <a:t>B. </a:t>
          </a:r>
          <a:r>
            <a:rPr lang="vi-VN" sz="2800" kern="1200" dirty="0" smtClean="0">
              <a:latin typeface="Times New Roman" pitchFamily="18" charset="0"/>
              <a:cs typeface="Times New Roman" pitchFamily="18" charset="0"/>
            </a:rPr>
            <a:t>Đi du lịch nước ngoài</a:t>
          </a:r>
          <a:endParaRPr lang="vi-VN" sz="2800" kern="1200" dirty="0">
            <a:latin typeface="Times New Roman" pitchFamily="18" charset="0"/>
            <a:cs typeface="Times New Roman" pitchFamily="18" charset="0"/>
          </a:endParaRPr>
        </a:p>
      </dsp:txBody>
      <dsp:txXfrm>
        <a:off x="4914601" y="2293068"/>
        <a:ext cx="1940217" cy="1215126"/>
      </dsp:txXfrm>
    </dsp:sp>
    <dsp:sp modelId="{256A3E5B-D5C4-465D-AA06-7E4AA6811228}">
      <dsp:nvSpPr>
        <dsp:cNvPr id="0" name=""/>
        <dsp:cNvSpPr/>
      </dsp:nvSpPr>
      <dsp:spPr>
        <a:xfrm>
          <a:off x="1430490" y="673521"/>
          <a:ext cx="4454219" cy="4454219"/>
        </a:xfrm>
        <a:custGeom>
          <a:avLst/>
          <a:gdLst/>
          <a:ahLst/>
          <a:cxnLst/>
          <a:rect l="0" t="0" r="0" b="0"/>
          <a:pathLst>
            <a:path>
              <a:moveTo>
                <a:pt x="4344825" y="2916529"/>
              </a:moveTo>
              <a:arcTo wR="2227109" hR="2227109" stAng="1081955" swAng="2628880"/>
            </a:path>
          </a:pathLst>
        </a:custGeom>
        <a:noFill/>
        <a:ln w="762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14451FAD-7B61-4EB2-91A3-5C456F542BF6}">
      <dsp:nvSpPr>
        <dsp:cNvPr id="0" name=""/>
        <dsp:cNvSpPr/>
      </dsp:nvSpPr>
      <dsp:spPr>
        <a:xfrm>
          <a:off x="2621756" y="4454442"/>
          <a:ext cx="2071687" cy="1346596"/>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itchFamily="18" charset="0"/>
              <a:cs typeface="Times New Roman" pitchFamily="18" charset="0"/>
            </a:rPr>
            <a:t>C. </a:t>
          </a:r>
          <a:r>
            <a:rPr lang="vi-VN" sz="2800" kern="1200" dirty="0" smtClean="0">
              <a:latin typeface="Times New Roman" pitchFamily="18" charset="0"/>
              <a:cs typeface="Times New Roman" pitchFamily="18" charset="0"/>
            </a:rPr>
            <a:t>Đi du lịch vũng tàu</a:t>
          </a:r>
          <a:endParaRPr lang="vi-VN" sz="2800" kern="1200" dirty="0">
            <a:latin typeface="Times New Roman" pitchFamily="18" charset="0"/>
            <a:cs typeface="Times New Roman" pitchFamily="18" charset="0"/>
          </a:endParaRPr>
        </a:p>
      </dsp:txBody>
      <dsp:txXfrm>
        <a:off x="2687491" y="4520177"/>
        <a:ext cx="1940217" cy="1215126"/>
      </dsp:txXfrm>
    </dsp:sp>
    <dsp:sp modelId="{F086D05F-6BF1-40C7-B9D3-819B17EF5810}">
      <dsp:nvSpPr>
        <dsp:cNvPr id="0" name=""/>
        <dsp:cNvSpPr/>
      </dsp:nvSpPr>
      <dsp:spPr>
        <a:xfrm>
          <a:off x="1430490" y="673521"/>
          <a:ext cx="4454219" cy="4454219"/>
        </a:xfrm>
        <a:custGeom>
          <a:avLst/>
          <a:gdLst/>
          <a:ahLst/>
          <a:cxnLst/>
          <a:rect l="0" t="0" r="0" b="0"/>
          <a:pathLst>
            <a:path>
              <a:moveTo>
                <a:pt x="1176306" y="4190736"/>
              </a:moveTo>
              <a:arcTo wR="2227109" hR="2227109" stAng="7089165" swAng="2628880"/>
            </a:path>
          </a:pathLst>
        </a:custGeom>
        <a:noFill/>
        <a:ln w="762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99E3CB67-6AEF-47B5-81E8-B755817A25A3}">
      <dsp:nvSpPr>
        <dsp:cNvPr id="0" name=""/>
        <dsp:cNvSpPr/>
      </dsp:nvSpPr>
      <dsp:spPr>
        <a:xfrm>
          <a:off x="394646" y="2227333"/>
          <a:ext cx="2071687" cy="1346596"/>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itchFamily="18" charset="0"/>
              <a:cs typeface="Times New Roman" pitchFamily="18" charset="0"/>
            </a:rPr>
            <a:t>D.</a:t>
          </a:r>
          <a:r>
            <a:rPr lang="vi-VN" sz="2800" kern="1200" dirty="0" smtClean="0">
              <a:latin typeface="Times New Roman" pitchFamily="18" charset="0"/>
              <a:cs typeface="Times New Roman" pitchFamily="18" charset="0"/>
            </a:rPr>
            <a:t>Về quê ở với ôn nội</a:t>
          </a:r>
          <a:endParaRPr lang="vi-VN" sz="2800" kern="1200" dirty="0">
            <a:latin typeface="Times New Roman" pitchFamily="18" charset="0"/>
            <a:cs typeface="Times New Roman" pitchFamily="18" charset="0"/>
          </a:endParaRPr>
        </a:p>
      </dsp:txBody>
      <dsp:txXfrm>
        <a:off x="460381" y="2293068"/>
        <a:ext cx="1940217" cy="1215126"/>
      </dsp:txXfrm>
    </dsp:sp>
    <dsp:sp modelId="{4DA11A6E-7BDA-4D9B-BCCD-9B57AACFCC63}">
      <dsp:nvSpPr>
        <dsp:cNvPr id="0" name=""/>
        <dsp:cNvSpPr/>
      </dsp:nvSpPr>
      <dsp:spPr>
        <a:xfrm>
          <a:off x="1430490" y="673521"/>
          <a:ext cx="4454219" cy="4454219"/>
        </a:xfrm>
        <a:custGeom>
          <a:avLst/>
          <a:gdLst/>
          <a:ahLst/>
          <a:cxnLst/>
          <a:rect l="0" t="0" r="0" b="0"/>
          <a:pathLst>
            <a:path>
              <a:moveTo>
                <a:pt x="109394" y="1537690"/>
              </a:moveTo>
              <a:arcTo wR="2227109" hR="2227109" stAng="11881955" swAng="2628880"/>
            </a:path>
          </a:pathLst>
        </a:custGeom>
        <a:noFill/>
        <a:ln w="76200"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96DF5-C7E6-4A4F-8EFE-3E1AE3E59FB4}">
      <dsp:nvSpPr>
        <dsp:cNvPr id="0" name=""/>
        <dsp:cNvSpPr/>
      </dsp:nvSpPr>
      <dsp:spPr>
        <a:xfrm>
          <a:off x="1143008" y="0"/>
          <a:ext cx="7315182" cy="5867401"/>
        </a:xfrm>
        <a:prstGeom prst="quadArrow">
          <a:avLst>
            <a:gd name="adj1" fmla="val 2000"/>
            <a:gd name="adj2" fmla="val 4000"/>
            <a:gd name="adj3" fmla="val 5000"/>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A4B5F01-A316-437B-B88C-E28FC9E405B9}">
      <dsp:nvSpPr>
        <dsp:cNvPr id="0" name=""/>
        <dsp:cNvSpPr/>
      </dsp:nvSpPr>
      <dsp:spPr>
        <a:xfrm>
          <a:off x="1447802" y="453385"/>
          <a:ext cx="3214866" cy="234696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vi-VN" sz="2400" kern="1200" dirty="0" smtClean="0">
              <a:latin typeface="Times New Roman" pitchFamily="18" charset="0"/>
              <a:cs typeface="Times New Roman" pitchFamily="18" charset="0"/>
            </a:rPr>
            <a:t>A.Ba ông cháu ra vườn, quét lá rụng, vun gốc cây, tìm những trái cây chín vàng.</a:t>
          </a:r>
          <a:endParaRPr lang="vi-VN" sz="2400" kern="1200" dirty="0">
            <a:latin typeface="Times New Roman" pitchFamily="18" charset="0"/>
            <a:cs typeface="Times New Roman" pitchFamily="18" charset="0"/>
          </a:endParaRPr>
        </a:p>
      </dsp:txBody>
      <dsp:txXfrm>
        <a:off x="1562371" y="567954"/>
        <a:ext cx="2985728" cy="2117822"/>
      </dsp:txXfrm>
    </dsp:sp>
    <dsp:sp modelId="{96C6D37D-3AC3-47D0-A7FC-953838D7D856}">
      <dsp:nvSpPr>
        <dsp:cNvPr id="0" name=""/>
        <dsp:cNvSpPr/>
      </dsp:nvSpPr>
      <dsp:spPr>
        <a:xfrm>
          <a:off x="4952999" y="453385"/>
          <a:ext cx="3085760" cy="2346960"/>
        </a:xfrm>
        <a:prstGeom prst="round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itchFamily="18" charset="0"/>
              <a:cs typeface="Times New Roman" pitchFamily="18" charset="0"/>
            </a:rPr>
            <a:t>B. Ba ông cháu đi chơi  quanh làng</a:t>
          </a:r>
          <a:endParaRPr lang="vi-VN" sz="2400" kern="1200" dirty="0">
            <a:latin typeface="Times New Roman" pitchFamily="18" charset="0"/>
            <a:cs typeface="Times New Roman" pitchFamily="18" charset="0"/>
          </a:endParaRPr>
        </a:p>
      </dsp:txBody>
      <dsp:txXfrm>
        <a:off x="5067568" y="567954"/>
        <a:ext cx="2856622" cy="2117822"/>
      </dsp:txXfrm>
    </dsp:sp>
    <dsp:sp modelId="{EFFFD007-2FD2-4B98-8EEF-F3C8704C0923}">
      <dsp:nvSpPr>
        <dsp:cNvPr id="0" name=""/>
        <dsp:cNvSpPr/>
      </dsp:nvSpPr>
      <dsp:spPr>
        <a:xfrm>
          <a:off x="1433345" y="3043819"/>
          <a:ext cx="3214866" cy="2346960"/>
        </a:xfrm>
        <a:prstGeom prst="round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itchFamily="18" charset="0"/>
              <a:cs typeface="Times New Roman" pitchFamily="18" charset="0"/>
            </a:rPr>
            <a:t>C. Ba ông cháu làm đồ mỹ nghệ</a:t>
          </a:r>
          <a:endParaRPr lang="vi-VN" sz="2400" kern="1200" dirty="0">
            <a:latin typeface="Times New Roman" pitchFamily="18" charset="0"/>
            <a:cs typeface="Times New Roman" pitchFamily="18" charset="0"/>
          </a:endParaRPr>
        </a:p>
      </dsp:txBody>
      <dsp:txXfrm>
        <a:off x="1547914" y="3158388"/>
        <a:ext cx="2985728" cy="2117822"/>
      </dsp:txXfrm>
    </dsp:sp>
    <dsp:sp modelId="{AA9E1EE2-EDE6-4C64-9EFF-8D8319303F0C}">
      <dsp:nvSpPr>
        <dsp:cNvPr id="0" name=""/>
        <dsp:cNvSpPr/>
      </dsp:nvSpPr>
      <dsp:spPr>
        <a:xfrm>
          <a:off x="5029205" y="3028963"/>
          <a:ext cx="3085760" cy="234696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itchFamily="18" charset="0"/>
              <a:cs typeface="Times New Roman" pitchFamily="18" charset="0"/>
            </a:rPr>
            <a:t>D. Ba ông cháu xem tivi</a:t>
          </a:r>
          <a:endParaRPr lang="vi-VN" sz="2400" kern="1200" dirty="0">
            <a:latin typeface="Times New Roman" pitchFamily="18" charset="0"/>
            <a:cs typeface="Times New Roman" pitchFamily="18" charset="0"/>
          </a:endParaRPr>
        </a:p>
      </dsp:txBody>
      <dsp:txXfrm>
        <a:off x="5143774" y="3143532"/>
        <a:ext cx="2856622" cy="211782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DDE67694-8BE3-46F7-97D2-5EE61FEFF07F}" type="datetimeFigureOut">
              <a:rPr lang="vi-VN" smtClean="0"/>
              <a:t>22/08/2021</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F73EEE45-C956-4CBA-AA69-C644FFA826C8}" type="slidenum">
              <a:rPr lang="vi-VN" smtClean="0"/>
              <a:t>‹#›</a:t>
            </a:fld>
            <a:endParaRPr lang="vi-VN"/>
          </a:p>
        </p:txBody>
      </p:sp>
    </p:spTree>
    <p:extLst>
      <p:ext uri="{BB962C8B-B14F-4D97-AF65-F5344CB8AC3E}">
        <p14:creationId xmlns:p14="http://schemas.microsoft.com/office/powerpoint/2010/main" val="2544969967"/>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Bấm</a:t>
            </a:r>
            <a:r>
              <a:rPr lang="vi-VN" baseline="0" dirty="0" smtClean="0"/>
              <a:t> vào thùng thư bên phải màn hình để đi vào bài học</a:t>
            </a:r>
            <a:endParaRPr lang="vi-VN" dirty="0"/>
          </a:p>
        </p:txBody>
      </p:sp>
      <p:sp>
        <p:nvSpPr>
          <p:cNvPr id="4" name="Slide Number Placeholder 3"/>
          <p:cNvSpPr>
            <a:spLocks noGrp="1"/>
          </p:cNvSpPr>
          <p:nvPr>
            <p:ph type="sldNum" sz="quarter" idx="10"/>
          </p:nvPr>
        </p:nvSpPr>
        <p:spPr/>
        <p:txBody>
          <a:bodyPr/>
          <a:lstStyle/>
          <a:p>
            <a:fld id="{F73EEE45-C956-4CBA-AA69-C644FFA826C8}" type="slidenum">
              <a:rPr lang="vi-VN" smtClean="0"/>
              <a:t>5</a:t>
            </a:fld>
            <a:endParaRPr lang="vi-VN"/>
          </a:p>
        </p:txBody>
      </p:sp>
    </p:spTree>
    <p:extLst>
      <p:ext uri="{BB962C8B-B14F-4D97-AF65-F5344CB8AC3E}">
        <p14:creationId xmlns:p14="http://schemas.microsoft.com/office/powerpoint/2010/main" val="178640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Bấm</a:t>
            </a:r>
            <a:r>
              <a:rPr lang="vi-VN" baseline="0" dirty="0" smtClean="0"/>
              <a:t> vào con rông để quay về trang chủ</a:t>
            </a:r>
            <a:endParaRPr lang="vi-VN" dirty="0"/>
          </a:p>
        </p:txBody>
      </p:sp>
      <p:sp>
        <p:nvSpPr>
          <p:cNvPr id="4" name="Slide Number Placeholder 3"/>
          <p:cNvSpPr>
            <a:spLocks noGrp="1"/>
          </p:cNvSpPr>
          <p:nvPr>
            <p:ph type="sldNum" sz="quarter" idx="10"/>
          </p:nvPr>
        </p:nvSpPr>
        <p:spPr/>
        <p:txBody>
          <a:bodyPr/>
          <a:lstStyle/>
          <a:p>
            <a:fld id="{F73EEE45-C956-4CBA-AA69-C644FFA826C8}" type="slidenum">
              <a:rPr lang="vi-VN" smtClean="0"/>
              <a:t>6</a:t>
            </a:fld>
            <a:endParaRPr lang="vi-VN"/>
          </a:p>
        </p:txBody>
      </p:sp>
    </p:spTree>
    <p:extLst>
      <p:ext uri="{BB962C8B-B14F-4D97-AF65-F5344CB8AC3E}">
        <p14:creationId xmlns:p14="http://schemas.microsoft.com/office/powerpoint/2010/main" val="340903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Bấm</a:t>
            </a:r>
            <a:r>
              <a:rPr lang="vi-VN" baseline="0" dirty="0" smtClean="0"/>
              <a:t> vào con chó để quay về trang chủ</a:t>
            </a:r>
            <a:endParaRPr lang="vi-VN" dirty="0" smtClean="0"/>
          </a:p>
          <a:p>
            <a:endParaRPr lang="vi-VN" dirty="0"/>
          </a:p>
        </p:txBody>
      </p:sp>
      <p:sp>
        <p:nvSpPr>
          <p:cNvPr id="4" name="Slide Number Placeholder 3"/>
          <p:cNvSpPr>
            <a:spLocks noGrp="1"/>
          </p:cNvSpPr>
          <p:nvPr>
            <p:ph type="sldNum" sz="quarter" idx="10"/>
          </p:nvPr>
        </p:nvSpPr>
        <p:spPr/>
        <p:txBody>
          <a:bodyPr/>
          <a:lstStyle/>
          <a:p>
            <a:fld id="{F73EEE45-C956-4CBA-AA69-C644FFA826C8}" type="slidenum">
              <a:rPr lang="vi-VN" smtClean="0"/>
              <a:t>7</a:t>
            </a:fld>
            <a:endParaRPr lang="vi-VN"/>
          </a:p>
        </p:txBody>
      </p:sp>
    </p:spTree>
    <p:extLst>
      <p:ext uri="{BB962C8B-B14F-4D97-AF65-F5344CB8AC3E}">
        <p14:creationId xmlns:p14="http://schemas.microsoft.com/office/powerpoint/2010/main" val="270077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Bấm</a:t>
            </a:r>
            <a:r>
              <a:rPr lang="vi-VN" baseline="0" dirty="0" smtClean="0"/>
              <a:t> vào con trâu để quay về trang chủ</a:t>
            </a:r>
            <a:endParaRPr lang="vi-VN" dirty="0" smtClean="0"/>
          </a:p>
          <a:p>
            <a:endParaRPr lang="vi-VN" dirty="0"/>
          </a:p>
        </p:txBody>
      </p:sp>
      <p:sp>
        <p:nvSpPr>
          <p:cNvPr id="4" name="Slide Number Placeholder 3"/>
          <p:cNvSpPr>
            <a:spLocks noGrp="1"/>
          </p:cNvSpPr>
          <p:nvPr>
            <p:ph type="sldNum" sz="quarter" idx="10"/>
          </p:nvPr>
        </p:nvSpPr>
        <p:spPr/>
        <p:txBody>
          <a:bodyPr/>
          <a:lstStyle/>
          <a:p>
            <a:fld id="{F73EEE45-C956-4CBA-AA69-C644FFA826C8}" type="slidenum">
              <a:rPr lang="vi-VN" smtClean="0"/>
              <a:t>8</a:t>
            </a:fld>
            <a:endParaRPr lang="vi-VN"/>
          </a:p>
        </p:txBody>
      </p:sp>
    </p:spTree>
    <p:extLst>
      <p:ext uri="{BB962C8B-B14F-4D97-AF65-F5344CB8AC3E}">
        <p14:creationId xmlns:p14="http://schemas.microsoft.com/office/powerpoint/2010/main" val="2142524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smtClean="0"/>
              <a:t>Bấm</a:t>
            </a:r>
            <a:r>
              <a:rPr lang="vi-VN" baseline="0" dirty="0" smtClean="0"/>
              <a:t> vào con gà để quay về trang chủ</a:t>
            </a:r>
            <a:endParaRPr lang="vi-VN" dirty="0" smtClean="0"/>
          </a:p>
          <a:p>
            <a:endParaRPr lang="vi-VN" dirty="0"/>
          </a:p>
        </p:txBody>
      </p:sp>
      <p:sp>
        <p:nvSpPr>
          <p:cNvPr id="4" name="Slide Number Placeholder 3"/>
          <p:cNvSpPr>
            <a:spLocks noGrp="1"/>
          </p:cNvSpPr>
          <p:nvPr>
            <p:ph type="sldNum" sz="quarter" idx="10"/>
          </p:nvPr>
        </p:nvSpPr>
        <p:spPr/>
        <p:txBody>
          <a:bodyPr/>
          <a:lstStyle/>
          <a:p>
            <a:fld id="{F73EEE45-C956-4CBA-AA69-C644FFA826C8}" type="slidenum">
              <a:rPr lang="vi-VN" smtClean="0"/>
              <a:t>9</a:t>
            </a:fld>
            <a:endParaRPr lang="vi-VN"/>
          </a:p>
        </p:txBody>
      </p:sp>
    </p:spTree>
    <p:extLst>
      <p:ext uri="{BB962C8B-B14F-4D97-AF65-F5344CB8AC3E}">
        <p14:creationId xmlns:p14="http://schemas.microsoft.com/office/powerpoint/2010/main" val="137020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8"/>
            <a:ext cx="1036185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A4D5A7-1354-4CD5-9CC3-B6E9C4EA03E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220483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4D5A7-1354-4CD5-9CC3-B6E9C4EA03E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331520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4D5A7-1354-4CD5-9CC3-B6E9C4EA03E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124713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4D5A7-1354-4CD5-9CC3-B6E9C4EA03E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3989956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2"/>
            <a:ext cx="10361851" cy="136207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A4D5A7-1354-4CD5-9CC3-B6E9C4EA03EF}" type="datetimeFigureOut">
              <a:rPr lang="en-US" smtClean="0"/>
              <a:t>22/08/2021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387820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521" y="1600200"/>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6793" y="1600200"/>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A4D5A7-1354-4CD5-9CC3-B6E9C4EA03EF}" type="datetimeFigureOut">
              <a:rPr lang="en-US" smtClean="0"/>
              <a:t>22/08/2021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76435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564"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564"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A4D5A7-1354-4CD5-9CC3-B6E9C4EA03EF}" type="datetimeFigureOut">
              <a:rPr lang="en-US" smtClean="0"/>
              <a:t>22/08/2021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79707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A4D5A7-1354-4CD5-9CC3-B6E9C4EA03EF}" type="datetimeFigureOut">
              <a:rPr lang="en-US" smtClean="0"/>
              <a:t>22/08/2021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2158239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4D5A7-1354-4CD5-9CC3-B6E9C4EA03EF}" type="datetimeFigureOut">
              <a:rPr lang="en-US" smtClean="0"/>
              <a:t>22/08/2021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3733375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051"/>
            <a:ext cx="4010562"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524"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A4D5A7-1354-4CD5-9CC3-B6E9C4EA03EF}" type="datetimeFigureOut">
              <a:rPr lang="en-US" smtClean="0"/>
              <a:t>22/08/2021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22529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9"/>
            <a:ext cx="7314248"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A4D5A7-1354-4CD5-9CC3-B6E9C4EA03EF}" type="datetimeFigureOut">
              <a:rPr lang="en-US" smtClean="0"/>
              <a:t>22/08/2021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307D54-8E67-4E96-9C9B-71FA1C472A2F}" type="slidenum">
              <a:rPr lang="en-US" smtClean="0"/>
              <a:t>‹#›</a:t>
            </a:fld>
            <a:endParaRPr lang="en-US"/>
          </a:p>
        </p:txBody>
      </p:sp>
    </p:spTree>
    <p:extLst>
      <p:ext uri="{BB962C8B-B14F-4D97-AF65-F5344CB8AC3E}">
        <p14:creationId xmlns:p14="http://schemas.microsoft.com/office/powerpoint/2010/main" val="424260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521" y="1600200"/>
            <a:ext cx="1097137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521" y="6356352"/>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4D5A7-1354-4CD5-9CC3-B6E9C4EA03EF}" type="datetimeFigureOut">
              <a:rPr lang="en-US" smtClean="0"/>
              <a:t>22/08/2021</a:t>
            </a:fld>
            <a:endParaRPr lang="en-US"/>
          </a:p>
        </p:txBody>
      </p:sp>
      <p:sp>
        <p:nvSpPr>
          <p:cNvPr id="5" name="Footer Placeholder 4"/>
          <p:cNvSpPr>
            <a:spLocks noGrp="1"/>
          </p:cNvSpPr>
          <p:nvPr>
            <p:ph type="ftr" sz="quarter" idx="3"/>
          </p:nvPr>
        </p:nvSpPr>
        <p:spPr>
          <a:xfrm>
            <a:off x="4165058" y="6356352"/>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2"/>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07D54-8E67-4E96-9C9B-71FA1C472A2F}" type="slidenum">
              <a:rPr lang="en-US" smtClean="0"/>
              <a:t>‹#›</a:t>
            </a:fld>
            <a:endParaRPr lang="en-US"/>
          </a:p>
        </p:txBody>
      </p:sp>
    </p:spTree>
    <p:extLst>
      <p:ext uri="{BB962C8B-B14F-4D97-AF65-F5344CB8AC3E}">
        <p14:creationId xmlns:p14="http://schemas.microsoft.com/office/powerpoint/2010/main" val="1109187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0.png"/><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42.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8.png"/><Relationship Id="rId7"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slide" Target="slide6.xml"/><Relationship Id="rId9"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12" Type="http://schemas.microsoft.com/office/2007/relationships/diagramDrawing" Target="../diagrams/drawing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11" Type="http://schemas.openxmlformats.org/officeDocument/2006/relationships/diagramColors" Target="../diagrams/colors1.xml"/><Relationship Id="rId5" Type="http://schemas.openxmlformats.org/officeDocument/2006/relationships/image" Target="../media/image10.png"/><Relationship Id="rId10" Type="http://schemas.openxmlformats.org/officeDocument/2006/relationships/diagramQuickStyle" Target="../diagrams/quickStyle1.xml"/><Relationship Id="rId4" Type="http://schemas.openxmlformats.org/officeDocument/2006/relationships/notesSlide" Target="../notesSlides/notesSlide2.xml"/><Relationship Id="rId9"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11" Type="http://schemas.openxmlformats.org/officeDocument/2006/relationships/diagramColors" Target="../diagrams/colors2.xml"/><Relationship Id="rId5" Type="http://schemas.openxmlformats.org/officeDocument/2006/relationships/image" Target="../media/image10.png"/><Relationship Id="rId10" Type="http://schemas.openxmlformats.org/officeDocument/2006/relationships/diagramQuickStyle" Target="../diagrams/quickStyle2.xml"/><Relationship Id="rId4" Type="http://schemas.openxmlformats.org/officeDocument/2006/relationships/notesSlide" Target="../notesSlides/notesSlide3.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190206" y="1371601"/>
            <a:ext cx="5318704" cy="313932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Chào</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mừng</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các</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em</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đến</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với</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tiết</a:t>
            </a: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6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học</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Rectangle 2"/>
          <p:cNvSpPr/>
          <p:nvPr/>
        </p:nvSpPr>
        <p:spPr>
          <a:xfrm>
            <a:off x="5638006" y="4876800"/>
            <a:ext cx="460119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a:ln w="0"/>
                <a:solidFill>
                  <a:srgbClr val="0000FF"/>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GV: Chu </a:t>
            </a:r>
            <a:r>
              <a:rPr lang="en-US" sz="3600" b="1" cap="all" dirty="0" err="1">
                <a:ln w="0"/>
                <a:solidFill>
                  <a:srgbClr val="0000FF"/>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thị</a:t>
            </a:r>
            <a:r>
              <a:rPr lang="en-US" sz="3600" b="1" cap="all" dirty="0">
                <a:ln w="0"/>
                <a:solidFill>
                  <a:srgbClr val="0000FF"/>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600" b="1" cap="all" dirty="0" err="1">
                <a:ln w="0"/>
                <a:solidFill>
                  <a:srgbClr val="0000FF"/>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trâm</a:t>
            </a:r>
            <a:endParaRPr lang="en-US" sz="3600" b="1" cap="all" dirty="0">
              <a:ln w="0"/>
              <a:solidFill>
                <a:srgbClr val="0000FF"/>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1667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6" repeatCount="indefinite" fill="hold" grpId="0" nodeType="withEffect">
                                  <p:stCondLst>
                                    <p:cond delay="0"/>
                                  </p:stCondLst>
                                  <p:childTnLst>
                                    <p:animClr clrSpc="hsl" dir="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218406" y="2219742"/>
            <a:ext cx="5638800" cy="2123658"/>
          </a:xfrm>
          <a:prstGeom prst="rect">
            <a:avLst/>
          </a:prstGeom>
          <a:noFill/>
        </p:spPr>
        <p:txBody>
          <a:bodyPr wrap="square" lIns="91440" tIns="45720" rIns="91440" bIns="45720">
            <a:spAutoFit/>
          </a:bodyPr>
          <a:lstStyle/>
          <a:p>
            <a:pPr algn="ctr"/>
            <a:r>
              <a:rPr lang="en-US" sz="66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Công</a:t>
            </a:r>
            <a:r>
              <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cha </a:t>
            </a:r>
            <a:r>
              <a:rPr lang="en-US" sz="66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nghĩa</a:t>
            </a:r>
            <a:r>
              <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66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mẹ</a:t>
            </a:r>
            <a:endPar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5389127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2" name="Google Shape;102;p3"/>
          <p:cNvGrpSpPr/>
          <p:nvPr/>
        </p:nvGrpSpPr>
        <p:grpSpPr>
          <a:xfrm>
            <a:off x="4703667" y="1364400"/>
            <a:ext cx="3074805" cy="2577473"/>
            <a:chOff x="3703077" y="921142"/>
            <a:chExt cx="4611891" cy="2736950"/>
          </a:xfrm>
        </p:grpSpPr>
        <p:grpSp>
          <p:nvGrpSpPr>
            <p:cNvPr id="3" name="Google Shape;103;p3"/>
            <p:cNvGrpSpPr/>
            <p:nvPr/>
          </p:nvGrpSpPr>
          <p:grpSpPr>
            <a:xfrm>
              <a:off x="3703077" y="1216359"/>
              <a:ext cx="4611891" cy="2441732"/>
              <a:chOff x="3679464" y="1244657"/>
              <a:chExt cx="4611891" cy="2441732"/>
            </a:xfrm>
          </p:grpSpPr>
          <p:pic>
            <p:nvPicPr>
              <p:cNvPr id="5" name="Google Shape;104;p3"/>
              <p:cNvPicPr preferRelativeResize="0"/>
              <p:nvPr/>
            </p:nvPicPr>
            <p:blipFill rotWithShape="1">
              <a:blip r:embed="rId3">
                <a:alphaModFix/>
              </a:blip>
              <a:srcRect/>
              <a:stretch/>
            </p:blipFill>
            <p:spPr>
              <a:xfrm rot="-1801207">
                <a:off x="5635205" y="1770357"/>
                <a:ext cx="2474321" cy="1390333"/>
              </a:xfrm>
              <a:prstGeom prst="rect">
                <a:avLst/>
              </a:prstGeom>
              <a:noFill/>
              <a:ln>
                <a:noFill/>
              </a:ln>
            </p:spPr>
          </p:pic>
          <p:pic>
            <p:nvPicPr>
              <p:cNvPr id="6" name="Google Shape;105;p3"/>
              <p:cNvPicPr preferRelativeResize="0"/>
              <p:nvPr/>
            </p:nvPicPr>
            <p:blipFill rotWithShape="1">
              <a:blip r:embed="rId3">
                <a:alphaModFix/>
              </a:blip>
              <a:srcRect/>
              <a:stretch/>
            </p:blipFill>
            <p:spPr>
              <a:xfrm rot="1801207" flipH="1">
                <a:off x="3861293" y="1770357"/>
                <a:ext cx="2474321" cy="1390333"/>
              </a:xfrm>
              <a:prstGeom prst="rect">
                <a:avLst/>
              </a:prstGeom>
              <a:noFill/>
              <a:ln>
                <a:noFill/>
              </a:ln>
            </p:spPr>
          </p:pic>
        </p:grpSp>
        <p:pic>
          <p:nvPicPr>
            <p:cNvPr id="4" name="Google Shape;106;p3"/>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40000" contrast="20000"/>
                      </a14:imgEffect>
                    </a14:imgLayer>
                  </a14:imgProps>
                </a:ext>
              </a:extLst>
            </a:blip>
            <a:srcRect b="28746"/>
            <a:stretch/>
          </p:blipFill>
          <p:spPr>
            <a:xfrm>
              <a:off x="4864432" y="921142"/>
              <a:ext cx="2078234" cy="1862667"/>
            </a:xfrm>
            <a:prstGeom prst="rect">
              <a:avLst/>
            </a:prstGeom>
            <a:noFill/>
            <a:ln>
              <a:noFill/>
            </a:ln>
          </p:spPr>
        </p:pic>
      </p:grpSp>
      <p:sp>
        <p:nvSpPr>
          <p:cNvPr id="7" name="Google Shape;107;p3"/>
          <p:cNvSpPr txBox="1"/>
          <p:nvPr/>
        </p:nvSpPr>
        <p:spPr>
          <a:xfrm>
            <a:off x="4190205" y="3480229"/>
            <a:ext cx="4128937" cy="923289"/>
          </a:xfrm>
          <a:prstGeom prst="rect">
            <a:avLst/>
          </a:prstGeom>
          <a:noFill/>
          <a:ln>
            <a:noFill/>
          </a:ln>
        </p:spPr>
        <p:txBody>
          <a:bodyPr spcFirstLastPara="1" wrap="square" lIns="91425" tIns="45700" rIns="91425" bIns="45700" anchor="t" anchorCtr="0">
            <a:spAutoFit/>
          </a:bodyPr>
          <a:lstStyle/>
          <a:p>
            <a:pPr algn="ctr"/>
            <a:r>
              <a:rPr lang="en-US" sz="5400" b="1" dirty="0">
                <a:solidFill>
                  <a:srgbClr val="FF0000"/>
                </a:solidFill>
                <a:latin typeface="Times New Roman"/>
                <a:ea typeface="Times New Roman"/>
                <a:cs typeface="Times New Roman"/>
                <a:sym typeface="Times New Roman"/>
              </a:rPr>
              <a:t>CHIA SẺ</a:t>
            </a:r>
            <a:endParaRPr sz="5400" b="1" dirty="0">
              <a:solidFill>
                <a:srgbClr val="FF0000"/>
              </a:solidFill>
              <a:latin typeface="Times New Roman"/>
              <a:ea typeface="Times New Roman"/>
              <a:cs typeface="Times New Roman"/>
              <a:sym typeface="Times New Roman"/>
            </a:endParaRPr>
          </a:p>
        </p:txBody>
      </p:sp>
      <p:sp>
        <p:nvSpPr>
          <p:cNvPr id="8" name="Google Shape;108;p3"/>
          <p:cNvSpPr/>
          <p:nvPr/>
        </p:nvSpPr>
        <p:spPr>
          <a:xfrm>
            <a:off x="4558134" y="1447801"/>
            <a:ext cx="3365872" cy="3392558"/>
          </a:xfrm>
          <a:prstGeom prst="ellipse">
            <a:avLst/>
          </a:prstGeom>
          <a:noFill/>
          <a:ln w="38100" cap="flat" cmpd="sng">
            <a:solidFill>
              <a:schemeClr val="lt1"/>
            </a:solidFill>
            <a:prstDash val="solid"/>
            <a:miter lim="800000"/>
            <a:headEnd type="none" w="sm" len="sm"/>
            <a:tailEnd type="none" w="sm" len="sm"/>
          </a:ln>
          <a:effectLst>
            <a:glow rad="228600">
              <a:schemeClr val="accent5">
                <a:satMod val="175000"/>
                <a:alpha val="40000"/>
              </a:schemeClr>
            </a:glow>
          </a:effectLst>
        </p:spPr>
        <p:txBody>
          <a:bodyPr spcFirstLastPara="1" wrap="square" lIns="91425" tIns="45700" rIns="91425" bIns="45700" anchor="ctr" anchorCtr="0">
            <a:noAutofit/>
          </a:bodyPr>
          <a:lstStyle/>
          <a:p>
            <a:pPr algn="ct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796218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4000"/>
                                        <p:tgtEl>
                                          <p:spTgt spid="8"/>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0"/>
                                        <p:tgtEl>
                                          <p:spTgt spid="2"/>
                                        </p:tgtEl>
                                      </p:cBhvr>
                                    </p:animEffect>
                                    <p:anim calcmode="lin" valueType="num">
                                      <p:cBhvr>
                                        <p:cTn id="26" dur="5000" fill="hold"/>
                                        <p:tgtEl>
                                          <p:spTgt spid="2"/>
                                        </p:tgtEl>
                                        <p:attrNameLst>
                                          <p:attrName>ppt_w</p:attrName>
                                        </p:attrNameLst>
                                      </p:cBhvr>
                                      <p:tavLst>
                                        <p:tav tm="0" fmla="#ppt_w*sin(2.5*pi*$)">
                                          <p:val>
                                            <p:fltVal val="0"/>
                                          </p:val>
                                        </p:tav>
                                        <p:tav tm="100000">
                                          <p:val>
                                            <p:fltVal val="1"/>
                                          </p:val>
                                        </p:tav>
                                      </p:tavLst>
                                    </p:anim>
                                    <p:anim calcmode="lin" valueType="num">
                                      <p:cBhvr>
                                        <p:cTn id="27"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3847672" y="1063291"/>
            <a:ext cx="4770045" cy="1938992"/>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1. </a:t>
            </a:r>
            <a:r>
              <a:rPr lang="en-US" sz="4000" b="1" dirty="0" err="1">
                <a:solidFill>
                  <a:srgbClr val="FF0000"/>
                </a:solidFill>
                <a:latin typeface="Times New Roman" pitchFamily="18" charset="0"/>
                <a:cs typeface="Times New Roman" pitchFamily="18" charset="0"/>
              </a:rPr>
              <a:t>Trong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mỗi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bức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tranh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dưới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đây</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mẹ</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đang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làm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a:t>
            </a:r>
            <a:endParaRPr lang="vi-VN" sz="4000" b="1" dirty="0">
              <a:solidFill>
                <a:srgbClr val="FF0000"/>
              </a:solidFill>
              <a:latin typeface="Times New Roman" pitchFamily="18" charset="0"/>
              <a:cs typeface="Times New Roman" pitchFamily="18" charset="0"/>
            </a:endParaRPr>
          </a:p>
        </p:txBody>
      </p:sp>
      <p:grpSp>
        <p:nvGrpSpPr>
          <p:cNvPr id="4" name="Group 3"/>
          <p:cNvGrpSpPr/>
          <p:nvPr/>
        </p:nvGrpSpPr>
        <p:grpSpPr>
          <a:xfrm>
            <a:off x="636896" y="1144989"/>
            <a:ext cx="2977020" cy="2288366"/>
            <a:chOff x="1953839" y="879168"/>
            <a:chExt cx="2594153" cy="1906043"/>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72628" y="1032611"/>
              <a:ext cx="2575364" cy="17526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953839" y="879168"/>
              <a:ext cx="304800" cy="28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1</a:t>
              </a:r>
              <a:endParaRPr lang="vi-VN" dirty="0">
                <a:latin typeface="Times New Roman" pitchFamily="18" charset="0"/>
                <a:cs typeface="Times New Roman" pitchFamily="18" charset="0"/>
              </a:endParaRPr>
            </a:p>
          </p:txBody>
        </p:sp>
      </p:grpSp>
      <p:grpSp>
        <p:nvGrpSpPr>
          <p:cNvPr id="5" name="Group 4"/>
          <p:cNvGrpSpPr/>
          <p:nvPr/>
        </p:nvGrpSpPr>
        <p:grpSpPr>
          <a:xfrm>
            <a:off x="8851473" y="1645557"/>
            <a:ext cx="2962504" cy="2135692"/>
            <a:chOff x="4607490" y="1032611"/>
            <a:chExt cx="2581504" cy="1778877"/>
          </a:xfrm>
        </p:grpSpPr>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232" t="3694" r="2232" b="2764"/>
            <a:stretch/>
          </p:blipFill>
          <p:spPr bwMode="auto">
            <a:xfrm>
              <a:off x="4607490" y="1032611"/>
              <a:ext cx="2471076" cy="177887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6884194" y="1065485"/>
              <a:ext cx="304800" cy="28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2</a:t>
              </a:r>
              <a:endParaRPr lang="vi-VN" dirty="0">
                <a:latin typeface="Times New Roman" pitchFamily="18" charset="0"/>
                <a:cs typeface="Times New Roman" pitchFamily="18" charset="0"/>
              </a:endParaRPr>
            </a:p>
          </p:txBody>
        </p:sp>
      </p:grpSp>
      <p:grpSp>
        <p:nvGrpSpPr>
          <p:cNvPr id="6" name="Group 5"/>
          <p:cNvGrpSpPr/>
          <p:nvPr/>
        </p:nvGrpSpPr>
        <p:grpSpPr>
          <a:xfrm>
            <a:off x="2361406" y="3944712"/>
            <a:ext cx="3619667" cy="2913288"/>
            <a:chOff x="-60794" y="2521827"/>
            <a:chExt cx="3154151" cy="2426558"/>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794" y="2657622"/>
              <a:ext cx="3154151" cy="22907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152400" y="2521827"/>
              <a:ext cx="304800" cy="28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3</a:t>
              </a:r>
              <a:endParaRPr lang="vi-VN" dirty="0">
                <a:latin typeface="Times New Roman" pitchFamily="18" charset="0"/>
                <a:cs typeface="Times New Roman" pitchFamily="18" charset="0"/>
              </a:endParaRPr>
            </a:p>
          </p:txBody>
        </p:sp>
      </p:grpSp>
      <p:grpSp>
        <p:nvGrpSpPr>
          <p:cNvPr id="7" name="Group 6"/>
          <p:cNvGrpSpPr/>
          <p:nvPr/>
        </p:nvGrpSpPr>
        <p:grpSpPr>
          <a:xfrm>
            <a:off x="6586140" y="4278453"/>
            <a:ext cx="3683222" cy="2579547"/>
            <a:chOff x="5529656" y="2811488"/>
            <a:chExt cx="3209532" cy="2148576"/>
          </a:xfrm>
        </p:grpSpPr>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2811488"/>
              <a:ext cx="3100388" cy="214857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val 12"/>
            <p:cNvSpPr/>
            <p:nvPr/>
          </p:nvSpPr>
          <p:spPr>
            <a:xfrm>
              <a:off x="5529656" y="2833404"/>
              <a:ext cx="304800" cy="28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4</a:t>
              </a:r>
              <a:endParaRPr lang="vi-VN" dirty="0">
                <a:latin typeface="Times New Roman" pitchFamily="18" charset="0"/>
                <a:cs typeface="Times New Roman" pitchFamily="18" charset="0"/>
              </a:endParaRPr>
            </a:p>
          </p:txBody>
        </p:sp>
      </p:grpSp>
    </p:spTree>
    <p:extLst>
      <p:ext uri="{BB962C8B-B14F-4D97-AF65-F5344CB8AC3E}">
        <p14:creationId xmlns:p14="http://schemas.microsoft.com/office/powerpoint/2010/main" val="188012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6"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508565" y="541324"/>
            <a:ext cx="3596002" cy="2582876"/>
            <a:chOff x="1953839" y="879168"/>
            <a:chExt cx="3081881" cy="2237955"/>
          </a:xfrm>
        </p:grpSpPr>
        <p:pic>
          <p:nvPicPr>
            <p:cNvPr id="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72627" y="1032611"/>
              <a:ext cx="3063093" cy="208451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953839" y="879168"/>
              <a:ext cx="304800" cy="28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1</a:t>
              </a:r>
              <a:endParaRPr lang="vi-VN" dirty="0">
                <a:latin typeface="Times New Roman" pitchFamily="18" charset="0"/>
                <a:cs typeface="Times New Roman" pitchFamily="18" charset="0"/>
              </a:endParaRPr>
            </a:p>
          </p:txBody>
        </p:sp>
      </p:grpSp>
      <p:sp>
        <p:nvSpPr>
          <p:cNvPr id="5" name="TextBox 4"/>
          <p:cNvSpPr txBox="1"/>
          <p:nvPr/>
        </p:nvSpPr>
        <p:spPr>
          <a:xfrm>
            <a:off x="5409406" y="1524000"/>
            <a:ext cx="5105400" cy="1200329"/>
          </a:xfrm>
          <a:prstGeom prst="rect">
            <a:avLst/>
          </a:prstGeom>
          <a:noFill/>
        </p:spPr>
        <p:txBody>
          <a:bodyPr wrap="square" rtlCol="0">
            <a:spAutoFit/>
          </a:bodyPr>
          <a:lstStyle/>
          <a:p>
            <a:r>
              <a:rPr lang="en-US" sz="3600" dirty="0" err="1">
                <a:latin typeface="Times New Roman" pitchFamily="18" charset="0"/>
                <a:cs typeface="Times New Roman" pitchFamily="18" charset="0"/>
              </a:rPr>
              <a:t>Bố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còn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mẹ</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nấu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đồ</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ăn</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grpSp>
        <p:nvGrpSpPr>
          <p:cNvPr id="6" name="Group 5"/>
          <p:cNvGrpSpPr/>
          <p:nvPr/>
        </p:nvGrpSpPr>
        <p:grpSpPr>
          <a:xfrm>
            <a:off x="1547835" y="3427190"/>
            <a:ext cx="3556731" cy="2897409"/>
            <a:chOff x="4365381" y="1032611"/>
            <a:chExt cx="3024014" cy="2176926"/>
          </a:xfrm>
        </p:grpSpPr>
        <p:pic>
          <p:nvPicPr>
            <p:cNvPr id="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232" t="3694" r="2232" b="2764"/>
            <a:stretch/>
          </p:blipFill>
          <p:spPr bwMode="auto">
            <a:xfrm>
              <a:off x="4365381" y="1032611"/>
              <a:ext cx="3024014" cy="217692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6884194" y="1065485"/>
              <a:ext cx="304800" cy="28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2</a:t>
              </a:r>
              <a:endParaRPr lang="vi-VN" dirty="0">
                <a:latin typeface="Times New Roman" pitchFamily="18" charset="0"/>
                <a:cs typeface="Times New Roman" pitchFamily="18" charset="0"/>
              </a:endParaRPr>
            </a:p>
          </p:txBody>
        </p:sp>
      </p:grpSp>
      <p:sp>
        <p:nvSpPr>
          <p:cNvPr id="9" name="TextBox 8"/>
          <p:cNvSpPr txBox="1"/>
          <p:nvPr/>
        </p:nvSpPr>
        <p:spPr>
          <a:xfrm>
            <a:off x="5434012" y="4275729"/>
            <a:ext cx="5254668" cy="1200329"/>
          </a:xfrm>
          <a:prstGeom prst="rect">
            <a:avLst/>
          </a:prstGeom>
          <a:noFill/>
        </p:spPr>
        <p:txBody>
          <a:bodyPr wrap="square" rtlCol="0">
            <a:spAutoFit/>
          </a:bodyPr>
          <a:lstStyle/>
          <a:p>
            <a:r>
              <a:rPr lang="en-US" sz="3600" dirty="0" err="1">
                <a:latin typeface="Times New Roman" pitchFamily="18" charset="0"/>
                <a:cs typeface="Times New Roman" pitchFamily="18" charset="0"/>
              </a:rPr>
              <a:t>Bố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mẹ</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nông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ruộng</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11637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294606" y="538790"/>
            <a:ext cx="3581400" cy="2814010"/>
            <a:chOff x="-60794" y="2521827"/>
            <a:chExt cx="3154151" cy="2426558"/>
          </a:xfrm>
        </p:grpSpPr>
        <p:pic>
          <p:nvPicPr>
            <p:cNvPr id="3"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794" y="2657622"/>
              <a:ext cx="3154151" cy="22907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52400" y="2521827"/>
              <a:ext cx="304800" cy="28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3</a:t>
              </a:r>
              <a:endParaRPr lang="vi-VN" dirty="0">
                <a:latin typeface="Times New Roman" pitchFamily="18" charset="0"/>
                <a:cs typeface="Times New Roman" pitchFamily="18" charset="0"/>
              </a:endParaRPr>
            </a:p>
          </p:txBody>
        </p:sp>
      </p:grpSp>
      <p:sp>
        <p:nvSpPr>
          <p:cNvPr id="5" name="TextBox 4"/>
          <p:cNvSpPr txBox="1"/>
          <p:nvPr/>
        </p:nvSpPr>
        <p:spPr>
          <a:xfrm>
            <a:off x="5409406" y="1732146"/>
            <a:ext cx="64008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Mẹ</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dẫn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6" name="TextBox 5"/>
          <p:cNvSpPr txBox="1"/>
          <p:nvPr/>
        </p:nvSpPr>
        <p:spPr>
          <a:xfrm>
            <a:off x="5209337" y="4556173"/>
            <a:ext cx="6625475" cy="646331"/>
          </a:xfrm>
          <a:prstGeom prst="rect">
            <a:avLst/>
          </a:prstGeom>
          <a:noFill/>
        </p:spPr>
        <p:txBody>
          <a:bodyPr wrap="square" rtlCol="0">
            <a:spAutoFit/>
          </a:bodyPr>
          <a:lstStyle/>
          <a:p>
            <a:r>
              <a:rPr lang="en-US" sz="3600" dirty="0" err="1">
                <a:latin typeface="Times New Roman" pitchFamily="18" charset="0"/>
                <a:cs typeface="Times New Roman" pitchFamily="18" charset="0"/>
              </a:rPr>
              <a:t>Bố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sóc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bị</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ốm</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grpSp>
        <p:nvGrpSpPr>
          <p:cNvPr id="7" name="Group 6"/>
          <p:cNvGrpSpPr/>
          <p:nvPr/>
        </p:nvGrpSpPr>
        <p:grpSpPr>
          <a:xfrm>
            <a:off x="1066006" y="3510278"/>
            <a:ext cx="3810000" cy="2738122"/>
            <a:chOff x="5529656" y="2811488"/>
            <a:chExt cx="3209532" cy="2148576"/>
          </a:xfrm>
        </p:grpSpPr>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811488"/>
              <a:ext cx="3100388" cy="214857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5529656" y="2833404"/>
              <a:ext cx="304800" cy="2896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4</a:t>
              </a:r>
              <a:endParaRPr lang="vi-VN" dirty="0">
                <a:latin typeface="Times New Roman" pitchFamily="18" charset="0"/>
                <a:cs typeface="Times New Roman" pitchFamily="18" charset="0"/>
              </a:endParaRPr>
            </a:p>
          </p:txBody>
        </p:sp>
      </p:grpSp>
    </p:spTree>
    <p:extLst>
      <p:ext uri="{BB962C8B-B14F-4D97-AF65-F5344CB8AC3E}">
        <p14:creationId xmlns:p14="http://schemas.microsoft.com/office/powerpoint/2010/main" val="283890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8" name="图片 14"/>
          <p:cNvPicPr>
            <a:picLocks noChangeAspect="1"/>
          </p:cNvPicPr>
          <p:nvPr/>
        </p:nvPicPr>
        <p:blipFill rotWithShape="1">
          <a:blip r:embed="rId3">
            <a:extLst>
              <a:ext uri="{28A0092B-C50C-407E-A947-70E740481C1C}">
                <a14:useLocalDpi xmlns:a14="http://schemas.microsoft.com/office/drawing/2010/main" val="0"/>
              </a:ext>
            </a:extLst>
          </a:blip>
          <a:srcRect l="21052" t="7719" r="19474" b="7602"/>
          <a:stretch/>
        </p:blipFill>
        <p:spPr>
          <a:xfrm>
            <a:off x="1450563" y="1828800"/>
            <a:ext cx="8487185" cy="3480872"/>
          </a:xfrm>
          <a:prstGeom prst="rect">
            <a:avLst/>
          </a:prstGeom>
        </p:spPr>
      </p:pic>
      <p:sp>
        <p:nvSpPr>
          <p:cNvPr id="2" name="TextBox 1"/>
          <p:cNvSpPr txBox="1"/>
          <p:nvPr/>
        </p:nvSpPr>
        <p:spPr>
          <a:xfrm>
            <a:off x="304006" y="0"/>
            <a:ext cx="9853982" cy="1200329"/>
          </a:xfrm>
          <a:prstGeom prst="rect">
            <a:avLst/>
          </a:prstGeom>
          <a:noFill/>
        </p:spPr>
        <p:txBody>
          <a:bodyPr wrap="square" rtlCol="0">
            <a:spAutoFit/>
          </a:bodyPr>
          <a:lstStyle/>
          <a:p>
            <a:r>
              <a:rPr lang="en-US" sz="3600" b="1" dirty="0" err="1">
                <a:solidFill>
                  <a:srgbClr val="0000FF"/>
                </a:solidFill>
                <a:latin typeface="Times New Roman" pitchFamily="18" charset="0"/>
                <a:cs typeface="Times New Roman" pitchFamily="18" charset="0"/>
              </a:rPr>
              <a:t>Sử</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dụng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tranh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ảnh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mang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đến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lớp</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giới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thiệu</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bố</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mẹ</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3" name="TextBox 2"/>
          <p:cNvSpPr txBox="1"/>
          <p:nvPr/>
        </p:nvSpPr>
        <p:spPr>
          <a:xfrm rot="20503986">
            <a:off x="1949326" y="2127622"/>
            <a:ext cx="1565305" cy="369332"/>
          </a:xfrm>
          <a:prstGeom prst="rect">
            <a:avLst/>
          </a:prstGeom>
          <a:noFill/>
        </p:spPr>
        <p:txBody>
          <a:bodyPr wrap="square" rtlCol="0">
            <a:prstTxWarp prst="textArchUp">
              <a:avLst/>
            </a:prstTxWarp>
            <a:spAutoFit/>
          </a:bodyPr>
          <a:lstStyle/>
          <a:p>
            <a:r>
              <a:rPr lang="en-US" sz="5400" u="sng" dirty="0" err="1">
                <a:solidFill>
                  <a:srgbClr val="FF0000"/>
                </a:solidFill>
                <a:latin typeface="Times New Roman" pitchFamily="18" charset="0"/>
                <a:cs typeface="Times New Roman" pitchFamily="18" charset="0"/>
              </a:rPr>
              <a:t>Gợi</a:t>
            </a:r>
            <a:r>
              <a:rPr lang="en-US" sz="5400" u="sng" dirty="0">
                <a:solidFill>
                  <a:srgbClr val="FF0000"/>
                </a:solidFill>
                <a:latin typeface="Times New Roman" pitchFamily="18" charset="0"/>
                <a:cs typeface="Times New Roman" pitchFamily="18" charset="0"/>
              </a:rPr>
              <a:t> ý</a:t>
            </a:r>
            <a:endParaRPr lang="vi-VN" sz="5400" u="sng" dirty="0">
              <a:solidFill>
                <a:srgbClr val="FF0000"/>
              </a:solidFill>
              <a:latin typeface="Times New Roman" pitchFamily="18" charset="0"/>
              <a:cs typeface="Times New Roman" pitchFamily="18" charset="0"/>
            </a:endParaRPr>
          </a:p>
        </p:txBody>
      </p:sp>
      <p:sp>
        <p:nvSpPr>
          <p:cNvPr id="4" name="TextBox 3"/>
          <p:cNvSpPr txBox="1"/>
          <p:nvPr/>
        </p:nvSpPr>
        <p:spPr>
          <a:xfrm>
            <a:off x="2549209" y="2915345"/>
            <a:ext cx="6351006" cy="1384995"/>
          </a:xfrm>
          <a:prstGeom prst="rect">
            <a:avLst/>
          </a:prstGeom>
          <a:noFill/>
        </p:spPr>
        <p:txBody>
          <a:bodyPr wrap="square" rtlCol="0">
            <a:spAutoFit/>
          </a:bodyPr>
          <a:lstStyle/>
          <a:p>
            <a:pPr marL="285750" indent="-285750">
              <a:lnSpc>
                <a:spcPct val="150000"/>
              </a:lnSpc>
              <a:buFont typeface="Arial" pitchFamily="34" charset="0"/>
              <a:buChar char="•"/>
            </a:pP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tuổi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a:t>
            </a:r>
          </a:p>
          <a:p>
            <a:pPr marL="285750" indent="-285750">
              <a:lnSpc>
                <a:spcPct val="150000"/>
              </a:lnSpc>
              <a:buFont typeface="Arial" pitchFamily="34" charset="0"/>
              <a:buChar char="•"/>
            </a:pPr>
            <a:r>
              <a:rPr lang="en-US" sz="2800" dirty="0" err="1">
                <a:latin typeface="Times New Roman" pitchFamily="18" charset="0"/>
                <a:cs typeface="Times New Roman" pitchFamily="18" charset="0"/>
              </a:rPr>
              <a:t>Bố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pic>
        <p:nvPicPr>
          <p:cNvPr id="1026" name="Picture 2" descr="Miêu tả hình ảnh cha hoặc mẹ trong tâm trí em - Văn mẫu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9806" y="1828800"/>
            <a:ext cx="2331522" cy="1674033"/>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Cha mẹ có vai trò quyết định hình thành nhân cách con trẻ - Giáo dục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082" y="4395670"/>
            <a:ext cx="3217794" cy="2114551"/>
          </a:xfrm>
          <a:prstGeom prst="hexagon">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Ngày Của Mẹ ấm áp Của Mẹ Và Con Gái Mẹ Bế Con Trai Và Con Gái Con  Trai Và Con Gái, Phí, Họa, Tải miễn phí tải tập t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7464" y="4160632"/>
            <a:ext cx="2158945" cy="2158945"/>
          </a:xfrm>
          <a:prstGeom prst="round2DiagRect">
            <a:avLst>
              <a:gd name="adj1" fmla="val 50000"/>
              <a:gd name="adj2" fmla="val 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2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2" presetClass="entr" presetSubtype="0"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Scale>
                                      <p:cBhvr>
                                        <p:cTn id="22" dur="1000" decel="50000" fill="hold">
                                          <p:stCondLst>
                                            <p:cond delay="0"/>
                                          </p:stCondLst>
                                        </p:cTn>
                                        <p:tgtEl>
                                          <p:spTgt spid="10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1028"/>
                                        </p:tgtEl>
                                        <p:attrNameLst>
                                          <p:attrName>ppt_x</p:attrName>
                                          <p:attrName>ppt_y</p:attrName>
                                        </p:attrNameLst>
                                      </p:cBhvr>
                                    </p:animMotion>
                                    <p:animEffect transition="in" filter="fade">
                                      <p:cBhvr>
                                        <p:cTn id="24" dur="1000"/>
                                        <p:tgtEl>
                                          <p:spTgt spid="1028"/>
                                        </p:tgtEl>
                                      </p:cBhvr>
                                    </p:animEffect>
                                  </p:childTnLst>
                                </p:cTn>
                              </p:par>
                            </p:childTnLst>
                          </p:cTn>
                        </p:par>
                        <p:par>
                          <p:cTn id="25" fill="hold">
                            <p:stCondLst>
                              <p:cond delay="2000"/>
                            </p:stCondLst>
                            <p:childTnLst>
                              <p:par>
                                <p:cTn id="26" presetID="52"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Scale>
                                      <p:cBhvr>
                                        <p:cTn id="28"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026"/>
                                        </p:tgtEl>
                                        <p:attrNameLst>
                                          <p:attrName>ppt_x</p:attrName>
                                          <p:attrName>ppt_y</p:attrName>
                                        </p:attrNameLst>
                                      </p:cBhvr>
                                    </p:animMotion>
                                    <p:animEffect transition="in" filter="fade">
                                      <p:cBhvr>
                                        <p:cTn id="30" dur="1000"/>
                                        <p:tgtEl>
                                          <p:spTgt spid="1026"/>
                                        </p:tgtEl>
                                      </p:cBhvr>
                                    </p:animEffect>
                                  </p:childTnLst>
                                </p:cTn>
                              </p:par>
                            </p:childTnLst>
                          </p:cTn>
                        </p:par>
                        <p:par>
                          <p:cTn id="31" fill="hold">
                            <p:stCondLst>
                              <p:cond delay="3000"/>
                            </p:stCondLst>
                            <p:childTnLst>
                              <p:par>
                                <p:cTn id="32" presetID="52" presetClass="entr" presetSubtype="0" fill="hold" nodeType="afterEffect">
                                  <p:stCondLst>
                                    <p:cond delay="0"/>
                                  </p:stCondLst>
                                  <p:childTnLst>
                                    <p:set>
                                      <p:cBhvr>
                                        <p:cTn id="33" dur="1" fill="hold">
                                          <p:stCondLst>
                                            <p:cond delay="0"/>
                                          </p:stCondLst>
                                        </p:cTn>
                                        <p:tgtEl>
                                          <p:spTgt spid="1030"/>
                                        </p:tgtEl>
                                        <p:attrNameLst>
                                          <p:attrName>style.visibility</p:attrName>
                                        </p:attrNameLst>
                                      </p:cBhvr>
                                      <p:to>
                                        <p:strVal val="visible"/>
                                      </p:to>
                                    </p:set>
                                    <p:animScale>
                                      <p:cBhvr>
                                        <p:cTn id="34" dur="1000" decel="50000" fill="hold">
                                          <p:stCondLst>
                                            <p:cond delay="0"/>
                                          </p:stCondLst>
                                        </p:cTn>
                                        <p:tgtEl>
                                          <p:spTgt spid="10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030"/>
                                        </p:tgtEl>
                                        <p:attrNameLst>
                                          <p:attrName>ppt_x</p:attrName>
                                          <p:attrName>ppt_y</p:attrName>
                                        </p:attrNameLst>
                                      </p:cBhvr>
                                    </p:animMotion>
                                    <p:animEffect transition="in" filter="fade">
                                      <p:cBhvr>
                                        <p:cTn id="36" dur="1000"/>
                                        <p:tgtEl>
                                          <p:spTgt spid="1030"/>
                                        </p:tgtEl>
                                      </p:cBhvr>
                                    </p:animEffect>
                                  </p:childTnLst>
                                </p:cTn>
                              </p:par>
                            </p:childTnLst>
                          </p:cTn>
                        </p:par>
                        <p:par>
                          <p:cTn id="37" fill="hold">
                            <p:stCondLst>
                              <p:cond delay="4000"/>
                            </p:stCondLst>
                            <p:childTnLst>
                              <p:par>
                                <p:cTn id="38" presetID="30" presetClass="entr" presetSubtype="0"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800" decel="100000"/>
                                        <p:tgtEl>
                                          <p:spTgt spid="3"/>
                                        </p:tgtEl>
                                      </p:cBhvr>
                                    </p:animEffect>
                                    <p:anim calcmode="lin" valueType="num">
                                      <p:cBhvr>
                                        <p:cTn id="41" dur="800" decel="100000" fill="hold"/>
                                        <p:tgtEl>
                                          <p:spTgt spid="3"/>
                                        </p:tgtEl>
                                        <p:attrNameLst>
                                          <p:attrName>style.rotation</p:attrName>
                                        </p:attrNameLst>
                                      </p:cBhvr>
                                      <p:tavLst>
                                        <p:tav tm="0">
                                          <p:val>
                                            <p:fltVal val="-90"/>
                                          </p:val>
                                        </p:tav>
                                        <p:tav tm="100000">
                                          <p:val>
                                            <p:fltVal val="0"/>
                                          </p:val>
                                        </p:tav>
                                      </p:tavLst>
                                    </p:anim>
                                    <p:anim calcmode="lin" valueType="num">
                                      <p:cBhvr>
                                        <p:cTn id="42" dur="800" decel="100000" fill="hold"/>
                                        <p:tgtEl>
                                          <p:spTgt spid="3"/>
                                        </p:tgtEl>
                                        <p:attrNameLst>
                                          <p:attrName>ppt_x</p:attrName>
                                        </p:attrNameLst>
                                      </p:cBhvr>
                                      <p:tavLst>
                                        <p:tav tm="0">
                                          <p:val>
                                            <p:strVal val="#ppt_x+0.4"/>
                                          </p:val>
                                        </p:tav>
                                        <p:tav tm="100000">
                                          <p:val>
                                            <p:strVal val="#ppt_x-0.05"/>
                                          </p:val>
                                        </p:tav>
                                      </p:tavLst>
                                    </p:anim>
                                    <p:anim calcmode="lin" valueType="num">
                                      <p:cBhvr>
                                        <p:cTn id="43" dur="800" decel="100000" fill="hold"/>
                                        <p:tgtEl>
                                          <p:spTgt spid="3"/>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46" presetID="30"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800" decel="100000"/>
                                        <p:tgtEl>
                                          <p:spTgt spid="4"/>
                                        </p:tgtEl>
                                      </p:cBhvr>
                                    </p:animEffect>
                                    <p:anim calcmode="lin" valueType="num">
                                      <p:cBhvr>
                                        <p:cTn id="49" dur="800" decel="100000" fill="hold"/>
                                        <p:tgtEl>
                                          <p:spTgt spid="4"/>
                                        </p:tgtEl>
                                        <p:attrNameLst>
                                          <p:attrName>style.rotation</p:attrName>
                                        </p:attrNameLst>
                                      </p:cBhvr>
                                      <p:tavLst>
                                        <p:tav tm="0">
                                          <p:val>
                                            <p:fltVal val="-90"/>
                                          </p:val>
                                        </p:tav>
                                        <p:tav tm="100000">
                                          <p:val>
                                            <p:fltVal val="0"/>
                                          </p:val>
                                        </p:tav>
                                      </p:tavLst>
                                    </p:anim>
                                    <p:anim calcmode="lin" valueType="num">
                                      <p:cBhvr>
                                        <p:cTn id="50" dur="800" decel="100000" fill="hold"/>
                                        <p:tgtEl>
                                          <p:spTgt spid="4"/>
                                        </p:tgtEl>
                                        <p:attrNameLst>
                                          <p:attrName>ppt_x</p:attrName>
                                        </p:attrNameLst>
                                      </p:cBhvr>
                                      <p:tavLst>
                                        <p:tav tm="0">
                                          <p:val>
                                            <p:strVal val="#ppt_x+0.4"/>
                                          </p:val>
                                        </p:tav>
                                        <p:tav tm="100000">
                                          <p:val>
                                            <p:strVal val="#ppt_x-0.05"/>
                                          </p:val>
                                        </p:tav>
                                      </p:tavLst>
                                    </p:anim>
                                    <p:anim calcmode="lin" valueType="num">
                                      <p:cBhvr>
                                        <p:cTn id="51" dur="800" decel="100000" fill="hold"/>
                                        <p:tgtEl>
                                          <p:spTgt spid="4"/>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370806" y="1905000"/>
            <a:ext cx="6324600" cy="2554545"/>
          </a:xfrm>
          <a:prstGeom prst="rect">
            <a:avLst/>
          </a:prstGeom>
        </p:spPr>
        <p:txBody>
          <a:bodyPr wrap="square">
            <a:spAutoFit/>
          </a:bodyPr>
          <a:lstStyle/>
          <a:p>
            <a:pPr algn="ctr"/>
            <a:r>
              <a:rPr lang="en-US" sz="8000" b="1" dirty="0">
                <a:solidFill>
                  <a:srgbClr val="FF0000"/>
                </a:solidFill>
                <a:latin typeface="Times New Roman" pitchFamily="18" charset="0"/>
                <a:cs typeface="Times New Roman" pitchFamily="18" charset="0"/>
              </a:rPr>
              <a:t>Con </a:t>
            </a:r>
            <a:r>
              <a:rPr lang="en-US" sz="8000" b="1" dirty="0" err="1">
                <a:solidFill>
                  <a:srgbClr val="FF0000"/>
                </a:solidFill>
                <a:latin typeface="Times New Roman" pitchFamily="18" charset="0"/>
                <a:cs typeface="Times New Roman" pitchFamily="18" charset="0"/>
              </a:rPr>
              <a:t>chả</a:t>
            </a:r>
            <a:r>
              <a:rPr lang="en-US" sz="8000" b="1" dirty="0">
                <a:solidFill>
                  <a:srgbClr val="FF0000"/>
                </a:solidFill>
                <a:latin typeface="Times New Roman" pitchFamily="18" charset="0"/>
                <a:cs typeface="Times New Roman" pitchFamily="18" charset="0"/>
              </a:rPr>
              <a:t> </a:t>
            </a:r>
            <a:r>
              <a:rPr lang="en-US" sz="8000" b="1" dirty="0" err="1">
                <a:solidFill>
                  <a:srgbClr val="FF0000"/>
                </a:solidFill>
                <a:latin typeface="Times New Roman" pitchFamily="18" charset="0"/>
                <a:cs typeface="Times New Roman" pitchFamily="18" charset="0"/>
              </a:rPr>
              <a:t>biết</a:t>
            </a:r>
            <a:r>
              <a:rPr lang="en-US" sz="8000" b="1" dirty="0">
                <a:solidFill>
                  <a:srgbClr val="FF0000"/>
                </a:solidFill>
                <a:latin typeface="Times New Roman" pitchFamily="18" charset="0"/>
                <a:cs typeface="Times New Roman" pitchFamily="18" charset="0"/>
              </a:rPr>
              <a:t> </a:t>
            </a:r>
            <a:r>
              <a:rPr lang="en-US" sz="8000" b="1" dirty="0" err="1">
                <a:solidFill>
                  <a:srgbClr val="FF0000"/>
                </a:solidFill>
                <a:latin typeface="Times New Roman" pitchFamily="18" charset="0"/>
                <a:cs typeface="Times New Roman" pitchFamily="18" charset="0"/>
              </a:rPr>
              <a:t>được</a:t>
            </a:r>
            <a:r>
              <a:rPr lang="en-US" sz="8000" b="1" dirty="0">
                <a:solidFill>
                  <a:srgbClr val="FF0000"/>
                </a:solidFill>
                <a:latin typeface="Times New Roman" pitchFamily="18" charset="0"/>
                <a:cs typeface="Times New Roman" pitchFamily="18" charset="0"/>
              </a:rPr>
              <a:t> </a:t>
            </a:r>
            <a:r>
              <a:rPr lang="en-US" sz="8000" b="1" dirty="0" err="1">
                <a:solidFill>
                  <a:srgbClr val="FF0000"/>
                </a:solidFill>
                <a:latin typeface="Times New Roman" pitchFamily="18" charset="0"/>
                <a:cs typeface="Times New Roman" pitchFamily="18" charset="0"/>
              </a:rPr>
              <a:t>đâu</a:t>
            </a:r>
            <a:endParaRPr lang="vi-VN" sz="8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96434460"/>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TextBox 3"/>
          <p:cNvSpPr txBox="1"/>
          <p:nvPr/>
        </p:nvSpPr>
        <p:spPr>
          <a:xfrm>
            <a:off x="2433637" y="2286000"/>
            <a:ext cx="4648200" cy="1569660"/>
          </a:xfrm>
          <a:prstGeom prst="rect">
            <a:avLst/>
          </a:prstGeom>
          <a:noFill/>
        </p:spPr>
        <p:txBody>
          <a:bodyPr wrap="square" rtlCol="0">
            <a:spAutoFit/>
          </a:bodyPr>
          <a:lstStyle/>
          <a:p>
            <a:pPr algn="ctr"/>
            <a:r>
              <a:rPr lang="en-US" sz="9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9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descr="Gia Đình Hạnh Phúc, Family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5660"/>
            <a:ext cx="2923331" cy="30023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ắng Trời Nắng ôm Mây Vector Hình ảnh | Định dạng hình ảnh PNG 728583755|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8605" r="96512">
                        <a14:foregroundMark x1="22558" y1="45116" x2="27209" y2="46512"/>
                        <a14:foregroundMark x1="27442" y1="52326" x2="27442" y2="61395"/>
                        <a14:foregroundMark x1="24651" y1="58837" x2="24186" y2="63256"/>
                        <a14:foregroundMark x1="27907" y1="33256" x2="30698" y2="35814"/>
                        <a14:foregroundMark x1="38372" y1="25814" x2="39767" y2="30465"/>
                        <a14:foregroundMark x1="53023" y1="25116" x2="51163" y2="28372"/>
                        <a14:foregroundMark x1="63488" y1="32558" x2="65116" y2="30930"/>
                        <a14:foregroundMark x1="70930" y1="41628" x2="73023" y2="41860"/>
                        <a14:foregroundMark x1="28256" y1="30930" x2="32791" y2="35581"/>
                        <a14:foregroundMark x1="28023" y1="31047" x2="25930" y2="34884"/>
                        <a14:foregroundMark x1="25930" y1="35349" x2="30000" y2="36047"/>
                        <a14:foregroundMark x1="21279" y1="43023" x2="21163" y2="47209"/>
                        <a14:foregroundMark x1="27442" y1="46512" x2="28721" y2="46395"/>
                        <a14:foregroundMark x1="21628" y1="42791" x2="22558" y2="43023"/>
                        <a14:foregroundMark x1="26279" y1="41279" x2="28140" y2="41977"/>
                        <a14:foregroundMark x1="25814" y1="41279" x2="21279" y2="41628"/>
                        <a14:foregroundMark x1="20698" y1="42093" x2="18140" y2="45233"/>
                        <a14:foregroundMark x1="17558" y1="46860" x2="13488" y2="46977"/>
                        <a14:foregroundMark x1="18140" y1="46163" x2="12791" y2="48488"/>
                        <a14:foregroundMark x1="12791" y1="48488" x2="12093" y2="49419"/>
                        <a14:foregroundMark x1="18256" y1="68488" x2="18256" y2="71395"/>
                        <a14:foregroundMark x1="18953" y1="72442" x2="19535" y2="72907"/>
                        <a14:foregroundMark x1="58488" y1="81279" x2="62326" y2="81279"/>
                        <a14:foregroundMark x1="66163" y1="47907" x2="71279" y2="46512"/>
                        <a14:foregroundMark x1="77558" y1="48721" x2="79535" y2="51047"/>
                        <a14:foregroundMark x1="55349" y1="24535" x2="51163" y2="29767"/>
                        <a14:foregroundMark x1="35233" y1="26047" x2="39651" y2="23721"/>
                        <a14:foregroundMark x1="64070" y1="27791" x2="60581" y2="33837"/>
                        <a14:foregroundMark x1="67093" y1="42907" x2="72907" y2="39186"/>
                        <a14:foregroundMark x1="73140" y1="39186" x2="74302" y2="42442"/>
                      </a14:backgroundRemoval>
                    </a14:imgEffect>
                  </a14:imgLayer>
                </a14:imgProps>
              </a:ext>
              <a:ext uri="{28A0092B-C50C-407E-A947-70E740481C1C}">
                <a14:useLocalDpi xmlns:a14="http://schemas.microsoft.com/office/drawing/2010/main" val="0"/>
              </a:ext>
            </a:extLst>
          </a:blip>
          <a:srcRect t="18605" b="16279"/>
          <a:stretch/>
        </p:blipFill>
        <p:spPr bwMode="auto">
          <a:xfrm>
            <a:off x="1142206" y="-53163"/>
            <a:ext cx="3124200" cy="233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3270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3" name="TextBox 2"/>
          <p:cNvSpPr txBox="1"/>
          <p:nvPr/>
        </p:nvSpPr>
        <p:spPr>
          <a:xfrm>
            <a:off x="3743464" y="3311486"/>
            <a:ext cx="5081853" cy="2285702"/>
          </a:xfrm>
          <a:prstGeom prst="rect">
            <a:avLst/>
          </a:prstGeom>
          <a:noFill/>
        </p:spPr>
        <p:txBody>
          <a:bodyPr wrap="square" rtlCol="0">
            <a:prstTxWarp prst="textArchUp">
              <a:avLst/>
            </a:prstTxWarp>
            <a:spAutoFit/>
          </a:bodyPr>
          <a:lstStyle/>
          <a:p>
            <a:pPr algn="ctr"/>
            <a:r>
              <a:rPr lang="en-US" sz="95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endParaRPr lang="en-US" sz="9599"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2978" y="722606"/>
            <a:ext cx="3198627" cy="37317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297" y="4454338"/>
            <a:ext cx="1868463" cy="204864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54566">
            <a:off x="7958999" y="1433147"/>
            <a:ext cx="3145882" cy="3145882"/>
          </a:xfrm>
          <a:prstGeom prst="rect">
            <a:avLst/>
          </a:prstGeom>
        </p:spPr>
      </p:pic>
    </p:spTree>
    <p:extLst>
      <p:ext uri="{BB962C8B-B14F-4D97-AF65-F5344CB8AC3E}">
        <p14:creationId xmlns:p14="http://schemas.microsoft.com/office/powerpoint/2010/main" val="18821526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750" fill="hold"/>
                                        <p:tgtEl>
                                          <p:spTgt spid="3"/>
                                        </p:tgtEl>
                                        <p:attrNameLst>
                                          <p:attrName>ppt_w</p:attrName>
                                        </p:attrNameLst>
                                      </p:cBhvr>
                                      <p:tavLst>
                                        <p:tav tm="0">
                                          <p:val>
                                            <p:fltVal val="0"/>
                                          </p:val>
                                        </p:tav>
                                        <p:tav tm="100000">
                                          <p:val>
                                            <p:strVal val="#ppt_w"/>
                                          </p:val>
                                        </p:tav>
                                      </p:tavLst>
                                    </p:anim>
                                    <p:anim calcmode="lin" valueType="num">
                                      <p:cBhvr>
                                        <p:cTn id="26" dur="750" fill="hold"/>
                                        <p:tgtEl>
                                          <p:spTgt spid="3"/>
                                        </p:tgtEl>
                                        <p:attrNameLst>
                                          <p:attrName>ppt_h</p:attrName>
                                        </p:attrNameLst>
                                      </p:cBhvr>
                                      <p:tavLst>
                                        <p:tav tm="0">
                                          <p:val>
                                            <p:fltVal val="0"/>
                                          </p:val>
                                        </p:tav>
                                        <p:tav tm="100000">
                                          <p:val>
                                            <p:strVal val="#ppt_h"/>
                                          </p:val>
                                        </p:tav>
                                      </p:tavLst>
                                    </p:anim>
                                    <p:animEffect transition="in" filter="fade">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TextBox 3"/>
          <p:cNvSpPr txBox="1"/>
          <p:nvPr/>
        </p:nvSpPr>
        <p:spPr>
          <a:xfrm>
            <a:off x="1343384" y="1000800"/>
            <a:ext cx="5849957" cy="5693866"/>
          </a:xfrm>
          <a:prstGeom prst="rect">
            <a:avLst/>
          </a:prstGeom>
          <a:noFill/>
        </p:spPr>
        <p:txBody>
          <a:bodyPr wrap="square" rtlCol="0">
            <a:spAutoFit/>
          </a:bodyPr>
          <a:lstStyle/>
          <a:p>
            <a:r>
              <a:rPr lang="vi-VN" sz="2600" dirty="0">
                <a:latin typeface="Times New Roman" pitchFamily="18" charset="0"/>
                <a:cs typeface="Times New Roman" pitchFamily="18" charset="0"/>
              </a:rPr>
              <a:t>Mẹ đan tấm áo nhỏ</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Bây giờ đang mùa xuân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thêu vào chiếc khăn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Cái hoa và cái lá.</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Mẹ đi trên hè phố</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Nghe tiếng con đạp thầm</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nghĩ đến bàn chân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Và con đường tít tắp.</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Thường trong nhiều câu chuyện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vẫn nhắc về con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mới mua chiếc chăn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Dành riêng cho con đắp.</a:t>
            </a:r>
          </a:p>
        </p:txBody>
      </p:sp>
      <p:sp>
        <p:nvSpPr>
          <p:cNvPr id="5" name="TextBox 4"/>
          <p:cNvSpPr txBox="1"/>
          <p:nvPr/>
        </p:nvSpPr>
        <p:spPr>
          <a:xfrm>
            <a:off x="6182559" y="1000800"/>
            <a:ext cx="4137211" cy="3293209"/>
          </a:xfrm>
          <a:prstGeom prst="rect">
            <a:avLst/>
          </a:prstGeom>
          <a:noFill/>
        </p:spPr>
        <p:txBody>
          <a:bodyPr wrap="square" rtlCol="0">
            <a:spAutoFit/>
          </a:bodyPr>
          <a:lstStyle/>
          <a:p>
            <a:r>
              <a:rPr lang="vi-VN" sz="2600" dirty="0">
                <a:latin typeface="Times New Roman" pitchFamily="18" charset="0"/>
                <a:cs typeface="Times New Roman" pitchFamily="18" charset="0"/>
              </a:rPr>
              <a:t>Áo con bố đã giặt</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Thơ con bố viết rồi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Các anh con hỏi hoài: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 Bao giờ sinh em bé?</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Cả nhà mong con thế</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Con chả biết được đâu...</a:t>
            </a:r>
          </a:p>
          <a:p>
            <a:pPr algn="r"/>
            <a:r>
              <a:rPr lang="vi-VN" sz="2600" i="1" dirty="0">
                <a:latin typeface="Times New Roman" pitchFamily="18" charset="0"/>
                <a:cs typeface="Times New Roman" pitchFamily="18" charset="0"/>
              </a:rPr>
              <a:t>Xuân Quỳnh</a:t>
            </a:r>
            <a:endParaRPr lang="vi-VN" sz="2600" dirty="0">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90" y="4130676"/>
            <a:ext cx="6400007" cy="2727324"/>
          </a:xfrm>
          <a:prstGeom prst="rect">
            <a:avLst/>
          </a:prstGeom>
        </p:spPr>
      </p:pic>
      <p:sp>
        <p:nvSpPr>
          <p:cNvPr id="6" name="Rectangle 5"/>
          <p:cNvSpPr/>
          <p:nvPr/>
        </p:nvSpPr>
        <p:spPr>
          <a:xfrm>
            <a:off x="2590006" y="51137"/>
            <a:ext cx="5791200" cy="1015663"/>
          </a:xfrm>
          <a:prstGeom prst="rect">
            <a:avLst/>
          </a:prstGeom>
        </p:spPr>
        <p:txBody>
          <a:bodyPr wrap="square">
            <a:spAutoFit/>
          </a:bodyPr>
          <a:lstStyle/>
          <a:p>
            <a:pPr algn="ctr"/>
            <a:r>
              <a:rPr lang="en-US" sz="4000" b="1" dirty="0">
                <a:solidFill>
                  <a:srgbClr val="FF0000"/>
                </a:solidFill>
                <a:latin typeface="Times New Roman" pitchFamily="18" charset="0"/>
                <a:cs typeface="Times New Roman" pitchFamily="18" charset="0"/>
              </a:rPr>
              <a:t>Con </a:t>
            </a:r>
            <a:r>
              <a:rPr lang="en-US" sz="4000" b="1" dirty="0" err="1">
                <a:solidFill>
                  <a:srgbClr val="FF0000"/>
                </a:solidFill>
                <a:latin typeface="Times New Roman" pitchFamily="18" charset="0"/>
                <a:cs typeface="Times New Roman" pitchFamily="18" charset="0"/>
              </a:rPr>
              <a:t>chả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được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đâu</a:t>
            </a:r>
            <a:endParaRPr lang="en-US" sz="4000" b="1" dirty="0">
              <a:solidFill>
                <a:srgbClr val="FF0000"/>
              </a:solidFill>
              <a:latin typeface="Times New Roman" pitchFamily="18" charset="0"/>
              <a:cs typeface="Times New Roman" pitchFamily="18" charset="0"/>
            </a:endParaRPr>
          </a:p>
          <a:p>
            <a:pPr algn="ctr"/>
            <a:r>
              <a:rPr lang="en-US" sz="2000" i="1" dirty="0">
                <a:latin typeface="Times New Roman" pitchFamily="18" charset="0"/>
                <a:cs typeface="Times New Roman" pitchFamily="18" charset="0"/>
              </a:rPr>
              <a:t>(</a:t>
            </a:r>
            <a:r>
              <a:rPr lang="en-US" sz="2000" i="1" dirty="0" err="1">
                <a:latin typeface="Times New Roman" pitchFamily="18" charset="0"/>
                <a:cs typeface="Times New Roman" pitchFamily="18" charset="0"/>
              </a:rPr>
              <a:t>Trích</a:t>
            </a:r>
            <a:r>
              <a:rPr lang="en-US" sz="2000" i="1" dirty="0">
                <a:latin typeface="Times New Roman" pitchFamily="18" charset="0"/>
                <a:cs typeface="Times New Roman" pitchFamily="18" charset="0"/>
              </a:rPr>
              <a:t>)</a:t>
            </a:r>
            <a:endParaRPr lang="vi-VN" i="1" dirty="0">
              <a:latin typeface="Times New Roman" pitchFamily="18" charset="0"/>
              <a:cs typeface="Times New Roman" pitchFamily="18" charset="0"/>
            </a:endParaRPr>
          </a:p>
        </p:txBody>
      </p:sp>
      <p:sp>
        <p:nvSpPr>
          <p:cNvPr id="2" name="Flowchart: Terminator 1"/>
          <p:cNvSpPr/>
          <p:nvPr/>
        </p:nvSpPr>
        <p:spPr>
          <a:xfrm>
            <a:off x="9840556" y="228600"/>
            <a:ext cx="2133203" cy="1016169"/>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Times New Roman" panose="02020603050405020304" pitchFamily="18" charset="0"/>
                <a:cs typeface="Times New Roman" panose="02020603050405020304" pitchFamily="18" charset="0"/>
              </a:rPr>
              <a:t>ĐỌC</a:t>
            </a:r>
            <a:endParaRPr lang="en-US" sz="4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0472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12"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3406" y="-495300"/>
            <a:ext cx="6858000" cy="68580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173" r="21335" b="8889"/>
          <a:stretch/>
        </p:blipFill>
        <p:spPr>
          <a:xfrm>
            <a:off x="3733007" y="2362200"/>
            <a:ext cx="1295400" cy="2590800"/>
          </a:xfrm>
          <a:prstGeom prst="rect">
            <a:avLst/>
          </a:prstGeom>
        </p:spPr>
      </p:pic>
      <p:sp>
        <p:nvSpPr>
          <p:cNvPr id="4" name="TextBox 3"/>
          <p:cNvSpPr txBox="1"/>
          <p:nvPr/>
        </p:nvSpPr>
        <p:spPr>
          <a:xfrm>
            <a:off x="4723606" y="2595771"/>
            <a:ext cx="3962400" cy="2123658"/>
          </a:xfrm>
          <a:prstGeom prst="rect">
            <a:avLst/>
          </a:prstGeom>
          <a:noFill/>
        </p:spPr>
        <p:txBody>
          <a:bodyPr wrap="square" rtlCol="0">
            <a:spAutoFit/>
          </a:bodyPr>
          <a:lstStyle/>
          <a:p>
            <a:pPr algn="ctr"/>
            <a:r>
              <a:rPr lang="en-US" sz="6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endParaRPr lang="en-US" sz="6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54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11" name="TextBox 10"/>
          <p:cNvSpPr txBox="1"/>
          <p:nvPr/>
        </p:nvSpPr>
        <p:spPr>
          <a:xfrm>
            <a:off x="1659337" y="1066800"/>
            <a:ext cx="4523222" cy="5693866"/>
          </a:xfrm>
          <a:prstGeom prst="rect">
            <a:avLst/>
          </a:prstGeom>
          <a:noFill/>
        </p:spPr>
        <p:txBody>
          <a:bodyPr wrap="square" rtlCol="0">
            <a:spAutoFit/>
          </a:bodyPr>
          <a:lstStyle/>
          <a:p>
            <a:r>
              <a:rPr lang="vi-VN" sz="2600" dirty="0">
                <a:latin typeface="Times New Roman" pitchFamily="18" charset="0"/>
                <a:cs typeface="Times New Roman" pitchFamily="18" charset="0"/>
              </a:rPr>
              <a:t>Mẹ đan tấm áo nhỏ</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Bây giờ đang mùa xuân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thêu vào chiếc khăn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Cái hoa và cái lá.</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Mẹ đi trên hè phố</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Nghe tiếng con đạp thầm</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nghĩ đến bàn chân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Và con đường tít tắp.</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Thường trong nhiều câu chuyện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vẫn nhắc về con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mới mua chiếc chăn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Dành riêng cho con đắp.</a:t>
            </a:r>
          </a:p>
        </p:txBody>
      </p:sp>
      <p:sp>
        <p:nvSpPr>
          <p:cNvPr id="13" name="TextBox 12"/>
          <p:cNvSpPr txBox="1"/>
          <p:nvPr/>
        </p:nvSpPr>
        <p:spPr>
          <a:xfrm>
            <a:off x="6182559" y="1000800"/>
            <a:ext cx="4137211" cy="3293209"/>
          </a:xfrm>
          <a:prstGeom prst="rect">
            <a:avLst/>
          </a:prstGeom>
          <a:noFill/>
        </p:spPr>
        <p:txBody>
          <a:bodyPr wrap="square" rtlCol="0">
            <a:spAutoFit/>
          </a:bodyPr>
          <a:lstStyle/>
          <a:p>
            <a:r>
              <a:rPr lang="vi-VN" sz="2600" dirty="0">
                <a:latin typeface="Times New Roman" pitchFamily="18" charset="0"/>
                <a:cs typeface="Times New Roman" pitchFamily="18" charset="0"/>
              </a:rPr>
              <a:t>Áo con bố đã giặt</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Thơ con bố viết rồi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Các anh con hỏi hoài: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 Bao giờ sinh em bé?</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Cả nhà mong con thế</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Con chả biết được đâu...</a:t>
            </a:r>
          </a:p>
          <a:p>
            <a:pPr algn="r"/>
            <a:r>
              <a:rPr lang="vi-VN" sz="2600" i="1" dirty="0">
                <a:latin typeface="Times New Roman" pitchFamily="18" charset="0"/>
                <a:cs typeface="Times New Roman" pitchFamily="18" charset="0"/>
              </a:rPr>
              <a:t>Xuân Quỳnh</a:t>
            </a:r>
            <a:endParaRPr lang="vi-VN" sz="2600" dirty="0">
              <a:latin typeface="Times New Roman" pitchFamily="18" charset="0"/>
              <a:cs typeface="Times New Roman"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90" y="4130676"/>
            <a:ext cx="6400007" cy="2727324"/>
          </a:xfrm>
          <a:prstGeom prst="rect">
            <a:avLst/>
          </a:prstGeom>
        </p:spPr>
      </p:pic>
      <p:sp>
        <p:nvSpPr>
          <p:cNvPr id="15" name="Rectangle 14"/>
          <p:cNvSpPr/>
          <p:nvPr/>
        </p:nvSpPr>
        <p:spPr>
          <a:xfrm>
            <a:off x="2590006" y="51137"/>
            <a:ext cx="5791200" cy="1015663"/>
          </a:xfrm>
          <a:prstGeom prst="rect">
            <a:avLst/>
          </a:prstGeom>
        </p:spPr>
        <p:txBody>
          <a:bodyPr wrap="square">
            <a:spAutoFit/>
          </a:bodyPr>
          <a:lstStyle/>
          <a:p>
            <a:pPr algn="ctr"/>
            <a:r>
              <a:rPr lang="en-US" sz="4000" b="1" dirty="0">
                <a:solidFill>
                  <a:srgbClr val="FF0000"/>
                </a:solidFill>
                <a:latin typeface="Times New Roman" pitchFamily="18" charset="0"/>
                <a:cs typeface="Times New Roman" pitchFamily="18" charset="0"/>
              </a:rPr>
              <a:t>Con </a:t>
            </a:r>
            <a:r>
              <a:rPr lang="en-US" sz="4000" b="1" dirty="0" err="1">
                <a:solidFill>
                  <a:srgbClr val="FF0000"/>
                </a:solidFill>
                <a:latin typeface="Times New Roman" pitchFamily="18" charset="0"/>
                <a:cs typeface="Times New Roman" pitchFamily="18" charset="0"/>
              </a:rPr>
              <a:t>chả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được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đâu</a:t>
            </a:r>
            <a:endParaRPr lang="en-US" sz="4000" b="1" dirty="0">
              <a:solidFill>
                <a:srgbClr val="FF0000"/>
              </a:solidFill>
              <a:latin typeface="Times New Roman" pitchFamily="18" charset="0"/>
              <a:cs typeface="Times New Roman" pitchFamily="18" charset="0"/>
            </a:endParaRPr>
          </a:p>
          <a:p>
            <a:pPr algn="ctr"/>
            <a:r>
              <a:rPr lang="en-US" sz="2000" i="1" dirty="0">
                <a:latin typeface="Times New Roman" pitchFamily="18" charset="0"/>
                <a:cs typeface="Times New Roman" pitchFamily="18" charset="0"/>
              </a:rPr>
              <a:t>(</a:t>
            </a:r>
            <a:r>
              <a:rPr lang="en-US" sz="2000" i="1" dirty="0" err="1">
                <a:latin typeface="Times New Roman" pitchFamily="18" charset="0"/>
                <a:cs typeface="Times New Roman" pitchFamily="18" charset="0"/>
              </a:rPr>
              <a:t>Trích</a:t>
            </a:r>
            <a:r>
              <a:rPr lang="en-US" sz="2000" i="1" dirty="0">
                <a:latin typeface="Times New Roman" pitchFamily="18" charset="0"/>
                <a:cs typeface="Times New Roman" pitchFamily="18" charset="0"/>
              </a:rPr>
              <a:t>)</a:t>
            </a:r>
            <a:endParaRPr lang="vi-VN" i="1" dirty="0">
              <a:latin typeface="Times New Roman" pitchFamily="18" charset="0"/>
              <a:cs typeface="Times New Roman" pitchFamily="18" charset="0"/>
            </a:endParaRPr>
          </a:p>
        </p:txBody>
      </p:sp>
      <p:sp>
        <p:nvSpPr>
          <p:cNvPr id="16" name="Flowchart: Terminator 15"/>
          <p:cNvSpPr/>
          <p:nvPr/>
        </p:nvSpPr>
        <p:spPr>
          <a:xfrm>
            <a:off x="9524206" y="228600"/>
            <a:ext cx="2449553" cy="1219200"/>
          </a:xfrm>
          <a:prstGeom prst="flowChartTerminator">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LUYỆN ĐỌC</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3620924" y="4221480"/>
            <a:ext cx="954107" cy="492443"/>
          </a:xfrm>
          <a:prstGeom prst="rect">
            <a:avLst/>
          </a:prstGeom>
        </p:spPr>
        <p:txBody>
          <a:bodyPr wrap="none">
            <a:spAutoFit/>
          </a:bodyPr>
          <a:lstStyle/>
          <a:p>
            <a:r>
              <a:rPr lang="en-US" sz="2600" dirty="0" smtClean="0">
                <a:solidFill>
                  <a:srgbClr val="0000FF"/>
                </a:solidFill>
                <a:latin typeface="Times New Roman" pitchFamily="18" charset="0"/>
                <a:cs typeface="Times New Roman" pitchFamily="18" charset="0"/>
              </a:rPr>
              <a:t>t</a:t>
            </a:r>
            <a:r>
              <a:rPr lang="vi-VN" sz="2600" dirty="0" smtClean="0">
                <a:solidFill>
                  <a:srgbClr val="0000FF"/>
                </a:solidFill>
                <a:latin typeface="Times New Roman" pitchFamily="18" charset="0"/>
                <a:cs typeface="Times New Roman" pitchFamily="18" charset="0"/>
              </a:rPr>
              <a:t>ít</a:t>
            </a:r>
            <a:r>
              <a:rPr lang="en-US" sz="2600" dirty="0" smtClean="0">
                <a:solidFill>
                  <a:srgbClr val="0000FF"/>
                </a:solidFill>
                <a:latin typeface="Times New Roman" pitchFamily="18" charset="0"/>
                <a:cs typeface="Times New Roman" pitchFamily="18" charset="0"/>
              </a:rPr>
              <a:t> </a:t>
            </a:r>
            <a:r>
              <a:rPr lang="vi-VN" sz="2600" dirty="0" smtClean="0">
                <a:solidFill>
                  <a:srgbClr val="0000FF"/>
                </a:solidFill>
                <a:latin typeface="Times New Roman" pitchFamily="18" charset="0"/>
                <a:cs typeface="Times New Roman" pitchFamily="18" charset="0"/>
              </a:rPr>
              <a:t>tắp</a:t>
            </a:r>
            <a:endParaRPr lang="en-US" sz="2600" dirty="0">
              <a:solidFill>
                <a:srgbClr val="0000FF"/>
              </a:solidFill>
            </a:endParaRPr>
          </a:p>
        </p:txBody>
      </p:sp>
    </p:spTree>
    <p:extLst>
      <p:ext uri="{BB962C8B-B14F-4D97-AF65-F5344CB8AC3E}">
        <p14:creationId xmlns:p14="http://schemas.microsoft.com/office/powerpoint/2010/main" val="16931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AutoShape 2" descr="200 câu hỏi, đố về Kiều - HỘI KIỀU HỌC VIỆT NAM"/>
          <p:cNvSpPr>
            <a:spLocks noChangeAspect="1" noChangeArrowheads="1"/>
          </p:cNvSpPr>
          <p:nvPr/>
        </p:nvSpPr>
        <p:spPr bwMode="auto">
          <a:xfrm>
            <a:off x="1678781"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200 câu hỏi, đố về Kiều - HỘI KIỀU HỌC VIỆT NAM"/>
          <p:cNvSpPr>
            <a:spLocks noChangeAspect="1" noChangeArrowheads="1"/>
          </p:cNvSpPr>
          <p:nvPr/>
        </p:nvSpPr>
        <p:spPr bwMode="auto">
          <a:xfrm>
            <a:off x="1831181" y="8651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6" name="Picture 8" descr="Kỹ năng khoa học: cách đặt câu hỏi tốt trong hội thảo – KeySk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377" y="409658"/>
            <a:ext cx="2437183" cy="2659725"/>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48377" y="4800600"/>
            <a:ext cx="2133918" cy="1200329"/>
          </a:xfrm>
          <a:prstGeom prst="rect">
            <a:avLst/>
          </a:prstGeom>
        </p:spPr>
        <p:txBody>
          <a:bodyPr wrap="none">
            <a:spAutoFit/>
          </a:bodyPr>
          <a:lstStyle/>
          <a:p>
            <a:pPr algn="ctr"/>
            <a:r>
              <a:rPr lang="en-US" sz="3600" b="1" i="1" dirty="0" err="1">
                <a:solidFill>
                  <a:srgbClr val="F20000"/>
                </a:solidFill>
                <a:latin typeface="Times New Roman" pitchFamily="18" charset="0"/>
                <a:cs typeface="Times New Roman" pitchFamily="18" charset="0"/>
              </a:rPr>
              <a:t>Hỏi</a:t>
            </a:r>
            <a:r>
              <a:rPr lang="en-US" sz="3600" b="1" i="1" dirty="0">
                <a:solidFill>
                  <a:srgbClr val="F20000"/>
                </a:solidFill>
                <a:latin typeface="Times New Roman" pitchFamily="18" charset="0"/>
                <a:cs typeface="Times New Roman" pitchFamily="18" charset="0"/>
              </a:rPr>
              <a:t> </a:t>
            </a:r>
            <a:r>
              <a:rPr lang="en-US" sz="3600" b="1" i="1" dirty="0" err="1">
                <a:solidFill>
                  <a:srgbClr val="F20000"/>
                </a:solidFill>
                <a:latin typeface="Times New Roman" pitchFamily="18" charset="0"/>
                <a:cs typeface="Times New Roman" pitchFamily="18" charset="0"/>
              </a:rPr>
              <a:t>hoài</a:t>
            </a:r>
            <a:r>
              <a:rPr lang="en-US" sz="3600" b="1" i="1" dirty="0">
                <a:solidFill>
                  <a:srgbClr val="F20000"/>
                </a:solidFill>
                <a:latin typeface="Times New Roman" pitchFamily="18" charset="0"/>
                <a:cs typeface="Times New Roman" pitchFamily="18" charset="0"/>
              </a:rPr>
              <a:t>: </a:t>
            </a:r>
            <a:endParaRPr lang="en-US" sz="3600" b="1" i="1" dirty="0" smtClean="0">
              <a:solidFill>
                <a:srgbClr val="F20000"/>
              </a:solidFill>
              <a:latin typeface="Times New Roman" pitchFamily="18" charset="0"/>
              <a:cs typeface="Times New Roman" pitchFamily="18" charset="0"/>
            </a:endParaRPr>
          </a:p>
          <a:p>
            <a:pPr algn="ctr"/>
            <a:r>
              <a:rPr lang="en-US" sz="3600" dirty="0" err="1" smtClean="0">
                <a:latin typeface="Times New Roman" pitchFamily="18" charset="0"/>
                <a:cs typeface="Times New Roman" pitchFamily="18" charset="0"/>
              </a:rPr>
              <a:t>hỏi</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mãi</a:t>
            </a:r>
            <a:endParaRPr lang="en-US" sz="3600" dirty="0">
              <a:latin typeface="Times New Roman" pitchFamily="18" charset="0"/>
              <a:cs typeface="Times New Roman" pitchFamily="18" charset="0"/>
            </a:endParaRPr>
          </a:p>
        </p:txBody>
      </p:sp>
      <p:pic>
        <p:nvPicPr>
          <p:cNvPr id="2058" name="Picture 10" descr="Học cách nói &amp;quot;Tôi không biết&amp;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25" y="3580053"/>
            <a:ext cx="2578269" cy="2772055"/>
          </a:xfrm>
          <a:prstGeom prst="ellipse">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814994" y="1356161"/>
            <a:ext cx="2948243" cy="1323439"/>
          </a:xfrm>
          <a:prstGeom prst="rect">
            <a:avLst/>
          </a:prstGeom>
        </p:spPr>
        <p:txBody>
          <a:bodyPr wrap="none">
            <a:spAutoFit/>
          </a:bodyPr>
          <a:lstStyle/>
          <a:p>
            <a:pPr algn="ctr"/>
            <a:r>
              <a:rPr lang="en-US" sz="4000" b="1" dirty="0" err="1">
                <a:solidFill>
                  <a:srgbClr val="F20000"/>
                </a:solidFill>
                <a:latin typeface="Times New Roman" pitchFamily="18" charset="0"/>
                <a:cs typeface="Times New Roman" pitchFamily="18" charset="0"/>
              </a:rPr>
              <a:t>Chả</a:t>
            </a:r>
            <a:r>
              <a:rPr lang="en-US" sz="4000" b="1" dirty="0">
                <a:solidFill>
                  <a:srgbClr val="F20000"/>
                </a:solidFill>
                <a:latin typeface="Times New Roman" pitchFamily="18" charset="0"/>
                <a:cs typeface="Times New Roman" pitchFamily="18" charset="0"/>
              </a:rPr>
              <a:t>: </a:t>
            </a:r>
            <a:endParaRPr lang="en-US" sz="4000" b="1" dirty="0" smtClean="0">
              <a:solidFill>
                <a:srgbClr val="F20000"/>
              </a:solidFill>
              <a:latin typeface="Times New Roman" pitchFamily="18" charset="0"/>
              <a:cs typeface="Times New Roman" pitchFamily="18" charset="0"/>
            </a:endParaRPr>
          </a:p>
          <a:p>
            <a:r>
              <a:rPr lang="en-US" sz="4000" dirty="0" err="1" smtClean="0">
                <a:latin typeface="Times New Roman" pitchFamily="18" charset="0"/>
                <a:cs typeface="Times New Roman" pitchFamily="18" charset="0"/>
              </a:rPr>
              <a:t>chẳng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endParaRPr lang="en-US" sz="4000" dirty="0">
              <a:latin typeface="Times New Roman" pitchFamily="18" charset="0"/>
              <a:cs typeface="Times New Roman" pitchFamily="18" charset="0"/>
            </a:endParaRPr>
          </a:p>
        </p:txBody>
      </p:sp>
      <p:pic>
        <p:nvPicPr>
          <p:cNvPr id="9" name="Picture 8"/>
          <p:cNvPicPr>
            <a:picLocks noChangeAspect="1"/>
          </p:cNvPicPr>
          <p:nvPr/>
        </p:nvPicPr>
        <p:blipFill rotWithShape="1">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385057" y="188449"/>
            <a:ext cx="2587448" cy="1048678"/>
          </a:xfrm>
          <a:prstGeom prst="rect">
            <a:avLst/>
          </a:prstGeom>
        </p:spPr>
      </p:pic>
      <p:sp>
        <p:nvSpPr>
          <p:cNvPr id="3" name="Oval 2"/>
          <p:cNvSpPr/>
          <p:nvPr/>
        </p:nvSpPr>
        <p:spPr>
          <a:xfrm>
            <a:off x="4514731" y="126240"/>
            <a:ext cx="3104475" cy="3226560"/>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94222" y="3352800"/>
            <a:ext cx="3104475" cy="3226560"/>
          </a:xfrm>
          <a:prstGeom prst="ellipse">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096512" y="2798064"/>
            <a:ext cx="749808" cy="1133856"/>
          </a:xfrm>
          <a:custGeom>
            <a:avLst/>
            <a:gdLst>
              <a:gd name="connsiteX0" fmla="*/ 749808 w 749808"/>
              <a:gd name="connsiteY0" fmla="*/ 0 h 1133856"/>
              <a:gd name="connsiteX1" fmla="*/ 365760 w 749808"/>
              <a:gd name="connsiteY1" fmla="*/ 877824 h 1133856"/>
              <a:gd name="connsiteX2" fmla="*/ 0 w 749808"/>
              <a:gd name="connsiteY2" fmla="*/ 1133856 h 1133856"/>
            </a:gdLst>
            <a:ahLst/>
            <a:cxnLst>
              <a:cxn ang="0">
                <a:pos x="connsiteX0" y="connsiteY0"/>
              </a:cxn>
              <a:cxn ang="0">
                <a:pos x="connsiteX1" y="connsiteY1"/>
              </a:cxn>
              <a:cxn ang="0">
                <a:pos x="connsiteX2" y="connsiteY2"/>
              </a:cxn>
            </a:cxnLst>
            <a:rect l="l" t="t" r="r" b="b"/>
            <a:pathLst>
              <a:path w="749808" h="1133856">
                <a:moveTo>
                  <a:pt x="749808" y="0"/>
                </a:moveTo>
                <a:cubicBezTo>
                  <a:pt x="620268" y="344424"/>
                  <a:pt x="490728" y="688848"/>
                  <a:pt x="365760" y="877824"/>
                </a:cubicBezTo>
                <a:cubicBezTo>
                  <a:pt x="240792" y="1066800"/>
                  <a:pt x="120396" y="1100328"/>
                  <a:pt x="0" y="1133856"/>
                </a:cubicBezTo>
              </a:path>
            </a:pathLst>
          </a:cu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09729" y="6000928"/>
            <a:ext cx="1940909" cy="857071"/>
          </a:xfrm>
          <a:custGeom>
            <a:avLst/>
            <a:gdLst>
              <a:gd name="connsiteX0" fmla="*/ 1755648 w 1755648"/>
              <a:gd name="connsiteY0" fmla="*/ 0 h 932688"/>
              <a:gd name="connsiteX1" fmla="*/ 1298448 w 1755648"/>
              <a:gd name="connsiteY1" fmla="*/ 457200 h 932688"/>
              <a:gd name="connsiteX2" fmla="*/ 0 w 1755648"/>
              <a:gd name="connsiteY2" fmla="*/ 932688 h 932688"/>
            </a:gdLst>
            <a:ahLst/>
            <a:cxnLst>
              <a:cxn ang="0">
                <a:pos x="connsiteX0" y="connsiteY0"/>
              </a:cxn>
              <a:cxn ang="0">
                <a:pos x="connsiteX1" y="connsiteY1"/>
              </a:cxn>
              <a:cxn ang="0">
                <a:pos x="connsiteX2" y="connsiteY2"/>
              </a:cxn>
            </a:cxnLst>
            <a:rect l="l" t="t" r="r" b="b"/>
            <a:pathLst>
              <a:path w="1755648" h="932688">
                <a:moveTo>
                  <a:pt x="1755648" y="0"/>
                </a:moveTo>
                <a:cubicBezTo>
                  <a:pt x="1673352" y="150876"/>
                  <a:pt x="1591056" y="301752"/>
                  <a:pt x="1298448" y="457200"/>
                </a:cubicBezTo>
                <a:cubicBezTo>
                  <a:pt x="1005840" y="612648"/>
                  <a:pt x="502920" y="772668"/>
                  <a:pt x="0" y="932688"/>
                </a:cubicBezTo>
              </a:path>
            </a:pathLst>
          </a:cu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84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2058"/>
                                        </p:tgtEl>
                                        <p:attrNameLst>
                                          <p:attrName>style.visibility</p:attrName>
                                        </p:attrNameLst>
                                      </p:cBhvr>
                                      <p:to>
                                        <p:strVal val="visible"/>
                                      </p:to>
                                    </p:set>
                                    <p:anim calcmode="lin" valueType="num">
                                      <p:cBhvr>
                                        <p:cTn id="17" dur="1000" fill="hold"/>
                                        <p:tgtEl>
                                          <p:spTgt spid="2058"/>
                                        </p:tgtEl>
                                        <p:attrNameLst>
                                          <p:attrName>ppt_w</p:attrName>
                                        </p:attrNameLst>
                                      </p:cBhvr>
                                      <p:tavLst>
                                        <p:tav tm="0">
                                          <p:val>
                                            <p:fltVal val="0"/>
                                          </p:val>
                                        </p:tav>
                                        <p:tav tm="100000">
                                          <p:val>
                                            <p:strVal val="#ppt_w"/>
                                          </p:val>
                                        </p:tav>
                                      </p:tavLst>
                                    </p:anim>
                                    <p:anim calcmode="lin" valueType="num">
                                      <p:cBhvr>
                                        <p:cTn id="18" dur="1000" fill="hold"/>
                                        <p:tgtEl>
                                          <p:spTgt spid="2058"/>
                                        </p:tgtEl>
                                        <p:attrNameLst>
                                          <p:attrName>ppt_h</p:attrName>
                                        </p:attrNameLst>
                                      </p:cBhvr>
                                      <p:tavLst>
                                        <p:tav tm="0">
                                          <p:val>
                                            <p:fltVal val="0"/>
                                          </p:val>
                                        </p:tav>
                                        <p:tav tm="100000">
                                          <p:val>
                                            <p:strVal val="#ppt_h"/>
                                          </p:val>
                                        </p:tav>
                                      </p:tavLst>
                                    </p:anim>
                                    <p:animEffect transition="in" filter="fade">
                                      <p:cBhvr>
                                        <p:cTn id="19" dur="1000"/>
                                        <p:tgtEl>
                                          <p:spTgt spid="2058"/>
                                        </p:tgtEl>
                                      </p:cBhvr>
                                    </p:animEffect>
                                  </p:childTnLst>
                                </p:cTn>
                              </p:par>
                            </p:childTnLst>
                          </p:cTn>
                        </p:par>
                        <p:par>
                          <p:cTn id="20" fill="hold">
                            <p:stCondLst>
                              <p:cond delay="3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1000"/>
                                        <p:tgtEl>
                                          <p:spTgt spid="12"/>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1000"/>
                                        <p:tgtEl>
                                          <p:spTgt spid="3"/>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1000" fill="hold"/>
                                        <p:tgtEl>
                                          <p:spTgt spid="2056"/>
                                        </p:tgtEl>
                                        <p:attrNameLst>
                                          <p:attrName>ppt_w</p:attrName>
                                        </p:attrNameLst>
                                      </p:cBhvr>
                                      <p:tavLst>
                                        <p:tav tm="0">
                                          <p:val>
                                            <p:fltVal val="0"/>
                                          </p:val>
                                        </p:tav>
                                        <p:tav tm="100000">
                                          <p:val>
                                            <p:strVal val="#ppt_w"/>
                                          </p:val>
                                        </p:tav>
                                      </p:tavLst>
                                    </p:anim>
                                    <p:anim calcmode="lin" valueType="num">
                                      <p:cBhvr>
                                        <p:cTn id="37" dur="1000" fill="hold"/>
                                        <p:tgtEl>
                                          <p:spTgt spid="2056"/>
                                        </p:tgtEl>
                                        <p:attrNameLst>
                                          <p:attrName>ppt_h</p:attrName>
                                        </p:attrNameLst>
                                      </p:cBhvr>
                                      <p:tavLst>
                                        <p:tav tm="0">
                                          <p:val>
                                            <p:fltVal val="0"/>
                                          </p:val>
                                        </p:tav>
                                        <p:tav tm="100000">
                                          <p:val>
                                            <p:strVal val="#ppt_h"/>
                                          </p:val>
                                        </p:tav>
                                      </p:tavLst>
                                    </p:anim>
                                    <p:animEffect transition="in" filter="fade">
                                      <p:cBhvr>
                                        <p:cTn id="38" dur="1000"/>
                                        <p:tgtEl>
                                          <p:spTgt spid="2056"/>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12" name="TextBox 11"/>
          <p:cNvSpPr txBox="1"/>
          <p:nvPr/>
        </p:nvSpPr>
        <p:spPr>
          <a:xfrm>
            <a:off x="1659337" y="1066800"/>
            <a:ext cx="4523222" cy="5693866"/>
          </a:xfrm>
          <a:prstGeom prst="rect">
            <a:avLst/>
          </a:prstGeom>
          <a:noFill/>
        </p:spPr>
        <p:txBody>
          <a:bodyPr wrap="square" rtlCol="0">
            <a:spAutoFit/>
          </a:bodyPr>
          <a:lstStyle/>
          <a:p>
            <a:r>
              <a:rPr lang="vi-VN" sz="2600" dirty="0">
                <a:latin typeface="Times New Roman" pitchFamily="18" charset="0"/>
                <a:cs typeface="Times New Roman" pitchFamily="18" charset="0"/>
              </a:rPr>
              <a:t>Mẹ đan tấm áo nhỏ</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Bây giờ đang mùa xuân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thêu vào chiếc khăn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Cái hoa và cái lá.</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Mẹ đi trên hè phố</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Nghe tiếng con đạp thầm</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nghĩ đến bàn chân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Và con đường tít tắp.</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Thường trong nhiều câu chuyện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vẫn nhắc về con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mới mua chiếc chăn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Dành riêng cho con đắp.</a:t>
            </a:r>
          </a:p>
        </p:txBody>
      </p:sp>
      <p:cxnSp>
        <p:nvCxnSpPr>
          <p:cNvPr id="7" name="Straight Connector 6"/>
          <p:cNvCxnSpPr/>
          <p:nvPr/>
        </p:nvCxnSpPr>
        <p:spPr>
          <a:xfrm>
            <a:off x="1688620" y="1066800"/>
            <a:ext cx="0" cy="175260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50520" y="3008808"/>
            <a:ext cx="0" cy="156319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36872" y="5040873"/>
            <a:ext cx="0" cy="1719793"/>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182559" y="1172795"/>
            <a:ext cx="4137211" cy="3293209"/>
          </a:xfrm>
          <a:prstGeom prst="rect">
            <a:avLst/>
          </a:prstGeom>
          <a:noFill/>
        </p:spPr>
        <p:txBody>
          <a:bodyPr wrap="square" rtlCol="0">
            <a:spAutoFit/>
          </a:bodyPr>
          <a:lstStyle/>
          <a:p>
            <a:r>
              <a:rPr lang="vi-VN" sz="2600" dirty="0">
                <a:latin typeface="Times New Roman" pitchFamily="18" charset="0"/>
                <a:cs typeface="Times New Roman" pitchFamily="18" charset="0"/>
              </a:rPr>
              <a:t>Áo con bố đã giặt</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Thơ con bố viết rồi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Các anh con hỏi hoài: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 Bao giờ sinh em bé?</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Cả nhà mong con thế</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Con chả biết được đâu...</a:t>
            </a:r>
          </a:p>
          <a:p>
            <a:pPr algn="r"/>
            <a:r>
              <a:rPr lang="vi-VN" sz="2600" i="1" dirty="0">
                <a:latin typeface="Times New Roman" pitchFamily="18" charset="0"/>
                <a:cs typeface="Times New Roman" pitchFamily="18" charset="0"/>
              </a:rPr>
              <a:t>Xuân Quỳnh</a:t>
            </a:r>
            <a:endParaRPr lang="vi-VN" sz="2600" dirty="0">
              <a:latin typeface="Times New Roman" pitchFamily="18" charset="0"/>
              <a:cs typeface="Times New Roman"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90" y="4130676"/>
            <a:ext cx="6400007" cy="2727324"/>
          </a:xfrm>
          <a:prstGeom prst="rect">
            <a:avLst/>
          </a:prstGeom>
        </p:spPr>
      </p:pic>
      <p:sp>
        <p:nvSpPr>
          <p:cNvPr id="15" name="Rectangle 14"/>
          <p:cNvSpPr/>
          <p:nvPr/>
        </p:nvSpPr>
        <p:spPr>
          <a:xfrm>
            <a:off x="2590006" y="51137"/>
            <a:ext cx="5791200" cy="1015663"/>
          </a:xfrm>
          <a:prstGeom prst="rect">
            <a:avLst/>
          </a:prstGeom>
        </p:spPr>
        <p:txBody>
          <a:bodyPr wrap="square">
            <a:spAutoFit/>
          </a:bodyPr>
          <a:lstStyle/>
          <a:p>
            <a:pPr algn="ctr"/>
            <a:r>
              <a:rPr lang="en-US" sz="4000" b="1" dirty="0">
                <a:solidFill>
                  <a:srgbClr val="FF0000"/>
                </a:solidFill>
                <a:latin typeface="Times New Roman" pitchFamily="18" charset="0"/>
                <a:cs typeface="Times New Roman" pitchFamily="18" charset="0"/>
              </a:rPr>
              <a:t>Con </a:t>
            </a:r>
            <a:r>
              <a:rPr lang="en-US" sz="4000" b="1" dirty="0" err="1">
                <a:solidFill>
                  <a:srgbClr val="FF0000"/>
                </a:solidFill>
                <a:latin typeface="Times New Roman" pitchFamily="18" charset="0"/>
                <a:cs typeface="Times New Roman" pitchFamily="18" charset="0"/>
              </a:rPr>
              <a:t>chả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được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đâu</a:t>
            </a:r>
            <a:endParaRPr lang="en-US" sz="4000" b="1" dirty="0">
              <a:solidFill>
                <a:srgbClr val="FF0000"/>
              </a:solidFill>
              <a:latin typeface="Times New Roman" pitchFamily="18" charset="0"/>
              <a:cs typeface="Times New Roman" pitchFamily="18" charset="0"/>
            </a:endParaRPr>
          </a:p>
          <a:p>
            <a:pPr algn="ctr"/>
            <a:r>
              <a:rPr lang="en-US" sz="2000" i="1" dirty="0">
                <a:latin typeface="Times New Roman" pitchFamily="18" charset="0"/>
                <a:cs typeface="Times New Roman" pitchFamily="18" charset="0"/>
              </a:rPr>
              <a:t>(</a:t>
            </a:r>
            <a:r>
              <a:rPr lang="en-US" sz="2000" i="1" dirty="0" err="1">
                <a:latin typeface="Times New Roman" pitchFamily="18" charset="0"/>
                <a:cs typeface="Times New Roman" pitchFamily="18" charset="0"/>
              </a:rPr>
              <a:t>Trích</a:t>
            </a:r>
            <a:r>
              <a:rPr lang="en-US" sz="2000" i="1" dirty="0">
                <a:latin typeface="Times New Roman" pitchFamily="18" charset="0"/>
                <a:cs typeface="Times New Roman" pitchFamily="18" charset="0"/>
              </a:rPr>
              <a:t>)</a:t>
            </a:r>
            <a:endParaRPr lang="vi-VN" i="1" dirty="0">
              <a:latin typeface="Times New Roman" pitchFamily="18" charset="0"/>
              <a:cs typeface="Times New Roman" pitchFamily="18" charset="0"/>
            </a:endParaRPr>
          </a:p>
        </p:txBody>
      </p:sp>
      <p:sp>
        <p:nvSpPr>
          <p:cNvPr id="16" name="Flowchart: Terminator 15"/>
          <p:cNvSpPr/>
          <p:nvPr/>
        </p:nvSpPr>
        <p:spPr>
          <a:xfrm>
            <a:off x="5942806" y="5160466"/>
            <a:ext cx="4049753" cy="1600200"/>
          </a:xfrm>
          <a:prstGeom prst="flowChartTerminator">
            <a:avLst/>
          </a:prstGeom>
          <a:solidFill>
            <a:schemeClr val="accent5">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bg1"/>
                </a:solidFill>
                <a:latin typeface="Times New Roman" panose="02020603050405020304" pitchFamily="18" charset="0"/>
                <a:cs typeface="Times New Roman" panose="02020603050405020304" pitchFamily="18" charset="0"/>
              </a:rPr>
              <a:t>Bài</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thơ</a:t>
            </a:r>
            <a:r>
              <a:rPr lang="en-US" sz="3600" b="1" dirty="0" smtClean="0">
                <a:solidFill>
                  <a:schemeClr val="bg1"/>
                </a:solidFill>
                <a:latin typeface="Times New Roman" panose="02020603050405020304" pitchFamily="18" charset="0"/>
                <a:cs typeface="Times New Roman" panose="02020603050405020304" pitchFamily="18" charset="0"/>
              </a:rPr>
              <a:t> chia </a:t>
            </a:r>
            <a:r>
              <a:rPr lang="en-US" sz="3600" b="1" dirty="0" err="1" smtClean="0">
                <a:solidFill>
                  <a:schemeClr val="bg1"/>
                </a:solidFill>
                <a:latin typeface="Times New Roman" panose="02020603050405020304" pitchFamily="18" charset="0"/>
                <a:cs typeface="Times New Roman" panose="02020603050405020304" pitchFamily="18" charset="0"/>
              </a:rPr>
              <a:t>làm</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mấy</a:t>
            </a:r>
            <a:r>
              <a:rPr lang="en-US" sz="3600" b="1" dirty="0" smtClean="0">
                <a:solidFill>
                  <a:schemeClr val="bg1"/>
                </a:solidFill>
                <a:latin typeface="Times New Roman" panose="02020603050405020304" pitchFamily="18" charset="0"/>
                <a:cs typeface="Times New Roman" panose="02020603050405020304" pitchFamily="18" charset="0"/>
              </a:rPr>
              <a:t> </a:t>
            </a:r>
            <a:r>
              <a:rPr lang="en-US" sz="3600" b="1" dirty="0" err="1" smtClean="0">
                <a:solidFill>
                  <a:schemeClr val="bg1"/>
                </a:solidFill>
                <a:latin typeface="Times New Roman" panose="02020603050405020304" pitchFamily="18" charset="0"/>
                <a:cs typeface="Times New Roman" panose="02020603050405020304" pitchFamily="18" charset="0"/>
              </a:rPr>
              <a:t>đoạn</a:t>
            </a:r>
            <a:endParaRPr lang="en-US" sz="3600" b="1" dirty="0">
              <a:solidFill>
                <a:schemeClr val="bg1"/>
              </a:solidFill>
              <a:latin typeface="Times New Roman" panose="02020603050405020304" pitchFamily="18" charset="0"/>
              <a:cs typeface="Times New Roman" panose="02020603050405020304" pitchFamily="18" charset="0"/>
            </a:endParaRPr>
          </a:p>
        </p:txBody>
      </p:sp>
      <p:cxnSp>
        <p:nvCxnSpPr>
          <p:cNvPr id="10" name="Straight Connector 9"/>
          <p:cNvCxnSpPr>
            <a:endCxn id="13" idx="1"/>
          </p:cNvCxnSpPr>
          <p:nvPr/>
        </p:nvCxnSpPr>
        <p:spPr>
          <a:xfrm flipH="1">
            <a:off x="6182559" y="1238795"/>
            <a:ext cx="15374" cy="158060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97933" y="3124200"/>
            <a:ext cx="0" cy="85407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186349" y="1066800"/>
            <a:ext cx="43840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1</a:t>
            </a:r>
            <a:endParaRPr lang="vi-VN" sz="3200" b="1" dirty="0">
              <a:latin typeface="Times New Roman" pitchFamily="18" charset="0"/>
              <a:cs typeface="Times New Roman" pitchFamily="18" charset="0"/>
            </a:endParaRPr>
          </a:p>
        </p:txBody>
      </p:sp>
      <p:sp>
        <p:nvSpPr>
          <p:cNvPr id="22" name="Oval 21"/>
          <p:cNvSpPr/>
          <p:nvPr/>
        </p:nvSpPr>
        <p:spPr>
          <a:xfrm>
            <a:off x="1172490" y="3143250"/>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latin typeface="Times New Roman" pitchFamily="18" charset="0"/>
                <a:cs typeface="Times New Roman" pitchFamily="18" charset="0"/>
              </a:rPr>
              <a:t>2</a:t>
            </a:r>
            <a:endParaRPr lang="vi-VN" sz="3200" b="1" dirty="0">
              <a:latin typeface="Times New Roman" pitchFamily="18" charset="0"/>
              <a:cs typeface="Times New Roman" pitchFamily="18" charset="0"/>
            </a:endParaRPr>
          </a:p>
        </p:txBody>
      </p:sp>
      <p:sp>
        <p:nvSpPr>
          <p:cNvPr id="23" name="Oval 22"/>
          <p:cNvSpPr/>
          <p:nvPr/>
        </p:nvSpPr>
        <p:spPr>
          <a:xfrm>
            <a:off x="1172489" y="5160466"/>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3</a:t>
            </a:r>
            <a:endParaRPr lang="vi-VN" sz="3200" b="1" dirty="0">
              <a:latin typeface="Times New Roman" pitchFamily="18" charset="0"/>
              <a:cs typeface="Times New Roman" pitchFamily="18" charset="0"/>
            </a:endParaRPr>
          </a:p>
        </p:txBody>
      </p:sp>
      <p:sp>
        <p:nvSpPr>
          <p:cNvPr id="24" name="Oval 23"/>
          <p:cNvSpPr/>
          <p:nvPr/>
        </p:nvSpPr>
        <p:spPr>
          <a:xfrm>
            <a:off x="5689297" y="1219200"/>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4</a:t>
            </a:r>
            <a:endParaRPr lang="vi-VN" sz="3200" b="1" dirty="0">
              <a:latin typeface="Times New Roman" pitchFamily="18" charset="0"/>
              <a:cs typeface="Times New Roman" pitchFamily="18" charset="0"/>
            </a:endParaRPr>
          </a:p>
        </p:txBody>
      </p:sp>
      <p:sp>
        <p:nvSpPr>
          <p:cNvPr id="25" name="Oval 24"/>
          <p:cNvSpPr/>
          <p:nvPr/>
        </p:nvSpPr>
        <p:spPr>
          <a:xfrm>
            <a:off x="5714076" y="3258832"/>
            <a:ext cx="429397" cy="4320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itchFamily="18" charset="0"/>
                <a:cs typeface="Times New Roman" pitchFamily="18" charset="0"/>
              </a:rPr>
              <a:t>5</a:t>
            </a:r>
            <a:endParaRPr lang="vi-VN" sz="3200" b="1" dirty="0">
              <a:latin typeface="Times New Roman" pitchFamily="18" charset="0"/>
              <a:cs typeface="Times New Roman" pitchFamily="18" charset="0"/>
            </a:endParaRPr>
          </a:p>
        </p:txBody>
      </p:sp>
      <p:sp>
        <p:nvSpPr>
          <p:cNvPr id="26" name="Flowchart: Terminator 25"/>
          <p:cNvSpPr/>
          <p:nvPr/>
        </p:nvSpPr>
        <p:spPr>
          <a:xfrm>
            <a:off x="9524206" y="228600"/>
            <a:ext cx="2449553" cy="1219200"/>
          </a:xfrm>
          <a:prstGeom prst="flowChartTerminator">
            <a:avLst/>
          </a:prstGeom>
          <a:solidFill>
            <a:schemeClr val="accent6">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ĐỌC ĐOẠN</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64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6" presetClass="entr" presetSubtype="4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outHorizontal)">
                                      <p:cBhvr>
                                        <p:cTn id="33" dur="500"/>
                                        <p:tgtEl>
                                          <p:spTgt spid="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outHorizontal)">
                                      <p:cBhvr>
                                        <p:cTn id="41" dur="500"/>
                                        <p:tgtEl>
                                          <p:spTgt spid="8"/>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42"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outHorizontal)">
                                      <p:cBhvr>
                                        <p:cTn id="49" dur="500"/>
                                        <p:tgtEl>
                                          <p:spTgt spid="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42"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outHorizontal)">
                                      <p:cBhvr>
                                        <p:cTn id="57" dur="500"/>
                                        <p:tgtEl>
                                          <p:spTgt spid="10"/>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up)">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42" fill="hold"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arn(outHorizontal)">
                                      <p:cBhvr>
                                        <p:cTn id="65" dur="500"/>
                                        <p:tgtEl>
                                          <p:spTgt spid="11"/>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wipe(up)">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animBg="1"/>
      <p:bldP spid="16" grpId="1" animBg="1"/>
      <p:bldP spid="21" grpId="0" animBg="1"/>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7" name="TextBox 6"/>
          <p:cNvSpPr txBox="1"/>
          <p:nvPr/>
        </p:nvSpPr>
        <p:spPr>
          <a:xfrm>
            <a:off x="1659337" y="1066800"/>
            <a:ext cx="4523222" cy="5693866"/>
          </a:xfrm>
          <a:prstGeom prst="rect">
            <a:avLst/>
          </a:prstGeom>
          <a:noFill/>
        </p:spPr>
        <p:txBody>
          <a:bodyPr wrap="square" rtlCol="0">
            <a:spAutoFit/>
          </a:bodyPr>
          <a:lstStyle/>
          <a:p>
            <a:r>
              <a:rPr lang="vi-VN" sz="2600" dirty="0">
                <a:latin typeface="Times New Roman" pitchFamily="18" charset="0"/>
                <a:cs typeface="Times New Roman" pitchFamily="18" charset="0"/>
              </a:rPr>
              <a:t>Mẹ đan tấm áo nhỏ</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Bây giờ đang mùa xuân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thêu vào chiếc khăn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Cái hoa và cái lá.</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Mẹ đi trên hè phố</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Nghe tiếng con đạp thầm</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nghĩ đến bàn chân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Và con đường tít tắp.</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Thường trong nhiều câu chuyện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vẫn nhắc về con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mới mua chiếc chăn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Dành riêng cho con đắp.</a:t>
            </a:r>
          </a:p>
        </p:txBody>
      </p:sp>
      <p:sp>
        <p:nvSpPr>
          <p:cNvPr id="8" name="TextBox 7"/>
          <p:cNvSpPr txBox="1"/>
          <p:nvPr/>
        </p:nvSpPr>
        <p:spPr>
          <a:xfrm>
            <a:off x="6182559" y="1172795"/>
            <a:ext cx="4137211" cy="3293209"/>
          </a:xfrm>
          <a:prstGeom prst="rect">
            <a:avLst/>
          </a:prstGeom>
          <a:noFill/>
        </p:spPr>
        <p:txBody>
          <a:bodyPr wrap="square" rtlCol="0">
            <a:spAutoFit/>
          </a:bodyPr>
          <a:lstStyle/>
          <a:p>
            <a:r>
              <a:rPr lang="vi-VN" sz="2600" dirty="0">
                <a:latin typeface="Times New Roman" pitchFamily="18" charset="0"/>
                <a:cs typeface="Times New Roman" pitchFamily="18" charset="0"/>
              </a:rPr>
              <a:t>Áo con bố đã giặt</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Thơ con bố viết rồi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Các anh con hỏi hoài: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 Bao giờ sinh em bé?</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Cả nhà mong con thế</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Con chả biết được đâu...</a:t>
            </a:r>
          </a:p>
          <a:p>
            <a:pPr algn="r"/>
            <a:r>
              <a:rPr lang="vi-VN" sz="2600" i="1" dirty="0">
                <a:latin typeface="Times New Roman" pitchFamily="18" charset="0"/>
                <a:cs typeface="Times New Roman" pitchFamily="18" charset="0"/>
              </a:rPr>
              <a:t>Xuân Quỳnh</a:t>
            </a:r>
            <a:endParaRPr lang="vi-VN" sz="2600" dirty="0">
              <a:latin typeface="Times New Roman" pitchFamily="18" charset="0"/>
              <a:cs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90" y="4130676"/>
            <a:ext cx="6400007" cy="2727324"/>
          </a:xfrm>
          <a:prstGeom prst="rect">
            <a:avLst/>
          </a:prstGeom>
        </p:spPr>
      </p:pic>
      <p:sp>
        <p:nvSpPr>
          <p:cNvPr id="10" name="Rectangle 9"/>
          <p:cNvSpPr/>
          <p:nvPr/>
        </p:nvSpPr>
        <p:spPr>
          <a:xfrm>
            <a:off x="2590006" y="51137"/>
            <a:ext cx="5791200" cy="1015663"/>
          </a:xfrm>
          <a:prstGeom prst="rect">
            <a:avLst/>
          </a:prstGeom>
        </p:spPr>
        <p:txBody>
          <a:bodyPr wrap="square">
            <a:spAutoFit/>
          </a:bodyPr>
          <a:lstStyle/>
          <a:p>
            <a:pPr algn="ctr"/>
            <a:r>
              <a:rPr lang="en-US" sz="4000" b="1" dirty="0">
                <a:solidFill>
                  <a:srgbClr val="FF0000"/>
                </a:solidFill>
                <a:latin typeface="Times New Roman" pitchFamily="18" charset="0"/>
                <a:cs typeface="Times New Roman" pitchFamily="18" charset="0"/>
              </a:rPr>
              <a:t>Con </a:t>
            </a:r>
            <a:r>
              <a:rPr lang="en-US" sz="4000" b="1" dirty="0" err="1">
                <a:solidFill>
                  <a:srgbClr val="FF0000"/>
                </a:solidFill>
                <a:latin typeface="Times New Roman" pitchFamily="18" charset="0"/>
                <a:cs typeface="Times New Roman" pitchFamily="18" charset="0"/>
              </a:rPr>
              <a:t>chả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được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đâu</a:t>
            </a:r>
            <a:endParaRPr lang="en-US" sz="4000" b="1" dirty="0">
              <a:solidFill>
                <a:srgbClr val="FF0000"/>
              </a:solidFill>
              <a:latin typeface="Times New Roman" pitchFamily="18" charset="0"/>
              <a:cs typeface="Times New Roman" pitchFamily="18" charset="0"/>
            </a:endParaRPr>
          </a:p>
          <a:p>
            <a:pPr algn="ctr"/>
            <a:r>
              <a:rPr lang="en-US" sz="2000" i="1" dirty="0">
                <a:latin typeface="Times New Roman" pitchFamily="18" charset="0"/>
                <a:cs typeface="Times New Roman" pitchFamily="18" charset="0"/>
              </a:rPr>
              <a:t>(</a:t>
            </a:r>
            <a:r>
              <a:rPr lang="en-US" sz="2000" i="1" dirty="0" err="1">
                <a:latin typeface="Times New Roman" pitchFamily="18" charset="0"/>
                <a:cs typeface="Times New Roman" pitchFamily="18" charset="0"/>
              </a:rPr>
              <a:t>Trích</a:t>
            </a:r>
            <a:r>
              <a:rPr lang="en-US" sz="2000" i="1" dirty="0">
                <a:latin typeface="Times New Roman" pitchFamily="18" charset="0"/>
                <a:cs typeface="Times New Roman" pitchFamily="18" charset="0"/>
              </a:rPr>
              <a:t>)</a:t>
            </a:r>
            <a:endParaRPr lang="vi-VN" i="1" dirty="0">
              <a:latin typeface="Times New Roman" pitchFamily="18" charset="0"/>
              <a:cs typeface="Times New Roman" pitchFamily="18" charset="0"/>
            </a:endParaRPr>
          </a:p>
        </p:txBody>
      </p:sp>
      <p:sp>
        <p:nvSpPr>
          <p:cNvPr id="11" name="Flowchart: Terminator 10"/>
          <p:cNvSpPr/>
          <p:nvPr/>
        </p:nvSpPr>
        <p:spPr>
          <a:xfrm>
            <a:off x="9311875" y="84665"/>
            <a:ext cx="2449553" cy="1219200"/>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ĐỌC CẢ BÀI</a:t>
            </a:r>
            <a:endParaRPr 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64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433637" y="2286000"/>
            <a:ext cx="4648200" cy="1569660"/>
          </a:xfrm>
          <a:prstGeom prst="rect">
            <a:avLst/>
          </a:prstGeom>
          <a:noFill/>
        </p:spPr>
        <p:txBody>
          <a:bodyPr wrap="square" rtlCol="0">
            <a:spAutoFit/>
          </a:bodyPr>
          <a:lstStyle/>
          <a:p>
            <a:pPr algn="ctr"/>
            <a:r>
              <a:rPr lang="en-US" sz="9600" b="1" dirty="0" smtClean="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endParaRPr lang="en-US" sz="9600" b="1" dirty="0">
              <a:solidFill>
                <a:srgbClr val="F2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Picture 2" descr="Gia Đình Hạnh Phúc, Family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5660"/>
            <a:ext cx="2923331" cy="3002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ắng Trời Nắng ôm Mây Vector Hình ảnh | Định dạng hình ảnh PNG 728583755|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8605" r="96512">
                        <a14:foregroundMark x1="22558" y1="45116" x2="27209" y2="46512"/>
                        <a14:foregroundMark x1="27442" y1="52326" x2="27442" y2="61395"/>
                        <a14:foregroundMark x1="24651" y1="58837" x2="24186" y2="63256"/>
                        <a14:foregroundMark x1="27907" y1="33256" x2="30698" y2="35814"/>
                        <a14:foregroundMark x1="38372" y1="25814" x2="39767" y2="30465"/>
                        <a14:foregroundMark x1="53023" y1="25116" x2="51163" y2="28372"/>
                        <a14:foregroundMark x1="63488" y1="32558" x2="65116" y2="30930"/>
                        <a14:foregroundMark x1="70930" y1="41628" x2="73023" y2="41860"/>
                        <a14:foregroundMark x1="28256" y1="30930" x2="32791" y2="35581"/>
                        <a14:foregroundMark x1="28023" y1="31047" x2="25930" y2="34884"/>
                        <a14:foregroundMark x1="25930" y1="35349" x2="30000" y2="36047"/>
                        <a14:foregroundMark x1="21279" y1="43023" x2="21163" y2="47209"/>
                        <a14:foregroundMark x1="27442" y1="46512" x2="28721" y2="46395"/>
                        <a14:foregroundMark x1="21628" y1="42791" x2="22558" y2="43023"/>
                        <a14:foregroundMark x1="26279" y1="41279" x2="28140" y2="41977"/>
                        <a14:foregroundMark x1="25814" y1="41279" x2="21279" y2="41628"/>
                        <a14:foregroundMark x1="20698" y1="42093" x2="18140" y2="45233"/>
                        <a14:foregroundMark x1="17558" y1="46860" x2="13488" y2="46977"/>
                        <a14:foregroundMark x1="18140" y1="46163" x2="12791" y2="48488"/>
                        <a14:foregroundMark x1="12791" y1="48488" x2="12093" y2="49419"/>
                        <a14:foregroundMark x1="18256" y1="68488" x2="18256" y2="71395"/>
                        <a14:foregroundMark x1="18953" y1="72442" x2="19535" y2="72907"/>
                        <a14:foregroundMark x1="58488" y1="81279" x2="62326" y2="81279"/>
                        <a14:foregroundMark x1="66163" y1="47907" x2="71279" y2="46512"/>
                        <a14:foregroundMark x1="77558" y1="48721" x2="79535" y2="51047"/>
                        <a14:foregroundMark x1="55349" y1="24535" x2="51163" y2="29767"/>
                        <a14:foregroundMark x1="35233" y1="26047" x2="39651" y2="23721"/>
                        <a14:foregroundMark x1="64070" y1="27791" x2="60581" y2="33837"/>
                        <a14:foregroundMark x1="67093" y1="42907" x2="72907" y2="39186"/>
                        <a14:foregroundMark x1="73140" y1="39186" x2="74302" y2="42442"/>
                      </a14:backgroundRemoval>
                    </a14:imgEffect>
                  </a14:imgLayer>
                </a14:imgProps>
              </a:ext>
              <a:ext uri="{28A0092B-C50C-407E-A947-70E740481C1C}">
                <a14:useLocalDpi xmlns:a14="http://schemas.microsoft.com/office/drawing/2010/main" val="0"/>
              </a:ext>
            </a:extLst>
          </a:blip>
          <a:srcRect t="18605" b="16279"/>
          <a:stretch/>
        </p:blipFill>
        <p:spPr bwMode="auto">
          <a:xfrm>
            <a:off x="1142206" y="-53163"/>
            <a:ext cx="3124200" cy="233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6057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656806" y="838200"/>
            <a:ext cx="5343129" cy="1323439"/>
          </a:xfrm>
          <a:prstGeom prst="rect">
            <a:avLst/>
          </a:prstGeom>
        </p:spPr>
        <p:txBody>
          <a:bodyPr wrap="none">
            <a:spAutoFit/>
          </a:bodyPr>
          <a:lstStyle/>
          <a:p>
            <a:r>
              <a:rPr lang="en-US" sz="8000" b="1" dirty="0">
                <a:ln w="3175" cmpd="sng">
                  <a:solidFill>
                    <a:schemeClr val="bg1"/>
                  </a:solidFill>
                  <a:prstDash val="solid"/>
                </a:ln>
                <a:solidFill>
                  <a:srgbClr val="0000FF"/>
                </a:solidFill>
                <a:effectLst>
                  <a:outerShdw blurRad="50800" dist="40000" dir="5400000" algn="tl" rotWithShape="0">
                    <a:srgbClr val="000000">
                      <a:shade val="5000"/>
                      <a:satMod val="120000"/>
                      <a:alpha val="33000"/>
                    </a:srgbClr>
                  </a:outerShdw>
                </a:effectLst>
                <a:latin typeface="Times New Roman" pitchFamily="18" charset="0"/>
                <a:cs typeface="Times New Roman" pitchFamily="18" charset="0"/>
              </a:rPr>
              <a:t>ĐỌC HIỂU</a:t>
            </a:r>
            <a:endParaRPr lang="vi-VN" sz="8000" b="1" dirty="0">
              <a:ln w="3175" cmpd="sng">
                <a:solidFill>
                  <a:schemeClr val="bg1"/>
                </a:solidFill>
                <a:prstDash val="solid"/>
              </a:ln>
              <a:solidFill>
                <a:srgbClr val="0000FF"/>
              </a:solidFill>
              <a:effectLst>
                <a:outerShdw blurRad="50800" dist="40000" dir="5400000" algn="tl" rotWithShape="0">
                  <a:srgbClr val="000000">
                    <a:shade val="5000"/>
                    <a:satMod val="120000"/>
                    <a:alpha val="33000"/>
                  </a:srgbClr>
                </a:outerShdw>
              </a:effectLst>
            </a:endParaRPr>
          </a:p>
        </p:txBody>
      </p:sp>
      <p:pic>
        <p:nvPicPr>
          <p:cNvPr id="4" name="Picture 3" descr="Gia Đình Hạnh Phúc, Family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5660"/>
            <a:ext cx="2923331" cy="30023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3806" y="3429000"/>
            <a:ext cx="4191000" cy="4191000"/>
          </a:xfrm>
          <a:prstGeom prst="rect">
            <a:avLst/>
          </a:prstGeom>
        </p:spPr>
      </p:pic>
    </p:spTree>
    <p:extLst>
      <p:ext uri="{BB962C8B-B14F-4D97-AF65-F5344CB8AC3E}">
        <p14:creationId xmlns:p14="http://schemas.microsoft.com/office/powerpoint/2010/main" val="2584793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60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6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36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by="(-#ppt_w*2)" calcmode="lin" valueType="num">
                                      <p:cBhvr rctx="PPT">
                                        <p:cTn id="19" dur="500" autoRev="1" fill="hold">
                                          <p:stCondLst>
                                            <p:cond delay="0"/>
                                          </p:stCondLst>
                                        </p:cTn>
                                        <p:tgtEl>
                                          <p:spTgt spid="2"/>
                                        </p:tgtEl>
                                        <p:attrNameLst>
                                          <p:attrName>ppt_w</p:attrName>
                                        </p:attrNameLst>
                                      </p:cBhvr>
                                    </p:anim>
                                    <p:anim by="(#ppt_w*0.50)" calcmode="lin" valueType="num">
                                      <p:cBhvr>
                                        <p:cTn id="20" dur="500" decel="50000" autoRev="1" fill="hold">
                                          <p:stCondLst>
                                            <p:cond delay="0"/>
                                          </p:stCondLst>
                                        </p:cTn>
                                        <p:tgtEl>
                                          <p:spTgt spid="2"/>
                                        </p:tgtEl>
                                        <p:attrNameLst>
                                          <p:attrName>ppt_x</p:attrName>
                                        </p:attrNameLst>
                                      </p:cBhvr>
                                    </p:anim>
                                    <p:anim from="(-#ppt_h/2)" to="(#ppt_y)" calcmode="lin" valueType="num">
                                      <p:cBhvr>
                                        <p:cTn id="21" dur="1000" fill="hold">
                                          <p:stCondLst>
                                            <p:cond delay="0"/>
                                          </p:stCondLst>
                                        </p:cTn>
                                        <p:tgtEl>
                                          <p:spTgt spid="2"/>
                                        </p:tgtEl>
                                        <p:attrNameLst>
                                          <p:attrName>ppt_y</p:attrName>
                                        </p:attrNameLst>
                                      </p:cBhvr>
                                    </p:anim>
                                    <p:animRot by="21600000">
                                      <p:cBhvr>
                                        <p:cTn id="22"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4" name="Rectangle 3"/>
          <p:cNvSpPr/>
          <p:nvPr/>
        </p:nvSpPr>
        <p:spPr>
          <a:xfrm>
            <a:off x="4266406" y="226530"/>
            <a:ext cx="6705600" cy="1446550"/>
          </a:xfrm>
          <a:prstGeom prst="rect">
            <a:avLst/>
          </a:prstGeom>
        </p:spPr>
        <p:txBody>
          <a:bodyPr wrap="square">
            <a:spAutoFit/>
          </a:bodyPr>
          <a:lstStyle/>
          <a:p>
            <a:r>
              <a:rPr lang="en-US" sz="4400" b="1" dirty="0">
                <a:solidFill>
                  <a:srgbClr val="0000FF"/>
                </a:solidFill>
                <a:latin typeface="Times New Roman" pitchFamily="18" charset="0"/>
                <a:cs typeface="Times New Roman" pitchFamily="18" charset="0"/>
              </a:rPr>
              <a:t>1. </a:t>
            </a:r>
            <a:r>
              <a:rPr lang="vi-VN" sz="4400" b="1" dirty="0">
                <a:solidFill>
                  <a:srgbClr val="0000FF"/>
                </a:solidFill>
                <a:latin typeface="Times New Roman" pitchFamily="18" charset="0"/>
                <a:cs typeface="Times New Roman" pitchFamily="18" charset="0"/>
              </a:rPr>
              <a:t>Bài thơ là lời của ai nói với ai?</a:t>
            </a:r>
          </a:p>
        </p:txBody>
      </p:sp>
      <p:sp>
        <p:nvSpPr>
          <p:cNvPr id="5" name="Rectangle 4"/>
          <p:cNvSpPr/>
          <p:nvPr/>
        </p:nvSpPr>
        <p:spPr>
          <a:xfrm>
            <a:off x="4266406" y="1707358"/>
            <a:ext cx="7018980" cy="1323439"/>
          </a:xfrm>
          <a:prstGeom prst="rect">
            <a:avLst/>
          </a:prstGeom>
        </p:spPr>
        <p:txBody>
          <a:bodyPr wrap="square">
            <a:spAutoFit/>
          </a:bodyPr>
          <a:lstStyle/>
          <a:p>
            <a:r>
              <a:rPr lang="vi-VN" sz="4000" dirty="0">
                <a:latin typeface="Times New Roman" pitchFamily="18" charset="0"/>
                <a:cs typeface="Times New Roman" pitchFamily="18" charset="0"/>
              </a:rPr>
              <a:t>Bài thơ là lời của mẹ nói với con đang ở trong bụng mẹ.</a:t>
            </a:r>
            <a:endParaRPr lang="en-US" sz="4000" dirty="0">
              <a:latin typeface="Times New Roman" pitchFamily="18" charset="0"/>
              <a:cs typeface="Times New Roman" pitchFamily="18" charset="0"/>
            </a:endParaRPr>
          </a:p>
        </p:txBody>
      </p:sp>
      <p:sp>
        <p:nvSpPr>
          <p:cNvPr id="11" name="TextBox 10"/>
          <p:cNvSpPr txBox="1"/>
          <p:nvPr/>
        </p:nvSpPr>
        <p:spPr>
          <a:xfrm>
            <a:off x="400417" y="605160"/>
            <a:ext cx="3391630" cy="6186309"/>
          </a:xfrm>
          <a:prstGeom prst="rect">
            <a:avLst/>
          </a:prstGeom>
          <a:noFill/>
        </p:spPr>
        <p:txBody>
          <a:bodyPr wrap="square" rtlCol="0">
            <a:spAutoFit/>
          </a:bodyPr>
          <a:lstStyle/>
          <a:p>
            <a:r>
              <a:rPr lang="vi-VN" sz="1800" b="1" dirty="0">
                <a:latin typeface="Times New Roman" pitchFamily="18" charset="0"/>
                <a:cs typeface="Times New Roman" pitchFamily="18" charset="0"/>
              </a:rPr>
              <a:t>Mẹ đan tấm áo nhỏ</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Bây giờ đang mùa xuân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Mẹ thêu vào chiếc khăn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Cái hoa và cái lá.</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Mẹ đi trên hè phố</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Nghe tiếng con đạp thầm</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Mẹ nghĩ đến bàn chân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Và con đường tít tắp.</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Thường trong nhiều câu chuyện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Bố vẫn nhắc về con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Bố mới mua chiếc chăn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Dành riêng cho con đắp</a:t>
            </a:r>
            <a:r>
              <a:rPr lang="vi-VN" sz="1800" b="1" dirty="0" smtClean="0">
                <a:latin typeface="Times New Roman" pitchFamily="18" charset="0"/>
                <a:cs typeface="Times New Roman" pitchFamily="18" charset="0"/>
              </a:rPr>
              <a:t>.</a:t>
            </a:r>
            <a:endParaRPr lang="en-US" sz="1800" b="1" dirty="0" smtClean="0">
              <a:latin typeface="Times New Roman" pitchFamily="18" charset="0"/>
              <a:cs typeface="Times New Roman" pitchFamily="18" charset="0"/>
            </a:endParaRPr>
          </a:p>
          <a:p>
            <a:r>
              <a:rPr lang="vi-VN" sz="1800" b="1" dirty="0">
                <a:latin typeface="Times New Roman" pitchFamily="18" charset="0"/>
                <a:cs typeface="Times New Roman" pitchFamily="18" charset="0"/>
              </a:rPr>
              <a:t>Áo con bố đã giặt</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Thơ con bố viết rồi</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Các anh con hỏi hoài:</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 Bao giờ sinh em bé?</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Cả nhà mong con thế</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Con chả biết được đâu...</a:t>
            </a:r>
          </a:p>
          <a:p>
            <a:pPr algn="r"/>
            <a:r>
              <a:rPr lang="vi-VN" sz="1800" b="1" i="1" dirty="0">
                <a:latin typeface="Times New Roman" pitchFamily="18" charset="0"/>
                <a:cs typeface="Times New Roman" pitchFamily="18" charset="0"/>
              </a:rPr>
              <a:t>Xuân </a:t>
            </a:r>
            <a:r>
              <a:rPr lang="vi-VN" sz="1800" b="1" i="1" dirty="0" smtClean="0">
                <a:latin typeface="Times New Roman" pitchFamily="18" charset="0"/>
                <a:cs typeface="Times New Roman" pitchFamily="18" charset="0"/>
              </a:rPr>
              <a:t>Quỳnh</a:t>
            </a:r>
            <a:endParaRPr lang="vi-VN" sz="1800" b="1" dirty="0">
              <a:latin typeface="Times New Roman" pitchFamily="18" charset="0"/>
              <a:cs typeface="Times New Roman" pitchFamily="18" charset="0"/>
            </a:endParaRPr>
          </a:p>
        </p:txBody>
      </p:sp>
      <p:cxnSp>
        <p:nvCxnSpPr>
          <p:cNvPr id="3" name="Straight Connector 2"/>
          <p:cNvCxnSpPr/>
          <p:nvPr/>
        </p:nvCxnSpPr>
        <p:spPr>
          <a:xfrm>
            <a:off x="3792047" y="0"/>
            <a:ext cx="0" cy="6858000"/>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99961" y="-20921"/>
            <a:ext cx="4080483" cy="646331"/>
          </a:xfrm>
          <a:prstGeom prst="rect">
            <a:avLst/>
          </a:prstGeom>
        </p:spPr>
        <p:txBody>
          <a:bodyPr wrap="square">
            <a:spAutoFit/>
          </a:bodyPr>
          <a:lstStyle/>
          <a:p>
            <a:pPr algn="ctr"/>
            <a:r>
              <a:rPr lang="en-US" b="1" dirty="0">
                <a:solidFill>
                  <a:srgbClr val="FF0000"/>
                </a:solidFill>
                <a:latin typeface="Times New Roman" pitchFamily="18" charset="0"/>
                <a:cs typeface="Times New Roman" pitchFamily="18" charset="0"/>
              </a:rPr>
              <a:t>Con </a:t>
            </a:r>
            <a:r>
              <a:rPr lang="en-US" b="1" dirty="0" err="1">
                <a:solidFill>
                  <a:srgbClr val="FF0000"/>
                </a:solidFill>
                <a:latin typeface="Times New Roman" pitchFamily="18" charset="0"/>
                <a:cs typeface="Times New Roman" pitchFamily="18" charset="0"/>
              </a:rPr>
              <a:t>chả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biết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được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đâu</a:t>
            </a:r>
            <a:endParaRPr lang="en-US" b="1" dirty="0">
              <a:solidFill>
                <a:srgbClr val="FF0000"/>
              </a:solidFill>
              <a:latin typeface="Times New Roman" pitchFamily="18" charset="0"/>
              <a:cs typeface="Times New Roman" pitchFamily="18" charset="0"/>
            </a:endParaRPr>
          </a:p>
          <a:p>
            <a:pPr algn="ctr"/>
            <a:r>
              <a:rPr lang="en-US" sz="1200" i="1" dirty="0">
                <a:latin typeface="Times New Roman" pitchFamily="18" charset="0"/>
                <a:cs typeface="Times New Roman" pitchFamily="18" charset="0"/>
              </a:rPr>
              <a:t>(</a:t>
            </a:r>
            <a:r>
              <a:rPr lang="en-US" sz="1200" i="1" dirty="0" err="1">
                <a:latin typeface="Times New Roman" pitchFamily="18" charset="0"/>
                <a:cs typeface="Times New Roman" pitchFamily="18" charset="0"/>
              </a:rPr>
              <a:t>Trích</a:t>
            </a:r>
            <a:r>
              <a:rPr lang="en-US" sz="1200" i="1" dirty="0">
                <a:latin typeface="Times New Roman" pitchFamily="18" charset="0"/>
                <a:cs typeface="Times New Roman" pitchFamily="18" charset="0"/>
              </a:rPr>
              <a:t>)</a:t>
            </a:r>
            <a:endParaRPr lang="vi-VN" sz="1400" i="1" dirty="0">
              <a:latin typeface="Times New Roman" pitchFamily="18" charset="0"/>
              <a:cs typeface="Times New Roman" pitchFamily="18" charset="0"/>
            </a:endParaRPr>
          </a:p>
        </p:txBody>
      </p:sp>
      <p:pic>
        <p:nvPicPr>
          <p:cNvPr id="5122" name="Picture 2" descr="Hình ảnh Khái Niệm Vector Minh Họa Của Mẹ Mang Thai Với Nền Tròn, Cha Mẹ,  Khả Năng Sinh Sản, Có Thai Vector và PNG với nền trong suốt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063"/>
                    </a14:imgEffect>
                  </a14:imgLayer>
                </a14:imgProps>
              </a:ext>
              <a:ext uri="{28A0092B-C50C-407E-A947-70E740481C1C}">
                <a14:useLocalDpi xmlns:a14="http://schemas.microsoft.com/office/drawing/2010/main" val="0"/>
              </a:ext>
            </a:extLst>
          </a:blip>
          <a:srcRect/>
          <a:stretch>
            <a:fillRect/>
          </a:stretch>
        </p:blipFill>
        <p:spPr bwMode="auto">
          <a:xfrm>
            <a:off x="5895560" y="3065075"/>
            <a:ext cx="3760671" cy="376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2820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6" presetClass="entr" presetSubtype="32"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circle(out)">
                                      <p:cBhvr>
                                        <p:cTn id="3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7" name="Rectangle 6"/>
          <p:cNvSpPr/>
          <p:nvPr/>
        </p:nvSpPr>
        <p:spPr>
          <a:xfrm>
            <a:off x="4189412" y="73644"/>
            <a:ext cx="7384093" cy="1323439"/>
          </a:xfrm>
          <a:prstGeom prst="rect">
            <a:avLst/>
          </a:prstGeom>
        </p:spPr>
        <p:txBody>
          <a:bodyPr wrap="square">
            <a:spAutoFit/>
          </a:bodyPr>
          <a:lstStyle/>
          <a:p>
            <a:r>
              <a:rPr lang="en-US" sz="4000" b="1" dirty="0">
                <a:solidFill>
                  <a:srgbClr val="0000FF"/>
                </a:solidFill>
                <a:latin typeface="Times New Roman" pitchFamily="18" charset="0"/>
                <a:cs typeface="Times New Roman" pitchFamily="18" charset="0"/>
              </a:rPr>
              <a:t>2. </a:t>
            </a:r>
            <a:r>
              <a:rPr lang="vi-VN" sz="4000" b="1" dirty="0">
                <a:solidFill>
                  <a:srgbClr val="0000FF"/>
                </a:solidFill>
                <a:latin typeface="Times New Roman" pitchFamily="18" charset="0"/>
                <a:cs typeface="Times New Roman" pitchFamily="18" charset="0"/>
              </a:rPr>
              <a:t>Mẹ và bố chuẩn bị những gì để đón con ra đời?</a:t>
            </a:r>
          </a:p>
        </p:txBody>
      </p:sp>
      <p:sp>
        <p:nvSpPr>
          <p:cNvPr id="8" name="Rectangle 7"/>
          <p:cNvSpPr/>
          <p:nvPr/>
        </p:nvSpPr>
        <p:spPr>
          <a:xfrm>
            <a:off x="4216843" y="1488535"/>
            <a:ext cx="7973570" cy="2215991"/>
          </a:xfrm>
          <a:prstGeom prst="rect">
            <a:avLst/>
          </a:prstGeom>
        </p:spPr>
        <p:txBody>
          <a:bodyPr wrap="square">
            <a:spAutoFit/>
          </a:bodyPr>
          <a:lstStyle/>
          <a:p>
            <a:pPr>
              <a:spcAft>
                <a:spcPts val="600"/>
              </a:spcAft>
            </a:pPr>
            <a:r>
              <a:rPr lang="vi-VN" sz="3200" dirty="0">
                <a:latin typeface="Times New Roman" pitchFamily="18" charset="0"/>
                <a:cs typeface="Times New Roman" pitchFamily="18" charset="0"/>
              </a:rPr>
              <a:t>Để đón con ra đời:</a:t>
            </a:r>
          </a:p>
          <a:p>
            <a:pPr>
              <a:spcAft>
                <a:spcPts val="600"/>
              </a:spcAft>
            </a:pPr>
            <a:r>
              <a:rPr lang="vi-VN" sz="3200" dirty="0">
                <a:latin typeface="Times New Roman" pitchFamily="18" charset="0"/>
                <a:cs typeface="Times New Roman" pitchFamily="18" charset="0"/>
              </a:rPr>
              <a:t>- Mẹ đan tấm áo nhỏ, thêu vào chiếc khăn cái hoa, cái lá.</a:t>
            </a:r>
          </a:p>
          <a:p>
            <a:pPr>
              <a:spcAft>
                <a:spcPts val="600"/>
              </a:spcAft>
            </a:pPr>
            <a:r>
              <a:rPr lang="vi-VN" sz="3200" dirty="0">
                <a:latin typeface="Times New Roman" pitchFamily="18" charset="0"/>
                <a:cs typeface="Times New Roman" pitchFamily="18" charset="0"/>
              </a:rPr>
              <a:t>- Bố mua chiếc chăn dành riêng cho con đắp.</a:t>
            </a:r>
          </a:p>
        </p:txBody>
      </p:sp>
      <p:sp>
        <p:nvSpPr>
          <p:cNvPr id="11" name="TextBox 10"/>
          <p:cNvSpPr txBox="1"/>
          <p:nvPr/>
        </p:nvSpPr>
        <p:spPr>
          <a:xfrm>
            <a:off x="400417" y="605160"/>
            <a:ext cx="3391630" cy="6186309"/>
          </a:xfrm>
          <a:prstGeom prst="rect">
            <a:avLst/>
          </a:prstGeom>
          <a:noFill/>
        </p:spPr>
        <p:txBody>
          <a:bodyPr wrap="square" rtlCol="0">
            <a:spAutoFit/>
          </a:bodyPr>
          <a:lstStyle/>
          <a:p>
            <a:r>
              <a:rPr lang="vi-VN" sz="1800" b="1" dirty="0">
                <a:latin typeface="Times New Roman" pitchFamily="18" charset="0"/>
                <a:cs typeface="Times New Roman" pitchFamily="18" charset="0"/>
              </a:rPr>
              <a:t>Mẹ đan tấm áo nhỏ</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Bây giờ đang mùa xuân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Mẹ thêu vào chiếc khăn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Cái hoa và cái lá.</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Mẹ đi trên hè phố</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Nghe tiếng con đạp thầm</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Mẹ nghĩ đến bàn chân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Và con đường tít tắp.</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Thường trong nhiều câu chuyện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Bố vẫn nhắc về con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Bố mới mua chiếc chăn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Dành riêng cho con đắp</a:t>
            </a:r>
            <a:r>
              <a:rPr lang="vi-VN" sz="1800" b="1" dirty="0" smtClean="0">
                <a:latin typeface="Times New Roman" pitchFamily="18" charset="0"/>
                <a:cs typeface="Times New Roman" pitchFamily="18" charset="0"/>
              </a:rPr>
              <a:t>.</a:t>
            </a:r>
            <a:endParaRPr lang="en-US" sz="1800" b="1" dirty="0" smtClean="0">
              <a:latin typeface="Times New Roman" pitchFamily="18" charset="0"/>
              <a:cs typeface="Times New Roman" pitchFamily="18" charset="0"/>
            </a:endParaRPr>
          </a:p>
          <a:p>
            <a:r>
              <a:rPr lang="vi-VN" sz="1800" b="1" dirty="0">
                <a:latin typeface="Times New Roman" pitchFamily="18" charset="0"/>
                <a:cs typeface="Times New Roman" pitchFamily="18" charset="0"/>
              </a:rPr>
              <a:t>Áo con bố đã giặt</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Thơ con bố viết rồi</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Các anh con hỏi hoài:</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 Bao giờ sinh em bé?</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Cả nhà mong con thế</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Con chả biết được đâu...</a:t>
            </a:r>
          </a:p>
          <a:p>
            <a:pPr algn="r"/>
            <a:r>
              <a:rPr lang="vi-VN" sz="1800" b="1" i="1" dirty="0">
                <a:latin typeface="Times New Roman" pitchFamily="18" charset="0"/>
                <a:cs typeface="Times New Roman" pitchFamily="18" charset="0"/>
              </a:rPr>
              <a:t>Xuân </a:t>
            </a:r>
            <a:r>
              <a:rPr lang="vi-VN" sz="1800" b="1" i="1" dirty="0" smtClean="0">
                <a:latin typeface="Times New Roman" pitchFamily="18" charset="0"/>
                <a:cs typeface="Times New Roman" pitchFamily="18" charset="0"/>
              </a:rPr>
              <a:t>Quỳnh</a:t>
            </a:r>
            <a:endParaRPr lang="vi-VN" sz="1800" b="1" dirty="0">
              <a:latin typeface="Times New Roman" pitchFamily="18" charset="0"/>
              <a:cs typeface="Times New Roman" pitchFamily="18" charset="0"/>
            </a:endParaRPr>
          </a:p>
        </p:txBody>
      </p:sp>
      <p:cxnSp>
        <p:nvCxnSpPr>
          <p:cNvPr id="3" name="Straight Connector 2"/>
          <p:cNvCxnSpPr/>
          <p:nvPr/>
        </p:nvCxnSpPr>
        <p:spPr>
          <a:xfrm>
            <a:off x="3792047" y="0"/>
            <a:ext cx="0" cy="6858000"/>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99961" y="-20921"/>
            <a:ext cx="4080483" cy="646331"/>
          </a:xfrm>
          <a:prstGeom prst="rect">
            <a:avLst/>
          </a:prstGeom>
        </p:spPr>
        <p:txBody>
          <a:bodyPr wrap="square">
            <a:spAutoFit/>
          </a:bodyPr>
          <a:lstStyle/>
          <a:p>
            <a:pPr algn="ctr"/>
            <a:r>
              <a:rPr lang="en-US" b="1" dirty="0">
                <a:solidFill>
                  <a:srgbClr val="FF0000"/>
                </a:solidFill>
                <a:latin typeface="Times New Roman" pitchFamily="18" charset="0"/>
                <a:cs typeface="Times New Roman" pitchFamily="18" charset="0"/>
              </a:rPr>
              <a:t>Con </a:t>
            </a:r>
            <a:r>
              <a:rPr lang="en-US" b="1" dirty="0" err="1">
                <a:solidFill>
                  <a:srgbClr val="FF0000"/>
                </a:solidFill>
                <a:latin typeface="Times New Roman" pitchFamily="18" charset="0"/>
                <a:cs typeface="Times New Roman" pitchFamily="18" charset="0"/>
              </a:rPr>
              <a:t>chả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biết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được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đâu</a:t>
            </a:r>
            <a:endParaRPr lang="en-US" b="1" dirty="0">
              <a:solidFill>
                <a:srgbClr val="FF0000"/>
              </a:solidFill>
              <a:latin typeface="Times New Roman" pitchFamily="18" charset="0"/>
              <a:cs typeface="Times New Roman" pitchFamily="18" charset="0"/>
            </a:endParaRPr>
          </a:p>
          <a:p>
            <a:pPr algn="ctr"/>
            <a:r>
              <a:rPr lang="en-US" sz="1200" i="1" dirty="0">
                <a:latin typeface="Times New Roman" pitchFamily="18" charset="0"/>
                <a:cs typeface="Times New Roman" pitchFamily="18" charset="0"/>
              </a:rPr>
              <a:t>(</a:t>
            </a:r>
            <a:r>
              <a:rPr lang="en-US" sz="1200" i="1" dirty="0" err="1">
                <a:latin typeface="Times New Roman" pitchFamily="18" charset="0"/>
                <a:cs typeface="Times New Roman" pitchFamily="18" charset="0"/>
              </a:rPr>
              <a:t>Trích</a:t>
            </a:r>
            <a:r>
              <a:rPr lang="en-US" sz="1200" i="1" dirty="0">
                <a:latin typeface="Times New Roman" pitchFamily="18" charset="0"/>
                <a:cs typeface="Times New Roman" pitchFamily="18" charset="0"/>
              </a:rPr>
              <a:t>)</a:t>
            </a:r>
            <a:endParaRPr lang="vi-VN" sz="1400" i="1" dirty="0">
              <a:latin typeface="Times New Roman" pitchFamily="18" charset="0"/>
              <a:cs typeface="Times New Roman" pitchFamily="18" charset="0"/>
            </a:endParaRPr>
          </a:p>
        </p:txBody>
      </p:sp>
      <p:pic>
        <p:nvPicPr>
          <p:cNvPr id="16" name="Picture 15"/>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95006" y="3011727"/>
            <a:ext cx="2590800" cy="3884373"/>
          </a:xfrm>
          <a:prstGeom prst="rect">
            <a:avLst/>
          </a:prstGeom>
        </p:spPr>
      </p:pic>
      <p:pic>
        <p:nvPicPr>
          <p:cNvPr id="13" name="Picture 12"/>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0619"/>
          <a:stretch/>
        </p:blipFill>
        <p:spPr>
          <a:xfrm>
            <a:off x="7881458" y="3680809"/>
            <a:ext cx="3769991" cy="3253391"/>
          </a:xfrm>
          <a:prstGeom prst="rect">
            <a:avLst/>
          </a:prstGeom>
        </p:spPr>
      </p:pic>
    </p:spTree>
    <p:extLst>
      <p:ext uri="{BB962C8B-B14F-4D97-AF65-F5344CB8AC3E}">
        <p14:creationId xmlns:p14="http://schemas.microsoft.com/office/powerpoint/2010/main" val="420498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9" name="Rectangle 8"/>
          <p:cNvSpPr/>
          <p:nvPr/>
        </p:nvSpPr>
        <p:spPr>
          <a:xfrm>
            <a:off x="4319056" y="625410"/>
            <a:ext cx="7186349" cy="1446550"/>
          </a:xfrm>
          <a:prstGeom prst="rect">
            <a:avLst/>
          </a:prstGeom>
        </p:spPr>
        <p:txBody>
          <a:bodyPr wrap="square">
            <a:spAutoFit/>
          </a:bodyPr>
          <a:lstStyle/>
          <a:p>
            <a:r>
              <a:rPr lang="en-US" sz="4400" b="1" dirty="0">
                <a:solidFill>
                  <a:srgbClr val="0000FF"/>
                </a:solidFill>
                <a:latin typeface="Times New Roman" pitchFamily="18" charset="0"/>
                <a:cs typeface="Times New Roman" pitchFamily="18" charset="0"/>
              </a:rPr>
              <a:t>3. </a:t>
            </a:r>
            <a:r>
              <a:rPr lang="vi-VN" sz="4400" b="1" dirty="0">
                <a:solidFill>
                  <a:srgbClr val="0000FF"/>
                </a:solidFill>
                <a:latin typeface="Times New Roman" pitchFamily="18" charset="0"/>
                <a:cs typeface="Times New Roman" pitchFamily="18" charset="0"/>
              </a:rPr>
              <a:t>Các anh quan tâm đến em bé sắp sinh như thế nào?</a:t>
            </a:r>
          </a:p>
        </p:txBody>
      </p:sp>
      <p:sp>
        <p:nvSpPr>
          <p:cNvPr id="10" name="Rectangle 9"/>
          <p:cNvSpPr/>
          <p:nvPr/>
        </p:nvSpPr>
        <p:spPr>
          <a:xfrm>
            <a:off x="7651261" y="3077964"/>
            <a:ext cx="4518513" cy="2308324"/>
          </a:xfrm>
          <a:prstGeom prst="rect">
            <a:avLst/>
          </a:prstGeom>
        </p:spPr>
        <p:txBody>
          <a:bodyPr wrap="square">
            <a:spAutoFit/>
          </a:bodyPr>
          <a:lstStyle/>
          <a:p>
            <a:r>
              <a:rPr lang="vi-VN" sz="3600" b="1" dirty="0">
                <a:latin typeface="Times New Roman" pitchFamily="18" charset="0"/>
                <a:cs typeface="Times New Roman" pitchFamily="18" charset="0"/>
              </a:rPr>
              <a:t> </a:t>
            </a:r>
            <a:r>
              <a:rPr lang="vi-VN" sz="3600" dirty="0">
                <a:latin typeface="Times New Roman" pitchFamily="18" charset="0"/>
                <a:cs typeface="Times New Roman" pitchFamily="18" charset="0"/>
              </a:rPr>
              <a:t>Các anh quan tâm đến em bé sắp sinh nên hỏi bố mẹ hoài “Bao giờ sinh em bé”</a:t>
            </a:r>
            <a:endParaRPr lang="en-US" sz="3600" dirty="0">
              <a:latin typeface="Times New Roman" pitchFamily="18" charset="0"/>
              <a:cs typeface="Times New Roman" pitchFamily="18" charset="0"/>
            </a:endParaRPr>
          </a:p>
        </p:txBody>
      </p:sp>
      <p:sp>
        <p:nvSpPr>
          <p:cNvPr id="11" name="TextBox 10"/>
          <p:cNvSpPr txBox="1"/>
          <p:nvPr/>
        </p:nvSpPr>
        <p:spPr>
          <a:xfrm>
            <a:off x="400417" y="605160"/>
            <a:ext cx="3391630" cy="6186309"/>
          </a:xfrm>
          <a:prstGeom prst="rect">
            <a:avLst/>
          </a:prstGeom>
          <a:noFill/>
        </p:spPr>
        <p:txBody>
          <a:bodyPr wrap="square" rtlCol="0">
            <a:spAutoFit/>
          </a:bodyPr>
          <a:lstStyle/>
          <a:p>
            <a:r>
              <a:rPr lang="vi-VN" sz="1800" b="1" dirty="0">
                <a:latin typeface="Times New Roman" pitchFamily="18" charset="0"/>
                <a:cs typeface="Times New Roman" pitchFamily="18" charset="0"/>
              </a:rPr>
              <a:t>Mẹ đan tấm áo nhỏ</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Bây giờ đang mùa xuân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Mẹ thêu vào chiếc khăn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Cái hoa và cái lá.</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Mẹ đi trên hè phố</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Nghe tiếng con đạp thầm</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Mẹ nghĩ đến bàn chân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Và con đường tít tắp.</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Thường trong nhiều câu chuyện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Bố vẫn nhắc về con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Bố mới mua chiếc chăn</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Dành riêng cho con đắp</a:t>
            </a:r>
            <a:r>
              <a:rPr lang="vi-VN" sz="1800" b="1" dirty="0" smtClean="0">
                <a:latin typeface="Times New Roman" pitchFamily="18" charset="0"/>
                <a:cs typeface="Times New Roman" pitchFamily="18" charset="0"/>
              </a:rPr>
              <a:t>.</a:t>
            </a:r>
            <a:endParaRPr lang="en-US" sz="1800" b="1" dirty="0" smtClean="0">
              <a:latin typeface="Times New Roman" pitchFamily="18" charset="0"/>
              <a:cs typeface="Times New Roman" pitchFamily="18" charset="0"/>
            </a:endParaRPr>
          </a:p>
          <a:p>
            <a:r>
              <a:rPr lang="vi-VN" sz="1800" b="1" dirty="0">
                <a:latin typeface="Times New Roman" pitchFamily="18" charset="0"/>
                <a:cs typeface="Times New Roman" pitchFamily="18" charset="0"/>
              </a:rPr>
              <a:t>Áo con bố đã giặt</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Thơ con bố viết rồi</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Các anh con hỏi hoài:</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 Bao giờ sinh em bé?</a:t>
            </a:r>
          </a:p>
          <a:p>
            <a:endParaRPr lang="vi-VN" sz="1800" b="1" dirty="0">
              <a:latin typeface="Times New Roman" pitchFamily="18" charset="0"/>
              <a:cs typeface="Times New Roman" pitchFamily="18" charset="0"/>
            </a:endParaRPr>
          </a:p>
          <a:p>
            <a:r>
              <a:rPr lang="vi-VN" sz="1800" b="1" dirty="0">
                <a:latin typeface="Times New Roman" pitchFamily="18" charset="0"/>
                <a:cs typeface="Times New Roman" pitchFamily="18" charset="0"/>
              </a:rPr>
              <a:t>Cả nhà mong con thế</a:t>
            </a:r>
            <a:br>
              <a:rPr lang="vi-VN" sz="1800" b="1" dirty="0">
                <a:latin typeface="Times New Roman" pitchFamily="18" charset="0"/>
                <a:cs typeface="Times New Roman" pitchFamily="18" charset="0"/>
              </a:rPr>
            </a:br>
            <a:r>
              <a:rPr lang="vi-VN" sz="1800" b="1" dirty="0">
                <a:latin typeface="Times New Roman" pitchFamily="18" charset="0"/>
                <a:cs typeface="Times New Roman" pitchFamily="18" charset="0"/>
              </a:rPr>
              <a:t>Con chả biết được đâu...</a:t>
            </a:r>
          </a:p>
          <a:p>
            <a:pPr algn="r"/>
            <a:r>
              <a:rPr lang="vi-VN" sz="1800" b="1" i="1" dirty="0">
                <a:latin typeface="Times New Roman" pitchFamily="18" charset="0"/>
                <a:cs typeface="Times New Roman" pitchFamily="18" charset="0"/>
              </a:rPr>
              <a:t>Xuân </a:t>
            </a:r>
            <a:r>
              <a:rPr lang="vi-VN" sz="1800" b="1" i="1" dirty="0" smtClean="0">
                <a:latin typeface="Times New Roman" pitchFamily="18" charset="0"/>
                <a:cs typeface="Times New Roman" pitchFamily="18" charset="0"/>
              </a:rPr>
              <a:t>Quỳnh</a:t>
            </a:r>
            <a:endParaRPr lang="vi-VN" sz="1800" b="1" dirty="0">
              <a:latin typeface="Times New Roman" pitchFamily="18" charset="0"/>
              <a:cs typeface="Times New Roman" pitchFamily="18" charset="0"/>
            </a:endParaRPr>
          </a:p>
        </p:txBody>
      </p:sp>
      <p:cxnSp>
        <p:nvCxnSpPr>
          <p:cNvPr id="3" name="Straight Connector 2"/>
          <p:cNvCxnSpPr/>
          <p:nvPr/>
        </p:nvCxnSpPr>
        <p:spPr>
          <a:xfrm>
            <a:off x="3792047" y="0"/>
            <a:ext cx="0" cy="6858000"/>
          </a:xfrm>
          <a:prstGeom prst="line">
            <a:avLst/>
          </a:prstGeom>
          <a:ln w="28575">
            <a:solidFill>
              <a:srgbClr val="F2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99961" y="-20921"/>
            <a:ext cx="4080483" cy="646331"/>
          </a:xfrm>
          <a:prstGeom prst="rect">
            <a:avLst/>
          </a:prstGeom>
        </p:spPr>
        <p:txBody>
          <a:bodyPr wrap="square">
            <a:spAutoFit/>
          </a:bodyPr>
          <a:lstStyle/>
          <a:p>
            <a:pPr algn="ctr"/>
            <a:r>
              <a:rPr lang="en-US" b="1" dirty="0">
                <a:solidFill>
                  <a:srgbClr val="FF0000"/>
                </a:solidFill>
                <a:latin typeface="Times New Roman" pitchFamily="18" charset="0"/>
                <a:cs typeface="Times New Roman" pitchFamily="18" charset="0"/>
              </a:rPr>
              <a:t>Con </a:t>
            </a:r>
            <a:r>
              <a:rPr lang="en-US" b="1" dirty="0" err="1">
                <a:solidFill>
                  <a:srgbClr val="FF0000"/>
                </a:solidFill>
                <a:latin typeface="Times New Roman" pitchFamily="18" charset="0"/>
                <a:cs typeface="Times New Roman" pitchFamily="18" charset="0"/>
              </a:rPr>
              <a:t>chả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biết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được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đâu</a:t>
            </a:r>
            <a:endParaRPr lang="en-US" b="1" dirty="0">
              <a:solidFill>
                <a:srgbClr val="FF0000"/>
              </a:solidFill>
              <a:latin typeface="Times New Roman" pitchFamily="18" charset="0"/>
              <a:cs typeface="Times New Roman" pitchFamily="18" charset="0"/>
            </a:endParaRPr>
          </a:p>
          <a:p>
            <a:pPr algn="ctr"/>
            <a:r>
              <a:rPr lang="en-US" sz="1200" i="1" dirty="0">
                <a:latin typeface="Times New Roman" pitchFamily="18" charset="0"/>
                <a:cs typeface="Times New Roman" pitchFamily="18" charset="0"/>
              </a:rPr>
              <a:t>(</a:t>
            </a:r>
            <a:r>
              <a:rPr lang="en-US" sz="1200" i="1" dirty="0" err="1">
                <a:latin typeface="Times New Roman" pitchFamily="18" charset="0"/>
                <a:cs typeface="Times New Roman" pitchFamily="18" charset="0"/>
              </a:rPr>
              <a:t>Trích</a:t>
            </a:r>
            <a:r>
              <a:rPr lang="en-US" sz="1200" i="1" dirty="0">
                <a:latin typeface="Times New Roman" pitchFamily="18" charset="0"/>
                <a:cs typeface="Times New Roman" pitchFamily="18" charset="0"/>
              </a:rPr>
              <a:t>)</a:t>
            </a:r>
            <a:endParaRPr lang="vi-VN" sz="1400" i="1" dirty="0">
              <a:latin typeface="Times New Roman" pitchFamily="18" charset="0"/>
              <a:cs typeface="Times New Roman" pitchFamily="18" charset="0"/>
            </a:endParaRPr>
          </a:p>
        </p:txBody>
      </p:sp>
      <p:pic>
        <p:nvPicPr>
          <p:cNvPr id="2050" name="Picture 2" descr="Mẹ Vẽ Phụ Nữ Mang Thai Bé Biểu Tượng Màu Hoạt Hình-phim Hoạt Hình Véc  Tơ-miễn Phí Vector Miễn Phí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961" r="100000">
                        <a14:foregroundMark x1="76953" y1="27051" x2="87500" y2="39690"/>
                      </a14:backgroundRemoval>
                    </a14:imgEffect>
                  </a14:imgLayer>
                </a14:imgProps>
              </a:ext>
              <a:ext uri="{28A0092B-C50C-407E-A947-70E740481C1C}">
                <a14:useLocalDpi xmlns:a14="http://schemas.microsoft.com/office/drawing/2010/main" val="0"/>
              </a:ext>
            </a:extLst>
          </a:blip>
          <a:srcRect/>
          <a:stretch>
            <a:fillRect/>
          </a:stretch>
        </p:blipFill>
        <p:spPr bwMode="auto">
          <a:xfrm>
            <a:off x="3659369" y="2544152"/>
            <a:ext cx="4011736"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06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42"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1000"/>
                                        <p:tgtEl>
                                          <p:spTgt spid="2050"/>
                                        </p:tgtEl>
                                      </p:cBhvr>
                                    </p:animEffect>
                                    <p:anim calcmode="lin" valueType="num">
                                      <p:cBhvr>
                                        <p:cTn id="32" dur="1000" fill="hold"/>
                                        <p:tgtEl>
                                          <p:spTgt spid="2050"/>
                                        </p:tgtEl>
                                        <p:attrNameLst>
                                          <p:attrName>ppt_x</p:attrName>
                                        </p:attrNameLst>
                                      </p:cBhvr>
                                      <p:tavLst>
                                        <p:tav tm="0">
                                          <p:val>
                                            <p:strVal val="#ppt_x"/>
                                          </p:val>
                                        </p:tav>
                                        <p:tav tm="100000">
                                          <p:val>
                                            <p:strVal val="#ppt_x"/>
                                          </p:val>
                                        </p:tav>
                                      </p:tavLst>
                                    </p:anim>
                                    <p:anim calcmode="lin" valueType="num">
                                      <p:cBhvr>
                                        <p:cTn id="3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1218406" y="101425"/>
            <a:ext cx="9027090" cy="1323439"/>
          </a:xfrm>
          <a:prstGeom prst="rect">
            <a:avLst/>
          </a:prstGeom>
        </p:spPr>
        <p:txBody>
          <a:bodyPr wrap="square">
            <a:spAutoFit/>
          </a:bodyPr>
          <a:lstStyle/>
          <a:p>
            <a:pPr algn="ctr"/>
            <a:r>
              <a:rPr lang="en-US" sz="4000" b="1" dirty="0">
                <a:solidFill>
                  <a:srgbClr val="0000FF"/>
                </a:solidFill>
                <a:latin typeface="Times New Roman" pitchFamily="18" charset="0"/>
                <a:cs typeface="Times New Roman" pitchFamily="18" charset="0"/>
              </a:rPr>
              <a:t>4. </a:t>
            </a:r>
            <a:r>
              <a:rPr lang="vi-VN" sz="4000" b="1" dirty="0">
                <a:solidFill>
                  <a:srgbClr val="0000FF"/>
                </a:solidFill>
                <a:latin typeface="Times New Roman" pitchFamily="18" charset="0"/>
                <a:cs typeface="Times New Roman" pitchFamily="18" charset="0"/>
              </a:rPr>
              <a:t>Em hiểu “con đường tít tắp” trong khổ thơ 2 là gì? Chọn ý đúng:</a:t>
            </a:r>
          </a:p>
        </p:txBody>
      </p:sp>
      <p:sp>
        <p:nvSpPr>
          <p:cNvPr id="5" name="Rectangle 4"/>
          <p:cNvSpPr/>
          <p:nvPr/>
        </p:nvSpPr>
        <p:spPr>
          <a:xfrm>
            <a:off x="5013820" y="3244335"/>
            <a:ext cx="261610" cy="461665"/>
          </a:xfrm>
          <a:prstGeom prst="rect">
            <a:avLst/>
          </a:prstGeom>
        </p:spPr>
        <p:txBody>
          <a:bodyPr wrap="none">
            <a:spAutoFit/>
          </a:bodyPr>
          <a:lstStyle/>
          <a:p>
            <a:r>
              <a:rPr lang="vi-VN" dirty="0">
                <a:latin typeface="Times New Roman" pitchFamily="18" charset="0"/>
                <a:cs typeface="Times New Roman" pitchFamily="18" charset="0"/>
              </a:rPr>
              <a:t>.</a:t>
            </a:r>
          </a:p>
        </p:txBody>
      </p:sp>
      <p:grpSp>
        <p:nvGrpSpPr>
          <p:cNvPr id="7" name="Group 6"/>
          <p:cNvGrpSpPr/>
          <p:nvPr/>
        </p:nvGrpSpPr>
        <p:grpSpPr>
          <a:xfrm>
            <a:off x="3733006" y="1424864"/>
            <a:ext cx="5791200" cy="2342838"/>
            <a:chOff x="3124200" y="1123950"/>
            <a:chExt cx="5181600" cy="2019562"/>
          </a:xfrm>
        </p:grpSpPr>
        <p:sp>
          <p:nvSpPr>
            <p:cNvPr id="6" name="Wave 5"/>
            <p:cNvSpPr/>
            <p:nvPr/>
          </p:nvSpPr>
          <p:spPr>
            <a:xfrm>
              <a:off x="3124200" y="1310726"/>
              <a:ext cx="3657600" cy="847995"/>
            </a:xfrm>
            <a:prstGeom prst="wav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Times New Roman" pitchFamily="18" charset="0"/>
                  <a:cs typeface="Times New Roman" pitchFamily="18" charset="0"/>
                </a:rPr>
                <a:t>a. Đường giao thông</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957" r="15419" b="10867"/>
            <a:stretch/>
          </p:blipFill>
          <p:spPr>
            <a:xfrm>
              <a:off x="6705600" y="1123950"/>
              <a:ext cx="1600200" cy="2019562"/>
            </a:xfrm>
            <a:prstGeom prst="rect">
              <a:avLst/>
            </a:prstGeom>
          </p:spPr>
        </p:pic>
      </p:grpSp>
      <p:grpSp>
        <p:nvGrpSpPr>
          <p:cNvPr id="9" name="Group 8"/>
          <p:cNvGrpSpPr/>
          <p:nvPr/>
        </p:nvGrpSpPr>
        <p:grpSpPr>
          <a:xfrm flipH="1">
            <a:off x="2182037" y="2880866"/>
            <a:ext cx="5925176" cy="2342838"/>
            <a:chOff x="2380624" y="1123950"/>
            <a:chExt cx="5925176" cy="2019562"/>
          </a:xfrm>
        </p:grpSpPr>
        <p:sp>
          <p:nvSpPr>
            <p:cNvPr id="10" name="Wave 9"/>
            <p:cNvSpPr/>
            <p:nvPr/>
          </p:nvSpPr>
          <p:spPr>
            <a:xfrm>
              <a:off x="2380624" y="1310726"/>
              <a:ext cx="4401176" cy="847995"/>
            </a:xfrm>
            <a:prstGeom prst="wav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Times New Roman" pitchFamily="18" charset="0"/>
                  <a:cs typeface="Times New Roman" pitchFamily="18" charset="0"/>
                </a:rPr>
                <a:t>b. Tương lai của con</a:t>
              </a: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957" r="15419" b="10867"/>
            <a:stretch/>
          </p:blipFill>
          <p:spPr>
            <a:xfrm>
              <a:off x="6705600" y="1123950"/>
              <a:ext cx="1600200" cy="2019562"/>
            </a:xfrm>
            <a:prstGeom prst="rect">
              <a:avLst/>
            </a:prstGeom>
          </p:spPr>
        </p:pic>
      </p:grpSp>
      <p:grpSp>
        <p:nvGrpSpPr>
          <p:cNvPr id="15" name="Group 14"/>
          <p:cNvGrpSpPr/>
          <p:nvPr/>
        </p:nvGrpSpPr>
        <p:grpSpPr>
          <a:xfrm>
            <a:off x="3809206" y="4515162"/>
            <a:ext cx="5791200" cy="2342838"/>
            <a:chOff x="3124200" y="1123950"/>
            <a:chExt cx="5181600" cy="2019562"/>
          </a:xfrm>
        </p:grpSpPr>
        <p:sp>
          <p:nvSpPr>
            <p:cNvPr id="16" name="Wave 15"/>
            <p:cNvSpPr/>
            <p:nvPr/>
          </p:nvSpPr>
          <p:spPr>
            <a:xfrm>
              <a:off x="3124200" y="1310726"/>
              <a:ext cx="3657600" cy="847995"/>
            </a:xfrm>
            <a:prstGeom prst="wave">
              <a:avLst/>
            </a:prstGeom>
            <a:solidFill>
              <a:srgbClr val="F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latin typeface="Times New Roman" pitchFamily="18" charset="0"/>
                  <a:cs typeface="Times New Roman" pitchFamily="18" charset="0"/>
                </a:rPr>
                <a:t>c. Hè phố</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3957" r="15419" b="10867"/>
            <a:stretch/>
          </p:blipFill>
          <p:spPr>
            <a:xfrm>
              <a:off x="6705600" y="1123950"/>
              <a:ext cx="1600200" cy="2019562"/>
            </a:xfrm>
            <a:prstGeom prst="rect">
              <a:avLst/>
            </a:prstGeom>
          </p:spPr>
        </p:pic>
      </p:grpSp>
      <p:pic>
        <p:nvPicPr>
          <p:cNvPr id="3"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10406" y="763144"/>
            <a:ext cx="609600" cy="609600"/>
          </a:xfrm>
          <a:prstGeom prst="rect">
            <a:avLst/>
          </a:prstGeom>
        </p:spPr>
      </p:pic>
    </p:spTree>
    <p:extLst>
      <p:ext uri="{BB962C8B-B14F-4D97-AF65-F5344CB8AC3E}">
        <p14:creationId xmlns:p14="http://schemas.microsoft.com/office/powerpoint/2010/main" val="723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righ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5"/>
                                        </p:tgtEl>
                                      </p:cBhvr>
                                    </p:animEffect>
                                    <p:animScale>
                                      <p:cBhvr>
                                        <p:cTn id="37" dur="250" autoRev="1" fill="hold"/>
                                        <p:tgtEl>
                                          <p:spTgt spid="15"/>
                                        </p:tgtEl>
                                      </p:cBhvr>
                                      <p:by x="105000" y="105000"/>
                                    </p:animScale>
                                  </p:childTnLst>
                                </p:cTn>
                              </p:par>
                              <p:par>
                                <p:cTn id="38" presetID="63" presetClass="path" presetSubtype="0" accel="50000" decel="50000" fill="hold" nodeType="withEffect">
                                  <p:stCondLst>
                                    <p:cond delay="0"/>
                                  </p:stCondLst>
                                  <p:childTnLst>
                                    <p:animMotion origin="layout" path="M -5.84712E-7 -2.22222E-6 L 0.76664 -2.22222E-6 " pathEditMode="relative" rAng="0" ptsTypes="AA">
                                      <p:cBhvr>
                                        <p:cTn id="39" dur="3000" fill="hold"/>
                                        <p:tgtEl>
                                          <p:spTgt spid="7"/>
                                        </p:tgtEl>
                                        <p:attrNameLst>
                                          <p:attrName>ppt_x</p:attrName>
                                          <p:attrName>ppt_y</p:attrName>
                                        </p:attrNameLst>
                                      </p:cBhvr>
                                      <p:rCtr x="38325" y="0"/>
                                    </p:animMotion>
                                  </p:childTnLst>
                                </p:cTn>
                              </p:par>
                              <p:par>
                                <p:cTn id="40" presetID="1" presetClass="exit" presetSubtype="0" fill="hold" nodeType="withEffect">
                                  <p:stCondLst>
                                    <p:cond delay="2000"/>
                                  </p:stCondLst>
                                  <p:childTnLst>
                                    <p:set>
                                      <p:cBhvr>
                                        <p:cTn id="41" dur="1" fill="hold">
                                          <p:stCondLst>
                                            <p:cond delay="0"/>
                                          </p:stCondLst>
                                        </p:cTn>
                                        <p:tgtEl>
                                          <p:spTgt spid="7"/>
                                        </p:tgtEl>
                                        <p:attrNameLst>
                                          <p:attrName>style.visibility</p:attrName>
                                        </p:attrNameLst>
                                      </p:cBhvr>
                                      <p:to>
                                        <p:strVal val="hidden"/>
                                      </p:to>
                                    </p:set>
                                  </p:childTnLst>
                                </p:cTn>
                              </p:par>
                              <p:par>
                                <p:cTn id="42" presetID="63" presetClass="path" presetSubtype="0" accel="50000" decel="50000" fill="hold" nodeType="withEffect">
                                  <p:stCondLst>
                                    <p:cond delay="0"/>
                                  </p:stCondLst>
                                  <p:childTnLst>
                                    <p:animMotion origin="layout" path="M -1.39862E-6 3.33333E-6 L 0.73278 3.33333E-6 " pathEditMode="relative" rAng="0" ptsTypes="AA">
                                      <p:cBhvr>
                                        <p:cTn id="43" dur="3000" fill="hold"/>
                                        <p:tgtEl>
                                          <p:spTgt spid="15"/>
                                        </p:tgtEl>
                                        <p:attrNameLst>
                                          <p:attrName>ppt_x</p:attrName>
                                          <p:attrName>ppt_y</p:attrName>
                                        </p:attrNameLst>
                                      </p:cBhvr>
                                      <p:rCtr x="36632" y="0"/>
                                    </p:animMotion>
                                  </p:childTnLst>
                                </p:cTn>
                              </p:par>
                              <p:par>
                                <p:cTn id="44" presetID="1" presetClass="exit" presetSubtype="0" fill="hold" nodeType="withEffect">
                                  <p:stCondLst>
                                    <p:cond delay="2000"/>
                                  </p:stCondLst>
                                  <p:childTnLst>
                                    <p:set>
                                      <p:cBhvr>
                                        <p:cTn id="45" dur="1" fill="hold">
                                          <p:stCondLst>
                                            <p:cond delay="0"/>
                                          </p:stCondLst>
                                        </p:cTn>
                                        <p:tgtEl>
                                          <p:spTgt spid="15"/>
                                        </p:tgtEl>
                                        <p:attrNameLst>
                                          <p:attrName>style.visibility</p:attrName>
                                        </p:attrNameLst>
                                      </p:cBhvr>
                                      <p:to>
                                        <p:strVal val="hidden"/>
                                      </p:to>
                                    </p:set>
                                  </p:childTnLst>
                                </p:cTn>
                              </p:par>
                            </p:childTnLst>
                          </p:cTn>
                        </p:par>
                        <p:par>
                          <p:cTn id="46" fill="hold">
                            <p:stCondLst>
                              <p:cond delay="3000"/>
                            </p:stCondLst>
                            <p:childTnLst>
                              <p:par>
                                <p:cTn id="47" presetID="6" presetClass="emph" presetSubtype="0" fill="hold" nodeType="afterEffect">
                                  <p:stCondLst>
                                    <p:cond delay="0"/>
                                  </p:stCondLst>
                                  <p:childTnLst>
                                    <p:animScale>
                                      <p:cBhvr>
                                        <p:cTn id="48" dur="2000" fill="hold"/>
                                        <p:tgtEl>
                                          <p:spTgt spid="9"/>
                                        </p:tgtEl>
                                      </p:cBhvr>
                                      <p:by x="110000" y="110000"/>
                                    </p:animScale>
                                  </p:childTnLst>
                                </p:cTn>
                              </p:par>
                              <p:par>
                                <p:cTn id="49" presetID="1" presetClass="mediacall" presetSubtype="0" fill="hold" nodeType="withEffect">
                                  <p:stCondLst>
                                    <p:cond delay="0"/>
                                  </p:stCondLst>
                                  <p:childTnLst>
                                    <p:cmd type="call" cmd="playFrom(0.0)">
                                      <p:cBhvr>
                                        <p:cTn id="50"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rot="20723370">
            <a:off x="820386" y="1557821"/>
            <a:ext cx="2286000" cy="4154984"/>
          </a:xfrm>
          <a:prstGeom prst="rect">
            <a:avLst/>
          </a:prstGeom>
          <a:noFill/>
        </p:spPr>
        <p:txBody>
          <a:bodyPr wrap="square" lIns="91440" tIns="45720" rIns="91440" bIns="45720">
            <a:spAutoFit/>
          </a:bodyPr>
          <a:lstStyle/>
          <a:p>
            <a:pPr algn="ctr"/>
            <a:r>
              <a:rPr lang="en-US" sz="8800" b="1" dirty="0">
                <a:ln w="17780" cmpd="sng">
                  <a:solidFill>
                    <a:srgbClr val="FFFFFF"/>
                  </a:solidFill>
                  <a:prstDash val="solid"/>
                  <a:miter lim="800000"/>
                </a:ln>
                <a:solidFill>
                  <a:srgbClr val="0000FF"/>
                </a:solidFill>
                <a:effectLst>
                  <a:outerShdw blurRad="50800" algn="tl" rotWithShape="0">
                    <a:srgbClr val="000000"/>
                  </a:outerShdw>
                </a:effectLst>
              </a:rPr>
              <a:t>1</a:t>
            </a:r>
            <a:r>
              <a:rPr lang="en-US" sz="8800" b="1" dirty="0">
                <a:ln w="17780" cmpd="sng">
                  <a:solidFill>
                    <a:srgbClr val="FFFFFF"/>
                  </a:solidFill>
                  <a:prstDash val="solid"/>
                  <a:miter lim="800000"/>
                </a:ln>
                <a:solidFill>
                  <a:srgbClr val="FF0000"/>
                </a:solidFill>
                <a:effectLst>
                  <a:outerShdw blurRad="50800" algn="tl" rotWithShape="0">
                    <a:srgbClr val="000000"/>
                  </a:outerShdw>
                </a:effectLst>
              </a:rPr>
              <a:t>2</a:t>
            </a:r>
            <a:r>
              <a:rPr lang="en-US" sz="8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p>
          <a:p>
            <a:pPr algn="ctr"/>
            <a:r>
              <a:rPr lang="en-US" sz="8800" b="1" dirty="0">
                <a:ln w="17780" cmpd="sng">
                  <a:solidFill>
                    <a:srgbClr val="FFFFFF"/>
                  </a:solidFill>
                  <a:prstDash val="solid"/>
                  <a:miter lim="800000"/>
                </a:ln>
                <a:solidFill>
                  <a:srgbClr val="00B050"/>
                </a:solidFill>
                <a:effectLst>
                  <a:outerShdw blurRad="50800" algn="tl" rotWithShape="0">
                    <a:srgbClr val="000000"/>
                  </a:outerShdw>
                </a:effectLst>
              </a:rPr>
              <a:t>C</a:t>
            </a:r>
            <a:r>
              <a:rPr lang="en-US" sz="8800" b="1" dirty="0">
                <a:ln w="17780" cmpd="sng">
                  <a:solidFill>
                    <a:srgbClr val="FFFFFF"/>
                  </a:solidFill>
                  <a:prstDash val="solid"/>
                  <a:miter lim="800000"/>
                </a:ln>
                <a:solidFill>
                  <a:schemeClr val="accent6"/>
                </a:solidFill>
                <a:effectLst>
                  <a:outerShdw blurRad="50800" algn="tl" rotWithShape="0">
                    <a:srgbClr val="000000"/>
                  </a:outerShdw>
                </a:effectLst>
              </a:rPr>
              <a:t>o</a:t>
            </a:r>
            <a:r>
              <a:rPr lang="en-US" sz="8800" b="1" dirty="0">
                <a:ln w="17780" cmpd="sng">
                  <a:solidFill>
                    <a:srgbClr val="FFFFFF"/>
                  </a:solidFill>
                  <a:prstDash val="solid"/>
                  <a:miter lim="800000"/>
                </a:ln>
                <a:solidFill>
                  <a:srgbClr val="66FFFF"/>
                </a:solidFill>
                <a:effectLst>
                  <a:outerShdw blurRad="50800" algn="tl" rotWithShape="0">
                    <a:srgbClr val="000000"/>
                  </a:outerShdw>
                </a:effectLst>
              </a:rPr>
              <a:t>n</a:t>
            </a:r>
          </a:p>
          <a:p>
            <a:pPr algn="ctr"/>
            <a:r>
              <a:rPr lang="en-US" sz="8800" b="1" dirty="0" err="1">
                <a:ln w="17780" cmpd="sng">
                  <a:solidFill>
                    <a:srgbClr val="FFFFFF"/>
                  </a:solidFill>
                  <a:prstDash val="solid"/>
                  <a:miter lim="800000"/>
                </a:ln>
                <a:solidFill>
                  <a:srgbClr val="7030A0"/>
                </a:solidFill>
                <a:effectLst>
                  <a:outerShdw blurRad="50800" algn="tl" rotWithShape="0">
                    <a:srgbClr val="000000"/>
                  </a:outerShdw>
                </a:effectLst>
              </a:rPr>
              <a:t>g</a:t>
            </a:r>
            <a:r>
              <a:rPr lang="en-US" sz="8800" b="1" dirty="0" err="1">
                <a:ln w="17780" cmpd="sng">
                  <a:solidFill>
                    <a:srgbClr val="FFFFFF"/>
                  </a:solidFill>
                  <a:prstDash val="solid"/>
                  <a:miter lim="800000"/>
                </a:ln>
                <a:solidFill>
                  <a:srgbClr val="FF99FF"/>
                </a:solidFill>
                <a:effectLst>
                  <a:outerShdw blurRad="50800" algn="tl" rotWithShape="0">
                    <a:srgbClr val="000000"/>
                  </a:outerShdw>
                </a:effectLst>
              </a:rPr>
              <a:t>i</a:t>
            </a:r>
            <a:r>
              <a:rPr lang="en-US" sz="8800" b="1" dirty="0" err="1">
                <a:ln w="17780" cmpd="sng">
                  <a:solidFill>
                    <a:srgbClr val="FFFFFF"/>
                  </a:solidFill>
                  <a:prstDash val="solid"/>
                  <a:miter lim="800000"/>
                </a:ln>
                <a:solidFill>
                  <a:schemeClr val="bg2">
                    <a:lumMod val="10000"/>
                  </a:schemeClr>
                </a:solidFill>
                <a:effectLst>
                  <a:outerShdw blurRad="50800" algn="tl" rotWithShape="0">
                    <a:srgbClr val="000000"/>
                  </a:outerShdw>
                </a:effectLst>
              </a:rPr>
              <a:t>á</a:t>
            </a:r>
            <a:r>
              <a:rPr lang="en-US" sz="8800" b="1" dirty="0" err="1">
                <a:ln w="17780" cmpd="sng">
                  <a:solidFill>
                    <a:srgbClr val="FFFFFF"/>
                  </a:solidFill>
                  <a:prstDash val="solid"/>
                  <a:miter lim="800000"/>
                </a:ln>
                <a:solidFill>
                  <a:srgbClr val="FFFF00"/>
                </a:solidFill>
                <a:effectLst>
                  <a:outerShdw blurRad="50800" algn="tl" rotWithShape="0">
                    <a:srgbClr val="000000"/>
                  </a:outerShdw>
                </a:effectLst>
              </a:rPr>
              <a:t>p</a:t>
            </a:r>
            <a:endParaRPr lang="en-US" sz="8800" b="1" dirty="0">
              <a:ln w="17780" cmpd="sng">
                <a:solidFill>
                  <a:srgbClr val="FFFFFF"/>
                </a:solidFill>
                <a:prstDash val="solid"/>
                <a:miter lim="800000"/>
              </a:ln>
              <a:solidFill>
                <a:srgbClr val="FFFF00"/>
              </a:solidFill>
              <a:effectLst>
                <a:outerShdw blurRad="50800" algn="tl" rotWithShape="0">
                  <a:srgbClr val="000000"/>
                </a:outerShdw>
              </a:effectLst>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75151" b="69315"/>
          <a:stretch/>
        </p:blipFill>
        <p:spPr>
          <a:xfrm>
            <a:off x="8662259" y="2565485"/>
            <a:ext cx="1521214" cy="181393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5171" t="30685" r="-20" b="38630"/>
          <a:stretch/>
        </p:blipFill>
        <p:spPr>
          <a:xfrm>
            <a:off x="9209750" y="411247"/>
            <a:ext cx="1783947" cy="2127229"/>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52861" t="31659" r="24367" b="34368"/>
          <a:stretch/>
        </p:blipFill>
        <p:spPr>
          <a:xfrm>
            <a:off x="4717085" y="2565485"/>
            <a:ext cx="1394046" cy="200829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5907" t="33836" r="50518" b="31360"/>
          <a:stretch/>
        </p:blipFill>
        <p:spPr>
          <a:xfrm>
            <a:off x="5191943" y="4914775"/>
            <a:ext cx="1443233" cy="205747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2572" r="75151" b="36743"/>
          <a:stretch/>
        </p:blipFill>
        <p:spPr>
          <a:xfrm>
            <a:off x="7926792" y="4990976"/>
            <a:ext cx="1521214" cy="181393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75151" t="812" b="68503"/>
          <a:stretch/>
        </p:blipFill>
        <p:spPr>
          <a:xfrm>
            <a:off x="3890365" y="646448"/>
            <a:ext cx="1521214" cy="181393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52383" r="22768" b="66352"/>
          <a:stretch/>
        </p:blipFill>
        <p:spPr>
          <a:xfrm>
            <a:off x="6447678" y="4914777"/>
            <a:ext cx="1521214" cy="1989094"/>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5151" t="-853" r="50000" b="65054"/>
          <a:stretch/>
        </p:blipFill>
        <p:spPr>
          <a:xfrm>
            <a:off x="7358509" y="2572880"/>
            <a:ext cx="1521214" cy="2116261"/>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783" t="62066" r="73368" b="1"/>
          <a:stretch/>
        </p:blipFill>
        <p:spPr>
          <a:xfrm>
            <a:off x="8320401" y="539908"/>
            <a:ext cx="1055733" cy="155627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50000" t="65586" r="25151" b="66"/>
          <a:stretch/>
        </p:blipFill>
        <p:spPr>
          <a:xfrm>
            <a:off x="5476473" y="534497"/>
            <a:ext cx="1381448" cy="1843929"/>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5151" t="69315" r="50000"/>
          <a:stretch/>
        </p:blipFill>
        <p:spPr>
          <a:xfrm>
            <a:off x="6678449" y="523367"/>
            <a:ext cx="1521214" cy="1813939"/>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5151" t="69315"/>
          <a:stretch/>
        </p:blipFill>
        <p:spPr>
          <a:xfrm>
            <a:off x="5979864" y="2701013"/>
            <a:ext cx="1521214" cy="1813939"/>
          </a:xfrm>
          <a:prstGeom prst="rect">
            <a:avLst/>
          </a:prstGeom>
        </p:spPr>
      </p:pic>
      <p:pic>
        <p:nvPicPr>
          <p:cNvPr id="17" name="mix_11m38s (audio-joiner.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181806" y="-571500"/>
            <a:ext cx="609600" cy="609600"/>
          </a:xfrm>
          <a:prstGeom prst="rect">
            <a:avLst/>
          </a:prstGeom>
        </p:spPr>
      </p:pic>
    </p:spTree>
    <p:extLst>
      <p:ext uri="{BB962C8B-B14F-4D97-AF65-F5344CB8AC3E}">
        <p14:creationId xmlns:p14="http://schemas.microsoft.com/office/powerpoint/2010/main" val="3815743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 calcmode="lin" valueType="num">
                                      <p:cBhvr>
                                        <p:cTn id="1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2"/>
                                        </p:tgtEl>
                                      </p:cBhvr>
                                    </p:animEffect>
                                  </p:childTnLst>
                                </p:cTn>
                              </p:par>
                            </p:childTnLst>
                          </p:cTn>
                        </p:par>
                        <p:par>
                          <p:cTn id="14" fill="hold">
                            <p:stCondLst>
                              <p:cond delay="900"/>
                            </p:stCondLst>
                            <p:childTnLst>
                              <p:par>
                                <p:cTn id="15" presetID="26" presetClass="emph" presetSubtype="0" repeatCount="indefinite" fill="hold" nodeType="afterEffect">
                                  <p:stCondLst>
                                    <p:cond delay="0"/>
                                  </p:stCondLst>
                                  <p:childTnLst>
                                    <p:animEffect transition="out" filter="fade">
                                      <p:cBhvr>
                                        <p:cTn id="16" dur="2000" tmFilter="0, 0; .2, .5; .8, .5; 1, 0"/>
                                        <p:tgtEl>
                                          <p:spTgt spid="3"/>
                                        </p:tgtEl>
                                      </p:cBhvr>
                                    </p:animEffect>
                                    <p:animScale>
                                      <p:cBhvr>
                                        <p:cTn id="17" dur="1000" autoRev="1" fill="hold"/>
                                        <p:tgtEl>
                                          <p:spTgt spid="3"/>
                                        </p:tgtEl>
                                      </p:cBhvr>
                                      <p:by x="105000" y="105000"/>
                                    </p:animScale>
                                  </p:childTnLst>
                                </p:cTn>
                              </p:par>
                              <p:par>
                                <p:cTn id="18" presetID="26" presetClass="emph" presetSubtype="0" repeatCount="indefinite" fill="hold" nodeType="withEffect">
                                  <p:stCondLst>
                                    <p:cond delay="0"/>
                                  </p:stCondLst>
                                  <p:childTnLst>
                                    <p:animEffect transition="out" filter="fade">
                                      <p:cBhvr>
                                        <p:cTn id="19" dur="2000" tmFilter="0, 0; .2, .5; .8, .5; 1, 0"/>
                                        <p:tgtEl>
                                          <p:spTgt spid="4"/>
                                        </p:tgtEl>
                                      </p:cBhvr>
                                    </p:animEffect>
                                    <p:animScale>
                                      <p:cBhvr>
                                        <p:cTn id="20" dur="1000" autoRev="1" fill="hold"/>
                                        <p:tgtEl>
                                          <p:spTgt spid="4"/>
                                        </p:tgtEl>
                                      </p:cBhvr>
                                      <p:by x="105000" y="105000"/>
                                    </p:animScale>
                                  </p:childTnLst>
                                </p:cTn>
                              </p:par>
                              <p:par>
                                <p:cTn id="21" presetID="26" presetClass="emph" presetSubtype="0" repeatCount="indefinite" fill="hold" nodeType="withEffect">
                                  <p:stCondLst>
                                    <p:cond delay="0"/>
                                  </p:stCondLst>
                                  <p:childTnLst>
                                    <p:animEffect transition="out" filter="fade">
                                      <p:cBhvr>
                                        <p:cTn id="22" dur="2000" tmFilter="0, 0; .2, .5; .8, .5; 1, 0"/>
                                        <p:tgtEl>
                                          <p:spTgt spid="5"/>
                                        </p:tgtEl>
                                      </p:cBhvr>
                                    </p:animEffect>
                                    <p:animScale>
                                      <p:cBhvr>
                                        <p:cTn id="23" dur="1000" autoRev="1" fill="hold"/>
                                        <p:tgtEl>
                                          <p:spTgt spid="5"/>
                                        </p:tgtEl>
                                      </p:cBhvr>
                                      <p:by x="105000" y="105000"/>
                                    </p:animScale>
                                  </p:childTnLst>
                                </p:cTn>
                              </p:par>
                              <p:par>
                                <p:cTn id="24" presetID="26" presetClass="emph" presetSubtype="0" repeatCount="indefinite" fill="hold" nodeType="withEffect">
                                  <p:stCondLst>
                                    <p:cond delay="0"/>
                                  </p:stCondLst>
                                  <p:childTnLst>
                                    <p:animEffect transition="out" filter="fade">
                                      <p:cBhvr>
                                        <p:cTn id="25" dur="2000" tmFilter="0, 0; .2, .5; .8, .5; 1, 0"/>
                                        <p:tgtEl>
                                          <p:spTgt spid="6"/>
                                        </p:tgtEl>
                                      </p:cBhvr>
                                    </p:animEffect>
                                    <p:animScale>
                                      <p:cBhvr>
                                        <p:cTn id="26" dur="1000" autoRev="1" fill="hold"/>
                                        <p:tgtEl>
                                          <p:spTgt spid="6"/>
                                        </p:tgtEl>
                                      </p:cBhvr>
                                      <p:by x="105000" y="105000"/>
                                    </p:animScale>
                                  </p:childTnLst>
                                </p:cTn>
                              </p:par>
                              <p:par>
                                <p:cTn id="27" presetID="26" presetClass="emph" presetSubtype="0" repeatCount="indefinite" fill="hold" nodeType="withEffect">
                                  <p:stCondLst>
                                    <p:cond delay="0"/>
                                  </p:stCondLst>
                                  <p:childTnLst>
                                    <p:animEffect transition="out" filter="fade">
                                      <p:cBhvr>
                                        <p:cTn id="28" dur="2000" tmFilter="0, 0; .2, .5; .8, .5; 1, 0"/>
                                        <p:tgtEl>
                                          <p:spTgt spid="7"/>
                                        </p:tgtEl>
                                      </p:cBhvr>
                                    </p:animEffect>
                                    <p:animScale>
                                      <p:cBhvr>
                                        <p:cTn id="29" dur="1000" autoRev="1" fill="hold"/>
                                        <p:tgtEl>
                                          <p:spTgt spid="7"/>
                                        </p:tgtEl>
                                      </p:cBhvr>
                                      <p:by x="105000" y="105000"/>
                                    </p:animScale>
                                  </p:childTnLst>
                                </p:cTn>
                              </p:par>
                              <p:par>
                                <p:cTn id="30" presetID="26" presetClass="emph" presetSubtype="0" repeatCount="indefinite" fill="hold" nodeType="withEffect">
                                  <p:stCondLst>
                                    <p:cond delay="0"/>
                                  </p:stCondLst>
                                  <p:childTnLst>
                                    <p:animEffect transition="out" filter="fade">
                                      <p:cBhvr>
                                        <p:cTn id="31" dur="2000" tmFilter="0, 0; .2, .5; .8, .5; 1, 0"/>
                                        <p:tgtEl>
                                          <p:spTgt spid="8"/>
                                        </p:tgtEl>
                                      </p:cBhvr>
                                    </p:animEffect>
                                    <p:animScale>
                                      <p:cBhvr>
                                        <p:cTn id="32" dur="1000" autoRev="1" fill="hold"/>
                                        <p:tgtEl>
                                          <p:spTgt spid="8"/>
                                        </p:tgtEl>
                                      </p:cBhvr>
                                      <p:by x="105000" y="105000"/>
                                    </p:animScale>
                                  </p:childTnLst>
                                </p:cTn>
                              </p:par>
                              <p:par>
                                <p:cTn id="33" presetID="26" presetClass="emph" presetSubtype="0" repeatCount="indefinite" fill="hold" nodeType="withEffect">
                                  <p:stCondLst>
                                    <p:cond delay="0"/>
                                  </p:stCondLst>
                                  <p:childTnLst>
                                    <p:animEffect transition="out" filter="fade">
                                      <p:cBhvr>
                                        <p:cTn id="34" dur="2000" tmFilter="0, 0; .2, .5; .8, .5; 1, 0"/>
                                        <p:tgtEl>
                                          <p:spTgt spid="9"/>
                                        </p:tgtEl>
                                      </p:cBhvr>
                                    </p:animEffect>
                                    <p:animScale>
                                      <p:cBhvr>
                                        <p:cTn id="35" dur="1000" autoRev="1" fill="hold"/>
                                        <p:tgtEl>
                                          <p:spTgt spid="9"/>
                                        </p:tgtEl>
                                      </p:cBhvr>
                                      <p:by x="105000" y="105000"/>
                                    </p:animScale>
                                  </p:childTnLst>
                                </p:cTn>
                              </p:par>
                              <p:par>
                                <p:cTn id="36" presetID="26" presetClass="emph" presetSubtype="0" repeatCount="indefinite" fill="hold" nodeType="withEffect">
                                  <p:stCondLst>
                                    <p:cond delay="0"/>
                                  </p:stCondLst>
                                  <p:childTnLst>
                                    <p:animEffect transition="out" filter="fade">
                                      <p:cBhvr>
                                        <p:cTn id="37" dur="2000" tmFilter="0, 0; .2, .5; .8, .5; 1, 0"/>
                                        <p:tgtEl>
                                          <p:spTgt spid="10"/>
                                        </p:tgtEl>
                                      </p:cBhvr>
                                    </p:animEffect>
                                    <p:animScale>
                                      <p:cBhvr>
                                        <p:cTn id="38" dur="1000" autoRev="1" fill="hold"/>
                                        <p:tgtEl>
                                          <p:spTgt spid="10"/>
                                        </p:tgtEl>
                                      </p:cBhvr>
                                      <p:by x="105000" y="105000"/>
                                    </p:animScale>
                                  </p:childTnLst>
                                </p:cTn>
                              </p:par>
                              <p:par>
                                <p:cTn id="39" presetID="26" presetClass="emph" presetSubtype="0" repeatCount="indefinite" fill="hold" nodeType="withEffect">
                                  <p:stCondLst>
                                    <p:cond delay="0"/>
                                  </p:stCondLst>
                                  <p:childTnLst>
                                    <p:animEffect transition="out" filter="fade">
                                      <p:cBhvr>
                                        <p:cTn id="40" dur="2000" tmFilter="0, 0; .2, .5; .8, .5; 1, 0"/>
                                        <p:tgtEl>
                                          <p:spTgt spid="11"/>
                                        </p:tgtEl>
                                      </p:cBhvr>
                                    </p:animEffect>
                                    <p:animScale>
                                      <p:cBhvr>
                                        <p:cTn id="41" dur="1000" autoRev="1" fill="hold"/>
                                        <p:tgtEl>
                                          <p:spTgt spid="11"/>
                                        </p:tgtEl>
                                      </p:cBhvr>
                                      <p:by x="105000" y="105000"/>
                                    </p:animScale>
                                  </p:childTnLst>
                                </p:cTn>
                              </p:par>
                              <p:par>
                                <p:cTn id="42" presetID="26" presetClass="emph" presetSubtype="0" repeatCount="indefinite" fill="hold" nodeType="withEffect">
                                  <p:stCondLst>
                                    <p:cond delay="0"/>
                                  </p:stCondLst>
                                  <p:childTnLst>
                                    <p:animEffect transition="out" filter="fade">
                                      <p:cBhvr>
                                        <p:cTn id="43" dur="2000" tmFilter="0, 0; .2, .5; .8, .5; 1, 0"/>
                                        <p:tgtEl>
                                          <p:spTgt spid="12"/>
                                        </p:tgtEl>
                                      </p:cBhvr>
                                    </p:animEffect>
                                    <p:animScale>
                                      <p:cBhvr>
                                        <p:cTn id="44" dur="1000" autoRev="1" fill="hold"/>
                                        <p:tgtEl>
                                          <p:spTgt spid="12"/>
                                        </p:tgtEl>
                                      </p:cBhvr>
                                      <p:by x="105000" y="105000"/>
                                    </p:animScale>
                                  </p:childTnLst>
                                </p:cTn>
                              </p:par>
                              <p:par>
                                <p:cTn id="45" presetID="26" presetClass="emph" presetSubtype="0" repeatCount="indefinite" fill="hold" nodeType="withEffect">
                                  <p:stCondLst>
                                    <p:cond delay="0"/>
                                  </p:stCondLst>
                                  <p:childTnLst>
                                    <p:animEffect transition="out" filter="fade">
                                      <p:cBhvr>
                                        <p:cTn id="46" dur="2000" tmFilter="0, 0; .2, .5; .8, .5; 1, 0"/>
                                        <p:tgtEl>
                                          <p:spTgt spid="13"/>
                                        </p:tgtEl>
                                      </p:cBhvr>
                                    </p:animEffect>
                                    <p:animScale>
                                      <p:cBhvr>
                                        <p:cTn id="47" dur="1000" autoRev="1" fill="hold"/>
                                        <p:tgtEl>
                                          <p:spTgt spid="13"/>
                                        </p:tgtEl>
                                      </p:cBhvr>
                                      <p:by x="105000" y="105000"/>
                                    </p:animScale>
                                  </p:childTnLst>
                                </p:cTn>
                              </p:par>
                              <p:par>
                                <p:cTn id="48" presetID="26" presetClass="emph" presetSubtype="0" repeatCount="indefinite" fill="hold" nodeType="withEffect">
                                  <p:stCondLst>
                                    <p:cond delay="0"/>
                                  </p:stCondLst>
                                  <p:childTnLst>
                                    <p:animEffect transition="out" filter="fade">
                                      <p:cBhvr>
                                        <p:cTn id="49" dur="2000" tmFilter="0, 0; .2, .5; .8, .5; 1, 0"/>
                                        <p:tgtEl>
                                          <p:spTgt spid="14"/>
                                        </p:tgtEl>
                                      </p:cBhvr>
                                    </p:animEffect>
                                    <p:animScale>
                                      <p:cBhvr>
                                        <p:cTn id="50" dur="100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51" fill="hold" display="0">
                  <p:stCondLst>
                    <p:cond delay="indefinite"/>
                  </p:stCondLst>
                  <p:endCondLst>
                    <p:cond evt="onStopAudio" delay="0">
                      <p:tgtEl>
                        <p:sldTgt/>
                      </p:tgtEl>
                    </p:cond>
                  </p:endCondLst>
                </p:cTn>
                <p:tgtEl>
                  <p:spTgt spid="17"/>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85406" y="762000"/>
            <a:ext cx="4717958"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Luyện</a:t>
            </a: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8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tập</a:t>
            </a:r>
            <a:endParaRPr lang="vi-VN"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Picture 3" descr="Gia Đình Hạnh Phúc, Family - KhoThietKe.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5660"/>
            <a:ext cx="2923331" cy="30023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3806" y="3429000"/>
            <a:ext cx="4191000" cy="4191000"/>
          </a:xfrm>
          <a:prstGeom prst="rect">
            <a:avLst/>
          </a:prstGeom>
        </p:spPr>
      </p:pic>
    </p:spTree>
    <p:extLst>
      <p:ext uri="{BB962C8B-B14F-4D97-AF65-F5344CB8AC3E}">
        <p14:creationId xmlns:p14="http://schemas.microsoft.com/office/powerpoint/2010/main" val="158751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85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8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85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5" name="Rectangle 4"/>
          <p:cNvSpPr/>
          <p:nvPr/>
        </p:nvSpPr>
        <p:spPr>
          <a:xfrm>
            <a:off x="132555" y="209185"/>
            <a:ext cx="10061271" cy="1077218"/>
          </a:xfrm>
          <a:prstGeom prst="rect">
            <a:avLst/>
          </a:prstGeom>
        </p:spPr>
        <p:txBody>
          <a:bodyPr wrap="square">
            <a:spAutoFit/>
          </a:bodyPr>
          <a:lstStyle/>
          <a:p>
            <a:pPr algn="ctr"/>
            <a:r>
              <a:rPr lang="en-US" sz="3200" b="1" dirty="0">
                <a:solidFill>
                  <a:srgbClr val="0000FF"/>
                </a:solidFill>
                <a:latin typeface="Times New Roman" pitchFamily="18" charset="0"/>
                <a:cs typeface="Times New Roman" pitchFamily="18" charset="0"/>
              </a:rPr>
              <a:t>1. </a:t>
            </a:r>
            <a:r>
              <a:rPr lang="vi-VN" sz="3200" b="1" dirty="0">
                <a:solidFill>
                  <a:srgbClr val="0000FF"/>
                </a:solidFill>
                <a:latin typeface="Times New Roman" pitchFamily="18" charset="0"/>
                <a:cs typeface="Times New Roman" pitchFamily="18" charset="0"/>
              </a:rPr>
              <a:t>Ghép các tiếng thương, yêu, quý, mến, kính với nhau để được ít nhất 5 từ (mỗi từ gồm 2 tiếng).</a:t>
            </a:r>
            <a:endParaRPr lang="en-US" sz="3200" b="1" dirty="0">
              <a:solidFill>
                <a:srgbClr val="0000FF"/>
              </a:solidFill>
              <a:latin typeface="Times New Roman" pitchFamily="18" charset="0"/>
              <a:cs typeface="Times New Roman" pitchFamily="18" charset="0"/>
            </a:endParaRPr>
          </a:p>
        </p:txBody>
      </p:sp>
      <p:sp>
        <p:nvSpPr>
          <p:cNvPr id="6" name="Oval 5"/>
          <p:cNvSpPr/>
          <p:nvPr/>
        </p:nvSpPr>
        <p:spPr>
          <a:xfrm>
            <a:off x="5028406" y="1897798"/>
            <a:ext cx="2133600" cy="881521"/>
          </a:xfrm>
          <a:prstGeom prst="ellipse">
            <a:avLst/>
          </a:prstGeom>
          <a:solidFill>
            <a:schemeClr val="accent4">
              <a:lumMod val="75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400" dirty="0">
                <a:solidFill>
                  <a:schemeClr val="bg1"/>
                </a:solidFill>
                <a:latin typeface="Times New Roman" pitchFamily="18" charset="0"/>
                <a:cs typeface="Times New Roman" pitchFamily="18" charset="0"/>
              </a:rPr>
              <a:t>yêu</a:t>
            </a:r>
          </a:p>
        </p:txBody>
      </p:sp>
      <p:sp>
        <p:nvSpPr>
          <p:cNvPr id="7" name="Oval 6"/>
          <p:cNvSpPr/>
          <p:nvPr/>
        </p:nvSpPr>
        <p:spPr>
          <a:xfrm>
            <a:off x="2209006" y="1897798"/>
            <a:ext cx="2133600" cy="881521"/>
          </a:xfrm>
          <a:prstGeom prst="ellipse">
            <a:avLst/>
          </a:prstGeom>
          <a:solidFill>
            <a:schemeClr val="accent4">
              <a:lumMod val="75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600" dirty="0">
                <a:solidFill>
                  <a:schemeClr val="bg1"/>
                </a:solidFill>
                <a:latin typeface="Times New Roman" pitchFamily="18" charset="0"/>
                <a:cs typeface="Times New Roman" pitchFamily="18" charset="0"/>
              </a:rPr>
              <a:t>thương</a:t>
            </a:r>
          </a:p>
        </p:txBody>
      </p:sp>
      <p:sp>
        <p:nvSpPr>
          <p:cNvPr id="8" name="Oval 7"/>
          <p:cNvSpPr/>
          <p:nvPr/>
        </p:nvSpPr>
        <p:spPr>
          <a:xfrm>
            <a:off x="3504406" y="2623680"/>
            <a:ext cx="2133600" cy="881521"/>
          </a:xfrm>
          <a:prstGeom prst="ellipse">
            <a:avLst/>
          </a:prstGeom>
          <a:solidFill>
            <a:schemeClr val="accent4">
              <a:lumMod val="75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400" dirty="0">
                <a:solidFill>
                  <a:schemeClr val="bg1"/>
                </a:solidFill>
                <a:latin typeface="Times New Roman" pitchFamily="18" charset="0"/>
                <a:cs typeface="Times New Roman" pitchFamily="18" charset="0"/>
              </a:rPr>
              <a:t>mến</a:t>
            </a:r>
          </a:p>
        </p:txBody>
      </p:sp>
      <p:sp>
        <p:nvSpPr>
          <p:cNvPr id="9" name="Oval 8"/>
          <p:cNvSpPr/>
          <p:nvPr/>
        </p:nvSpPr>
        <p:spPr>
          <a:xfrm>
            <a:off x="8060227" y="1880574"/>
            <a:ext cx="2133600" cy="881521"/>
          </a:xfrm>
          <a:prstGeom prst="ellipse">
            <a:avLst/>
          </a:prstGeom>
          <a:solidFill>
            <a:schemeClr val="accent4">
              <a:lumMod val="75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400" dirty="0">
                <a:solidFill>
                  <a:schemeClr val="bg1"/>
                </a:solidFill>
                <a:latin typeface="Times New Roman" pitchFamily="18" charset="0"/>
                <a:cs typeface="Times New Roman" pitchFamily="18" charset="0"/>
              </a:rPr>
              <a:t>quý</a:t>
            </a:r>
          </a:p>
        </p:txBody>
      </p:sp>
      <p:sp>
        <p:nvSpPr>
          <p:cNvPr id="10" name="Oval 9"/>
          <p:cNvSpPr/>
          <p:nvPr/>
        </p:nvSpPr>
        <p:spPr>
          <a:xfrm>
            <a:off x="6704806" y="2623680"/>
            <a:ext cx="2133600" cy="881521"/>
          </a:xfrm>
          <a:prstGeom prst="ellipse">
            <a:avLst/>
          </a:prstGeom>
          <a:solidFill>
            <a:schemeClr val="accent4">
              <a:lumMod val="75000"/>
            </a:schemeClr>
          </a:solidFill>
          <a:ln>
            <a:solidFill>
              <a:schemeClr val="bg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400" dirty="0">
                <a:solidFill>
                  <a:schemeClr val="bg1"/>
                </a:solidFill>
                <a:latin typeface="Times New Roman" pitchFamily="18" charset="0"/>
                <a:cs typeface="Times New Roman" pitchFamily="18" charset="0"/>
              </a:rPr>
              <a:t>kính</a:t>
            </a:r>
          </a:p>
        </p:txBody>
      </p:sp>
      <p:sp>
        <p:nvSpPr>
          <p:cNvPr id="11" name="TextBox 10"/>
          <p:cNvSpPr txBox="1"/>
          <p:nvPr/>
        </p:nvSpPr>
        <p:spPr>
          <a:xfrm>
            <a:off x="1541462" y="3907917"/>
            <a:ext cx="2781300" cy="646331"/>
          </a:xfrm>
          <a:prstGeom prst="rect">
            <a:avLst/>
          </a:prstGeom>
          <a:noFill/>
        </p:spPr>
        <p:txBody>
          <a:bodyPr wrap="square" rtlCol="0">
            <a:spAutoFit/>
          </a:bodyPr>
          <a:lstStyle/>
          <a:p>
            <a:r>
              <a:rPr lang="vi-VN" sz="3600" dirty="0">
                <a:latin typeface="Times New Roman" pitchFamily="18" charset="0"/>
                <a:cs typeface="Times New Roman" pitchFamily="18" charset="0"/>
              </a:rPr>
              <a:t>yêu thương</a:t>
            </a:r>
          </a:p>
        </p:txBody>
      </p:sp>
      <p:sp>
        <p:nvSpPr>
          <p:cNvPr id="12" name="Oval 11"/>
          <p:cNvSpPr/>
          <p:nvPr/>
        </p:nvSpPr>
        <p:spPr>
          <a:xfrm>
            <a:off x="684212" y="3948247"/>
            <a:ext cx="781050" cy="67785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ysClr val="windowText" lastClr="000000"/>
                </a:solidFill>
              </a:rPr>
              <a:t>M</a:t>
            </a:r>
          </a:p>
        </p:txBody>
      </p:sp>
      <p:sp>
        <p:nvSpPr>
          <p:cNvPr id="13" name="Rectangle 12"/>
          <p:cNvSpPr/>
          <p:nvPr/>
        </p:nvSpPr>
        <p:spPr>
          <a:xfrm>
            <a:off x="456406" y="4896283"/>
            <a:ext cx="11734007" cy="1754326"/>
          </a:xfrm>
          <a:prstGeom prst="rect">
            <a:avLst/>
          </a:prstGeom>
        </p:spPr>
        <p:txBody>
          <a:bodyPr wrap="square">
            <a:spAutoFit/>
          </a:bodyPr>
          <a:lstStyle/>
          <a:p>
            <a:r>
              <a:rPr lang="vi-VN" sz="3600" dirty="0">
                <a:solidFill>
                  <a:srgbClr val="FF0000"/>
                </a:solidFill>
                <a:latin typeface="Times New Roman" pitchFamily="18" charset="0"/>
                <a:cs typeface="Times New Roman" pitchFamily="18" charset="0"/>
              </a:rPr>
              <a:t>Thương yêu, thương mến, thương quý, yêu thương, yêu quý, yêu mến, quý mến, mến thương, mến yêu, kính yêu, kính quý, kính mến.</a:t>
            </a:r>
          </a:p>
        </p:txBody>
      </p:sp>
    </p:spTree>
    <p:extLst>
      <p:ext uri="{BB962C8B-B14F-4D97-AF65-F5344CB8AC3E}">
        <p14:creationId xmlns:p14="http://schemas.microsoft.com/office/powerpoint/2010/main" val="4018138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p:bldP spid="12" grpId="0" animBg="1"/>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380206" y="228600"/>
            <a:ext cx="10363200" cy="1446550"/>
          </a:xfrm>
          <a:prstGeom prst="rect">
            <a:avLst/>
          </a:prstGeom>
        </p:spPr>
        <p:txBody>
          <a:bodyPr wrap="square">
            <a:spAutoFit/>
          </a:bodyPr>
          <a:lstStyle/>
          <a:p>
            <a:r>
              <a:rPr lang="en-US" sz="4400" b="1" dirty="0">
                <a:solidFill>
                  <a:srgbClr val="0000FF"/>
                </a:solidFill>
                <a:latin typeface="Times New Roman" pitchFamily="18" charset="0"/>
                <a:cs typeface="Times New Roman" pitchFamily="18" charset="0"/>
              </a:rPr>
              <a:t>2. </a:t>
            </a:r>
            <a:r>
              <a:rPr lang="vi-VN" sz="4400" b="1" dirty="0">
                <a:solidFill>
                  <a:srgbClr val="0000FF"/>
                </a:solidFill>
                <a:latin typeface="Times New Roman" pitchFamily="18" charset="0"/>
                <a:cs typeface="Times New Roman" pitchFamily="18" charset="0"/>
              </a:rPr>
              <a:t>Đặt câu với một từ mà em vừa tìm được ở bài tập 1.</a:t>
            </a:r>
            <a:endParaRPr lang="en-US" sz="4400" b="1" dirty="0">
              <a:solidFill>
                <a:srgbClr val="0000FF"/>
              </a:solidFill>
              <a:latin typeface="Times New Roman" pitchFamily="18" charset="0"/>
              <a:cs typeface="Times New Roman" pitchFamily="18" charset="0"/>
            </a:endParaRPr>
          </a:p>
        </p:txBody>
      </p:sp>
      <p:sp>
        <p:nvSpPr>
          <p:cNvPr id="3" name="Rectangle 2"/>
          <p:cNvSpPr/>
          <p:nvPr/>
        </p:nvSpPr>
        <p:spPr>
          <a:xfrm>
            <a:off x="4952206" y="2209800"/>
            <a:ext cx="6629400" cy="3316742"/>
          </a:xfrm>
          <a:prstGeom prst="rect">
            <a:avLst/>
          </a:prstGeom>
        </p:spPr>
        <p:txBody>
          <a:bodyPr wrap="square">
            <a:spAutoFit/>
          </a:bodyPr>
          <a:lstStyle/>
          <a:p>
            <a:pPr marL="457200" lvl="0" indent="-457200">
              <a:lnSpc>
                <a:spcPct val="150000"/>
              </a:lnSpc>
              <a:buFont typeface="Arial" panose="020B0604020202020204" pitchFamily="34" charset="0"/>
              <a:buChar char="•"/>
            </a:pPr>
            <a:r>
              <a:rPr lang="vi-VN" sz="3600" dirty="0">
                <a:latin typeface="Times New Roman" pitchFamily="18" charset="0"/>
                <a:cs typeface="Times New Roman" pitchFamily="18" charset="0"/>
              </a:rPr>
              <a:t>Mọi người trong gia đình em đều yêu thương nhau.</a:t>
            </a:r>
          </a:p>
          <a:p>
            <a:pPr marL="457200" indent="-457200">
              <a:lnSpc>
                <a:spcPct val="150000"/>
              </a:lnSpc>
              <a:buFont typeface="Arial" panose="020B0604020202020204" pitchFamily="34" charset="0"/>
              <a:buChar char="•"/>
            </a:pPr>
            <a:r>
              <a:rPr lang="vi-VN" sz="3600" dirty="0">
                <a:latin typeface="Times New Roman" pitchFamily="18" charset="0"/>
                <a:cs typeface="Times New Roman" pitchFamily="18" charset="0"/>
              </a:rPr>
              <a:t>Em rất yêu thầy cô, thầy cô kính yêu của chúng em!</a:t>
            </a:r>
          </a:p>
        </p:txBody>
      </p:sp>
      <p:sp>
        <p:nvSpPr>
          <p:cNvPr id="4" name="Rounded Rectangle 3"/>
          <p:cNvSpPr/>
          <p:nvPr/>
        </p:nvSpPr>
        <p:spPr>
          <a:xfrm>
            <a:off x="227806" y="1981200"/>
            <a:ext cx="4495800" cy="4572000"/>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a:solidFill>
                  <a:schemeClr val="bg1"/>
                </a:solidFill>
                <a:latin typeface="Times New Roman" pitchFamily="18" charset="0"/>
                <a:cs typeface="Times New Roman" pitchFamily="18" charset="0"/>
              </a:rPr>
              <a:t>Thương yêu, thương mến, thương quý, yêu thương, yêu quý, yêu mến, quý mến, mến thương, mến yêu, kính yêu, kính quý, kính mến.</a:t>
            </a:r>
            <a:endParaRPr lang="vi-VN" sz="3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325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80">
                                          <p:stCondLst>
                                            <p:cond delay="0"/>
                                          </p:stCondLst>
                                        </p:cTn>
                                        <p:tgtEl>
                                          <p:spTgt spid="3">
                                            <p:txEl>
                                              <p:pRg st="0" end="0"/>
                                            </p:txEl>
                                          </p:spTgt>
                                        </p:tgtEl>
                                      </p:cBhvr>
                                    </p:animEffect>
                                    <p:anim calcmode="lin" valueType="num">
                                      <p:cBhvr>
                                        <p:cTn id="19"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xEl>
                                              <p:pRg st="0" end="0"/>
                                            </p:txEl>
                                          </p:spTgt>
                                        </p:tgtEl>
                                      </p:cBhvr>
                                      <p:to x="100000" y="60000"/>
                                    </p:animScale>
                                    <p:animScale>
                                      <p:cBhvr>
                                        <p:cTn id="25" dur="166" decel="50000">
                                          <p:stCondLst>
                                            <p:cond delay="676"/>
                                          </p:stCondLst>
                                        </p:cTn>
                                        <p:tgtEl>
                                          <p:spTgt spid="3">
                                            <p:txEl>
                                              <p:pRg st="0" end="0"/>
                                            </p:txEl>
                                          </p:spTgt>
                                        </p:tgtEl>
                                      </p:cBhvr>
                                      <p:to x="100000" y="100000"/>
                                    </p:animScale>
                                    <p:animScale>
                                      <p:cBhvr>
                                        <p:cTn id="26" dur="26">
                                          <p:stCondLst>
                                            <p:cond delay="1312"/>
                                          </p:stCondLst>
                                        </p:cTn>
                                        <p:tgtEl>
                                          <p:spTgt spid="3">
                                            <p:txEl>
                                              <p:pRg st="0" end="0"/>
                                            </p:txEl>
                                          </p:spTgt>
                                        </p:tgtEl>
                                      </p:cBhvr>
                                      <p:to x="100000" y="80000"/>
                                    </p:animScale>
                                    <p:animScale>
                                      <p:cBhvr>
                                        <p:cTn id="27" dur="166" decel="50000">
                                          <p:stCondLst>
                                            <p:cond delay="1338"/>
                                          </p:stCondLst>
                                        </p:cTn>
                                        <p:tgtEl>
                                          <p:spTgt spid="3">
                                            <p:txEl>
                                              <p:pRg st="0" end="0"/>
                                            </p:txEl>
                                          </p:spTgt>
                                        </p:tgtEl>
                                      </p:cBhvr>
                                      <p:to x="100000" y="100000"/>
                                    </p:animScale>
                                    <p:animScale>
                                      <p:cBhvr>
                                        <p:cTn id="28" dur="26">
                                          <p:stCondLst>
                                            <p:cond delay="1642"/>
                                          </p:stCondLst>
                                        </p:cTn>
                                        <p:tgtEl>
                                          <p:spTgt spid="3">
                                            <p:txEl>
                                              <p:pRg st="0" end="0"/>
                                            </p:txEl>
                                          </p:spTgt>
                                        </p:tgtEl>
                                      </p:cBhvr>
                                      <p:to x="100000" y="90000"/>
                                    </p:animScale>
                                    <p:animScale>
                                      <p:cBhvr>
                                        <p:cTn id="29" dur="166" decel="50000">
                                          <p:stCondLst>
                                            <p:cond delay="1668"/>
                                          </p:stCondLst>
                                        </p:cTn>
                                        <p:tgtEl>
                                          <p:spTgt spid="3">
                                            <p:txEl>
                                              <p:pRg st="0" end="0"/>
                                            </p:txEl>
                                          </p:spTgt>
                                        </p:tgtEl>
                                      </p:cBhvr>
                                      <p:to x="100000" y="100000"/>
                                    </p:animScale>
                                    <p:animScale>
                                      <p:cBhvr>
                                        <p:cTn id="30" dur="26">
                                          <p:stCondLst>
                                            <p:cond delay="1808"/>
                                          </p:stCondLst>
                                        </p:cTn>
                                        <p:tgtEl>
                                          <p:spTgt spid="3">
                                            <p:txEl>
                                              <p:pRg st="0" end="0"/>
                                            </p:txEl>
                                          </p:spTgt>
                                        </p:tgtEl>
                                      </p:cBhvr>
                                      <p:to x="100000" y="95000"/>
                                    </p:animScale>
                                    <p:animScale>
                                      <p:cBhvr>
                                        <p:cTn id="31" dur="166" decel="50000">
                                          <p:stCondLst>
                                            <p:cond delay="1834"/>
                                          </p:stCondLst>
                                        </p:cTn>
                                        <p:tgtEl>
                                          <p:spTgt spid="3">
                                            <p:txEl>
                                              <p:pRg st="0" end="0"/>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wipe(down)">
                                      <p:cBhvr>
                                        <p:cTn id="36" dur="580">
                                          <p:stCondLst>
                                            <p:cond delay="0"/>
                                          </p:stCondLst>
                                        </p:cTn>
                                        <p:tgtEl>
                                          <p:spTgt spid="3">
                                            <p:txEl>
                                              <p:pRg st="1" end="1"/>
                                            </p:txEl>
                                          </p:spTgt>
                                        </p:tgtEl>
                                      </p:cBhvr>
                                    </p:animEffect>
                                    <p:anim calcmode="lin" valueType="num">
                                      <p:cBhvr>
                                        <p:cTn id="37"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1" end="1"/>
                                            </p:txEl>
                                          </p:spTgt>
                                        </p:tgtEl>
                                      </p:cBhvr>
                                      <p:to x="100000" y="60000"/>
                                    </p:animScale>
                                    <p:animScale>
                                      <p:cBhvr>
                                        <p:cTn id="43" dur="166" decel="50000">
                                          <p:stCondLst>
                                            <p:cond delay="676"/>
                                          </p:stCondLst>
                                        </p:cTn>
                                        <p:tgtEl>
                                          <p:spTgt spid="3">
                                            <p:txEl>
                                              <p:pRg st="1" end="1"/>
                                            </p:txEl>
                                          </p:spTgt>
                                        </p:tgtEl>
                                      </p:cBhvr>
                                      <p:to x="100000" y="100000"/>
                                    </p:animScale>
                                    <p:animScale>
                                      <p:cBhvr>
                                        <p:cTn id="44" dur="26">
                                          <p:stCondLst>
                                            <p:cond delay="1312"/>
                                          </p:stCondLst>
                                        </p:cTn>
                                        <p:tgtEl>
                                          <p:spTgt spid="3">
                                            <p:txEl>
                                              <p:pRg st="1" end="1"/>
                                            </p:txEl>
                                          </p:spTgt>
                                        </p:tgtEl>
                                      </p:cBhvr>
                                      <p:to x="100000" y="80000"/>
                                    </p:animScale>
                                    <p:animScale>
                                      <p:cBhvr>
                                        <p:cTn id="45" dur="166" decel="50000">
                                          <p:stCondLst>
                                            <p:cond delay="1338"/>
                                          </p:stCondLst>
                                        </p:cTn>
                                        <p:tgtEl>
                                          <p:spTgt spid="3">
                                            <p:txEl>
                                              <p:pRg st="1" end="1"/>
                                            </p:txEl>
                                          </p:spTgt>
                                        </p:tgtEl>
                                      </p:cBhvr>
                                      <p:to x="100000" y="100000"/>
                                    </p:animScale>
                                    <p:animScale>
                                      <p:cBhvr>
                                        <p:cTn id="46" dur="26">
                                          <p:stCondLst>
                                            <p:cond delay="1642"/>
                                          </p:stCondLst>
                                        </p:cTn>
                                        <p:tgtEl>
                                          <p:spTgt spid="3">
                                            <p:txEl>
                                              <p:pRg st="1" end="1"/>
                                            </p:txEl>
                                          </p:spTgt>
                                        </p:tgtEl>
                                      </p:cBhvr>
                                      <p:to x="100000" y="90000"/>
                                    </p:animScale>
                                    <p:animScale>
                                      <p:cBhvr>
                                        <p:cTn id="47" dur="166" decel="50000">
                                          <p:stCondLst>
                                            <p:cond delay="1668"/>
                                          </p:stCondLst>
                                        </p:cTn>
                                        <p:tgtEl>
                                          <p:spTgt spid="3">
                                            <p:txEl>
                                              <p:pRg st="1" end="1"/>
                                            </p:txEl>
                                          </p:spTgt>
                                        </p:tgtEl>
                                      </p:cBhvr>
                                      <p:to x="100000" y="100000"/>
                                    </p:animScale>
                                    <p:animScale>
                                      <p:cBhvr>
                                        <p:cTn id="48" dur="26">
                                          <p:stCondLst>
                                            <p:cond delay="1808"/>
                                          </p:stCondLst>
                                        </p:cTn>
                                        <p:tgtEl>
                                          <p:spTgt spid="3">
                                            <p:txEl>
                                              <p:pRg st="1" end="1"/>
                                            </p:txEl>
                                          </p:spTgt>
                                        </p:tgtEl>
                                      </p:cBhvr>
                                      <p:to x="100000" y="95000"/>
                                    </p:animScale>
                                    <p:animScale>
                                      <p:cBhvr>
                                        <p:cTn id="49"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7" name="TextBox 6"/>
          <p:cNvSpPr txBox="1"/>
          <p:nvPr/>
        </p:nvSpPr>
        <p:spPr>
          <a:xfrm>
            <a:off x="1659337" y="1066800"/>
            <a:ext cx="4523222" cy="5693866"/>
          </a:xfrm>
          <a:prstGeom prst="rect">
            <a:avLst/>
          </a:prstGeom>
          <a:noFill/>
        </p:spPr>
        <p:txBody>
          <a:bodyPr wrap="square" rtlCol="0">
            <a:spAutoFit/>
          </a:bodyPr>
          <a:lstStyle/>
          <a:p>
            <a:r>
              <a:rPr lang="vi-VN" sz="2600" dirty="0">
                <a:latin typeface="Times New Roman" pitchFamily="18" charset="0"/>
                <a:cs typeface="Times New Roman" pitchFamily="18" charset="0"/>
              </a:rPr>
              <a:t>Mẹ đan tấm áo nhỏ</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Bây giờ đang mùa xuân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thêu vào chiếc khăn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Cái hoa và cái lá.</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Mẹ đi trên hè phố</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Nghe tiếng con đạp thầm</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Mẹ nghĩ đến bàn chân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Và con đường tít tắp.</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Thường trong nhiều câu chuyện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vẫn nhắc về con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Bố mới mua chiếc chăn</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Dành riêng cho con đắp.</a:t>
            </a:r>
          </a:p>
        </p:txBody>
      </p:sp>
      <p:sp>
        <p:nvSpPr>
          <p:cNvPr id="8" name="TextBox 7"/>
          <p:cNvSpPr txBox="1"/>
          <p:nvPr/>
        </p:nvSpPr>
        <p:spPr>
          <a:xfrm>
            <a:off x="6182559" y="1172795"/>
            <a:ext cx="4137211" cy="3293209"/>
          </a:xfrm>
          <a:prstGeom prst="rect">
            <a:avLst/>
          </a:prstGeom>
          <a:noFill/>
        </p:spPr>
        <p:txBody>
          <a:bodyPr wrap="square" rtlCol="0">
            <a:spAutoFit/>
          </a:bodyPr>
          <a:lstStyle/>
          <a:p>
            <a:r>
              <a:rPr lang="vi-VN" sz="2600" dirty="0">
                <a:latin typeface="Times New Roman" pitchFamily="18" charset="0"/>
                <a:cs typeface="Times New Roman" pitchFamily="18" charset="0"/>
              </a:rPr>
              <a:t>Áo con bố đã giặt</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Thơ con bố viết rồi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Các anh con hỏi hoài:</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 Bao giờ sinh em bé?</a:t>
            </a:r>
          </a:p>
          <a:p>
            <a:endParaRPr lang="vi-VN" sz="2600" dirty="0">
              <a:latin typeface="Times New Roman" pitchFamily="18" charset="0"/>
              <a:cs typeface="Times New Roman" pitchFamily="18" charset="0"/>
            </a:endParaRPr>
          </a:p>
          <a:p>
            <a:r>
              <a:rPr lang="vi-VN" sz="2600" dirty="0">
                <a:latin typeface="Times New Roman" pitchFamily="18" charset="0"/>
                <a:cs typeface="Times New Roman" pitchFamily="18" charset="0"/>
              </a:rPr>
              <a:t>Cả nhà mong con thế</a:t>
            </a:r>
            <a:br>
              <a:rPr lang="vi-VN" sz="2600" dirty="0">
                <a:latin typeface="Times New Roman" pitchFamily="18" charset="0"/>
                <a:cs typeface="Times New Roman" pitchFamily="18" charset="0"/>
              </a:rPr>
            </a:br>
            <a:r>
              <a:rPr lang="vi-VN" sz="2600" dirty="0">
                <a:latin typeface="Times New Roman" pitchFamily="18" charset="0"/>
                <a:cs typeface="Times New Roman" pitchFamily="18" charset="0"/>
              </a:rPr>
              <a:t>Con chả biết được đâu...</a:t>
            </a:r>
          </a:p>
          <a:p>
            <a:pPr algn="r"/>
            <a:r>
              <a:rPr lang="vi-VN" sz="2600" i="1" dirty="0">
                <a:latin typeface="Times New Roman" pitchFamily="18" charset="0"/>
                <a:cs typeface="Times New Roman" pitchFamily="18" charset="0"/>
              </a:rPr>
              <a:t>Xuân Quỳnh</a:t>
            </a:r>
            <a:endParaRPr lang="vi-VN" sz="2600" dirty="0">
              <a:latin typeface="Times New Roman" pitchFamily="18" charset="0"/>
              <a:cs typeface="Times New Roman"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990" y="4130676"/>
            <a:ext cx="6400007" cy="2727324"/>
          </a:xfrm>
          <a:prstGeom prst="rect">
            <a:avLst/>
          </a:prstGeom>
        </p:spPr>
      </p:pic>
      <p:sp>
        <p:nvSpPr>
          <p:cNvPr id="10" name="Rectangle 9"/>
          <p:cNvSpPr/>
          <p:nvPr/>
        </p:nvSpPr>
        <p:spPr>
          <a:xfrm>
            <a:off x="2590006" y="51137"/>
            <a:ext cx="5791200" cy="1015663"/>
          </a:xfrm>
          <a:prstGeom prst="rect">
            <a:avLst/>
          </a:prstGeom>
        </p:spPr>
        <p:txBody>
          <a:bodyPr wrap="square">
            <a:spAutoFit/>
          </a:bodyPr>
          <a:lstStyle/>
          <a:p>
            <a:pPr algn="ctr"/>
            <a:r>
              <a:rPr lang="en-US" sz="4000" b="1" dirty="0">
                <a:solidFill>
                  <a:srgbClr val="FF0000"/>
                </a:solidFill>
                <a:latin typeface="Times New Roman" pitchFamily="18" charset="0"/>
                <a:cs typeface="Times New Roman" pitchFamily="18" charset="0"/>
              </a:rPr>
              <a:t>Con </a:t>
            </a:r>
            <a:r>
              <a:rPr lang="en-US" sz="4000" b="1" dirty="0" err="1">
                <a:solidFill>
                  <a:srgbClr val="FF0000"/>
                </a:solidFill>
                <a:latin typeface="Times New Roman" pitchFamily="18" charset="0"/>
                <a:cs typeface="Times New Roman" pitchFamily="18" charset="0"/>
              </a:rPr>
              <a:t>chả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được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đâu</a:t>
            </a:r>
            <a:endParaRPr lang="en-US" sz="4000" b="1" dirty="0">
              <a:solidFill>
                <a:srgbClr val="FF0000"/>
              </a:solidFill>
              <a:latin typeface="Times New Roman" pitchFamily="18" charset="0"/>
              <a:cs typeface="Times New Roman" pitchFamily="18" charset="0"/>
            </a:endParaRPr>
          </a:p>
          <a:p>
            <a:pPr algn="ctr"/>
            <a:r>
              <a:rPr lang="en-US" sz="2000" i="1" dirty="0">
                <a:latin typeface="Times New Roman" pitchFamily="18" charset="0"/>
                <a:cs typeface="Times New Roman" pitchFamily="18" charset="0"/>
              </a:rPr>
              <a:t>(</a:t>
            </a:r>
            <a:r>
              <a:rPr lang="en-US" sz="2000" i="1" dirty="0" err="1">
                <a:latin typeface="Times New Roman" pitchFamily="18" charset="0"/>
                <a:cs typeface="Times New Roman" pitchFamily="18" charset="0"/>
              </a:rPr>
              <a:t>Trích</a:t>
            </a:r>
            <a:r>
              <a:rPr lang="en-US" sz="2000" i="1" dirty="0">
                <a:latin typeface="Times New Roman" pitchFamily="18" charset="0"/>
                <a:cs typeface="Times New Roman" pitchFamily="18" charset="0"/>
              </a:rPr>
              <a:t>)</a:t>
            </a:r>
            <a:endParaRPr lang="vi-VN" i="1" dirty="0">
              <a:latin typeface="Times New Roman" pitchFamily="18" charset="0"/>
              <a:cs typeface="Times New Roman" pitchFamily="18" charset="0"/>
            </a:endParaRPr>
          </a:p>
        </p:txBody>
      </p:sp>
    </p:spTree>
    <p:extLst>
      <p:ext uri="{BB962C8B-B14F-4D97-AF65-F5344CB8AC3E}">
        <p14:creationId xmlns:p14="http://schemas.microsoft.com/office/powerpoint/2010/main" val="25601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2590006" y="762000"/>
            <a:ext cx="6705600" cy="1107996"/>
          </a:xfrm>
          <a:prstGeom prst="rect">
            <a:avLst/>
          </a:prstGeom>
          <a:noFill/>
        </p:spPr>
        <p:txBody>
          <a:bodyPr wrap="square" rtlCol="0">
            <a:spAutoFit/>
          </a:bodyPr>
          <a:lstStyle/>
          <a:p>
            <a:pPr algn="ctr"/>
            <a:r>
              <a:rPr lang="en-US" sz="6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Củng</a:t>
            </a:r>
            <a:r>
              <a:rPr lang="en-US" sz="6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6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cố</a:t>
            </a:r>
            <a:r>
              <a:rPr lang="en-US" sz="6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 </a:t>
            </a:r>
            <a:r>
              <a:rPr lang="en-US" sz="6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dặn</a:t>
            </a:r>
            <a:r>
              <a:rPr lang="en-US" sz="6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 </a:t>
            </a:r>
            <a:r>
              <a:rPr lang="en-US" sz="6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rPr>
              <a:t>dò</a:t>
            </a:r>
            <a:endParaRPr lang="vi-VN" sz="6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760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Rectangle 1"/>
          <p:cNvSpPr/>
          <p:nvPr/>
        </p:nvSpPr>
        <p:spPr>
          <a:xfrm>
            <a:off x="2590006" y="2286000"/>
            <a:ext cx="6206506" cy="313932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Thank you</a:t>
            </a:r>
          </a:p>
          <a:p>
            <a:pPr algn="ctr"/>
            <a:r>
              <a:rPr lang="en-US" sz="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Tạm</a:t>
            </a:r>
            <a:r>
              <a:rPr lang="en-US"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a:t>
            </a:r>
            <a:r>
              <a:rPr lang="en-US" sz="66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biệt</a:t>
            </a:r>
            <a:r>
              <a:rPr lang="vi-V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 và hẹn gặp lại</a:t>
            </a:r>
            <a:endParaRPr lang="en-US"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842626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36" presetClass="emph" presetSubtype="0" repeatCount="indefinite" fill="hold" grpId="1" nodeType="afterEffect">
                                  <p:stCondLst>
                                    <p:cond delay="0"/>
                                  </p:stCondLst>
                                  <p:iterate type="lt">
                                    <p:tmPct val="10000"/>
                                  </p:iterate>
                                  <p:childTnLst>
                                    <p:animScale>
                                      <p:cBhvr>
                                        <p:cTn id="23" dur="500" autoRev="1" fill="hold">
                                          <p:stCondLst>
                                            <p:cond delay="0"/>
                                          </p:stCondLst>
                                        </p:cTn>
                                        <p:tgtEl>
                                          <p:spTgt spid="2"/>
                                        </p:tgtEl>
                                      </p:cBhvr>
                                      <p:to x="80000" y="100000"/>
                                    </p:animScale>
                                    <p:anim by="(#ppt_w*0.10)" calcmode="lin" valueType="num">
                                      <p:cBhvr>
                                        <p:cTn id="24" dur="500" autoRev="1" fill="hold">
                                          <p:stCondLst>
                                            <p:cond delay="0"/>
                                          </p:stCondLst>
                                        </p:cTn>
                                        <p:tgtEl>
                                          <p:spTgt spid="2"/>
                                        </p:tgtEl>
                                        <p:attrNameLst>
                                          <p:attrName>ppt_x</p:attrName>
                                        </p:attrNameLst>
                                      </p:cBhvr>
                                    </p:anim>
                                    <p:anim by="(-#ppt_w*0.10)" calcmode="lin" valueType="num">
                                      <p:cBhvr>
                                        <p:cTn id="25" dur="500" autoRev="1" fill="hold">
                                          <p:stCondLst>
                                            <p:cond delay="0"/>
                                          </p:stCondLst>
                                        </p:cTn>
                                        <p:tgtEl>
                                          <p:spTgt spid="2"/>
                                        </p:tgtEl>
                                        <p:attrNameLst>
                                          <p:attrName>ppt_y</p:attrName>
                                        </p:attrNameLst>
                                      </p:cBhvr>
                                    </p:anim>
                                    <p:animRot by="-480000">
                                      <p:cBhvr>
                                        <p:cTn id="26" dur="500" autoRev="1" fill="hold">
                                          <p:stCondLst>
                                            <p:cond delay="0"/>
                                          </p:stCondLst>
                                        </p:cTn>
                                        <p:tgtEl>
                                          <p:spTgt spid="2"/>
                                        </p:tgtEl>
                                        <p:attrNameLst>
                                          <p:attrName>r</p:attrName>
                                        </p:attrNameLst>
                                      </p:cBhvr>
                                    </p:animRot>
                                  </p:childTnLst>
                                </p:cTn>
                              </p:par>
                              <p:par>
                                <p:cTn id="27" presetID="3" presetClass="emph" presetSubtype="10" repeatCount="indefinite" fill="hold" grpId="2" nodeType="withEffect">
                                  <p:stCondLst>
                                    <p:cond delay="0"/>
                                  </p:stCondLst>
                                  <p:iterate type="lt">
                                    <p:tmPct val="0"/>
                                  </p:iterate>
                                  <p:childTnLst>
                                    <p:animClr clrSpc="hsl" dir="ccw">
                                      <p:cBhvr override="childStyle">
                                        <p:cTn id="28" dur="2000" fill="hold"/>
                                        <p:tgtEl>
                                          <p:spTgt spid="2"/>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75151" b="69315"/>
          <a:stretch/>
        </p:blipFill>
        <p:spPr>
          <a:xfrm>
            <a:off x="2396408" y="3415560"/>
            <a:ext cx="1322328" cy="1576781"/>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5171" t="30685" r="-20" b="38630"/>
          <a:stretch/>
        </p:blipFill>
        <p:spPr>
          <a:xfrm>
            <a:off x="3428206" y="4357673"/>
            <a:ext cx="1550710" cy="1849111"/>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2861" t="31659" r="24367" b="34368"/>
          <a:stretch/>
        </p:blipFill>
        <p:spPr>
          <a:xfrm>
            <a:off x="632885" y="2241824"/>
            <a:ext cx="1211785" cy="1745722"/>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32572" r="75151" b="36743"/>
          <a:stretch/>
        </p:blipFill>
        <p:spPr>
          <a:xfrm>
            <a:off x="1668955" y="4919599"/>
            <a:ext cx="1322328" cy="1576781"/>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75151" t="812" b="68503"/>
          <a:stretch/>
        </p:blipFill>
        <p:spPr>
          <a:xfrm>
            <a:off x="459869" y="1140207"/>
            <a:ext cx="1322328" cy="1576781"/>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5151" t="-853" r="50000" b="65054"/>
          <a:stretch/>
        </p:blipFill>
        <p:spPr>
          <a:xfrm>
            <a:off x="2080684" y="866395"/>
            <a:ext cx="1322328" cy="1839577"/>
          </a:xfrm>
          <a:prstGeom prst="rect">
            <a:avLst/>
          </a:prstGeom>
        </p:spPr>
      </p:pic>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1783" t="62066" r="73368" b="1"/>
          <a:stretch/>
        </p:blipFill>
        <p:spPr>
          <a:xfrm>
            <a:off x="2396407" y="2481450"/>
            <a:ext cx="917703" cy="1352802"/>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25151" t="69315" r="50000"/>
          <a:stretch/>
        </p:blipFill>
        <p:spPr>
          <a:xfrm>
            <a:off x="589756" y="3802335"/>
            <a:ext cx="1322328" cy="1576781"/>
          </a:xfrm>
          <a:prstGeom prst="rect">
            <a:avLst/>
          </a:prstGeom>
        </p:spPr>
      </p:pic>
      <p:sp>
        <p:nvSpPr>
          <p:cNvPr id="2" name="Rounded Rectangle 1"/>
          <p:cNvSpPr/>
          <p:nvPr/>
        </p:nvSpPr>
        <p:spPr>
          <a:xfrm>
            <a:off x="5790406" y="795687"/>
            <a:ext cx="5479967" cy="5022189"/>
          </a:xfrm>
          <a:prstGeom prst="roundRect">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bạn</a:t>
            </a:r>
            <a:r>
              <a:rPr lang="en-US" sz="3600" b="1" dirty="0" smtClean="0">
                <a:solidFill>
                  <a:srgbClr val="FF0000"/>
                </a:solidFill>
                <a:latin typeface="Times New Roman" pitchFamily="18" charset="0"/>
                <a:cs typeface="Times New Roman" pitchFamily="18" charset="0"/>
              </a:rPr>
              <a:t> ham </a:t>
            </a:r>
            <a:r>
              <a:rPr lang="en-US" sz="3600" b="1" dirty="0" err="1" smtClean="0">
                <a:solidFill>
                  <a:srgbClr val="FF0000"/>
                </a:solidFill>
                <a:latin typeface="Times New Roman" pitchFamily="18" charset="0"/>
                <a:cs typeface="Times New Roman" pitchFamily="18" charset="0"/>
              </a:rPr>
              <a:t>chơi</a:t>
            </a:r>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trốn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đường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hãy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chỉ</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đường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Bằng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đúng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hỏi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sau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đây</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616610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11"/>
                                        </p:tgtEl>
                                      </p:cBhvr>
                                    </p:animEffect>
                                    <p:animScale>
                                      <p:cBhvr>
                                        <p:cTn id="12" dur="1000" autoRev="1" fill="hold"/>
                                        <p:tgtEl>
                                          <p:spTgt spid="11"/>
                                        </p:tgtEl>
                                      </p:cBhvr>
                                      <p:by x="105000" y="105000"/>
                                    </p:animScale>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2"/>
                                        </p:tgtEl>
                                      </p:cBhvr>
                                    </p:animEffect>
                                    <p:animScale>
                                      <p:cBhvr>
                                        <p:cTn id="15" dur="1000" autoRev="1" fill="hold"/>
                                        <p:tgtEl>
                                          <p:spTgt spid="12"/>
                                        </p:tgtEl>
                                      </p:cBhvr>
                                      <p:by x="105000" y="105000"/>
                                    </p:animScale>
                                  </p:childTnLst>
                                </p:cTn>
                              </p:par>
                              <p:par>
                                <p:cTn id="16" presetID="26" presetClass="emph" presetSubtype="0" repeatCount="indefinite" fill="hold" nodeType="withEffect">
                                  <p:stCondLst>
                                    <p:cond delay="0"/>
                                  </p:stCondLst>
                                  <p:childTnLst>
                                    <p:animEffect transition="out" filter="fade">
                                      <p:cBhvr>
                                        <p:cTn id="17" dur="2000" tmFilter="0, 0; .2, .5; .8, .5; 1, 0"/>
                                        <p:tgtEl>
                                          <p:spTgt spid="13"/>
                                        </p:tgtEl>
                                      </p:cBhvr>
                                    </p:animEffect>
                                    <p:animScale>
                                      <p:cBhvr>
                                        <p:cTn id="18" dur="1000" autoRev="1" fill="hold"/>
                                        <p:tgtEl>
                                          <p:spTgt spid="13"/>
                                        </p:tgtEl>
                                      </p:cBhvr>
                                      <p:by x="105000" y="105000"/>
                                    </p:animScale>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15"/>
                                        </p:tgtEl>
                                      </p:cBhvr>
                                    </p:animEffect>
                                    <p:animScale>
                                      <p:cBhvr>
                                        <p:cTn id="21" dur="1000" autoRev="1" fill="hold"/>
                                        <p:tgtEl>
                                          <p:spTgt spid="15"/>
                                        </p:tgtEl>
                                      </p:cBhvr>
                                      <p:by x="105000" y="105000"/>
                                    </p:animScale>
                                  </p:childTnLst>
                                </p:cTn>
                              </p:par>
                              <p:par>
                                <p:cTn id="22" presetID="26" presetClass="emph" presetSubtype="0" repeatCount="indefinite" fill="hold" nodeType="withEffect">
                                  <p:stCondLst>
                                    <p:cond delay="0"/>
                                  </p:stCondLst>
                                  <p:childTnLst>
                                    <p:animEffect transition="out" filter="fade">
                                      <p:cBhvr>
                                        <p:cTn id="23" dur="2000" tmFilter="0, 0; .2, .5; .8, .5; 1, 0"/>
                                        <p:tgtEl>
                                          <p:spTgt spid="16"/>
                                        </p:tgtEl>
                                      </p:cBhvr>
                                    </p:animEffect>
                                    <p:animScale>
                                      <p:cBhvr>
                                        <p:cTn id="24" dur="1000" autoRev="1" fill="hold"/>
                                        <p:tgtEl>
                                          <p:spTgt spid="16"/>
                                        </p:tgtEl>
                                      </p:cBhvr>
                                      <p:by x="105000" y="105000"/>
                                    </p:animScale>
                                  </p:childTnLst>
                                </p:cTn>
                              </p:par>
                              <p:par>
                                <p:cTn id="25" presetID="26" presetClass="emph" presetSubtype="0" repeatCount="indefinite" fill="hold" nodeType="withEffect">
                                  <p:stCondLst>
                                    <p:cond delay="0"/>
                                  </p:stCondLst>
                                  <p:childTnLst>
                                    <p:animEffect transition="out" filter="fade">
                                      <p:cBhvr>
                                        <p:cTn id="26" dur="2000" tmFilter="0, 0; .2, .5; .8, .5; 1, 0"/>
                                        <p:tgtEl>
                                          <p:spTgt spid="18"/>
                                        </p:tgtEl>
                                      </p:cBhvr>
                                    </p:animEffect>
                                    <p:animScale>
                                      <p:cBhvr>
                                        <p:cTn id="27" dur="1000" autoRev="1" fill="hold"/>
                                        <p:tgtEl>
                                          <p:spTgt spid="18"/>
                                        </p:tgtEl>
                                      </p:cBhvr>
                                      <p:by x="105000" y="105000"/>
                                    </p:animScale>
                                  </p:childTnLst>
                                </p:cTn>
                              </p:par>
                              <p:par>
                                <p:cTn id="28" presetID="26" presetClass="emph" presetSubtype="0" repeatCount="indefinite" fill="hold" nodeType="withEffect">
                                  <p:stCondLst>
                                    <p:cond delay="0"/>
                                  </p:stCondLst>
                                  <p:childTnLst>
                                    <p:animEffect transition="out" filter="fade">
                                      <p:cBhvr>
                                        <p:cTn id="29" dur="2000" tmFilter="0, 0; .2, .5; .8, .5; 1, 0"/>
                                        <p:tgtEl>
                                          <p:spTgt spid="19"/>
                                        </p:tgtEl>
                                      </p:cBhvr>
                                    </p:animEffect>
                                    <p:animScale>
                                      <p:cBhvr>
                                        <p:cTn id="30" dur="1000" autoRev="1" fill="hold"/>
                                        <p:tgtEl>
                                          <p:spTgt spid="19"/>
                                        </p:tgtEl>
                                      </p:cBhvr>
                                      <p:by x="105000" y="105000"/>
                                    </p:animScale>
                                  </p:childTnLst>
                                </p:cTn>
                              </p:par>
                              <p:par>
                                <p:cTn id="31" presetID="26" presetClass="emph" presetSubtype="0" repeatCount="indefinite" fill="hold" nodeType="withEffect">
                                  <p:stCondLst>
                                    <p:cond delay="0"/>
                                  </p:stCondLst>
                                  <p:childTnLst>
                                    <p:animEffect transition="out" filter="fade">
                                      <p:cBhvr>
                                        <p:cTn id="32" dur="2000" tmFilter="0, 0; .2, .5; .8, .5; 1, 0"/>
                                        <p:tgtEl>
                                          <p:spTgt spid="21"/>
                                        </p:tgtEl>
                                      </p:cBhvr>
                                    </p:animEffect>
                                    <p:animScale>
                                      <p:cBhvr>
                                        <p:cTn id="33" dur="100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171" t="30685" r="-20" b="38630"/>
          <a:stretch/>
        </p:blipFill>
        <p:spPr>
          <a:xfrm>
            <a:off x="1751806" y="-2362200"/>
            <a:ext cx="2234018" cy="2663906"/>
          </a:xfrm>
          <a:prstGeom prst="rect">
            <a:avLst/>
          </a:prstGeom>
        </p:spPr>
      </p:pic>
      <p:pic>
        <p:nvPicPr>
          <p:cNvPr id="9" name="Picture 8">
            <a:hlinkClick r:id="rId6"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2383" r="22768" b="66352"/>
          <a:stretch/>
        </p:blipFill>
        <p:spPr>
          <a:xfrm>
            <a:off x="12190413" y="-685800"/>
            <a:ext cx="1905000" cy="2490921"/>
          </a:xfrm>
          <a:prstGeom prst="rect">
            <a:avLst/>
          </a:prstGeom>
        </p:spPr>
      </p:pic>
      <p:pic>
        <p:nvPicPr>
          <p:cNvPr id="12" name="Picture 11">
            <a:hlinkClick r:id="rId7"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0000" t="65586" r="25151" b="66"/>
          <a:stretch/>
        </p:blipFill>
        <p:spPr>
          <a:xfrm>
            <a:off x="12190413" y="1548832"/>
            <a:ext cx="1905000" cy="2542755"/>
          </a:xfrm>
          <a:prstGeom prst="rect">
            <a:avLst/>
          </a:prstGeom>
        </p:spPr>
      </p:pic>
      <p:pic>
        <p:nvPicPr>
          <p:cNvPr id="15" name="Picture 14">
            <a:hlinkClick r:id="rId8"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25907" t="33836" r="50518" b="31360"/>
          <a:stretch/>
        </p:blipFill>
        <p:spPr>
          <a:xfrm>
            <a:off x="-1807345" y="3207520"/>
            <a:ext cx="1807345" cy="2576559"/>
          </a:xfrm>
          <a:prstGeom prst="rect">
            <a:avLst/>
          </a:prstGeom>
        </p:spPr>
      </p:pic>
      <p:pic>
        <p:nvPicPr>
          <p:cNvPr id="16" name="Picture 1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71806" y="4495800"/>
            <a:ext cx="1504950" cy="1504950"/>
          </a:xfrm>
          <a:prstGeom prst="rect">
            <a:avLst/>
          </a:prstGeom>
        </p:spPr>
      </p:pic>
    </p:spTree>
    <p:extLst>
      <p:ext uri="{BB962C8B-B14F-4D97-AF65-F5344CB8AC3E}">
        <p14:creationId xmlns:p14="http://schemas.microsoft.com/office/powerpoint/2010/main" val="83221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ccel="50000" decel="50000" fill="hold" nodeType="withEffect">
                                  <p:stCondLst>
                                    <p:cond delay="0"/>
                                  </p:stCondLst>
                                  <p:childTnLst>
                                    <p:animMotion origin="layout" path="M -0.0017 0.10232 C -0.0017 0.00949 -0.1288 -0.0618 -0.28324 -0.0618 C -0.44316 -0.0618 -0.57078 0.00949 -0.57078 0.10232 C -0.57078 0.19514 -0.69762 0.26597 -0.85741 0.26597 C -1.01225 0.26597 -1.13987 0.19514 -1.13987 0.10232 " pathEditMode="relative" rAng="10800000" ptsTypes="AAAAA">
                                      <p:cBhvr>
                                        <p:cTn id="6" dur="25000" fill="hold"/>
                                        <p:tgtEl>
                                          <p:spTgt spid="9"/>
                                        </p:tgtEl>
                                        <p:attrNameLst>
                                          <p:attrName>ppt_x</p:attrName>
                                          <p:attrName>ppt_y</p:attrName>
                                        </p:attrNameLst>
                                      </p:cBhvr>
                                      <p:rCtr x="-56908" y="-23"/>
                                    </p:animMotion>
                                  </p:childTnLst>
                                </p:cTn>
                              </p:par>
                              <p:par>
                                <p:cTn id="7" presetID="60" presetClass="path" presetSubtype="0" repeatCount="indefinite" accel="50000" decel="50000" fill="hold" nodeType="withEffect">
                                  <p:stCondLst>
                                    <p:cond delay="0"/>
                                  </p:stCondLst>
                                  <p:childTnLst>
                                    <p:animMotion origin="layout" path="M 2.90142E-6 1.48148E-6 C -0.01889 0.04236 -0.04037 0.11342 0.0013 0.21018 C 0.06094 0.35092 0.17658 0.2125 0.24899 0.38102 C 0.31423 0.53426 0.18153 0.58356 0.24495 0.72963 C 0.3098 0.88333 0.34522 0.70579 0.4145 0.86944 C 0.47688 1.01528 0.39484 0.9993 0.45045 1.12963 C 0.50397 1.25602 0.51243 1.14167 0.56101 1.25648 C 0.58888 1.32083 0.58093 1.33958 0.57611 1.35579 " pathEditMode="relative" rAng="3180000" ptsTypes="AAAAAAAA">
                                      <p:cBhvr>
                                        <p:cTn id="8" dur="25000" fill="hold"/>
                                        <p:tgtEl>
                                          <p:spTgt spid="4"/>
                                        </p:tgtEl>
                                        <p:attrNameLst>
                                          <p:attrName>ppt_x</p:attrName>
                                          <p:attrName>ppt_y</p:attrName>
                                        </p:attrNameLst>
                                      </p:cBhvr>
                                      <p:rCtr x="28754" y="67847"/>
                                    </p:animMotion>
                                  </p:childTnLst>
                                </p:cTn>
                              </p:par>
                              <p:par>
                                <p:cTn id="9" presetID="47" presetClass="path" presetSubtype="0" repeatCount="indefinite" accel="50000" decel="50000" fill="hold" nodeType="withEffect">
                                  <p:stCondLst>
                                    <p:cond delay="0"/>
                                  </p:stCondLst>
                                  <p:childTnLst>
                                    <p:animMotion origin="layout" path="M -0.02305 -0.0345 C -0.00377 0.09722 0.03503 0.18703 0.0672 0.17986 C 0.09897 0.17291 0.12046 0.07037 0.12059 -0.06551 C 0.14403 0.06504 0.17737 0.15601 0.21045 0.14838 C 0.24261 0.14166 0.26449 0.03842 0.26371 -0.09653 C 0.28663 0.03379 0.3214 0.12476 0.35343 0.11782 C 0.38651 0.11018 0.4119 0.00671 0.41151 -0.12894 C 0.43027 0.00277 0.46517 0.09328 0.50189 0.08518 C 0.52963 0.07893 0.55502 -0.02408 0.55528 -0.16019 C 0.57403 -0.02917 0.6131 0.06088 0.64514 0.05254 C 0.6773 0.04675 0.69866 -0.05602 0.69918 -0.1919 C 0.72197 -0.06088 0.75609 0.02986 0.78878 0.02222 C 0.82055 0.01504 0.84256 -0.08727 0.84686 -0.22408 C 0.86509 -0.09213 0.89921 -0.00209 0.93163 -0.00857 C 0.96497 -0.01713 0.9901 -0.11945 0.9901 -0.25533 C 1.00899 -0.12362 1.04324 -0.0338 1.08022 -0.04098 C 1.11265 -0.04792 1.13296 -0.1507 1.13361 -0.28681 " pathEditMode="relative" rAng="21180000" ptsTypes="AAAAAAAAAAAAAAAAA">
                                      <p:cBhvr>
                                        <p:cTn id="10" dur="25000" fill="hold"/>
                                        <p:tgtEl>
                                          <p:spTgt spid="15"/>
                                        </p:tgtEl>
                                        <p:attrNameLst>
                                          <p:attrName>ppt_x</p:attrName>
                                          <p:attrName>ppt_y</p:attrName>
                                        </p:attrNameLst>
                                      </p:cBhvr>
                                      <p:rCtr x="58627" y="-1088"/>
                                    </p:animMotion>
                                  </p:childTnLst>
                                </p:cTn>
                              </p:par>
                              <p:par>
                                <p:cTn id="11" presetID="42" presetClass="path" presetSubtype="0" accel="50000" decel="50000" fill="hold" nodeType="withEffect">
                                  <p:stCondLst>
                                    <p:cond delay="0"/>
                                  </p:stCondLst>
                                  <p:childTnLst>
                                    <p:animMotion origin="layout" path="M 4.82615E-6 -1.11111E-6 L -1.17946 0.58773 " pathEditMode="relative" rAng="0" ptsTypes="AA">
                                      <p:cBhvr>
                                        <p:cTn id="12" dur="25000" fill="hold"/>
                                        <p:tgtEl>
                                          <p:spTgt spid="12"/>
                                        </p:tgtEl>
                                        <p:attrNameLst>
                                          <p:attrName>ppt_x</p:attrName>
                                          <p:attrName>ppt_y</p:attrName>
                                        </p:attrNameLst>
                                      </p:cBhvr>
                                      <p:rCtr x="-58979" y="29375"/>
                                    </p:animMotion>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4"/>
                                        </p:tgtEl>
                                      </p:cBhvr>
                                      <p:by x="150000" y="150000"/>
                                    </p:animScale>
                                  </p:childTnLst>
                                </p:cTn>
                              </p:par>
                            </p:childTnLst>
                          </p:cTn>
                        </p:par>
                        <p:par>
                          <p:cTn id="42" fill="hold">
                            <p:stCondLst>
                              <p:cond delay="2000"/>
                            </p:stCondLst>
                            <p:childTnLst>
                              <p:par>
                                <p:cTn id="43" presetID="31" presetClass="exit" presetSubtype="0" fill="hold" nodeType="afterEffect">
                                  <p:stCondLst>
                                    <p:cond delay="0"/>
                                  </p:stCondLst>
                                  <p:childTnLst>
                                    <p:anim calcmode="lin" valueType="num">
                                      <p:cBhvr>
                                        <p:cTn id="44" dur="1000"/>
                                        <p:tgtEl>
                                          <p:spTgt spid="4"/>
                                        </p:tgtEl>
                                        <p:attrNameLst>
                                          <p:attrName>ppt_w</p:attrName>
                                        </p:attrNameLst>
                                      </p:cBhvr>
                                      <p:tavLst>
                                        <p:tav tm="0">
                                          <p:val>
                                            <p:strVal val="ppt_w"/>
                                          </p:val>
                                        </p:tav>
                                        <p:tav tm="100000">
                                          <p:val>
                                            <p:fltVal val="0"/>
                                          </p:val>
                                        </p:tav>
                                      </p:tavLst>
                                    </p:anim>
                                    <p:anim calcmode="lin" valueType="num">
                                      <p:cBhvr>
                                        <p:cTn id="45" dur="1000"/>
                                        <p:tgtEl>
                                          <p:spTgt spid="4"/>
                                        </p:tgtEl>
                                        <p:attrNameLst>
                                          <p:attrName>ppt_h</p:attrName>
                                        </p:attrNameLst>
                                      </p:cBhvr>
                                      <p:tavLst>
                                        <p:tav tm="0">
                                          <p:val>
                                            <p:strVal val="ppt_h"/>
                                          </p:val>
                                        </p:tav>
                                        <p:tav tm="100000">
                                          <p:val>
                                            <p:fltVal val="0"/>
                                          </p:val>
                                        </p:tav>
                                      </p:tavLst>
                                    </p:anim>
                                    <p:anim calcmode="lin" valueType="num">
                                      <p:cBhvr>
                                        <p:cTn id="46" dur="1000"/>
                                        <p:tgtEl>
                                          <p:spTgt spid="4"/>
                                        </p:tgtEl>
                                        <p:attrNameLst>
                                          <p:attrName>style.rotation</p:attrName>
                                        </p:attrNameLst>
                                      </p:cBhvr>
                                      <p:tavLst>
                                        <p:tav tm="0">
                                          <p:val>
                                            <p:fltVal val="0"/>
                                          </p:val>
                                        </p:tav>
                                        <p:tav tm="100000">
                                          <p:val>
                                            <p:fltVal val="90"/>
                                          </p:val>
                                        </p:tav>
                                      </p:tavLst>
                                    </p:anim>
                                    <p:animEffect transition="out" filter="fade">
                                      <p:cBhvr>
                                        <p:cTn id="47" dur="1000"/>
                                        <p:tgtEl>
                                          <p:spTgt spid="4"/>
                                        </p:tgtEl>
                                      </p:cBhvr>
                                    </p:animEffect>
                                    <p:set>
                                      <p:cBhvr>
                                        <p:cTn id="48"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6" presetClass="emph" presetSubtype="0" fill="hold" nodeType="clickEffect">
                                  <p:stCondLst>
                                    <p:cond delay="0"/>
                                  </p:stCondLst>
                                  <p:childTnLst>
                                    <p:animScale>
                                      <p:cBhvr>
                                        <p:cTn id="53" dur="2000" fill="hold"/>
                                        <p:tgtEl>
                                          <p:spTgt spid="9"/>
                                        </p:tgtEl>
                                      </p:cBhvr>
                                      <p:by x="150000" y="150000"/>
                                    </p:animScale>
                                  </p:childTnLst>
                                </p:cTn>
                              </p:par>
                            </p:childTnLst>
                          </p:cTn>
                        </p:par>
                        <p:par>
                          <p:cTn id="54" fill="hold">
                            <p:stCondLst>
                              <p:cond delay="2000"/>
                            </p:stCondLst>
                            <p:childTnLst>
                              <p:par>
                                <p:cTn id="55" presetID="31" presetClass="exit" presetSubtype="0" fill="hold" nodeType="afterEffect">
                                  <p:stCondLst>
                                    <p:cond delay="0"/>
                                  </p:stCondLst>
                                  <p:childTnLst>
                                    <p:anim calcmode="lin" valueType="num">
                                      <p:cBhvr>
                                        <p:cTn id="56" dur="1000"/>
                                        <p:tgtEl>
                                          <p:spTgt spid="9"/>
                                        </p:tgtEl>
                                        <p:attrNameLst>
                                          <p:attrName>ppt_w</p:attrName>
                                        </p:attrNameLst>
                                      </p:cBhvr>
                                      <p:tavLst>
                                        <p:tav tm="0">
                                          <p:val>
                                            <p:strVal val="ppt_w"/>
                                          </p:val>
                                        </p:tav>
                                        <p:tav tm="100000">
                                          <p:val>
                                            <p:fltVal val="0"/>
                                          </p:val>
                                        </p:tav>
                                      </p:tavLst>
                                    </p:anim>
                                    <p:anim calcmode="lin" valueType="num">
                                      <p:cBhvr>
                                        <p:cTn id="57" dur="1000"/>
                                        <p:tgtEl>
                                          <p:spTgt spid="9"/>
                                        </p:tgtEl>
                                        <p:attrNameLst>
                                          <p:attrName>ppt_h</p:attrName>
                                        </p:attrNameLst>
                                      </p:cBhvr>
                                      <p:tavLst>
                                        <p:tav tm="0">
                                          <p:val>
                                            <p:strVal val="ppt_h"/>
                                          </p:val>
                                        </p:tav>
                                        <p:tav tm="100000">
                                          <p:val>
                                            <p:fltVal val="0"/>
                                          </p:val>
                                        </p:tav>
                                      </p:tavLst>
                                    </p:anim>
                                    <p:anim calcmode="lin" valueType="num">
                                      <p:cBhvr>
                                        <p:cTn id="58" dur="1000"/>
                                        <p:tgtEl>
                                          <p:spTgt spid="9"/>
                                        </p:tgtEl>
                                        <p:attrNameLst>
                                          <p:attrName>style.rotation</p:attrName>
                                        </p:attrNameLst>
                                      </p:cBhvr>
                                      <p:tavLst>
                                        <p:tav tm="0">
                                          <p:val>
                                            <p:fltVal val="0"/>
                                          </p:val>
                                        </p:tav>
                                        <p:tav tm="100000">
                                          <p:val>
                                            <p:fltVal val="90"/>
                                          </p:val>
                                        </p:tav>
                                      </p:tavLst>
                                    </p:anim>
                                    <p:animEffect transition="out" filter="fade">
                                      <p:cBhvr>
                                        <p:cTn id="59" dur="1000"/>
                                        <p:tgtEl>
                                          <p:spTgt spid="9"/>
                                        </p:tgtEl>
                                      </p:cBhvr>
                                    </p:animEffect>
                                    <p:set>
                                      <p:cBhvr>
                                        <p:cTn id="6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6" presetClass="emph" presetSubtype="0" fill="hold" nodeType="clickEffect">
                                  <p:stCondLst>
                                    <p:cond delay="0"/>
                                  </p:stCondLst>
                                  <p:childTnLst>
                                    <p:animScale>
                                      <p:cBhvr>
                                        <p:cTn id="65" dur="2000" fill="hold"/>
                                        <p:tgtEl>
                                          <p:spTgt spid="12"/>
                                        </p:tgtEl>
                                      </p:cBhvr>
                                      <p:by x="150000" y="150000"/>
                                    </p:animScale>
                                  </p:childTnLst>
                                </p:cTn>
                              </p:par>
                            </p:childTnLst>
                          </p:cTn>
                        </p:par>
                        <p:par>
                          <p:cTn id="66" fill="hold">
                            <p:stCondLst>
                              <p:cond delay="2000"/>
                            </p:stCondLst>
                            <p:childTnLst>
                              <p:par>
                                <p:cTn id="67" presetID="31" presetClass="exit" presetSubtype="0" fill="hold" nodeType="afterEffect">
                                  <p:stCondLst>
                                    <p:cond delay="0"/>
                                  </p:stCondLst>
                                  <p:childTnLst>
                                    <p:anim calcmode="lin" valueType="num">
                                      <p:cBhvr>
                                        <p:cTn id="68" dur="1000"/>
                                        <p:tgtEl>
                                          <p:spTgt spid="12"/>
                                        </p:tgtEl>
                                        <p:attrNameLst>
                                          <p:attrName>ppt_w</p:attrName>
                                        </p:attrNameLst>
                                      </p:cBhvr>
                                      <p:tavLst>
                                        <p:tav tm="0">
                                          <p:val>
                                            <p:strVal val="ppt_w"/>
                                          </p:val>
                                        </p:tav>
                                        <p:tav tm="100000">
                                          <p:val>
                                            <p:fltVal val="0"/>
                                          </p:val>
                                        </p:tav>
                                      </p:tavLst>
                                    </p:anim>
                                    <p:anim calcmode="lin" valueType="num">
                                      <p:cBhvr>
                                        <p:cTn id="69" dur="1000"/>
                                        <p:tgtEl>
                                          <p:spTgt spid="12"/>
                                        </p:tgtEl>
                                        <p:attrNameLst>
                                          <p:attrName>ppt_h</p:attrName>
                                        </p:attrNameLst>
                                      </p:cBhvr>
                                      <p:tavLst>
                                        <p:tav tm="0">
                                          <p:val>
                                            <p:strVal val="ppt_h"/>
                                          </p:val>
                                        </p:tav>
                                        <p:tav tm="100000">
                                          <p:val>
                                            <p:fltVal val="0"/>
                                          </p:val>
                                        </p:tav>
                                      </p:tavLst>
                                    </p:anim>
                                    <p:anim calcmode="lin" valueType="num">
                                      <p:cBhvr>
                                        <p:cTn id="70" dur="1000"/>
                                        <p:tgtEl>
                                          <p:spTgt spid="12"/>
                                        </p:tgtEl>
                                        <p:attrNameLst>
                                          <p:attrName>style.rotation</p:attrName>
                                        </p:attrNameLst>
                                      </p:cBhvr>
                                      <p:tavLst>
                                        <p:tav tm="0">
                                          <p:val>
                                            <p:fltVal val="0"/>
                                          </p:val>
                                        </p:tav>
                                        <p:tav tm="100000">
                                          <p:val>
                                            <p:fltVal val="90"/>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6" presetClass="emph" presetSubtype="0" fill="hold" nodeType="clickEffect">
                                  <p:stCondLst>
                                    <p:cond delay="0"/>
                                  </p:stCondLst>
                                  <p:childTnLst>
                                    <p:animScale>
                                      <p:cBhvr>
                                        <p:cTn id="77" dur="2000" fill="hold"/>
                                        <p:tgtEl>
                                          <p:spTgt spid="15"/>
                                        </p:tgtEl>
                                      </p:cBhvr>
                                      <p:by x="150000" y="150000"/>
                                    </p:animScale>
                                  </p:childTnLst>
                                </p:cTn>
                              </p:par>
                            </p:childTnLst>
                          </p:cTn>
                        </p:par>
                        <p:par>
                          <p:cTn id="78" fill="hold">
                            <p:stCondLst>
                              <p:cond delay="2000"/>
                            </p:stCondLst>
                            <p:childTnLst>
                              <p:par>
                                <p:cTn id="79" presetID="31" presetClass="exit" presetSubtype="0" fill="hold" nodeType="afterEffect">
                                  <p:stCondLst>
                                    <p:cond delay="0"/>
                                  </p:stCondLst>
                                  <p:childTnLst>
                                    <p:anim calcmode="lin" valueType="num">
                                      <p:cBhvr>
                                        <p:cTn id="80" dur="1000"/>
                                        <p:tgtEl>
                                          <p:spTgt spid="15"/>
                                        </p:tgtEl>
                                        <p:attrNameLst>
                                          <p:attrName>ppt_w</p:attrName>
                                        </p:attrNameLst>
                                      </p:cBhvr>
                                      <p:tavLst>
                                        <p:tav tm="0">
                                          <p:val>
                                            <p:strVal val="ppt_w"/>
                                          </p:val>
                                        </p:tav>
                                        <p:tav tm="100000">
                                          <p:val>
                                            <p:fltVal val="0"/>
                                          </p:val>
                                        </p:tav>
                                      </p:tavLst>
                                    </p:anim>
                                    <p:anim calcmode="lin" valueType="num">
                                      <p:cBhvr>
                                        <p:cTn id="81" dur="1000"/>
                                        <p:tgtEl>
                                          <p:spTgt spid="15"/>
                                        </p:tgtEl>
                                        <p:attrNameLst>
                                          <p:attrName>ppt_h</p:attrName>
                                        </p:attrNameLst>
                                      </p:cBhvr>
                                      <p:tavLst>
                                        <p:tav tm="0">
                                          <p:val>
                                            <p:strVal val="ppt_h"/>
                                          </p:val>
                                        </p:tav>
                                        <p:tav tm="100000">
                                          <p:val>
                                            <p:fltVal val="0"/>
                                          </p:val>
                                        </p:tav>
                                      </p:tavLst>
                                    </p:anim>
                                    <p:anim calcmode="lin" valueType="num">
                                      <p:cBhvr>
                                        <p:cTn id="82" dur="1000"/>
                                        <p:tgtEl>
                                          <p:spTgt spid="15"/>
                                        </p:tgtEl>
                                        <p:attrNameLst>
                                          <p:attrName>style.rotation</p:attrName>
                                        </p:attrNameLst>
                                      </p:cBhvr>
                                      <p:tavLst>
                                        <p:tav tm="0">
                                          <p:val>
                                            <p:fltVal val="0"/>
                                          </p:val>
                                        </p:tav>
                                        <p:tav tm="100000">
                                          <p:val>
                                            <p:fltVal val="90"/>
                                          </p:val>
                                        </p:tav>
                                      </p:tavLst>
                                    </p:anim>
                                    <p:animEffect transition="out" filter="fade">
                                      <p:cBhvr>
                                        <p:cTn id="83" dur="1000"/>
                                        <p:tgtEl>
                                          <p:spTgt spid="15"/>
                                        </p:tgtEl>
                                      </p:cBhvr>
                                    </p:animEffect>
                                    <p:set>
                                      <p:cBhvr>
                                        <p:cTn id="8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l="75171" t="30685" r="-20" b="38630"/>
          <a:stretch/>
        </p:blipFill>
        <p:spPr>
          <a:xfrm>
            <a:off x="304006" y="4724400"/>
            <a:ext cx="2057400" cy="2453302"/>
          </a:xfrm>
          <a:prstGeom prst="rect">
            <a:avLst/>
          </a:prstGeom>
        </p:spPr>
      </p:pic>
      <p:graphicFrame>
        <p:nvGraphicFramePr>
          <p:cNvPr id="5" name="Diagram 4"/>
          <p:cNvGraphicFramePr/>
          <p:nvPr>
            <p:extLst>
              <p:ext uri="{D42A27DB-BD31-4B8C-83A1-F6EECF244321}">
                <p14:modId xmlns:p14="http://schemas.microsoft.com/office/powerpoint/2010/main" val="2053018836"/>
              </p:ext>
            </p:extLst>
          </p:nvPr>
        </p:nvGraphicFramePr>
        <p:xfrm>
          <a:off x="4952206" y="914400"/>
          <a:ext cx="7315200" cy="58012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Cloud Callout 5"/>
          <p:cNvSpPr/>
          <p:nvPr/>
        </p:nvSpPr>
        <p:spPr>
          <a:xfrm>
            <a:off x="364664" y="577414"/>
            <a:ext cx="6705600" cy="2438400"/>
          </a:xfrm>
          <a:prstGeom prst="cloudCallout">
            <a:avLst>
              <a:gd name="adj1" fmla="val -31561"/>
              <a:gd name="adj2" fmla="val 12517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Times New Roman" pitchFamily="18" charset="0"/>
                <a:cs typeface="Times New Roman" pitchFamily="18" charset="0"/>
              </a:rPr>
              <a:t>Trong bài ‘‘Vằng trăng của ngoại</a:t>
            </a:r>
            <a:r>
              <a:rPr lang="vi-VN"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r>
              <a:rPr lang="vi-VN" sz="3200" dirty="0" smtClean="0">
                <a:latin typeface="Times New Roman" pitchFamily="18" charset="0"/>
                <a:cs typeface="Times New Roman" pitchFamily="18" charset="0"/>
              </a:rPr>
              <a:t>Nghỉ </a:t>
            </a:r>
            <a:r>
              <a:rPr lang="vi-VN" sz="3200" dirty="0">
                <a:latin typeface="Times New Roman" pitchFamily="18" charset="0"/>
                <a:cs typeface="Times New Roman" pitchFamily="18" charset="0"/>
              </a:rPr>
              <a:t>hè, ba má cho chị em My </a:t>
            </a:r>
            <a:r>
              <a:rPr lang="en-US" sz="3200" dirty="0" err="1" smtClean="0">
                <a:latin typeface="Times New Roman" pitchFamily="18" charset="0"/>
                <a:cs typeface="Times New Roman" pitchFamily="18" charset="0"/>
              </a:rPr>
              <a:t>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đâu</a:t>
            </a:r>
            <a:r>
              <a:rPr lang="en-US" sz="3200" dirty="0" smtClean="0">
                <a:latin typeface="Times New Roman" pitchFamily="18" charset="0"/>
                <a:cs typeface="Times New Roman" pitchFamily="18" charset="0"/>
              </a:rPr>
              <a:t>?</a:t>
            </a:r>
            <a:endParaRPr lang="vi-VN" sz="3200" dirty="0"/>
          </a:p>
        </p:txBody>
      </p:sp>
      <p:pic>
        <p:nvPicPr>
          <p:cNvPr id="4"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267406" y="1491814"/>
            <a:ext cx="609600" cy="609600"/>
          </a:xfrm>
          <a:prstGeom prst="rect">
            <a:avLst/>
          </a:prstGeom>
        </p:spPr>
      </p:pic>
    </p:spTree>
    <p:extLst>
      <p:ext uri="{BB962C8B-B14F-4D97-AF65-F5344CB8AC3E}">
        <p14:creationId xmlns:p14="http://schemas.microsoft.com/office/powerpoint/2010/main" val="193544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250" autoRev="1" fill="hold">
                                          <p:stCondLst>
                                            <p:cond delay="0"/>
                                          </p:stCondLst>
                                        </p:cTn>
                                        <p:tgtEl>
                                          <p:spTgt spid="6"/>
                                        </p:tgtEl>
                                        <p:attrNameLst>
                                          <p:attrName>ppt_w</p:attrName>
                                        </p:attrNameLst>
                                      </p:cBhvr>
                                    </p:anim>
                                    <p:anim by="(#ppt_w*0.50)" calcmode="lin" valueType="num">
                                      <p:cBhvr>
                                        <p:cTn id="16" dur="250" decel="50000" autoRev="1" fill="hold">
                                          <p:stCondLst>
                                            <p:cond delay="0"/>
                                          </p:stCondLst>
                                        </p:cTn>
                                        <p:tgtEl>
                                          <p:spTgt spid="6"/>
                                        </p:tgtEl>
                                        <p:attrNameLst>
                                          <p:attrName>ppt_x</p:attrName>
                                        </p:attrNameLst>
                                      </p:cBhvr>
                                    </p:anim>
                                    <p:anim from="(-#ppt_h/2)" to="(#ppt_y)" calcmode="lin" valueType="num">
                                      <p:cBhvr>
                                        <p:cTn id="17" dur="500" fill="hold">
                                          <p:stCondLst>
                                            <p:cond delay="0"/>
                                          </p:stCondLst>
                                        </p:cTn>
                                        <p:tgtEl>
                                          <p:spTgt spid="6"/>
                                        </p:tgtEl>
                                        <p:attrNameLst>
                                          <p:attrName>ppt_y</p:attrName>
                                        </p:attrNameLst>
                                      </p:cBhvr>
                                    </p:anim>
                                    <p:animRot by="21600000">
                                      <p:cBhvr>
                                        <p:cTn id="18" dur="500" fill="hold">
                                          <p:stCondLst>
                                            <p:cond delay="0"/>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graphicEl>
                                              <a:dgm id="{666E77F1-4CE3-4BB1-BD33-BEF6F9892FAA}"/>
                                            </p:graphicEl>
                                          </p:spTgt>
                                        </p:tgtEl>
                                        <p:attrNameLst>
                                          <p:attrName>style.visibility</p:attrName>
                                        </p:attrNameLst>
                                      </p:cBhvr>
                                      <p:to>
                                        <p:strVal val="visible"/>
                                      </p:to>
                                    </p:set>
                                    <p:animEffect transition="in" filter="fade">
                                      <p:cBhvr>
                                        <p:cTn id="23" dur="1000"/>
                                        <p:tgtEl>
                                          <p:spTgt spid="5">
                                            <p:graphicEl>
                                              <a:dgm id="{666E77F1-4CE3-4BB1-BD33-BEF6F9892FAA}"/>
                                            </p:graphicEl>
                                          </p:spTgt>
                                        </p:tgtEl>
                                      </p:cBhvr>
                                    </p:animEffect>
                                    <p:anim calcmode="lin" valueType="num">
                                      <p:cBhvr>
                                        <p:cTn id="24" dur="1000" fill="hold"/>
                                        <p:tgtEl>
                                          <p:spTgt spid="5">
                                            <p:graphicEl>
                                              <a:dgm id="{666E77F1-4CE3-4BB1-BD33-BEF6F9892FAA}"/>
                                            </p:graphicEl>
                                          </p:spTgt>
                                        </p:tgtEl>
                                        <p:attrNameLst>
                                          <p:attrName>ppt_x</p:attrName>
                                        </p:attrNameLst>
                                      </p:cBhvr>
                                      <p:tavLst>
                                        <p:tav tm="0">
                                          <p:val>
                                            <p:strVal val="#ppt_x"/>
                                          </p:val>
                                        </p:tav>
                                        <p:tav tm="100000">
                                          <p:val>
                                            <p:strVal val="#ppt_x"/>
                                          </p:val>
                                        </p:tav>
                                      </p:tavLst>
                                    </p:anim>
                                    <p:anim calcmode="lin" valueType="num">
                                      <p:cBhvr>
                                        <p:cTn id="25" dur="1000" fill="hold"/>
                                        <p:tgtEl>
                                          <p:spTgt spid="5">
                                            <p:graphicEl>
                                              <a:dgm id="{666E77F1-4CE3-4BB1-BD33-BEF6F9892FAA}"/>
                                            </p:graphicEl>
                                          </p:spTgt>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5">
                                            <p:graphicEl>
                                              <a:dgm id="{BDDC2B2A-913F-4D1C-AFBC-1CD768D8E4D8}"/>
                                            </p:graphicEl>
                                          </p:spTgt>
                                        </p:tgtEl>
                                        <p:attrNameLst>
                                          <p:attrName>style.visibility</p:attrName>
                                        </p:attrNameLst>
                                      </p:cBhvr>
                                      <p:to>
                                        <p:strVal val="visible"/>
                                      </p:to>
                                    </p:set>
                                    <p:animEffect transition="in" filter="fade">
                                      <p:cBhvr>
                                        <p:cTn id="29" dur="1000"/>
                                        <p:tgtEl>
                                          <p:spTgt spid="5">
                                            <p:graphicEl>
                                              <a:dgm id="{BDDC2B2A-913F-4D1C-AFBC-1CD768D8E4D8}"/>
                                            </p:graphicEl>
                                          </p:spTgt>
                                        </p:tgtEl>
                                      </p:cBhvr>
                                    </p:animEffect>
                                    <p:anim calcmode="lin" valueType="num">
                                      <p:cBhvr>
                                        <p:cTn id="30" dur="1000" fill="hold"/>
                                        <p:tgtEl>
                                          <p:spTgt spid="5">
                                            <p:graphicEl>
                                              <a:dgm id="{BDDC2B2A-913F-4D1C-AFBC-1CD768D8E4D8}"/>
                                            </p:graphicEl>
                                          </p:spTgt>
                                        </p:tgtEl>
                                        <p:attrNameLst>
                                          <p:attrName>ppt_x</p:attrName>
                                        </p:attrNameLst>
                                      </p:cBhvr>
                                      <p:tavLst>
                                        <p:tav tm="0">
                                          <p:val>
                                            <p:strVal val="#ppt_x"/>
                                          </p:val>
                                        </p:tav>
                                        <p:tav tm="100000">
                                          <p:val>
                                            <p:strVal val="#ppt_x"/>
                                          </p:val>
                                        </p:tav>
                                      </p:tavLst>
                                    </p:anim>
                                    <p:anim calcmode="lin" valueType="num">
                                      <p:cBhvr>
                                        <p:cTn id="31" dur="1000" fill="hold"/>
                                        <p:tgtEl>
                                          <p:spTgt spid="5">
                                            <p:graphicEl>
                                              <a:dgm id="{BDDC2B2A-913F-4D1C-AFBC-1CD768D8E4D8}"/>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graphicEl>
                                              <a:dgm id="{696C6ACF-2ED1-460D-9A18-00F80408DE25}"/>
                                            </p:graphicEl>
                                          </p:spTgt>
                                        </p:tgtEl>
                                        <p:attrNameLst>
                                          <p:attrName>style.visibility</p:attrName>
                                        </p:attrNameLst>
                                      </p:cBhvr>
                                      <p:to>
                                        <p:strVal val="visible"/>
                                      </p:to>
                                    </p:set>
                                    <p:animEffect transition="in" filter="fade">
                                      <p:cBhvr>
                                        <p:cTn id="34" dur="1000"/>
                                        <p:tgtEl>
                                          <p:spTgt spid="5">
                                            <p:graphicEl>
                                              <a:dgm id="{696C6ACF-2ED1-460D-9A18-00F80408DE25}"/>
                                            </p:graphicEl>
                                          </p:spTgt>
                                        </p:tgtEl>
                                      </p:cBhvr>
                                    </p:animEffect>
                                    <p:anim calcmode="lin" valueType="num">
                                      <p:cBhvr>
                                        <p:cTn id="35" dur="1000" fill="hold"/>
                                        <p:tgtEl>
                                          <p:spTgt spid="5">
                                            <p:graphicEl>
                                              <a:dgm id="{696C6ACF-2ED1-460D-9A18-00F80408DE25}"/>
                                            </p:graphicEl>
                                          </p:spTgt>
                                        </p:tgtEl>
                                        <p:attrNameLst>
                                          <p:attrName>ppt_x</p:attrName>
                                        </p:attrNameLst>
                                      </p:cBhvr>
                                      <p:tavLst>
                                        <p:tav tm="0">
                                          <p:val>
                                            <p:strVal val="#ppt_x"/>
                                          </p:val>
                                        </p:tav>
                                        <p:tav tm="100000">
                                          <p:val>
                                            <p:strVal val="#ppt_x"/>
                                          </p:val>
                                        </p:tav>
                                      </p:tavLst>
                                    </p:anim>
                                    <p:anim calcmode="lin" valueType="num">
                                      <p:cBhvr>
                                        <p:cTn id="36" dur="1000" fill="hold"/>
                                        <p:tgtEl>
                                          <p:spTgt spid="5">
                                            <p:graphicEl>
                                              <a:dgm id="{696C6ACF-2ED1-460D-9A18-00F80408DE25}"/>
                                            </p:graphicEl>
                                          </p:spTgt>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5">
                                            <p:graphicEl>
                                              <a:dgm id="{256A3E5B-D5C4-465D-AA06-7E4AA6811228}"/>
                                            </p:graphicEl>
                                          </p:spTgt>
                                        </p:tgtEl>
                                        <p:attrNameLst>
                                          <p:attrName>style.visibility</p:attrName>
                                        </p:attrNameLst>
                                      </p:cBhvr>
                                      <p:to>
                                        <p:strVal val="visible"/>
                                      </p:to>
                                    </p:set>
                                    <p:animEffect transition="in" filter="fade">
                                      <p:cBhvr>
                                        <p:cTn id="40" dur="1000"/>
                                        <p:tgtEl>
                                          <p:spTgt spid="5">
                                            <p:graphicEl>
                                              <a:dgm id="{256A3E5B-D5C4-465D-AA06-7E4AA6811228}"/>
                                            </p:graphicEl>
                                          </p:spTgt>
                                        </p:tgtEl>
                                      </p:cBhvr>
                                    </p:animEffect>
                                    <p:anim calcmode="lin" valueType="num">
                                      <p:cBhvr>
                                        <p:cTn id="41" dur="1000" fill="hold"/>
                                        <p:tgtEl>
                                          <p:spTgt spid="5">
                                            <p:graphicEl>
                                              <a:dgm id="{256A3E5B-D5C4-465D-AA06-7E4AA6811228}"/>
                                            </p:graphicEl>
                                          </p:spTgt>
                                        </p:tgtEl>
                                        <p:attrNameLst>
                                          <p:attrName>ppt_x</p:attrName>
                                        </p:attrNameLst>
                                      </p:cBhvr>
                                      <p:tavLst>
                                        <p:tav tm="0">
                                          <p:val>
                                            <p:strVal val="#ppt_x"/>
                                          </p:val>
                                        </p:tav>
                                        <p:tav tm="100000">
                                          <p:val>
                                            <p:strVal val="#ppt_x"/>
                                          </p:val>
                                        </p:tav>
                                      </p:tavLst>
                                    </p:anim>
                                    <p:anim calcmode="lin" valueType="num">
                                      <p:cBhvr>
                                        <p:cTn id="42" dur="1000" fill="hold"/>
                                        <p:tgtEl>
                                          <p:spTgt spid="5">
                                            <p:graphicEl>
                                              <a:dgm id="{256A3E5B-D5C4-465D-AA06-7E4AA6811228}"/>
                                            </p:graphic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
                                            <p:graphicEl>
                                              <a:dgm id="{14451FAD-7B61-4EB2-91A3-5C456F542BF6}"/>
                                            </p:graphicEl>
                                          </p:spTgt>
                                        </p:tgtEl>
                                        <p:attrNameLst>
                                          <p:attrName>style.visibility</p:attrName>
                                        </p:attrNameLst>
                                      </p:cBhvr>
                                      <p:to>
                                        <p:strVal val="visible"/>
                                      </p:to>
                                    </p:set>
                                    <p:animEffect transition="in" filter="fade">
                                      <p:cBhvr>
                                        <p:cTn id="45" dur="1000"/>
                                        <p:tgtEl>
                                          <p:spTgt spid="5">
                                            <p:graphicEl>
                                              <a:dgm id="{14451FAD-7B61-4EB2-91A3-5C456F542BF6}"/>
                                            </p:graphicEl>
                                          </p:spTgt>
                                        </p:tgtEl>
                                      </p:cBhvr>
                                    </p:animEffect>
                                    <p:anim calcmode="lin" valueType="num">
                                      <p:cBhvr>
                                        <p:cTn id="46" dur="1000" fill="hold"/>
                                        <p:tgtEl>
                                          <p:spTgt spid="5">
                                            <p:graphicEl>
                                              <a:dgm id="{14451FAD-7B61-4EB2-91A3-5C456F542BF6}"/>
                                            </p:graphicEl>
                                          </p:spTgt>
                                        </p:tgtEl>
                                        <p:attrNameLst>
                                          <p:attrName>ppt_x</p:attrName>
                                        </p:attrNameLst>
                                      </p:cBhvr>
                                      <p:tavLst>
                                        <p:tav tm="0">
                                          <p:val>
                                            <p:strVal val="#ppt_x"/>
                                          </p:val>
                                        </p:tav>
                                        <p:tav tm="100000">
                                          <p:val>
                                            <p:strVal val="#ppt_x"/>
                                          </p:val>
                                        </p:tav>
                                      </p:tavLst>
                                    </p:anim>
                                    <p:anim calcmode="lin" valueType="num">
                                      <p:cBhvr>
                                        <p:cTn id="47" dur="1000" fill="hold"/>
                                        <p:tgtEl>
                                          <p:spTgt spid="5">
                                            <p:graphicEl>
                                              <a:dgm id="{14451FAD-7B61-4EB2-91A3-5C456F542BF6}"/>
                                            </p:graphicEl>
                                          </p:spTgt>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2" presetClass="entr" presetSubtype="0" fill="hold" grpId="0" nodeType="afterEffect">
                                  <p:stCondLst>
                                    <p:cond delay="0"/>
                                  </p:stCondLst>
                                  <p:childTnLst>
                                    <p:set>
                                      <p:cBhvr>
                                        <p:cTn id="50" dur="1" fill="hold">
                                          <p:stCondLst>
                                            <p:cond delay="0"/>
                                          </p:stCondLst>
                                        </p:cTn>
                                        <p:tgtEl>
                                          <p:spTgt spid="5">
                                            <p:graphicEl>
                                              <a:dgm id="{F086D05F-6BF1-40C7-B9D3-819B17EF5810}"/>
                                            </p:graphicEl>
                                          </p:spTgt>
                                        </p:tgtEl>
                                        <p:attrNameLst>
                                          <p:attrName>style.visibility</p:attrName>
                                        </p:attrNameLst>
                                      </p:cBhvr>
                                      <p:to>
                                        <p:strVal val="visible"/>
                                      </p:to>
                                    </p:set>
                                    <p:animEffect transition="in" filter="fade">
                                      <p:cBhvr>
                                        <p:cTn id="51" dur="1000"/>
                                        <p:tgtEl>
                                          <p:spTgt spid="5">
                                            <p:graphicEl>
                                              <a:dgm id="{F086D05F-6BF1-40C7-B9D3-819B17EF5810}"/>
                                            </p:graphicEl>
                                          </p:spTgt>
                                        </p:tgtEl>
                                      </p:cBhvr>
                                    </p:animEffect>
                                    <p:anim calcmode="lin" valueType="num">
                                      <p:cBhvr>
                                        <p:cTn id="52" dur="1000" fill="hold"/>
                                        <p:tgtEl>
                                          <p:spTgt spid="5">
                                            <p:graphicEl>
                                              <a:dgm id="{F086D05F-6BF1-40C7-B9D3-819B17EF5810}"/>
                                            </p:graphicEl>
                                          </p:spTgt>
                                        </p:tgtEl>
                                        <p:attrNameLst>
                                          <p:attrName>ppt_x</p:attrName>
                                        </p:attrNameLst>
                                      </p:cBhvr>
                                      <p:tavLst>
                                        <p:tav tm="0">
                                          <p:val>
                                            <p:strVal val="#ppt_x"/>
                                          </p:val>
                                        </p:tav>
                                        <p:tav tm="100000">
                                          <p:val>
                                            <p:strVal val="#ppt_x"/>
                                          </p:val>
                                        </p:tav>
                                      </p:tavLst>
                                    </p:anim>
                                    <p:anim calcmode="lin" valueType="num">
                                      <p:cBhvr>
                                        <p:cTn id="53" dur="1000" fill="hold"/>
                                        <p:tgtEl>
                                          <p:spTgt spid="5">
                                            <p:graphicEl>
                                              <a:dgm id="{F086D05F-6BF1-40C7-B9D3-819B17EF5810}"/>
                                            </p:graphic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
                                            <p:graphicEl>
                                              <a:dgm id="{99E3CB67-6AEF-47B5-81E8-B755817A25A3}"/>
                                            </p:graphicEl>
                                          </p:spTgt>
                                        </p:tgtEl>
                                        <p:attrNameLst>
                                          <p:attrName>style.visibility</p:attrName>
                                        </p:attrNameLst>
                                      </p:cBhvr>
                                      <p:to>
                                        <p:strVal val="visible"/>
                                      </p:to>
                                    </p:set>
                                    <p:animEffect transition="in" filter="fade">
                                      <p:cBhvr>
                                        <p:cTn id="56" dur="1000"/>
                                        <p:tgtEl>
                                          <p:spTgt spid="5">
                                            <p:graphicEl>
                                              <a:dgm id="{99E3CB67-6AEF-47B5-81E8-B755817A25A3}"/>
                                            </p:graphicEl>
                                          </p:spTgt>
                                        </p:tgtEl>
                                      </p:cBhvr>
                                    </p:animEffect>
                                    <p:anim calcmode="lin" valueType="num">
                                      <p:cBhvr>
                                        <p:cTn id="57" dur="1000" fill="hold"/>
                                        <p:tgtEl>
                                          <p:spTgt spid="5">
                                            <p:graphicEl>
                                              <a:dgm id="{99E3CB67-6AEF-47B5-81E8-B755817A25A3}"/>
                                            </p:graphicEl>
                                          </p:spTgt>
                                        </p:tgtEl>
                                        <p:attrNameLst>
                                          <p:attrName>ppt_x</p:attrName>
                                        </p:attrNameLst>
                                      </p:cBhvr>
                                      <p:tavLst>
                                        <p:tav tm="0">
                                          <p:val>
                                            <p:strVal val="#ppt_x"/>
                                          </p:val>
                                        </p:tav>
                                        <p:tav tm="100000">
                                          <p:val>
                                            <p:strVal val="#ppt_x"/>
                                          </p:val>
                                        </p:tav>
                                      </p:tavLst>
                                    </p:anim>
                                    <p:anim calcmode="lin" valueType="num">
                                      <p:cBhvr>
                                        <p:cTn id="58" dur="1000" fill="hold"/>
                                        <p:tgtEl>
                                          <p:spTgt spid="5">
                                            <p:graphicEl>
                                              <a:dgm id="{99E3CB67-6AEF-47B5-81E8-B755817A25A3}"/>
                                            </p:graphic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5">
                                            <p:graphicEl>
                                              <a:dgm id="{4DA11A6E-7BDA-4D9B-BCCD-9B57AACFCC63}"/>
                                            </p:graphicEl>
                                          </p:spTgt>
                                        </p:tgtEl>
                                        <p:attrNameLst>
                                          <p:attrName>style.visibility</p:attrName>
                                        </p:attrNameLst>
                                      </p:cBhvr>
                                      <p:to>
                                        <p:strVal val="visible"/>
                                      </p:to>
                                    </p:set>
                                    <p:animEffect transition="in" filter="fade">
                                      <p:cBhvr>
                                        <p:cTn id="61" dur="1000"/>
                                        <p:tgtEl>
                                          <p:spTgt spid="5">
                                            <p:graphicEl>
                                              <a:dgm id="{4DA11A6E-7BDA-4D9B-BCCD-9B57AACFCC63}"/>
                                            </p:graphicEl>
                                          </p:spTgt>
                                        </p:tgtEl>
                                      </p:cBhvr>
                                    </p:animEffect>
                                    <p:anim calcmode="lin" valueType="num">
                                      <p:cBhvr>
                                        <p:cTn id="62" dur="1000" fill="hold"/>
                                        <p:tgtEl>
                                          <p:spTgt spid="5">
                                            <p:graphicEl>
                                              <a:dgm id="{4DA11A6E-7BDA-4D9B-BCCD-9B57AACFCC63}"/>
                                            </p:graphicEl>
                                          </p:spTgt>
                                        </p:tgtEl>
                                        <p:attrNameLst>
                                          <p:attrName>ppt_x</p:attrName>
                                        </p:attrNameLst>
                                      </p:cBhvr>
                                      <p:tavLst>
                                        <p:tav tm="0">
                                          <p:val>
                                            <p:strVal val="#ppt_x"/>
                                          </p:val>
                                        </p:tav>
                                        <p:tav tm="100000">
                                          <p:val>
                                            <p:strVal val="#ppt_x"/>
                                          </p:val>
                                        </p:tav>
                                      </p:tavLst>
                                    </p:anim>
                                    <p:anim calcmode="lin" valueType="num">
                                      <p:cBhvr>
                                        <p:cTn id="63" dur="1000" fill="hold"/>
                                        <p:tgtEl>
                                          <p:spTgt spid="5">
                                            <p:graphicEl>
                                              <a:dgm id="{4DA11A6E-7BDA-4D9B-BCCD-9B57AACFCC63}"/>
                                            </p:graphic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1" nodeType="clickEffect">
                                  <p:stCondLst>
                                    <p:cond delay="0"/>
                                  </p:stCondLst>
                                  <p:childTnLst>
                                    <p:anim calcmode="lin" valueType="num">
                                      <p:cBhvr>
                                        <p:cTn id="67" dur="500"/>
                                        <p:tgtEl>
                                          <p:spTgt spid="5">
                                            <p:graphicEl>
                                              <a:dgm id="{BDDC2B2A-913F-4D1C-AFBC-1CD768D8E4D8}"/>
                                            </p:graphicEl>
                                          </p:spTgt>
                                        </p:tgtEl>
                                        <p:attrNameLst>
                                          <p:attrName>ppt_w</p:attrName>
                                        </p:attrNameLst>
                                      </p:cBhvr>
                                      <p:tavLst>
                                        <p:tav tm="0">
                                          <p:val>
                                            <p:strVal val="ppt_w"/>
                                          </p:val>
                                        </p:tav>
                                        <p:tav tm="100000">
                                          <p:val>
                                            <p:fltVal val="0"/>
                                          </p:val>
                                        </p:tav>
                                      </p:tavLst>
                                    </p:anim>
                                    <p:anim calcmode="lin" valueType="num">
                                      <p:cBhvr>
                                        <p:cTn id="68" dur="500"/>
                                        <p:tgtEl>
                                          <p:spTgt spid="5">
                                            <p:graphicEl>
                                              <a:dgm id="{BDDC2B2A-913F-4D1C-AFBC-1CD768D8E4D8}"/>
                                            </p:graphicEl>
                                          </p:spTgt>
                                        </p:tgtEl>
                                        <p:attrNameLst>
                                          <p:attrName>ppt_h</p:attrName>
                                        </p:attrNameLst>
                                      </p:cBhvr>
                                      <p:tavLst>
                                        <p:tav tm="0">
                                          <p:val>
                                            <p:strVal val="ppt_h"/>
                                          </p:val>
                                        </p:tav>
                                        <p:tav tm="100000">
                                          <p:val>
                                            <p:fltVal val="0"/>
                                          </p:val>
                                        </p:tav>
                                      </p:tavLst>
                                    </p:anim>
                                    <p:animEffect transition="out" filter="fade">
                                      <p:cBhvr>
                                        <p:cTn id="69" dur="500"/>
                                        <p:tgtEl>
                                          <p:spTgt spid="5">
                                            <p:graphicEl>
                                              <a:dgm id="{BDDC2B2A-913F-4D1C-AFBC-1CD768D8E4D8}"/>
                                            </p:graphicEl>
                                          </p:spTgt>
                                        </p:tgtEl>
                                      </p:cBhvr>
                                    </p:animEffect>
                                    <p:set>
                                      <p:cBhvr>
                                        <p:cTn id="70" dur="1" fill="hold">
                                          <p:stCondLst>
                                            <p:cond delay="499"/>
                                          </p:stCondLst>
                                        </p:cTn>
                                        <p:tgtEl>
                                          <p:spTgt spid="5">
                                            <p:graphicEl>
                                              <a:dgm id="{BDDC2B2A-913F-4D1C-AFBC-1CD768D8E4D8}"/>
                                            </p:graphicEl>
                                          </p:spTgt>
                                        </p:tgtEl>
                                        <p:attrNameLst>
                                          <p:attrName>style.visibility</p:attrName>
                                        </p:attrNameLst>
                                      </p:cBhvr>
                                      <p:to>
                                        <p:strVal val="hidden"/>
                                      </p:to>
                                    </p:set>
                                  </p:childTnLst>
                                </p:cTn>
                              </p:par>
                              <p:par>
                                <p:cTn id="71" presetID="53" presetClass="exit" presetSubtype="32" fill="hold" grpId="1" nodeType="withEffect">
                                  <p:stCondLst>
                                    <p:cond delay="0"/>
                                  </p:stCondLst>
                                  <p:childTnLst>
                                    <p:anim calcmode="lin" valueType="num">
                                      <p:cBhvr>
                                        <p:cTn id="72" dur="500"/>
                                        <p:tgtEl>
                                          <p:spTgt spid="5">
                                            <p:graphicEl>
                                              <a:dgm id="{696C6ACF-2ED1-460D-9A18-00F80408DE25}"/>
                                            </p:graphicEl>
                                          </p:spTgt>
                                        </p:tgtEl>
                                        <p:attrNameLst>
                                          <p:attrName>ppt_w</p:attrName>
                                        </p:attrNameLst>
                                      </p:cBhvr>
                                      <p:tavLst>
                                        <p:tav tm="0">
                                          <p:val>
                                            <p:strVal val="ppt_w"/>
                                          </p:val>
                                        </p:tav>
                                        <p:tav tm="100000">
                                          <p:val>
                                            <p:fltVal val="0"/>
                                          </p:val>
                                        </p:tav>
                                      </p:tavLst>
                                    </p:anim>
                                    <p:anim calcmode="lin" valueType="num">
                                      <p:cBhvr>
                                        <p:cTn id="73" dur="500"/>
                                        <p:tgtEl>
                                          <p:spTgt spid="5">
                                            <p:graphicEl>
                                              <a:dgm id="{696C6ACF-2ED1-460D-9A18-00F80408DE25}"/>
                                            </p:graphicEl>
                                          </p:spTgt>
                                        </p:tgtEl>
                                        <p:attrNameLst>
                                          <p:attrName>ppt_h</p:attrName>
                                        </p:attrNameLst>
                                      </p:cBhvr>
                                      <p:tavLst>
                                        <p:tav tm="0">
                                          <p:val>
                                            <p:strVal val="ppt_h"/>
                                          </p:val>
                                        </p:tav>
                                        <p:tav tm="100000">
                                          <p:val>
                                            <p:fltVal val="0"/>
                                          </p:val>
                                        </p:tav>
                                      </p:tavLst>
                                    </p:anim>
                                    <p:animEffect transition="out" filter="fade">
                                      <p:cBhvr>
                                        <p:cTn id="74" dur="500"/>
                                        <p:tgtEl>
                                          <p:spTgt spid="5">
                                            <p:graphicEl>
                                              <a:dgm id="{696C6ACF-2ED1-460D-9A18-00F80408DE25}"/>
                                            </p:graphicEl>
                                          </p:spTgt>
                                        </p:tgtEl>
                                      </p:cBhvr>
                                    </p:animEffect>
                                    <p:set>
                                      <p:cBhvr>
                                        <p:cTn id="75" dur="1" fill="hold">
                                          <p:stCondLst>
                                            <p:cond delay="499"/>
                                          </p:stCondLst>
                                        </p:cTn>
                                        <p:tgtEl>
                                          <p:spTgt spid="5">
                                            <p:graphicEl>
                                              <a:dgm id="{696C6ACF-2ED1-460D-9A18-00F80408DE25}"/>
                                            </p:graphicEl>
                                          </p:spTgt>
                                        </p:tgtEl>
                                        <p:attrNameLst>
                                          <p:attrName>style.visibility</p:attrName>
                                        </p:attrNameLst>
                                      </p:cBhvr>
                                      <p:to>
                                        <p:strVal val="hidden"/>
                                      </p:to>
                                    </p:set>
                                  </p:childTnLst>
                                </p:cTn>
                              </p:par>
                            </p:childTnLst>
                          </p:cTn>
                        </p:par>
                        <p:par>
                          <p:cTn id="76" fill="hold">
                            <p:stCondLst>
                              <p:cond delay="500"/>
                            </p:stCondLst>
                            <p:childTnLst>
                              <p:par>
                                <p:cTn id="77" presetID="53" presetClass="exit" presetSubtype="32" fill="hold" grpId="1" nodeType="afterEffect">
                                  <p:stCondLst>
                                    <p:cond delay="0"/>
                                  </p:stCondLst>
                                  <p:childTnLst>
                                    <p:anim calcmode="lin" valueType="num">
                                      <p:cBhvr>
                                        <p:cTn id="78" dur="500"/>
                                        <p:tgtEl>
                                          <p:spTgt spid="5">
                                            <p:graphicEl>
                                              <a:dgm id="{256A3E5B-D5C4-465D-AA06-7E4AA6811228}"/>
                                            </p:graphicEl>
                                          </p:spTgt>
                                        </p:tgtEl>
                                        <p:attrNameLst>
                                          <p:attrName>ppt_w</p:attrName>
                                        </p:attrNameLst>
                                      </p:cBhvr>
                                      <p:tavLst>
                                        <p:tav tm="0">
                                          <p:val>
                                            <p:strVal val="ppt_w"/>
                                          </p:val>
                                        </p:tav>
                                        <p:tav tm="100000">
                                          <p:val>
                                            <p:fltVal val="0"/>
                                          </p:val>
                                        </p:tav>
                                      </p:tavLst>
                                    </p:anim>
                                    <p:anim calcmode="lin" valueType="num">
                                      <p:cBhvr>
                                        <p:cTn id="79" dur="500"/>
                                        <p:tgtEl>
                                          <p:spTgt spid="5">
                                            <p:graphicEl>
                                              <a:dgm id="{256A3E5B-D5C4-465D-AA06-7E4AA6811228}"/>
                                            </p:graphicEl>
                                          </p:spTgt>
                                        </p:tgtEl>
                                        <p:attrNameLst>
                                          <p:attrName>ppt_h</p:attrName>
                                        </p:attrNameLst>
                                      </p:cBhvr>
                                      <p:tavLst>
                                        <p:tav tm="0">
                                          <p:val>
                                            <p:strVal val="ppt_h"/>
                                          </p:val>
                                        </p:tav>
                                        <p:tav tm="100000">
                                          <p:val>
                                            <p:fltVal val="0"/>
                                          </p:val>
                                        </p:tav>
                                      </p:tavLst>
                                    </p:anim>
                                    <p:animEffect transition="out" filter="fade">
                                      <p:cBhvr>
                                        <p:cTn id="80" dur="500"/>
                                        <p:tgtEl>
                                          <p:spTgt spid="5">
                                            <p:graphicEl>
                                              <a:dgm id="{256A3E5B-D5C4-465D-AA06-7E4AA6811228}"/>
                                            </p:graphicEl>
                                          </p:spTgt>
                                        </p:tgtEl>
                                      </p:cBhvr>
                                    </p:animEffect>
                                    <p:set>
                                      <p:cBhvr>
                                        <p:cTn id="81" dur="1" fill="hold">
                                          <p:stCondLst>
                                            <p:cond delay="499"/>
                                          </p:stCondLst>
                                        </p:cTn>
                                        <p:tgtEl>
                                          <p:spTgt spid="5">
                                            <p:graphicEl>
                                              <a:dgm id="{256A3E5B-D5C4-465D-AA06-7E4AA6811228}"/>
                                            </p:graphicEl>
                                          </p:spTgt>
                                        </p:tgtEl>
                                        <p:attrNameLst>
                                          <p:attrName>style.visibility</p:attrName>
                                        </p:attrNameLst>
                                      </p:cBhvr>
                                      <p:to>
                                        <p:strVal val="hidden"/>
                                      </p:to>
                                    </p:set>
                                  </p:childTnLst>
                                </p:cTn>
                              </p:par>
                              <p:par>
                                <p:cTn id="82" presetID="53" presetClass="exit" presetSubtype="32" fill="hold" grpId="1" nodeType="withEffect">
                                  <p:stCondLst>
                                    <p:cond delay="0"/>
                                  </p:stCondLst>
                                  <p:childTnLst>
                                    <p:anim calcmode="lin" valueType="num">
                                      <p:cBhvr>
                                        <p:cTn id="83" dur="500"/>
                                        <p:tgtEl>
                                          <p:spTgt spid="5">
                                            <p:graphicEl>
                                              <a:dgm id="{14451FAD-7B61-4EB2-91A3-5C456F542BF6}"/>
                                            </p:graphicEl>
                                          </p:spTgt>
                                        </p:tgtEl>
                                        <p:attrNameLst>
                                          <p:attrName>ppt_w</p:attrName>
                                        </p:attrNameLst>
                                      </p:cBhvr>
                                      <p:tavLst>
                                        <p:tav tm="0">
                                          <p:val>
                                            <p:strVal val="ppt_w"/>
                                          </p:val>
                                        </p:tav>
                                        <p:tav tm="100000">
                                          <p:val>
                                            <p:fltVal val="0"/>
                                          </p:val>
                                        </p:tav>
                                      </p:tavLst>
                                    </p:anim>
                                    <p:anim calcmode="lin" valueType="num">
                                      <p:cBhvr>
                                        <p:cTn id="84" dur="500"/>
                                        <p:tgtEl>
                                          <p:spTgt spid="5">
                                            <p:graphicEl>
                                              <a:dgm id="{14451FAD-7B61-4EB2-91A3-5C456F542BF6}"/>
                                            </p:graphicEl>
                                          </p:spTgt>
                                        </p:tgtEl>
                                        <p:attrNameLst>
                                          <p:attrName>ppt_h</p:attrName>
                                        </p:attrNameLst>
                                      </p:cBhvr>
                                      <p:tavLst>
                                        <p:tav tm="0">
                                          <p:val>
                                            <p:strVal val="ppt_h"/>
                                          </p:val>
                                        </p:tav>
                                        <p:tav tm="100000">
                                          <p:val>
                                            <p:fltVal val="0"/>
                                          </p:val>
                                        </p:tav>
                                      </p:tavLst>
                                    </p:anim>
                                    <p:animEffect transition="out" filter="fade">
                                      <p:cBhvr>
                                        <p:cTn id="85" dur="500"/>
                                        <p:tgtEl>
                                          <p:spTgt spid="5">
                                            <p:graphicEl>
                                              <a:dgm id="{14451FAD-7B61-4EB2-91A3-5C456F542BF6}"/>
                                            </p:graphicEl>
                                          </p:spTgt>
                                        </p:tgtEl>
                                      </p:cBhvr>
                                    </p:animEffect>
                                    <p:set>
                                      <p:cBhvr>
                                        <p:cTn id="86" dur="1" fill="hold">
                                          <p:stCondLst>
                                            <p:cond delay="499"/>
                                          </p:stCondLst>
                                        </p:cTn>
                                        <p:tgtEl>
                                          <p:spTgt spid="5">
                                            <p:graphicEl>
                                              <a:dgm id="{14451FAD-7B61-4EB2-91A3-5C456F542BF6}"/>
                                            </p:graphicEl>
                                          </p:spTgt>
                                        </p:tgtEl>
                                        <p:attrNameLst>
                                          <p:attrName>style.visibility</p:attrName>
                                        </p:attrNameLst>
                                      </p:cBhvr>
                                      <p:to>
                                        <p:strVal val="hidden"/>
                                      </p:to>
                                    </p:set>
                                  </p:childTnLst>
                                </p:cTn>
                              </p:par>
                            </p:childTnLst>
                          </p:cTn>
                        </p:par>
                        <p:par>
                          <p:cTn id="87" fill="hold">
                            <p:stCondLst>
                              <p:cond delay="1000"/>
                            </p:stCondLst>
                            <p:childTnLst>
                              <p:par>
                                <p:cTn id="88" presetID="53" presetClass="exit" presetSubtype="32" fill="hold" grpId="1" nodeType="afterEffect">
                                  <p:stCondLst>
                                    <p:cond delay="0"/>
                                  </p:stCondLst>
                                  <p:childTnLst>
                                    <p:anim calcmode="lin" valueType="num">
                                      <p:cBhvr>
                                        <p:cTn id="89" dur="500"/>
                                        <p:tgtEl>
                                          <p:spTgt spid="5">
                                            <p:graphicEl>
                                              <a:dgm id="{F086D05F-6BF1-40C7-B9D3-819B17EF5810}"/>
                                            </p:graphicEl>
                                          </p:spTgt>
                                        </p:tgtEl>
                                        <p:attrNameLst>
                                          <p:attrName>ppt_w</p:attrName>
                                        </p:attrNameLst>
                                      </p:cBhvr>
                                      <p:tavLst>
                                        <p:tav tm="0">
                                          <p:val>
                                            <p:strVal val="ppt_w"/>
                                          </p:val>
                                        </p:tav>
                                        <p:tav tm="100000">
                                          <p:val>
                                            <p:fltVal val="0"/>
                                          </p:val>
                                        </p:tav>
                                      </p:tavLst>
                                    </p:anim>
                                    <p:anim calcmode="lin" valueType="num">
                                      <p:cBhvr>
                                        <p:cTn id="90" dur="500"/>
                                        <p:tgtEl>
                                          <p:spTgt spid="5">
                                            <p:graphicEl>
                                              <a:dgm id="{F086D05F-6BF1-40C7-B9D3-819B17EF5810}"/>
                                            </p:graphicEl>
                                          </p:spTgt>
                                        </p:tgtEl>
                                        <p:attrNameLst>
                                          <p:attrName>ppt_h</p:attrName>
                                        </p:attrNameLst>
                                      </p:cBhvr>
                                      <p:tavLst>
                                        <p:tav tm="0">
                                          <p:val>
                                            <p:strVal val="ppt_h"/>
                                          </p:val>
                                        </p:tav>
                                        <p:tav tm="100000">
                                          <p:val>
                                            <p:fltVal val="0"/>
                                          </p:val>
                                        </p:tav>
                                      </p:tavLst>
                                    </p:anim>
                                    <p:animEffect transition="out" filter="fade">
                                      <p:cBhvr>
                                        <p:cTn id="91" dur="500"/>
                                        <p:tgtEl>
                                          <p:spTgt spid="5">
                                            <p:graphicEl>
                                              <a:dgm id="{F086D05F-6BF1-40C7-B9D3-819B17EF5810}"/>
                                            </p:graphicEl>
                                          </p:spTgt>
                                        </p:tgtEl>
                                      </p:cBhvr>
                                    </p:animEffect>
                                    <p:set>
                                      <p:cBhvr>
                                        <p:cTn id="92" dur="1" fill="hold">
                                          <p:stCondLst>
                                            <p:cond delay="499"/>
                                          </p:stCondLst>
                                        </p:cTn>
                                        <p:tgtEl>
                                          <p:spTgt spid="5">
                                            <p:graphicEl>
                                              <a:dgm id="{F086D05F-6BF1-40C7-B9D3-819B17EF5810}"/>
                                            </p:graphicEl>
                                          </p:spTgt>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5">
                                            <p:graphicEl>
                                              <a:dgm id="{99E3CB67-6AEF-47B5-81E8-B755817A25A3}"/>
                                            </p:graphicEl>
                                          </p:spTgt>
                                        </p:tgtEl>
                                        <p:attrNameLst>
                                          <p:attrName>ppt_w</p:attrName>
                                        </p:attrNameLst>
                                      </p:cBhvr>
                                      <p:tavLst>
                                        <p:tav tm="0">
                                          <p:val>
                                            <p:strVal val="ppt_w"/>
                                          </p:val>
                                        </p:tav>
                                        <p:tav tm="100000">
                                          <p:val>
                                            <p:fltVal val="0"/>
                                          </p:val>
                                        </p:tav>
                                      </p:tavLst>
                                    </p:anim>
                                    <p:anim calcmode="lin" valueType="num">
                                      <p:cBhvr>
                                        <p:cTn id="95" dur="500"/>
                                        <p:tgtEl>
                                          <p:spTgt spid="5">
                                            <p:graphicEl>
                                              <a:dgm id="{99E3CB67-6AEF-47B5-81E8-B755817A25A3}"/>
                                            </p:graphicEl>
                                          </p:spTgt>
                                        </p:tgtEl>
                                        <p:attrNameLst>
                                          <p:attrName>ppt_h</p:attrName>
                                        </p:attrNameLst>
                                      </p:cBhvr>
                                      <p:tavLst>
                                        <p:tav tm="0">
                                          <p:val>
                                            <p:strVal val="ppt_h"/>
                                          </p:val>
                                        </p:tav>
                                        <p:tav tm="100000">
                                          <p:val>
                                            <p:fltVal val="0"/>
                                          </p:val>
                                        </p:tav>
                                      </p:tavLst>
                                    </p:anim>
                                    <p:animEffect transition="out" filter="fade">
                                      <p:cBhvr>
                                        <p:cTn id="96" dur="500"/>
                                        <p:tgtEl>
                                          <p:spTgt spid="5">
                                            <p:graphicEl>
                                              <a:dgm id="{99E3CB67-6AEF-47B5-81E8-B755817A25A3}"/>
                                            </p:graphicEl>
                                          </p:spTgt>
                                        </p:tgtEl>
                                      </p:cBhvr>
                                    </p:animEffect>
                                    <p:set>
                                      <p:cBhvr>
                                        <p:cTn id="97" dur="1" fill="hold">
                                          <p:stCondLst>
                                            <p:cond delay="499"/>
                                          </p:stCondLst>
                                        </p:cTn>
                                        <p:tgtEl>
                                          <p:spTgt spid="5">
                                            <p:graphicEl>
                                              <a:dgm id="{99E3CB67-6AEF-47B5-81E8-B755817A25A3}"/>
                                            </p:graphicEl>
                                          </p:spTgt>
                                        </p:tgtEl>
                                        <p:attrNameLst>
                                          <p:attrName>style.visibility</p:attrName>
                                        </p:attrNameLst>
                                      </p:cBhvr>
                                      <p:to>
                                        <p:strVal val="hidden"/>
                                      </p:to>
                                    </p:set>
                                  </p:childTnLst>
                                </p:cTn>
                              </p:par>
                              <p:par>
                                <p:cTn id="98" presetID="53" presetClass="exit" presetSubtype="32" fill="hold" grpId="1" nodeType="withEffect">
                                  <p:stCondLst>
                                    <p:cond delay="0"/>
                                  </p:stCondLst>
                                  <p:childTnLst>
                                    <p:anim calcmode="lin" valueType="num">
                                      <p:cBhvr>
                                        <p:cTn id="99" dur="500"/>
                                        <p:tgtEl>
                                          <p:spTgt spid="5">
                                            <p:graphicEl>
                                              <a:dgm id="{4DA11A6E-7BDA-4D9B-BCCD-9B57AACFCC63}"/>
                                            </p:graphicEl>
                                          </p:spTgt>
                                        </p:tgtEl>
                                        <p:attrNameLst>
                                          <p:attrName>ppt_w</p:attrName>
                                        </p:attrNameLst>
                                      </p:cBhvr>
                                      <p:tavLst>
                                        <p:tav tm="0">
                                          <p:val>
                                            <p:strVal val="ppt_w"/>
                                          </p:val>
                                        </p:tav>
                                        <p:tav tm="100000">
                                          <p:val>
                                            <p:fltVal val="0"/>
                                          </p:val>
                                        </p:tav>
                                      </p:tavLst>
                                    </p:anim>
                                    <p:anim calcmode="lin" valueType="num">
                                      <p:cBhvr>
                                        <p:cTn id="100" dur="500"/>
                                        <p:tgtEl>
                                          <p:spTgt spid="5">
                                            <p:graphicEl>
                                              <a:dgm id="{4DA11A6E-7BDA-4D9B-BCCD-9B57AACFCC63}"/>
                                            </p:graphicEl>
                                          </p:spTgt>
                                        </p:tgtEl>
                                        <p:attrNameLst>
                                          <p:attrName>ppt_h</p:attrName>
                                        </p:attrNameLst>
                                      </p:cBhvr>
                                      <p:tavLst>
                                        <p:tav tm="0">
                                          <p:val>
                                            <p:strVal val="ppt_h"/>
                                          </p:val>
                                        </p:tav>
                                        <p:tav tm="100000">
                                          <p:val>
                                            <p:fltVal val="0"/>
                                          </p:val>
                                        </p:tav>
                                      </p:tavLst>
                                    </p:anim>
                                    <p:animEffect transition="out" filter="fade">
                                      <p:cBhvr>
                                        <p:cTn id="101" dur="500"/>
                                        <p:tgtEl>
                                          <p:spTgt spid="5">
                                            <p:graphicEl>
                                              <a:dgm id="{4DA11A6E-7BDA-4D9B-BCCD-9B57AACFCC63}"/>
                                            </p:graphicEl>
                                          </p:spTgt>
                                        </p:tgtEl>
                                      </p:cBhvr>
                                    </p:animEffect>
                                    <p:set>
                                      <p:cBhvr>
                                        <p:cTn id="102" dur="1" fill="hold">
                                          <p:stCondLst>
                                            <p:cond delay="499"/>
                                          </p:stCondLst>
                                        </p:cTn>
                                        <p:tgtEl>
                                          <p:spTgt spid="5">
                                            <p:graphicEl>
                                              <a:dgm id="{4DA11A6E-7BDA-4D9B-BCCD-9B57AACFCC63}"/>
                                            </p:graphicEl>
                                          </p:spTgt>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3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4"/>
                </p:tgtEl>
              </p:cMediaNode>
            </p:audio>
          </p:childTnLst>
        </p:cTn>
      </p:par>
    </p:tnLst>
    <p:bldLst>
      <p:bldGraphic spid="5" grpId="0" uiExpand="1">
        <p:bldSub>
          <a:bldDgm bld="one"/>
        </p:bldSub>
      </p:bldGraphic>
      <p:bldGraphic spid="5" grpId="1" uiExpand="1">
        <p:bldSub>
          <a:bldDgm bld="one"/>
        </p:bldSub>
      </p:bldGraphic>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3" name="Picture 2">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l="52383" r="22768" b="66352"/>
          <a:stretch/>
        </p:blipFill>
        <p:spPr>
          <a:xfrm>
            <a:off x="0" y="4850056"/>
            <a:ext cx="1635418" cy="2138424"/>
          </a:xfrm>
          <a:prstGeom prst="rect">
            <a:avLst/>
          </a:prstGeom>
        </p:spPr>
      </p:pic>
      <p:sp>
        <p:nvSpPr>
          <p:cNvPr id="5" name="Cloud Callout 4"/>
          <p:cNvSpPr/>
          <p:nvPr/>
        </p:nvSpPr>
        <p:spPr>
          <a:xfrm>
            <a:off x="151606" y="19050"/>
            <a:ext cx="5486400" cy="3333750"/>
          </a:xfrm>
          <a:prstGeom prst="cloudCallout">
            <a:avLst>
              <a:gd name="adj1" fmla="val -34451"/>
              <a:gd name="adj2" fmla="val 101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Times New Roman" pitchFamily="18" charset="0"/>
                <a:cs typeface="Times New Roman" pitchFamily="18" charset="0"/>
              </a:rPr>
              <a:t>Trong bài ‘‘Vằng trăng của ngoại</a:t>
            </a:r>
            <a:r>
              <a:rPr lang="vi-VN" sz="3600" dirty="0" smtClean="0">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Hằng </a:t>
            </a:r>
            <a:r>
              <a:rPr lang="vi-VN" sz="3600" dirty="0">
                <a:latin typeface="Times New Roman" pitchFamily="18" charset="0"/>
                <a:cs typeface="Times New Roman" pitchFamily="18" charset="0"/>
              </a:rPr>
              <a:t>ngày, ba ông cháu làm gì?</a:t>
            </a:r>
            <a:endParaRPr lang="vi-VN" sz="3600" dirty="0"/>
          </a:p>
        </p:txBody>
      </p:sp>
      <p:graphicFrame>
        <p:nvGraphicFramePr>
          <p:cNvPr id="7" name="Diagram 6"/>
          <p:cNvGraphicFramePr/>
          <p:nvPr>
            <p:extLst>
              <p:ext uri="{D42A27DB-BD31-4B8C-83A1-F6EECF244321}">
                <p14:modId xmlns:p14="http://schemas.microsoft.com/office/powerpoint/2010/main" val="3516198900"/>
              </p:ext>
            </p:extLst>
          </p:nvPr>
        </p:nvGraphicFramePr>
        <p:xfrm>
          <a:off x="3809206" y="1121079"/>
          <a:ext cx="9601200" cy="58674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267406" y="1491814"/>
            <a:ext cx="609600" cy="609600"/>
          </a:xfrm>
          <a:prstGeom prst="rect">
            <a:avLst/>
          </a:prstGeom>
        </p:spPr>
      </p:pic>
    </p:spTree>
    <p:extLst>
      <p:ext uri="{BB962C8B-B14F-4D97-AF65-F5344CB8AC3E}">
        <p14:creationId xmlns:p14="http://schemas.microsoft.com/office/powerpoint/2010/main" val="357238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3F196DF5-C7E6-4A4F-8EFE-3E1AE3E59FB4}"/>
                                            </p:graphicEl>
                                          </p:spTgt>
                                        </p:tgtEl>
                                        <p:attrNameLst>
                                          <p:attrName>style.visibility</p:attrName>
                                        </p:attrNameLst>
                                      </p:cBhvr>
                                      <p:to>
                                        <p:strVal val="visible"/>
                                      </p:to>
                                    </p:set>
                                    <p:animEffect transition="in" filter="fade">
                                      <p:cBhvr>
                                        <p:cTn id="22" dur="500"/>
                                        <p:tgtEl>
                                          <p:spTgt spid="7">
                                            <p:graphicEl>
                                              <a:dgm id="{3F196DF5-C7E6-4A4F-8EFE-3E1AE3E59FB4}"/>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graphicEl>
                                              <a:dgm id="{DA4B5F01-A316-437B-B88C-E28FC9E405B9}"/>
                                            </p:graphicEl>
                                          </p:spTgt>
                                        </p:tgtEl>
                                        <p:attrNameLst>
                                          <p:attrName>style.visibility</p:attrName>
                                        </p:attrNameLst>
                                      </p:cBhvr>
                                      <p:to>
                                        <p:strVal val="visible"/>
                                      </p:to>
                                    </p:set>
                                    <p:animEffect transition="in" filter="fade">
                                      <p:cBhvr>
                                        <p:cTn id="25" dur="500"/>
                                        <p:tgtEl>
                                          <p:spTgt spid="7">
                                            <p:graphicEl>
                                              <a:dgm id="{DA4B5F01-A316-437B-B88C-E28FC9E405B9}"/>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graphicEl>
                                              <a:dgm id="{96C6D37D-3AC3-47D0-A7FC-953838D7D856}"/>
                                            </p:graphicEl>
                                          </p:spTgt>
                                        </p:tgtEl>
                                        <p:attrNameLst>
                                          <p:attrName>style.visibility</p:attrName>
                                        </p:attrNameLst>
                                      </p:cBhvr>
                                      <p:to>
                                        <p:strVal val="visible"/>
                                      </p:to>
                                    </p:set>
                                    <p:animEffect transition="in" filter="fade">
                                      <p:cBhvr>
                                        <p:cTn id="28" dur="500"/>
                                        <p:tgtEl>
                                          <p:spTgt spid="7">
                                            <p:graphicEl>
                                              <a:dgm id="{96C6D37D-3AC3-47D0-A7FC-953838D7D856}"/>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graphicEl>
                                              <a:dgm id="{EFFFD007-2FD2-4B98-8EEF-F3C8704C0923}"/>
                                            </p:graphicEl>
                                          </p:spTgt>
                                        </p:tgtEl>
                                        <p:attrNameLst>
                                          <p:attrName>style.visibility</p:attrName>
                                        </p:attrNameLst>
                                      </p:cBhvr>
                                      <p:to>
                                        <p:strVal val="visible"/>
                                      </p:to>
                                    </p:set>
                                    <p:animEffect transition="in" filter="fade">
                                      <p:cBhvr>
                                        <p:cTn id="31" dur="500"/>
                                        <p:tgtEl>
                                          <p:spTgt spid="7">
                                            <p:graphicEl>
                                              <a:dgm id="{EFFFD007-2FD2-4B98-8EEF-F3C8704C0923}"/>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graphicEl>
                                              <a:dgm id="{AA9E1EE2-EDE6-4C64-9EFF-8D8319303F0C}"/>
                                            </p:graphicEl>
                                          </p:spTgt>
                                        </p:tgtEl>
                                        <p:attrNameLst>
                                          <p:attrName>style.visibility</p:attrName>
                                        </p:attrNameLst>
                                      </p:cBhvr>
                                      <p:to>
                                        <p:strVal val="visible"/>
                                      </p:to>
                                    </p:set>
                                    <p:animEffect transition="in" filter="fade">
                                      <p:cBhvr>
                                        <p:cTn id="34" dur="500"/>
                                        <p:tgtEl>
                                          <p:spTgt spid="7">
                                            <p:graphicEl>
                                              <a:dgm id="{AA9E1EE2-EDE6-4C64-9EFF-8D8319303F0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1" nodeType="clickEffect">
                                  <p:stCondLst>
                                    <p:cond delay="0"/>
                                  </p:stCondLst>
                                  <p:childTnLst>
                                    <p:anim calcmode="lin" valueType="num">
                                      <p:cBhvr>
                                        <p:cTn id="38" dur="1000"/>
                                        <p:tgtEl>
                                          <p:spTgt spid="7">
                                            <p:graphicEl>
                                              <a:dgm id="{3F196DF5-C7E6-4A4F-8EFE-3E1AE3E59FB4}"/>
                                            </p:graphicEl>
                                          </p:spTgt>
                                        </p:tgtEl>
                                        <p:attrNameLst>
                                          <p:attrName>ppt_w</p:attrName>
                                        </p:attrNameLst>
                                      </p:cBhvr>
                                      <p:tavLst>
                                        <p:tav tm="0">
                                          <p:val>
                                            <p:strVal val="ppt_w"/>
                                          </p:val>
                                        </p:tav>
                                        <p:tav tm="100000">
                                          <p:val>
                                            <p:fltVal val="0"/>
                                          </p:val>
                                        </p:tav>
                                      </p:tavLst>
                                    </p:anim>
                                    <p:anim calcmode="lin" valueType="num">
                                      <p:cBhvr>
                                        <p:cTn id="39" dur="1000"/>
                                        <p:tgtEl>
                                          <p:spTgt spid="7">
                                            <p:graphicEl>
                                              <a:dgm id="{3F196DF5-C7E6-4A4F-8EFE-3E1AE3E59FB4}"/>
                                            </p:graphicEl>
                                          </p:spTgt>
                                        </p:tgtEl>
                                        <p:attrNameLst>
                                          <p:attrName>ppt_h</p:attrName>
                                        </p:attrNameLst>
                                      </p:cBhvr>
                                      <p:tavLst>
                                        <p:tav tm="0">
                                          <p:val>
                                            <p:strVal val="ppt_h"/>
                                          </p:val>
                                        </p:tav>
                                        <p:tav tm="100000">
                                          <p:val>
                                            <p:fltVal val="0"/>
                                          </p:val>
                                        </p:tav>
                                      </p:tavLst>
                                    </p:anim>
                                    <p:anim calcmode="lin" valueType="num">
                                      <p:cBhvr>
                                        <p:cTn id="40" dur="1000"/>
                                        <p:tgtEl>
                                          <p:spTgt spid="7">
                                            <p:graphicEl>
                                              <a:dgm id="{3F196DF5-C7E6-4A4F-8EFE-3E1AE3E59FB4}"/>
                                            </p:graphicEl>
                                          </p:spTgt>
                                        </p:tgtEl>
                                        <p:attrNameLst>
                                          <p:attrName>style.rotation</p:attrName>
                                        </p:attrNameLst>
                                      </p:cBhvr>
                                      <p:tavLst>
                                        <p:tav tm="0">
                                          <p:val>
                                            <p:fltVal val="0"/>
                                          </p:val>
                                        </p:tav>
                                        <p:tav tm="100000">
                                          <p:val>
                                            <p:fltVal val="90"/>
                                          </p:val>
                                        </p:tav>
                                      </p:tavLst>
                                    </p:anim>
                                    <p:animEffect transition="out" filter="fade">
                                      <p:cBhvr>
                                        <p:cTn id="41" dur="1000"/>
                                        <p:tgtEl>
                                          <p:spTgt spid="7">
                                            <p:graphicEl>
                                              <a:dgm id="{3F196DF5-C7E6-4A4F-8EFE-3E1AE3E59FB4}"/>
                                            </p:graphicEl>
                                          </p:spTgt>
                                        </p:tgtEl>
                                      </p:cBhvr>
                                    </p:animEffect>
                                    <p:set>
                                      <p:cBhvr>
                                        <p:cTn id="42" dur="1" fill="hold">
                                          <p:stCondLst>
                                            <p:cond delay="999"/>
                                          </p:stCondLst>
                                        </p:cTn>
                                        <p:tgtEl>
                                          <p:spTgt spid="7">
                                            <p:graphicEl>
                                              <a:dgm id="{3F196DF5-C7E6-4A4F-8EFE-3E1AE3E59FB4}"/>
                                            </p:graphicEl>
                                          </p:spTgt>
                                        </p:tgtEl>
                                        <p:attrNameLst>
                                          <p:attrName>style.visibility</p:attrName>
                                        </p:attrNameLst>
                                      </p:cBhvr>
                                      <p:to>
                                        <p:strVal val="hidden"/>
                                      </p:to>
                                    </p:set>
                                  </p:childTnLst>
                                </p:cTn>
                              </p:par>
                              <p:par>
                                <p:cTn id="43" presetID="31" presetClass="exit" presetSubtype="0" fill="hold" grpId="1" nodeType="withEffect">
                                  <p:stCondLst>
                                    <p:cond delay="0"/>
                                  </p:stCondLst>
                                  <p:childTnLst>
                                    <p:anim calcmode="lin" valueType="num">
                                      <p:cBhvr>
                                        <p:cTn id="44" dur="1000"/>
                                        <p:tgtEl>
                                          <p:spTgt spid="7">
                                            <p:graphicEl>
                                              <a:dgm id="{96C6D37D-3AC3-47D0-A7FC-953838D7D856}"/>
                                            </p:graphicEl>
                                          </p:spTgt>
                                        </p:tgtEl>
                                        <p:attrNameLst>
                                          <p:attrName>ppt_w</p:attrName>
                                        </p:attrNameLst>
                                      </p:cBhvr>
                                      <p:tavLst>
                                        <p:tav tm="0">
                                          <p:val>
                                            <p:strVal val="ppt_w"/>
                                          </p:val>
                                        </p:tav>
                                        <p:tav tm="100000">
                                          <p:val>
                                            <p:fltVal val="0"/>
                                          </p:val>
                                        </p:tav>
                                      </p:tavLst>
                                    </p:anim>
                                    <p:anim calcmode="lin" valueType="num">
                                      <p:cBhvr>
                                        <p:cTn id="45" dur="1000"/>
                                        <p:tgtEl>
                                          <p:spTgt spid="7">
                                            <p:graphicEl>
                                              <a:dgm id="{96C6D37D-3AC3-47D0-A7FC-953838D7D856}"/>
                                            </p:graphicEl>
                                          </p:spTgt>
                                        </p:tgtEl>
                                        <p:attrNameLst>
                                          <p:attrName>ppt_h</p:attrName>
                                        </p:attrNameLst>
                                      </p:cBhvr>
                                      <p:tavLst>
                                        <p:tav tm="0">
                                          <p:val>
                                            <p:strVal val="ppt_h"/>
                                          </p:val>
                                        </p:tav>
                                        <p:tav tm="100000">
                                          <p:val>
                                            <p:fltVal val="0"/>
                                          </p:val>
                                        </p:tav>
                                      </p:tavLst>
                                    </p:anim>
                                    <p:anim calcmode="lin" valueType="num">
                                      <p:cBhvr>
                                        <p:cTn id="46" dur="1000"/>
                                        <p:tgtEl>
                                          <p:spTgt spid="7">
                                            <p:graphicEl>
                                              <a:dgm id="{96C6D37D-3AC3-47D0-A7FC-953838D7D856}"/>
                                            </p:graphicEl>
                                          </p:spTgt>
                                        </p:tgtEl>
                                        <p:attrNameLst>
                                          <p:attrName>style.rotation</p:attrName>
                                        </p:attrNameLst>
                                      </p:cBhvr>
                                      <p:tavLst>
                                        <p:tav tm="0">
                                          <p:val>
                                            <p:fltVal val="0"/>
                                          </p:val>
                                        </p:tav>
                                        <p:tav tm="100000">
                                          <p:val>
                                            <p:fltVal val="90"/>
                                          </p:val>
                                        </p:tav>
                                      </p:tavLst>
                                    </p:anim>
                                    <p:animEffect transition="out" filter="fade">
                                      <p:cBhvr>
                                        <p:cTn id="47" dur="1000"/>
                                        <p:tgtEl>
                                          <p:spTgt spid="7">
                                            <p:graphicEl>
                                              <a:dgm id="{96C6D37D-3AC3-47D0-A7FC-953838D7D856}"/>
                                            </p:graphicEl>
                                          </p:spTgt>
                                        </p:tgtEl>
                                      </p:cBhvr>
                                    </p:animEffect>
                                    <p:set>
                                      <p:cBhvr>
                                        <p:cTn id="48" dur="1" fill="hold">
                                          <p:stCondLst>
                                            <p:cond delay="999"/>
                                          </p:stCondLst>
                                        </p:cTn>
                                        <p:tgtEl>
                                          <p:spTgt spid="7">
                                            <p:graphicEl>
                                              <a:dgm id="{96C6D37D-3AC3-47D0-A7FC-953838D7D856}"/>
                                            </p:graphicEl>
                                          </p:spTgt>
                                        </p:tgtEl>
                                        <p:attrNameLst>
                                          <p:attrName>style.visibility</p:attrName>
                                        </p:attrNameLst>
                                      </p:cBhvr>
                                      <p:to>
                                        <p:strVal val="hidden"/>
                                      </p:to>
                                    </p:set>
                                  </p:childTnLst>
                                </p:cTn>
                              </p:par>
                              <p:par>
                                <p:cTn id="49" presetID="31" presetClass="exit" presetSubtype="0" fill="hold" grpId="1" nodeType="withEffect">
                                  <p:stCondLst>
                                    <p:cond delay="0"/>
                                  </p:stCondLst>
                                  <p:childTnLst>
                                    <p:anim calcmode="lin" valueType="num">
                                      <p:cBhvr>
                                        <p:cTn id="50" dur="1000"/>
                                        <p:tgtEl>
                                          <p:spTgt spid="7">
                                            <p:graphicEl>
                                              <a:dgm id="{EFFFD007-2FD2-4B98-8EEF-F3C8704C0923}"/>
                                            </p:graphicEl>
                                          </p:spTgt>
                                        </p:tgtEl>
                                        <p:attrNameLst>
                                          <p:attrName>ppt_w</p:attrName>
                                        </p:attrNameLst>
                                      </p:cBhvr>
                                      <p:tavLst>
                                        <p:tav tm="0">
                                          <p:val>
                                            <p:strVal val="ppt_w"/>
                                          </p:val>
                                        </p:tav>
                                        <p:tav tm="100000">
                                          <p:val>
                                            <p:fltVal val="0"/>
                                          </p:val>
                                        </p:tav>
                                      </p:tavLst>
                                    </p:anim>
                                    <p:anim calcmode="lin" valueType="num">
                                      <p:cBhvr>
                                        <p:cTn id="51" dur="1000"/>
                                        <p:tgtEl>
                                          <p:spTgt spid="7">
                                            <p:graphicEl>
                                              <a:dgm id="{EFFFD007-2FD2-4B98-8EEF-F3C8704C0923}"/>
                                            </p:graphicEl>
                                          </p:spTgt>
                                        </p:tgtEl>
                                        <p:attrNameLst>
                                          <p:attrName>ppt_h</p:attrName>
                                        </p:attrNameLst>
                                      </p:cBhvr>
                                      <p:tavLst>
                                        <p:tav tm="0">
                                          <p:val>
                                            <p:strVal val="ppt_h"/>
                                          </p:val>
                                        </p:tav>
                                        <p:tav tm="100000">
                                          <p:val>
                                            <p:fltVal val="0"/>
                                          </p:val>
                                        </p:tav>
                                      </p:tavLst>
                                    </p:anim>
                                    <p:anim calcmode="lin" valueType="num">
                                      <p:cBhvr>
                                        <p:cTn id="52" dur="1000"/>
                                        <p:tgtEl>
                                          <p:spTgt spid="7">
                                            <p:graphicEl>
                                              <a:dgm id="{EFFFD007-2FD2-4B98-8EEF-F3C8704C0923}"/>
                                            </p:graphicEl>
                                          </p:spTgt>
                                        </p:tgtEl>
                                        <p:attrNameLst>
                                          <p:attrName>style.rotation</p:attrName>
                                        </p:attrNameLst>
                                      </p:cBhvr>
                                      <p:tavLst>
                                        <p:tav tm="0">
                                          <p:val>
                                            <p:fltVal val="0"/>
                                          </p:val>
                                        </p:tav>
                                        <p:tav tm="100000">
                                          <p:val>
                                            <p:fltVal val="90"/>
                                          </p:val>
                                        </p:tav>
                                      </p:tavLst>
                                    </p:anim>
                                    <p:animEffect transition="out" filter="fade">
                                      <p:cBhvr>
                                        <p:cTn id="53" dur="1000"/>
                                        <p:tgtEl>
                                          <p:spTgt spid="7">
                                            <p:graphicEl>
                                              <a:dgm id="{EFFFD007-2FD2-4B98-8EEF-F3C8704C0923}"/>
                                            </p:graphicEl>
                                          </p:spTgt>
                                        </p:tgtEl>
                                      </p:cBhvr>
                                    </p:animEffect>
                                    <p:set>
                                      <p:cBhvr>
                                        <p:cTn id="54" dur="1" fill="hold">
                                          <p:stCondLst>
                                            <p:cond delay="999"/>
                                          </p:stCondLst>
                                        </p:cTn>
                                        <p:tgtEl>
                                          <p:spTgt spid="7">
                                            <p:graphicEl>
                                              <a:dgm id="{EFFFD007-2FD2-4B98-8EEF-F3C8704C0923}"/>
                                            </p:graphicEl>
                                          </p:spTgt>
                                        </p:tgtEl>
                                        <p:attrNameLst>
                                          <p:attrName>style.visibility</p:attrName>
                                        </p:attrNameLst>
                                      </p:cBhvr>
                                      <p:to>
                                        <p:strVal val="hidden"/>
                                      </p:to>
                                    </p:set>
                                  </p:childTnLst>
                                </p:cTn>
                              </p:par>
                              <p:par>
                                <p:cTn id="55" presetID="31" presetClass="exit" presetSubtype="0" fill="hold" grpId="1" nodeType="withEffect">
                                  <p:stCondLst>
                                    <p:cond delay="0"/>
                                  </p:stCondLst>
                                  <p:childTnLst>
                                    <p:anim calcmode="lin" valueType="num">
                                      <p:cBhvr>
                                        <p:cTn id="56" dur="1000"/>
                                        <p:tgtEl>
                                          <p:spTgt spid="7">
                                            <p:graphicEl>
                                              <a:dgm id="{AA9E1EE2-EDE6-4C64-9EFF-8D8319303F0C}"/>
                                            </p:graphicEl>
                                          </p:spTgt>
                                        </p:tgtEl>
                                        <p:attrNameLst>
                                          <p:attrName>ppt_w</p:attrName>
                                        </p:attrNameLst>
                                      </p:cBhvr>
                                      <p:tavLst>
                                        <p:tav tm="0">
                                          <p:val>
                                            <p:strVal val="ppt_w"/>
                                          </p:val>
                                        </p:tav>
                                        <p:tav tm="100000">
                                          <p:val>
                                            <p:fltVal val="0"/>
                                          </p:val>
                                        </p:tav>
                                      </p:tavLst>
                                    </p:anim>
                                    <p:anim calcmode="lin" valueType="num">
                                      <p:cBhvr>
                                        <p:cTn id="57" dur="1000"/>
                                        <p:tgtEl>
                                          <p:spTgt spid="7">
                                            <p:graphicEl>
                                              <a:dgm id="{AA9E1EE2-EDE6-4C64-9EFF-8D8319303F0C}"/>
                                            </p:graphicEl>
                                          </p:spTgt>
                                        </p:tgtEl>
                                        <p:attrNameLst>
                                          <p:attrName>ppt_h</p:attrName>
                                        </p:attrNameLst>
                                      </p:cBhvr>
                                      <p:tavLst>
                                        <p:tav tm="0">
                                          <p:val>
                                            <p:strVal val="ppt_h"/>
                                          </p:val>
                                        </p:tav>
                                        <p:tav tm="100000">
                                          <p:val>
                                            <p:fltVal val="0"/>
                                          </p:val>
                                        </p:tav>
                                      </p:tavLst>
                                    </p:anim>
                                    <p:anim calcmode="lin" valueType="num">
                                      <p:cBhvr>
                                        <p:cTn id="58" dur="1000"/>
                                        <p:tgtEl>
                                          <p:spTgt spid="7">
                                            <p:graphicEl>
                                              <a:dgm id="{AA9E1EE2-EDE6-4C64-9EFF-8D8319303F0C}"/>
                                            </p:graphicEl>
                                          </p:spTgt>
                                        </p:tgtEl>
                                        <p:attrNameLst>
                                          <p:attrName>style.rotation</p:attrName>
                                        </p:attrNameLst>
                                      </p:cBhvr>
                                      <p:tavLst>
                                        <p:tav tm="0">
                                          <p:val>
                                            <p:fltVal val="0"/>
                                          </p:val>
                                        </p:tav>
                                        <p:tav tm="100000">
                                          <p:val>
                                            <p:fltVal val="90"/>
                                          </p:val>
                                        </p:tav>
                                      </p:tavLst>
                                    </p:anim>
                                    <p:animEffect transition="out" filter="fade">
                                      <p:cBhvr>
                                        <p:cTn id="59" dur="1000"/>
                                        <p:tgtEl>
                                          <p:spTgt spid="7">
                                            <p:graphicEl>
                                              <a:dgm id="{AA9E1EE2-EDE6-4C64-9EFF-8D8319303F0C}"/>
                                            </p:graphicEl>
                                          </p:spTgt>
                                        </p:tgtEl>
                                      </p:cBhvr>
                                    </p:animEffect>
                                    <p:set>
                                      <p:cBhvr>
                                        <p:cTn id="60" dur="1" fill="hold">
                                          <p:stCondLst>
                                            <p:cond delay="999"/>
                                          </p:stCondLst>
                                        </p:cTn>
                                        <p:tgtEl>
                                          <p:spTgt spid="7">
                                            <p:graphicEl>
                                              <a:dgm id="{AA9E1EE2-EDE6-4C64-9EFF-8D8319303F0C}"/>
                                            </p:graphicEl>
                                          </p:spTgt>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34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
                </p:tgtEl>
              </p:cMediaNode>
            </p:audio>
          </p:childTnLst>
        </p:cTn>
      </p:par>
    </p:tnLst>
    <p:bldLst>
      <p:bldP spid="5" grpId="0" animBg="1"/>
      <p:bldGraphic spid="7" grpId="0" uiExpand="1">
        <p:bldSub>
          <a:bldDgm bld="one"/>
        </p:bldSub>
      </p:bldGraphic>
      <p:bldGraphic spid="7" grpId="1"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3" name="Picture 2">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l="50000" t="65586" r="25151" b="66"/>
          <a:stretch/>
        </p:blipFill>
        <p:spPr>
          <a:xfrm>
            <a:off x="151606" y="4540059"/>
            <a:ext cx="1752600" cy="2339335"/>
          </a:xfrm>
          <a:prstGeom prst="rect">
            <a:avLst/>
          </a:prstGeom>
        </p:spPr>
      </p:pic>
      <p:sp>
        <p:nvSpPr>
          <p:cNvPr id="4" name="Cloud Callout 3"/>
          <p:cNvSpPr/>
          <p:nvPr/>
        </p:nvSpPr>
        <p:spPr>
          <a:xfrm>
            <a:off x="0" y="0"/>
            <a:ext cx="6781006" cy="2793304"/>
          </a:xfrm>
          <a:prstGeom prst="cloudCallout">
            <a:avLst>
              <a:gd name="adj1" fmla="val -24221"/>
              <a:gd name="adj2" fmla="val 108620"/>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chemeClr val="bg1"/>
                </a:solidFill>
                <a:latin typeface="Times New Roman" pitchFamily="18" charset="0"/>
                <a:cs typeface="Times New Roman" pitchFamily="18" charset="0"/>
              </a:rPr>
              <a:t>Trong bài ‘‘Vằng trăng của ngoại</a:t>
            </a:r>
            <a:r>
              <a:rPr lang="vi-VN" sz="3200" b="1" dirty="0" smtClean="0">
                <a:solidFill>
                  <a:schemeClr val="bg1"/>
                </a:solidFill>
                <a:latin typeface="Times New Roman" pitchFamily="18" charset="0"/>
                <a:cs typeface="Times New Roman" pitchFamily="18" charset="0"/>
              </a:rPr>
              <a:t>’’.</a:t>
            </a:r>
            <a:r>
              <a:rPr lang="en-US" sz="3200" b="1" dirty="0" smtClean="0">
                <a:solidFill>
                  <a:schemeClr val="bg1"/>
                </a:solidFill>
                <a:latin typeface="Times New Roman" pitchFamily="18" charset="0"/>
                <a:cs typeface="Times New Roman" pitchFamily="18" charset="0"/>
              </a:rPr>
              <a:t> </a:t>
            </a:r>
            <a:r>
              <a:rPr lang="vi-VN" sz="3200" b="1" dirty="0" smtClean="0">
                <a:solidFill>
                  <a:schemeClr val="bg1"/>
                </a:solidFill>
                <a:latin typeface="Times New Roman" pitchFamily="18" charset="0"/>
                <a:cs typeface="Times New Roman" pitchFamily="18" charset="0"/>
              </a:rPr>
              <a:t>Quần </a:t>
            </a:r>
            <a:r>
              <a:rPr lang="vi-VN" sz="3200" b="1" dirty="0">
                <a:solidFill>
                  <a:schemeClr val="bg1"/>
                </a:solidFill>
                <a:latin typeface="Times New Roman" pitchFamily="18" charset="0"/>
                <a:cs typeface="Times New Roman" pitchFamily="18" charset="0"/>
              </a:rPr>
              <a:t>sáng My nhìn thấy khi tỉnh giấc là gì? Chọn ý đúng</a:t>
            </a:r>
            <a:endParaRPr lang="vi-VN" sz="3200" b="1" dirty="0">
              <a:solidFill>
                <a:schemeClr val="bg1"/>
              </a:solidFill>
            </a:endParaRPr>
          </a:p>
        </p:txBody>
      </p:sp>
      <p:sp>
        <p:nvSpPr>
          <p:cNvPr id="5" name="Oval Callout 4"/>
          <p:cNvSpPr/>
          <p:nvPr/>
        </p:nvSpPr>
        <p:spPr>
          <a:xfrm>
            <a:off x="7619206" y="851769"/>
            <a:ext cx="4343400" cy="1657350"/>
          </a:xfrm>
          <a:prstGeom prst="wedgeEllipseCallout">
            <a:avLst>
              <a:gd name="adj1" fmla="val -99760"/>
              <a:gd name="adj2" fmla="val 3003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dirty="0">
                <a:latin typeface="Times New Roman" pitchFamily="18" charset="0"/>
                <a:cs typeface="Times New Roman" pitchFamily="18" charset="0"/>
              </a:rPr>
              <a:t>A. Vầng trăng lọt vào nhà</a:t>
            </a:r>
          </a:p>
        </p:txBody>
      </p:sp>
      <p:sp>
        <p:nvSpPr>
          <p:cNvPr id="6" name="Oval Callout 5"/>
          <p:cNvSpPr/>
          <p:nvPr/>
        </p:nvSpPr>
        <p:spPr>
          <a:xfrm>
            <a:off x="7351712" y="2907603"/>
            <a:ext cx="4343400" cy="1752600"/>
          </a:xfrm>
          <a:prstGeom prst="wedgeEllipseCallout">
            <a:avLst>
              <a:gd name="adj1" fmla="val -91963"/>
              <a:gd name="adj2" fmla="val -9224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dirty="0">
                <a:latin typeface="Times New Roman" pitchFamily="18" charset="0"/>
                <a:cs typeface="Times New Roman" pitchFamily="18" charset="0"/>
              </a:rPr>
              <a:t>B. Ánh trăng chiếu vào nhà</a:t>
            </a:r>
          </a:p>
        </p:txBody>
      </p:sp>
      <p:sp>
        <p:nvSpPr>
          <p:cNvPr id="7" name="Oval Callout 6"/>
          <p:cNvSpPr/>
          <p:nvPr/>
        </p:nvSpPr>
        <p:spPr>
          <a:xfrm>
            <a:off x="6171406" y="4968133"/>
            <a:ext cx="4114800" cy="1806879"/>
          </a:xfrm>
          <a:prstGeom prst="wedgeEllipseCallout">
            <a:avLst>
              <a:gd name="adj1" fmla="val -63057"/>
              <a:gd name="adj2" fmla="val -20019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dirty="0">
                <a:latin typeface="Times New Roman" pitchFamily="18" charset="0"/>
                <a:cs typeface="Times New Roman" pitchFamily="18" charset="0"/>
              </a:rPr>
              <a:t>C. Ánh sáng từ chiếc đèn bàn của ông</a:t>
            </a:r>
          </a:p>
        </p:txBody>
      </p:sp>
      <p:sp>
        <p:nvSpPr>
          <p:cNvPr id="8" name="Oval Callout 7"/>
          <p:cNvSpPr/>
          <p:nvPr/>
        </p:nvSpPr>
        <p:spPr>
          <a:xfrm>
            <a:off x="2132806" y="4968133"/>
            <a:ext cx="3962400" cy="1703798"/>
          </a:xfrm>
          <a:prstGeom prst="wedgeEllipseCallout">
            <a:avLst>
              <a:gd name="adj1" fmla="val 37383"/>
              <a:gd name="adj2" fmla="val -21014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3200" dirty="0">
                <a:latin typeface="Times New Roman" pitchFamily="18" charset="0"/>
                <a:cs typeface="Times New Roman" pitchFamily="18" charset="0"/>
              </a:rPr>
              <a:t>D. Tất cả đều sai</a:t>
            </a:r>
          </a:p>
        </p:txBody>
      </p:sp>
      <p:pic>
        <p:nvPicPr>
          <p:cNvPr id="9"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67406" y="1491814"/>
            <a:ext cx="609600" cy="609600"/>
          </a:xfrm>
          <a:prstGeom prst="rect">
            <a:avLst/>
          </a:prstGeom>
        </p:spPr>
      </p:pic>
    </p:spTree>
    <p:extLst>
      <p:ext uri="{BB962C8B-B14F-4D97-AF65-F5344CB8AC3E}">
        <p14:creationId xmlns:p14="http://schemas.microsoft.com/office/powerpoint/2010/main" val="408808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2" presetClass="emph" presetSubtype="0" fill="hold" grpId="1" nodeType="click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grpId="1" nodeType="withEffect">
                                  <p:stCondLst>
                                    <p:cond delay="0"/>
                                  </p:stCondLst>
                                  <p:childTnLst>
                                    <p:animRot by="120000">
                                      <p:cBhvr>
                                        <p:cTn id="42" dur="100" fill="hold">
                                          <p:stCondLst>
                                            <p:cond delay="0"/>
                                          </p:stCondLst>
                                        </p:cTn>
                                        <p:tgtEl>
                                          <p:spTgt spid="6"/>
                                        </p:tgtEl>
                                        <p:attrNameLst>
                                          <p:attrName>r</p:attrName>
                                        </p:attrNameLst>
                                      </p:cBhvr>
                                    </p:animRot>
                                    <p:animRot by="-240000">
                                      <p:cBhvr>
                                        <p:cTn id="43" dur="200" fill="hold">
                                          <p:stCondLst>
                                            <p:cond delay="200"/>
                                          </p:stCondLst>
                                        </p:cTn>
                                        <p:tgtEl>
                                          <p:spTgt spid="6"/>
                                        </p:tgtEl>
                                        <p:attrNameLst>
                                          <p:attrName>r</p:attrName>
                                        </p:attrNameLst>
                                      </p:cBhvr>
                                    </p:animRot>
                                    <p:animRot by="240000">
                                      <p:cBhvr>
                                        <p:cTn id="44" dur="200" fill="hold">
                                          <p:stCondLst>
                                            <p:cond delay="400"/>
                                          </p:stCondLst>
                                        </p:cTn>
                                        <p:tgtEl>
                                          <p:spTgt spid="6"/>
                                        </p:tgtEl>
                                        <p:attrNameLst>
                                          <p:attrName>r</p:attrName>
                                        </p:attrNameLst>
                                      </p:cBhvr>
                                    </p:animRot>
                                    <p:animRot by="-240000">
                                      <p:cBhvr>
                                        <p:cTn id="45" dur="200" fill="hold">
                                          <p:stCondLst>
                                            <p:cond delay="600"/>
                                          </p:stCondLst>
                                        </p:cTn>
                                        <p:tgtEl>
                                          <p:spTgt spid="6"/>
                                        </p:tgtEl>
                                        <p:attrNameLst>
                                          <p:attrName>r</p:attrName>
                                        </p:attrNameLst>
                                      </p:cBhvr>
                                    </p:animRot>
                                    <p:animRot by="120000">
                                      <p:cBhvr>
                                        <p:cTn id="46" dur="200" fill="hold">
                                          <p:stCondLst>
                                            <p:cond delay="800"/>
                                          </p:stCondLst>
                                        </p:cTn>
                                        <p:tgtEl>
                                          <p:spTgt spid="6"/>
                                        </p:tgtEl>
                                        <p:attrNameLst>
                                          <p:attrName>r</p:attrName>
                                        </p:attrNameLst>
                                      </p:cBhvr>
                                    </p:animRot>
                                  </p:childTnLst>
                                </p:cTn>
                              </p:par>
                              <p:par>
                                <p:cTn id="47" presetID="32" presetClass="emph" presetSubtype="0" fill="hold" grpId="1" nodeType="withEffect">
                                  <p:stCondLst>
                                    <p:cond delay="0"/>
                                  </p:stCondLst>
                                  <p:childTnLst>
                                    <p:animRot by="120000">
                                      <p:cBhvr>
                                        <p:cTn id="48" dur="100" fill="hold">
                                          <p:stCondLst>
                                            <p:cond delay="0"/>
                                          </p:stCondLst>
                                        </p:cTn>
                                        <p:tgtEl>
                                          <p:spTgt spid="7"/>
                                        </p:tgtEl>
                                        <p:attrNameLst>
                                          <p:attrName>r</p:attrName>
                                        </p:attrNameLst>
                                      </p:cBhvr>
                                    </p:animRot>
                                    <p:animRot by="-240000">
                                      <p:cBhvr>
                                        <p:cTn id="49" dur="200" fill="hold">
                                          <p:stCondLst>
                                            <p:cond delay="200"/>
                                          </p:stCondLst>
                                        </p:cTn>
                                        <p:tgtEl>
                                          <p:spTgt spid="7"/>
                                        </p:tgtEl>
                                        <p:attrNameLst>
                                          <p:attrName>r</p:attrName>
                                        </p:attrNameLst>
                                      </p:cBhvr>
                                    </p:animRot>
                                    <p:animRot by="240000">
                                      <p:cBhvr>
                                        <p:cTn id="50" dur="200" fill="hold">
                                          <p:stCondLst>
                                            <p:cond delay="400"/>
                                          </p:stCondLst>
                                        </p:cTn>
                                        <p:tgtEl>
                                          <p:spTgt spid="7"/>
                                        </p:tgtEl>
                                        <p:attrNameLst>
                                          <p:attrName>r</p:attrName>
                                        </p:attrNameLst>
                                      </p:cBhvr>
                                    </p:animRot>
                                    <p:animRot by="-240000">
                                      <p:cBhvr>
                                        <p:cTn id="51" dur="200" fill="hold">
                                          <p:stCondLst>
                                            <p:cond delay="600"/>
                                          </p:stCondLst>
                                        </p:cTn>
                                        <p:tgtEl>
                                          <p:spTgt spid="7"/>
                                        </p:tgtEl>
                                        <p:attrNameLst>
                                          <p:attrName>r</p:attrName>
                                        </p:attrNameLst>
                                      </p:cBhvr>
                                    </p:animRot>
                                    <p:animRot by="120000">
                                      <p:cBhvr>
                                        <p:cTn id="52" dur="200" fill="hold">
                                          <p:stCondLst>
                                            <p:cond delay="800"/>
                                          </p:stCondLst>
                                        </p:cTn>
                                        <p:tgtEl>
                                          <p:spTgt spid="7"/>
                                        </p:tgtEl>
                                        <p:attrNameLst>
                                          <p:attrName>r</p:attrName>
                                        </p:attrNameLst>
                                      </p:cBhvr>
                                    </p:animRot>
                                  </p:childTnLst>
                                </p:cTn>
                              </p:par>
                              <p:par>
                                <p:cTn id="53" presetID="32" presetClass="emph" presetSubtype="0" fill="hold" grpId="1" nodeType="withEffect">
                                  <p:stCondLst>
                                    <p:cond delay="0"/>
                                  </p:stCondLst>
                                  <p:childTnLst>
                                    <p:animRot by="120000">
                                      <p:cBhvr>
                                        <p:cTn id="54" dur="100" fill="hold">
                                          <p:stCondLst>
                                            <p:cond delay="0"/>
                                          </p:stCondLst>
                                        </p:cTn>
                                        <p:tgtEl>
                                          <p:spTgt spid="8"/>
                                        </p:tgtEl>
                                        <p:attrNameLst>
                                          <p:attrName>r</p:attrName>
                                        </p:attrNameLst>
                                      </p:cBhvr>
                                    </p:animRot>
                                    <p:animRot by="-240000">
                                      <p:cBhvr>
                                        <p:cTn id="55" dur="200" fill="hold">
                                          <p:stCondLst>
                                            <p:cond delay="200"/>
                                          </p:stCondLst>
                                        </p:cTn>
                                        <p:tgtEl>
                                          <p:spTgt spid="8"/>
                                        </p:tgtEl>
                                        <p:attrNameLst>
                                          <p:attrName>r</p:attrName>
                                        </p:attrNameLst>
                                      </p:cBhvr>
                                    </p:animRot>
                                    <p:animRot by="240000">
                                      <p:cBhvr>
                                        <p:cTn id="56" dur="200" fill="hold">
                                          <p:stCondLst>
                                            <p:cond delay="400"/>
                                          </p:stCondLst>
                                        </p:cTn>
                                        <p:tgtEl>
                                          <p:spTgt spid="8"/>
                                        </p:tgtEl>
                                        <p:attrNameLst>
                                          <p:attrName>r</p:attrName>
                                        </p:attrNameLst>
                                      </p:cBhvr>
                                    </p:animRot>
                                    <p:animRot by="-240000">
                                      <p:cBhvr>
                                        <p:cTn id="57" dur="200" fill="hold">
                                          <p:stCondLst>
                                            <p:cond delay="600"/>
                                          </p:stCondLst>
                                        </p:cTn>
                                        <p:tgtEl>
                                          <p:spTgt spid="8"/>
                                        </p:tgtEl>
                                        <p:attrNameLst>
                                          <p:attrName>r</p:attrName>
                                        </p:attrNameLst>
                                      </p:cBhvr>
                                    </p:animRot>
                                    <p:animRot by="120000">
                                      <p:cBhvr>
                                        <p:cTn id="58" dur="200" fill="hold">
                                          <p:stCondLst>
                                            <p:cond delay="800"/>
                                          </p:stCondLst>
                                        </p:cTn>
                                        <p:tgtEl>
                                          <p:spTgt spid="8"/>
                                        </p:tgtEl>
                                        <p:attrNameLst>
                                          <p:attrName>r</p:attrName>
                                        </p:attrNameLst>
                                      </p:cBhvr>
                                    </p:animRot>
                                  </p:childTnLst>
                                </p:cTn>
                              </p:par>
                            </p:childTnLst>
                          </p:cTn>
                        </p:par>
                        <p:par>
                          <p:cTn id="59" fill="hold">
                            <p:stCondLst>
                              <p:cond delay="1000"/>
                            </p:stCondLst>
                            <p:childTnLst>
                              <p:par>
                                <p:cTn id="60" presetID="1" presetClass="emph" presetSubtype="2" fill="hold" nodeType="afterEffect">
                                  <p:stCondLst>
                                    <p:cond delay="0"/>
                                  </p:stCondLst>
                                  <p:childTnLst>
                                    <p:animClr clrSpc="rgb" dir="cw">
                                      <p:cBhvr>
                                        <p:cTn id="61" dur="2000" fill="hold"/>
                                        <p:tgtEl>
                                          <p:spTgt spid="6"/>
                                        </p:tgtEl>
                                        <p:attrNameLst>
                                          <p:attrName>fillcolor</p:attrName>
                                        </p:attrNameLst>
                                      </p:cBhvr>
                                      <p:to>
                                        <a:srgbClr val="FFFF00"/>
                                      </p:to>
                                    </p:animClr>
                                    <p:set>
                                      <p:cBhvr>
                                        <p:cTn id="62" dur="2000" fill="hold"/>
                                        <p:tgtEl>
                                          <p:spTgt spid="6"/>
                                        </p:tgtEl>
                                        <p:attrNameLst>
                                          <p:attrName>fill.type</p:attrName>
                                        </p:attrNameLst>
                                      </p:cBhvr>
                                      <p:to>
                                        <p:strVal val="solid"/>
                                      </p:to>
                                    </p:set>
                                    <p:set>
                                      <p:cBhvr>
                                        <p:cTn id="63" dur="2000" fill="hold"/>
                                        <p:tgtEl>
                                          <p:spTgt spid="6"/>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34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pic>
        <p:nvPicPr>
          <p:cNvPr id="2" name="Picture 1">
            <a:hlinkClick r:id="rId6" action="ppaction://hlinksldjump"/>
          </p:cNvPr>
          <p:cNvPicPr>
            <a:picLocks noChangeAspect="1"/>
          </p:cNvPicPr>
          <p:nvPr/>
        </p:nvPicPr>
        <p:blipFill rotWithShape="1">
          <a:blip r:embed="rId7">
            <a:extLst>
              <a:ext uri="{28A0092B-C50C-407E-A947-70E740481C1C}">
                <a14:useLocalDpi xmlns:a14="http://schemas.microsoft.com/office/drawing/2010/main" val="0"/>
              </a:ext>
            </a:extLst>
          </a:blip>
          <a:srcRect l="25907" t="33836" r="50518" b="31360"/>
          <a:stretch/>
        </p:blipFill>
        <p:spPr>
          <a:xfrm>
            <a:off x="0" y="4753366"/>
            <a:ext cx="1551412" cy="2211700"/>
          </a:xfrm>
          <a:prstGeom prst="rect">
            <a:avLst/>
          </a:prstGeom>
        </p:spPr>
      </p:pic>
      <p:grpSp>
        <p:nvGrpSpPr>
          <p:cNvPr id="5" name="Group 4"/>
          <p:cNvGrpSpPr/>
          <p:nvPr/>
        </p:nvGrpSpPr>
        <p:grpSpPr>
          <a:xfrm>
            <a:off x="456406" y="0"/>
            <a:ext cx="10287000" cy="3082508"/>
            <a:chOff x="86116" y="31054"/>
            <a:chExt cx="9057884" cy="2159696"/>
          </a:xfrm>
        </p:grpSpPr>
        <p:sp>
          <p:nvSpPr>
            <p:cNvPr id="3" name="Cloud Callout 2"/>
            <p:cNvSpPr/>
            <p:nvPr/>
          </p:nvSpPr>
          <p:spPr>
            <a:xfrm>
              <a:off x="86116" y="31054"/>
              <a:ext cx="9057884" cy="2159696"/>
            </a:xfrm>
            <a:prstGeom prst="cloudCallout">
              <a:avLst>
                <a:gd name="adj1" fmla="val -38453"/>
                <a:gd name="adj2" fmla="val 11488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mj-lt"/>
                  <a:cs typeface="Times New Roman" pitchFamily="18" charset="0"/>
                </a:rPr>
                <a:t>Điền dấu phù hợp vào ô trống: </a:t>
              </a:r>
              <a:r>
                <a:rPr lang="vi-VN" sz="3200" b="1" dirty="0">
                  <a:solidFill>
                    <a:srgbClr val="C00000"/>
                  </a:solidFill>
                  <a:latin typeface="+mj-lt"/>
                  <a:cs typeface="Times New Roman" pitchFamily="18" charset="0"/>
                </a:rPr>
                <a:t>Dấu chấm</a:t>
              </a:r>
              <a:r>
                <a:rPr lang="vi-VN" sz="3200" dirty="0">
                  <a:solidFill>
                    <a:srgbClr val="C00000"/>
                  </a:solidFill>
                  <a:latin typeface="+mj-lt"/>
                  <a:cs typeface="Times New Roman" pitchFamily="18" charset="0"/>
                </a:rPr>
                <a:t> </a:t>
              </a:r>
              <a:r>
                <a:rPr lang="vi-VN" sz="3200" dirty="0">
                  <a:latin typeface="+mj-lt"/>
                  <a:cs typeface="Times New Roman" pitchFamily="18" charset="0"/>
                </a:rPr>
                <a:t>hay </a:t>
              </a:r>
              <a:r>
                <a:rPr lang="vi-VN" sz="3200" b="1" dirty="0">
                  <a:solidFill>
                    <a:srgbClr val="C00000"/>
                  </a:solidFill>
                  <a:latin typeface="+mj-lt"/>
                  <a:cs typeface="Times New Roman" pitchFamily="18" charset="0"/>
                </a:rPr>
                <a:t>dấu chấm hỏi</a:t>
              </a:r>
              <a:r>
                <a:rPr lang="vi-VN" sz="3200" dirty="0">
                  <a:solidFill>
                    <a:schemeClr val="tx1"/>
                  </a:solidFill>
                  <a:latin typeface="+mj-lt"/>
                  <a:cs typeface="Times New Roman" pitchFamily="18" charset="0"/>
                </a:rPr>
                <a:t>?</a:t>
              </a:r>
            </a:p>
            <a:p>
              <a:pPr algn="ctr"/>
              <a:r>
                <a:rPr lang="vi-VN" sz="3200" dirty="0">
                  <a:latin typeface="+mj-lt"/>
                  <a:cs typeface="Times New Roman" pitchFamily="18" charset="0"/>
                </a:rPr>
                <a:t>-Em còn muốn thêm gì nữa không </a:t>
              </a:r>
            </a:p>
            <a:p>
              <a:pPr algn="ctr"/>
              <a:r>
                <a:rPr lang="vi-VN" sz="3200" dirty="0">
                  <a:latin typeface="+mj-lt"/>
                  <a:cs typeface="Times New Roman" pitchFamily="18" charset="0"/>
                </a:rPr>
                <a:t>Chọn ý đúng nhất</a:t>
              </a:r>
              <a:r>
                <a:rPr lang="vi-VN" sz="3200" dirty="0" smtClean="0">
                  <a:latin typeface="+mj-lt"/>
                  <a:cs typeface="Times New Roman" pitchFamily="18" charset="0"/>
                </a:rPr>
                <a:t>:</a:t>
              </a:r>
              <a:endParaRPr lang="vi-VN" sz="3200" dirty="0">
                <a:latin typeface="+mj-lt"/>
                <a:cs typeface="Times New Roman" pitchFamily="18" charset="0"/>
              </a:endParaRPr>
            </a:p>
          </p:txBody>
        </p:sp>
        <p:sp>
          <p:nvSpPr>
            <p:cNvPr id="4" name="Rectangle 3"/>
            <p:cNvSpPr/>
            <p:nvPr/>
          </p:nvSpPr>
          <p:spPr>
            <a:xfrm>
              <a:off x="6792883" y="1065223"/>
              <a:ext cx="500458" cy="381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sz="3600">
                <a:latin typeface="+mj-lt"/>
              </a:endParaRPr>
            </a:p>
          </p:txBody>
        </p:sp>
      </p:grpSp>
      <p:sp>
        <p:nvSpPr>
          <p:cNvPr id="6" name="Up Arrow Callout 5"/>
          <p:cNvSpPr/>
          <p:nvPr/>
        </p:nvSpPr>
        <p:spPr>
          <a:xfrm>
            <a:off x="5626745" y="4558565"/>
            <a:ext cx="2414714" cy="2003842"/>
          </a:xfrm>
          <a:prstGeom prst="upArrowCallout">
            <a:avLst>
              <a:gd name="adj1" fmla="val 29952"/>
              <a:gd name="adj2" fmla="val 25000"/>
              <a:gd name="adj3" fmla="val 25000"/>
              <a:gd name="adj4" fmla="val 684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C. Cả A, B đều đúng</a:t>
            </a:r>
          </a:p>
        </p:txBody>
      </p:sp>
      <p:sp>
        <p:nvSpPr>
          <p:cNvPr id="7" name="Up Arrow Callout 6"/>
          <p:cNvSpPr/>
          <p:nvPr/>
        </p:nvSpPr>
        <p:spPr>
          <a:xfrm>
            <a:off x="5679259" y="2546569"/>
            <a:ext cx="2362200" cy="2011996"/>
          </a:xfrm>
          <a:prstGeom prst="upArrowCallout">
            <a:avLst>
              <a:gd name="adj1" fmla="val 25000"/>
              <a:gd name="adj2" fmla="val 25000"/>
              <a:gd name="adj3" fmla="val 25000"/>
              <a:gd name="adj4" fmla="val 7349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A. Dấu chấm</a:t>
            </a:r>
          </a:p>
        </p:txBody>
      </p:sp>
      <p:sp>
        <p:nvSpPr>
          <p:cNvPr id="8" name="Up Arrow Callout 7"/>
          <p:cNvSpPr/>
          <p:nvPr/>
        </p:nvSpPr>
        <p:spPr>
          <a:xfrm>
            <a:off x="9060248" y="2554723"/>
            <a:ext cx="2445158" cy="2003842"/>
          </a:xfrm>
          <a:prstGeom prst="upArrowCallout">
            <a:avLst>
              <a:gd name="adj1" fmla="val 25000"/>
              <a:gd name="adj2" fmla="val 25000"/>
              <a:gd name="adj3" fmla="val 25000"/>
              <a:gd name="adj4" fmla="val 6782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B. Dấu chấm hỏi</a:t>
            </a:r>
          </a:p>
        </p:txBody>
      </p:sp>
      <p:sp>
        <p:nvSpPr>
          <p:cNvPr id="9" name="Up Arrow Callout 8"/>
          <p:cNvSpPr/>
          <p:nvPr/>
        </p:nvSpPr>
        <p:spPr>
          <a:xfrm>
            <a:off x="9143206" y="4558565"/>
            <a:ext cx="2362200" cy="2025479"/>
          </a:xfrm>
          <a:prstGeom prst="upArrowCallout">
            <a:avLst>
              <a:gd name="adj1" fmla="val 25000"/>
              <a:gd name="adj2" fmla="val 25000"/>
              <a:gd name="adj3" fmla="val 25000"/>
              <a:gd name="adj4" fmla="val 687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D. Cả A, B đều sai.</a:t>
            </a:r>
          </a:p>
        </p:txBody>
      </p:sp>
      <p:pic>
        <p:nvPicPr>
          <p:cNvPr id="10" name="Tieng-tinh-tinh-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67406" y="1491814"/>
            <a:ext cx="609600" cy="609600"/>
          </a:xfrm>
          <a:prstGeom prst="rect">
            <a:avLst/>
          </a:prstGeom>
        </p:spPr>
      </p:pic>
    </p:spTree>
    <p:extLst>
      <p:ext uri="{BB962C8B-B14F-4D97-AF65-F5344CB8AC3E}">
        <p14:creationId xmlns:p14="http://schemas.microsoft.com/office/powerpoint/2010/main" val="110183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42" presetClass="entr" presetSubtype="0" fill="hold" grpId="1"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1"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0" nodeType="clickEffect">
                                  <p:stCondLst>
                                    <p:cond delay="0"/>
                                  </p:stCondLst>
                                  <p:childTnLst>
                                    <p:animEffect transition="out" filter="fade">
                                      <p:cBhvr>
                                        <p:cTn id="37" dur="1000"/>
                                        <p:tgtEl>
                                          <p:spTgt spid="6"/>
                                        </p:tgtEl>
                                      </p:cBhvr>
                                    </p:animEffect>
                                    <p:anim calcmode="lin" valueType="num">
                                      <p:cBhvr>
                                        <p:cTn id="38" dur="1000"/>
                                        <p:tgtEl>
                                          <p:spTgt spid="6"/>
                                        </p:tgtEl>
                                        <p:attrNameLst>
                                          <p:attrName>ppt_x</p:attrName>
                                        </p:attrNameLst>
                                      </p:cBhvr>
                                      <p:tavLst>
                                        <p:tav tm="0">
                                          <p:val>
                                            <p:strVal val="ppt_x"/>
                                          </p:val>
                                        </p:tav>
                                        <p:tav tm="100000">
                                          <p:val>
                                            <p:strVal val="ppt_x"/>
                                          </p:val>
                                        </p:tav>
                                      </p:tavLst>
                                    </p:anim>
                                    <p:anim calcmode="lin" valueType="num">
                                      <p:cBhvr>
                                        <p:cTn id="39" dur="1000"/>
                                        <p:tgtEl>
                                          <p:spTgt spid="6"/>
                                        </p:tgtEl>
                                        <p:attrNameLst>
                                          <p:attrName>ppt_y</p:attrName>
                                        </p:attrNameLst>
                                      </p:cBhvr>
                                      <p:tavLst>
                                        <p:tav tm="0">
                                          <p:val>
                                            <p:strVal val="ppt_y"/>
                                          </p:val>
                                        </p:tav>
                                        <p:tav tm="100000">
                                          <p:val>
                                            <p:strVal val="ppt_y+.1"/>
                                          </p:val>
                                        </p:tav>
                                      </p:tavLst>
                                    </p:anim>
                                    <p:set>
                                      <p:cBhvr>
                                        <p:cTn id="40" dur="1" fill="hold">
                                          <p:stCondLst>
                                            <p:cond delay="999"/>
                                          </p:stCondLst>
                                        </p:cTn>
                                        <p:tgtEl>
                                          <p:spTgt spid="6"/>
                                        </p:tgtEl>
                                        <p:attrNameLst>
                                          <p:attrName>style.visibility</p:attrName>
                                        </p:attrNameLst>
                                      </p:cBhvr>
                                      <p:to>
                                        <p:strVal val="hidden"/>
                                      </p:to>
                                    </p:set>
                                  </p:childTnLst>
                                </p:cTn>
                              </p:par>
                              <p:par>
                                <p:cTn id="41" presetID="42" presetClass="exit" presetSubtype="0" fill="hold" grpId="0" nodeType="withEffect">
                                  <p:stCondLst>
                                    <p:cond delay="0"/>
                                  </p:stCondLst>
                                  <p:childTnLst>
                                    <p:animEffect transition="out" filter="fade">
                                      <p:cBhvr>
                                        <p:cTn id="42" dur="1000"/>
                                        <p:tgtEl>
                                          <p:spTgt spid="9"/>
                                        </p:tgtEl>
                                      </p:cBhvr>
                                    </p:animEffect>
                                    <p:anim calcmode="lin" valueType="num">
                                      <p:cBhvr>
                                        <p:cTn id="43" dur="1000"/>
                                        <p:tgtEl>
                                          <p:spTgt spid="9"/>
                                        </p:tgtEl>
                                        <p:attrNameLst>
                                          <p:attrName>ppt_x</p:attrName>
                                        </p:attrNameLst>
                                      </p:cBhvr>
                                      <p:tavLst>
                                        <p:tav tm="0">
                                          <p:val>
                                            <p:strVal val="ppt_x"/>
                                          </p:val>
                                        </p:tav>
                                        <p:tav tm="100000">
                                          <p:val>
                                            <p:strVal val="ppt_x"/>
                                          </p:val>
                                        </p:tav>
                                      </p:tavLst>
                                    </p:anim>
                                    <p:anim calcmode="lin" valueType="num">
                                      <p:cBhvr>
                                        <p:cTn id="44" dur="1000"/>
                                        <p:tgtEl>
                                          <p:spTgt spid="9"/>
                                        </p:tgtEl>
                                        <p:attrNameLst>
                                          <p:attrName>ppt_y</p:attrName>
                                        </p:attrNameLst>
                                      </p:cBhvr>
                                      <p:tavLst>
                                        <p:tav tm="0">
                                          <p:val>
                                            <p:strVal val="ppt_y"/>
                                          </p:val>
                                        </p:tav>
                                        <p:tav tm="100000">
                                          <p:val>
                                            <p:strVal val="ppt_y+.1"/>
                                          </p:val>
                                        </p:tav>
                                      </p:tavLst>
                                    </p:anim>
                                    <p:set>
                                      <p:cBhvr>
                                        <p:cTn id="45" dur="1" fill="hold">
                                          <p:stCondLst>
                                            <p:cond delay="999"/>
                                          </p:stCondLst>
                                        </p:cTn>
                                        <p:tgtEl>
                                          <p:spTgt spid="9"/>
                                        </p:tgtEl>
                                        <p:attrNameLst>
                                          <p:attrName>style.visibility</p:attrName>
                                        </p:attrNameLst>
                                      </p:cBhvr>
                                      <p:to>
                                        <p:strVal val="hidden"/>
                                      </p:to>
                                    </p:set>
                                  </p:childTnLst>
                                </p:cTn>
                              </p:par>
                              <p:par>
                                <p:cTn id="46" presetID="42" presetClass="exit" presetSubtype="0" fill="hold" grpId="0" nodeType="withEffect">
                                  <p:stCondLst>
                                    <p:cond delay="0"/>
                                  </p:stCondLst>
                                  <p:childTnLst>
                                    <p:animEffect transition="out" filter="fade">
                                      <p:cBhvr>
                                        <p:cTn id="47" dur="1000"/>
                                        <p:tgtEl>
                                          <p:spTgt spid="7"/>
                                        </p:tgtEl>
                                      </p:cBhvr>
                                    </p:animEffect>
                                    <p:anim calcmode="lin" valueType="num">
                                      <p:cBhvr>
                                        <p:cTn id="48" dur="1000"/>
                                        <p:tgtEl>
                                          <p:spTgt spid="7"/>
                                        </p:tgtEl>
                                        <p:attrNameLst>
                                          <p:attrName>ppt_x</p:attrName>
                                        </p:attrNameLst>
                                      </p:cBhvr>
                                      <p:tavLst>
                                        <p:tav tm="0">
                                          <p:val>
                                            <p:strVal val="ppt_x"/>
                                          </p:val>
                                        </p:tav>
                                        <p:tav tm="100000">
                                          <p:val>
                                            <p:strVal val="ppt_x"/>
                                          </p:val>
                                        </p:tav>
                                      </p:tavLst>
                                    </p:anim>
                                    <p:anim calcmode="lin" valueType="num">
                                      <p:cBhvr>
                                        <p:cTn id="49" dur="1000"/>
                                        <p:tgtEl>
                                          <p:spTgt spid="7"/>
                                        </p:tgtEl>
                                        <p:attrNameLst>
                                          <p:attrName>ppt_y</p:attrName>
                                        </p:attrNameLst>
                                      </p:cBhvr>
                                      <p:tavLst>
                                        <p:tav tm="0">
                                          <p:val>
                                            <p:strVal val="ppt_y"/>
                                          </p:val>
                                        </p:tav>
                                        <p:tav tm="100000">
                                          <p:val>
                                            <p:strVal val="ppt_y+.1"/>
                                          </p:val>
                                        </p:tav>
                                      </p:tavLst>
                                    </p:anim>
                                    <p:set>
                                      <p:cBhvr>
                                        <p:cTn id="50" dur="1" fill="hold">
                                          <p:stCondLst>
                                            <p:cond delay="999"/>
                                          </p:stCondLst>
                                        </p:cTn>
                                        <p:tgtEl>
                                          <p:spTgt spid="7"/>
                                        </p:tgtEl>
                                        <p:attrNameLst>
                                          <p:attrName>style.visibility</p:attrName>
                                        </p:attrNameLst>
                                      </p:cBhvr>
                                      <p:to>
                                        <p:strVal val="hidden"/>
                                      </p:to>
                                    </p:set>
                                  </p:childTnLst>
                                </p:cTn>
                              </p:par>
                              <p:par>
                                <p:cTn id="51" presetID="1" presetClass="mediacall" presetSubtype="0" fill="hold" nodeType="withEffect">
                                  <p:stCondLst>
                                    <p:cond delay="0"/>
                                  </p:stCondLst>
                                  <p:childTnLst>
                                    <p:cmd type="call" cmd="playFrom(0.0)">
                                      <p:cBhvr>
                                        <p:cTn id="52" dur="34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0"/>
                </p:tgtEl>
              </p:cMediaNode>
            </p:audio>
          </p:childTnLst>
        </p:cTn>
      </p:par>
    </p:tnLst>
    <p:bldLst>
      <p:bldP spid="6" grpId="0" animBg="1"/>
      <p:bldP spid="6" grpId="1" animBg="1"/>
      <p:bldP spid="7" grpId="0" animBg="1"/>
      <p:bldP spid="7" grpId="1" animBg="1"/>
      <p:bldP spid="8" grpId="0" animBg="1"/>
      <p:bldP spid="9" grpId="0" animBg="1"/>
      <p:bldP spid="9"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1761</Words>
  <Application>Microsoft Office PowerPoint</Application>
  <PresentationFormat>Custom</PresentationFormat>
  <Paragraphs>196</Paragraphs>
  <Slides>35</Slides>
  <Notes>5</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chả biết được đâu</dc:title>
  <dc:creator>Huy Duẩn</dc:creator>
  <cp:lastModifiedBy>HUY DUẨN</cp:lastModifiedBy>
  <cp:revision>47</cp:revision>
  <dcterms:created xsi:type="dcterms:W3CDTF">2021-07-21T06:13:20Z</dcterms:created>
  <dcterms:modified xsi:type="dcterms:W3CDTF">2021-08-22T17:24:45Z</dcterms:modified>
</cp:coreProperties>
</file>