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5"/>
  </p:notesMasterIdLst>
  <p:sldIdLst>
    <p:sldId id="256" r:id="rId5"/>
    <p:sldId id="268" r:id="rId6"/>
    <p:sldId id="257" r:id="rId7"/>
    <p:sldId id="278" r:id="rId8"/>
    <p:sldId id="266" r:id="rId9"/>
    <p:sldId id="272" r:id="rId10"/>
    <p:sldId id="275" r:id="rId11"/>
    <p:sldId id="265" r:id="rId12"/>
    <p:sldId id="264" r:id="rId13"/>
    <p:sldId id="279" r:id="rId14"/>
    <p:sldId id="280" r:id="rId15"/>
    <p:sldId id="281" r:id="rId16"/>
    <p:sldId id="263" r:id="rId17"/>
    <p:sldId id="262" r:id="rId18"/>
    <p:sldId id="288" r:id="rId19"/>
    <p:sldId id="289" r:id="rId20"/>
    <p:sldId id="277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92" r:id="rId29"/>
    <p:sldId id="293" r:id="rId30"/>
    <p:sldId id="294" r:id="rId31"/>
    <p:sldId id="295" r:id="rId32"/>
    <p:sldId id="274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BB2A-D297-4927-B17F-E64BC90A62F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F479-10B7-4AD4-81DD-6D67B951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4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9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6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0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91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65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48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96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87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29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98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8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76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9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80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3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2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4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260352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6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089" y="4965700"/>
            <a:ext cx="825182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2916238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prstClr val="white"/>
                </a:solidFill>
              </a:rPr>
              <a:t>Contents_N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3"/>
            <a:ext cx="4356100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158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slide" Target="slide2.xml"/><Relationship Id="rId7" Type="http://schemas.openxmlformats.org/officeDocument/2006/relationships/image" Target="../media/image89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8.png"/><Relationship Id="rId11" Type="http://schemas.openxmlformats.org/officeDocument/2006/relationships/image" Target="../media/image93.gif"/><Relationship Id="rId5" Type="http://schemas.openxmlformats.org/officeDocument/2006/relationships/image" Target="../media/image87.png"/><Relationship Id="rId10" Type="http://schemas.openxmlformats.org/officeDocument/2006/relationships/image" Target="../media/image92.GIF"/><Relationship Id="rId4" Type="http://schemas.openxmlformats.org/officeDocument/2006/relationships/image" Target="../media/image86.gif"/><Relationship Id="rId9" Type="http://schemas.openxmlformats.org/officeDocument/2006/relationships/image" Target="../media/image9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3.xml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slide" Target="slide4.xml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emf"/><Relationship Id="rId3" Type="http://schemas.openxmlformats.org/officeDocument/2006/relationships/audio" Target="../media/audio2.wav"/><Relationship Id="rId7" Type="http://schemas.openxmlformats.org/officeDocument/2006/relationships/image" Target="../media/image102.png"/><Relationship Id="rId12" Type="http://schemas.openxmlformats.org/officeDocument/2006/relationships/image" Target="../media/image10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1.png"/><Relationship Id="rId11" Type="http://schemas.openxmlformats.org/officeDocument/2006/relationships/image" Target="../media/image108.emf"/><Relationship Id="rId5" Type="http://schemas.openxmlformats.org/officeDocument/2006/relationships/image" Target="../media/image100.png"/><Relationship Id="rId10" Type="http://schemas.openxmlformats.org/officeDocument/2006/relationships/image" Target="../media/image107.emf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1.png"/><Relationship Id="rId11" Type="http://schemas.openxmlformats.org/officeDocument/2006/relationships/image" Target="../media/image110.emf"/><Relationship Id="rId5" Type="http://schemas.openxmlformats.org/officeDocument/2006/relationships/image" Target="../media/image100.png"/><Relationship Id="rId10" Type="http://schemas.openxmlformats.org/officeDocument/2006/relationships/image" Target="../media/image109.emf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690" y="187547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3" y="3843283"/>
            <a:ext cx="2554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1" y="26966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3" y="962034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51" y="962034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3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5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1513820"/>
            <a:ext cx="9320543" cy="1915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480" t="3424" r="5912" b="3018"/>
          <a:stretch/>
        </p:blipFill>
        <p:spPr>
          <a:xfrm>
            <a:off x="2819400" y="3124318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3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5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0" y="1381127"/>
            <a:ext cx="935262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9" y="3962400"/>
            <a:ext cx="4554071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2" y="3962400"/>
            <a:ext cx="366171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" y="61978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865" y="1143000"/>
            <a:ext cx="926369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733800"/>
            <a:ext cx="329156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3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32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800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về kinh d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2900" y="2353057"/>
            <a:ext cx="2029968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6409" y="1911097"/>
            <a:ext cx="2098549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ar: 4 Points 15"/>
          <p:cNvSpPr/>
          <p:nvPr/>
        </p:nvSpPr>
        <p:spPr>
          <a:xfrm>
            <a:off x="5308092" y="1865667"/>
            <a:ext cx="2578608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rrow: Right 17"/>
          <p:cNvSpPr/>
          <p:nvPr/>
        </p:nvSpPr>
        <p:spPr>
          <a:xfrm>
            <a:off x="4553712" y="5242560"/>
            <a:ext cx="185166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artial Circle 18"/>
          <p:cNvSpPr/>
          <p:nvPr/>
        </p:nvSpPr>
        <p:spPr>
          <a:xfrm>
            <a:off x="2214987" y="4071492"/>
            <a:ext cx="1858709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127540" y="4769710"/>
            <a:ext cx="1737836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-4645"/>
            <a:ext cx="1536192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429500" y="1106425"/>
            <a:ext cx="17145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25011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Hoạt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động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nhóm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Thời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gian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3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cs typeface="Arial" charset="0"/>
              </a:rPr>
              <a:t>phút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72" y="728483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131052" y="3753864"/>
            <a:ext cx="2944368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7884" y="1911104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7541" y="2994978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5645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3289" y="2745042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08825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15593" y="2897442"/>
            <a:ext cx="3017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1286" y="4389120"/>
            <a:ext cx="1625537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380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67201" y="6013704"/>
            <a:ext cx="2745677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997882" y="137016"/>
            <a:ext cx="2912473" cy="830997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84" y="12701"/>
            <a:ext cx="1115569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về kinh d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719332"/>
            <a:ext cx="68214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69264" y="76205"/>
            <a:ext cx="6588252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5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164592" y="2231136"/>
            <a:ext cx="4494426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53896" y="2389414"/>
            <a:ext cx="0" cy="206304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5196" y="1353312"/>
            <a:ext cx="3552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388" y="1359408"/>
            <a:ext cx="226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18104" y="2462346"/>
            <a:ext cx="0" cy="216058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2382035" y="2364036"/>
            <a:ext cx="1" cy="237471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674620" y="2578608"/>
            <a:ext cx="813816" cy="1855344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388" y="2462343"/>
            <a:ext cx="1389888" cy="1776984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392" y="2462343"/>
            <a:ext cx="3830815" cy="1990785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5" y="4659504"/>
            <a:ext cx="4101083" cy="124752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5" name="Parallelogram 14"/>
          <p:cNvSpPr/>
          <p:nvPr/>
        </p:nvSpPr>
        <p:spPr>
          <a:xfrm rot="821739">
            <a:off x="157255" y="4700584"/>
            <a:ext cx="4188314" cy="1186118"/>
          </a:xfrm>
          <a:prstGeom prst="parallelogram">
            <a:avLst>
              <a:gd name="adj" fmla="val 148998"/>
            </a:avLst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pic>
        <p:nvPicPr>
          <p:cNvPr id="16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4921759" y="4527769"/>
            <a:ext cx="189819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886450" y="4224310"/>
            <a:ext cx="0" cy="253942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pic>
        <p:nvPicPr>
          <p:cNvPr id="1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7875198" y="69941"/>
            <a:ext cx="1181599" cy="1360153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Callout 18"/>
          <p:cNvSpPr/>
          <p:nvPr/>
        </p:nvSpPr>
        <p:spPr>
          <a:xfrm rot="162146">
            <a:off x="6777736" y="3220940"/>
            <a:ext cx="2319425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373008">
            <a:off x="6928446" y="3005193"/>
            <a:ext cx="2234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xmlns="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18" y="2020823"/>
            <a:ext cx="2320266" cy="150614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984750" y="1749115"/>
            <a:ext cx="28587" cy="212794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925312" y="4056350"/>
            <a:ext cx="3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2180" y="3440654"/>
            <a:ext cx="3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40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9" grpId="0" animBg="1"/>
      <p:bldP spid="20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1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68" y="1295401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2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3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82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7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1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5" y="5230813"/>
            <a:ext cx="292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5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3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3" y="1524003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3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2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7" y="824555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1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2520150"/>
            <a:ext cx="2057400" cy="2436244"/>
          </a:xfrm>
          <a:prstGeom prst="rect">
            <a:avLst/>
          </a:prstGeom>
        </p:spPr>
      </p:pic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3343106" y="1209500"/>
            <a:ext cx="2590800" cy="22098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4200" y="3074325"/>
            <a:ext cx="304800" cy="228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608759" y="182465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6308" y="83133"/>
            <a:ext cx="61008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sz="60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31">
            <a:off x="59613" y="901148"/>
            <a:ext cx="1621159" cy="12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53" y="-581892"/>
            <a:ext cx="4962752" cy="7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1309" flipH="1">
            <a:off x="5259408" y="2404021"/>
            <a:ext cx="2546537" cy="2298095"/>
          </a:xfrm>
          <a:prstGeom prst="rect">
            <a:avLst/>
          </a:prstGeom>
        </p:spPr>
      </p:pic>
      <p:pic>
        <p:nvPicPr>
          <p:cNvPr id="18" name="Picture 3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5" y="4741025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O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" y="5803770"/>
            <a:ext cx="668651" cy="1060925"/>
          </a:xfrm>
          <a:prstGeom prst="rect">
            <a:avLst/>
          </a:prstGeom>
        </p:spPr>
      </p:pic>
      <p:pic>
        <p:nvPicPr>
          <p:cNvPr id="19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533" y="5738550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583" y="5741325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739" y="5774575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1" descr="Bo hoa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6283" y="5231420"/>
            <a:ext cx="886839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99410" y="160719"/>
            <a:ext cx="15222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0" descr="272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00" y="4296325"/>
            <a:ext cx="1200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62000" y="4572000"/>
            <a:ext cx="914400" cy="1012372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4" y="4625390"/>
            <a:ext cx="3469389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-0.10371 L 0.78802 -0.0632 C 0.80746 -0.05301 0.82795 -0.05347 0.84149 -0.06829 C 0.85798 -0.08496 0.86475 -0.10857 0.86319 -0.13634 L 0.86232 -0.26065 " pathEditMode="relative" rAng="-2160589" ptsTypes="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685800"/>
            <a:ext cx="9829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838200"/>
            <a:ext cx="60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1: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85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788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7381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63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4058" y="3352800"/>
            <a:ext cx="41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1" y="4191000"/>
            <a:ext cx="45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3186" y="4191004"/>
            <a:ext cx="913015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8263" y="3717179"/>
            <a:ext cx="1447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2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6526" y="5502377"/>
            <a:ext cx="132588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361422"/>
            <a:ext cx="1425633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940725"/>
            <a:ext cx="190638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896842" y="3291349"/>
            <a:ext cx="314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0266" y="4124980"/>
            <a:ext cx="306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8858" y="5089256"/>
            <a:ext cx="3118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3796" y="6056305"/>
            <a:ext cx="34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902" y="4191004"/>
            <a:ext cx="1000298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57200" y="-762000"/>
            <a:ext cx="97536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2: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2319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2319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9725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31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683927"/>
            <a:ext cx="138407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9020"/>
            <a:ext cx="188976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548640"/>
            <a:ext cx="287274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931327" y="6029980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2860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943" y="4131426"/>
            <a:ext cx="262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2" y="4191004"/>
            <a:ext cx="9143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1000" y="-762000"/>
            <a:ext cx="98298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8049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3: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201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717179"/>
            <a:ext cx="1504604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1547"/>
            <a:ext cx="1905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6" y="1311545"/>
            <a:ext cx="1647825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858298" y="4156936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2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5172" y="6019800"/>
            <a:ext cx="315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0054" y="3973435"/>
            <a:ext cx="984668" cy="1061594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4" y="4625390"/>
            <a:ext cx="3469389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8.67052E-7 C -0.00704 -0.0326 0.01146 -0.07445 0.04103 -0.0948 C 0.07125 -0.11537 0.10082 -0.10613 0.10785 -0.07353 C 0.11488 -0.04092 0.14458 -0.03237 0.1748 -0.05272 C 0.20411 -0.07283 0.22274 -0.11445 0.21597 -0.14659 " pathEditMode="relative" rAng="-1255539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hình có trục đối xứng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5.2-SGK.110; 5.1-&gt;5.10-SBT.80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5 ví dụ hình ảnh thực tế về hình có trục đối xứng.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558" y="2228677"/>
            <a:ext cx="48435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21-Tiết 55,56:</a:t>
            </a:r>
            <a:endParaRPr lang="en-US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28894"/>
            <a:ext cx="7788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3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các</a:t>
            </a:r>
          </a:p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giáo và các em học sinh!</a:t>
            </a:r>
            <a:endParaRPr lang="en-US" sz="5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6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1026994" y="1437621"/>
            <a:ext cx="3276600" cy="495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HĐ1: Hai cánh của con bướm chồng khít lên nhau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5801" y="1441035"/>
            <a:ext cx="4051773" cy="473116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HĐ2: Hai nửa hình tròn chồng khít lên nhau.</a:t>
            </a:r>
          </a:p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HĐ3: Ta cắt được hình trái tim. Khi gấp lại theo nếp gấp ban đầu thì hai nửa hình trái tim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3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8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3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3" y="2961568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1" y="2471823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4267206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3" y="4267206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1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2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32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41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7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8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8" y="3248387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7" y="3248387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3" y="5345338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718</Words>
  <PresentationFormat>On-screen Show (4:3)</PresentationFormat>
  <Paragraphs>104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13_Office Theme</vt:lpstr>
      <vt:lpstr>14_Office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2021-01-25T00:54:03Z</dcterms:created>
  <dcterms:modified xsi:type="dcterms:W3CDTF">2021-08-22T16:09:21Z</dcterms:modified>
</cp:coreProperties>
</file>