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59" r:id="rId4"/>
    <p:sldId id="267" r:id="rId5"/>
    <p:sldId id="268" r:id="rId6"/>
    <p:sldId id="269" r:id="rId7"/>
    <p:sldId id="265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67C98C"/>
    <a:srgbClr val="F7FBDD"/>
    <a:srgbClr val="DCF117"/>
    <a:srgbClr val="D5E226"/>
    <a:srgbClr val="66FF33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106" d="100"/>
          <a:sy n="106" d="100"/>
        </p:scale>
        <p:origin x="7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</a:rPr>
              <a:t>CHỦ </a:t>
            </a:r>
            <a:r>
              <a:rPr lang="vi-VN" sz="3600">
                <a:solidFill>
                  <a:srgbClr val="C00000"/>
                </a:solidFill>
              </a:rPr>
              <a:t>ĐỀ 3</a:t>
            </a:r>
            <a:endParaRPr lang="vi-VN" sz="3600" dirty="0">
              <a:solidFill>
                <a:srgbClr val="C00000"/>
              </a:solidFill>
            </a:endParaRPr>
          </a:p>
          <a:p>
            <a:pPr algn="ctr"/>
            <a:r>
              <a:rPr lang="vi-VN" sz="3600">
                <a:solidFill>
                  <a:srgbClr val="C00000"/>
                </a:solidFill>
              </a:rPr>
              <a:t>BIẾT ƠN THẦY CÔ – YÊU QUÝ BẠN BÈ</a:t>
            </a:r>
            <a:endParaRPr lang="vi-VN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ĐỀ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>
                <a:latin typeface="+mj-lt"/>
              </a:rPr>
              <a:t>BIẾT ƠN THẦY CÔ – YÊU QUÝ BẠN BÈ (TUẦN 12)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7654"/>
            <a:ext cx="12192000" cy="51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32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 Tổng kết hoạt động tuần 12 và phương hướng hoạt động tuần 13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 Tổng kết hoạt động tuần 12 và phương hướng hoạt động tuần 13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vi-VN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vi-VN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5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 Tổng kết hoạt động tuần 12 và phương hướng hoạt động tuần 13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73397"/>
            <a:ext cx="8437417" cy="4350771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vi-VN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47454" y="2201243"/>
            <a:ext cx="7869382" cy="243921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gia múa hát tập thể theo chủ đề “Thầy cô và bạn bè”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6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1023609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gia múa hát tập thể theo chủ đề “Thầy cô và bạn bè”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819" y="1448386"/>
            <a:ext cx="44583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Tổ chức chơi trò chơi “Chuyền hoa”.</a:t>
            </a:r>
          </a:p>
          <a:p>
            <a:pPr marL="514350" indent="-514350">
              <a:buAutoNum type="arabicPeriod"/>
            </a:pP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Tổ chức múa hát tập thể các bài hát về thầy cô và bạn bè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71" y="1418890"/>
            <a:ext cx="604312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A35E8B-2822-0B72-5877-EBB3E4D68A0C}"/>
              </a:ext>
            </a:extLst>
          </p:cNvPr>
          <p:cNvSpPr txBox="1"/>
          <p:nvPr/>
        </p:nvSpPr>
        <p:spPr>
          <a:xfrm>
            <a:off x="5798745" y="4952506"/>
            <a:ext cx="6111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975" y="2717953"/>
            <a:ext cx="11636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 (Body)"/>
              </a:rPr>
              <a:t>TỔNG KẾT/</a:t>
            </a:r>
            <a:r>
              <a:rPr lang="vi-VN" sz="54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 (Body)"/>
              </a:rPr>
              <a:t>CAM KẾT HÀNH ĐỘNG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5595</TotalTime>
  <Words>289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(Body)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2022-03-07T03:29:52Z</dcterms:created>
  <dcterms:modified xsi:type="dcterms:W3CDTF">2023-10-10T14:17:30Z</dcterms:modified>
</cp:coreProperties>
</file>