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ppt/media/image4.jpg" ContentType="image/png"/>
  <Override PartName="/ppt/media/image5.jpg" ContentType="image/png"/>
  <Override PartName="/ppt/media/image7.jpg" ContentType="image/png"/>
  <Override PartName="/ppt/media/image8.jpg" ContentType="image/png"/>
  <Override PartName="/ppt/media/image9.jpg" ContentType="image/png"/>
  <Override PartName="/ppt/media/image10.jpg" ContentType="image/png"/>
  <Override PartName="/ppt/media/image11.jpg" ContentType="image/png"/>
  <Override PartName="/ppt/media/image12.jpg" ContentType="image/png"/>
  <Override PartName="/ppt/media/image18.jpg" ContentType="image/png"/>
  <Override PartName="/ppt/media/image19.jpg" ContentType="image/png"/>
  <Override PartName="/ppt/media/image20.jpg" ContentType="image/png"/>
  <Override PartName="/ppt/media/image21.jpg" ContentType="image/png"/>
  <Override PartName="/ppt/media/image22.jpg" ContentType="image/png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2" r:id="rId5"/>
    <p:sldId id="259" r:id="rId6"/>
    <p:sldId id="263" r:id="rId7"/>
    <p:sldId id="264" r:id="rId8"/>
    <p:sldId id="285" r:id="rId9"/>
    <p:sldId id="266" r:id="rId10"/>
    <p:sldId id="267" r:id="rId11"/>
    <p:sldId id="268" r:id="rId12"/>
    <p:sldId id="280" r:id="rId13"/>
    <p:sldId id="281" r:id="rId14"/>
    <p:sldId id="282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13/7/2021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7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13/7/2021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13/7/2021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1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13/7/2021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3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13/7/2021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13/7/2021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6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13/7/2021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2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13/7/2021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13/7/2021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0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13/7/2021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0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13/7/2021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3C9F-998E-4DF7-95CD-272D7CDEB12D}" type="datetimeFigureOut">
              <a:rPr lang="en-US" smtClean="0"/>
              <a:t>13/7/2021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3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9133" y="1905000"/>
            <a:ext cx="6477000" cy="2032485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VÀ CÁC EM HỌC SINH THAM DỰ BÀI HỌC NGÀY HÔM NAY!</a:t>
            </a:r>
            <a:endParaRPr lang="en-US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838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524000"/>
            <a:ext cx="3524742" cy="1629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276600"/>
            <a:ext cx="8305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“?”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3692098"/>
            <a:ext cx="4572000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09499"/>
            <a:ext cx="3524742" cy="1629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38502"/>
            <a:ext cx="7467600" cy="4154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5742319"/>
            <a:ext cx="324066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5755548"/>
            <a:ext cx="324066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4250" y="5755548"/>
            <a:ext cx="324066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799" y="3384436"/>
            <a:ext cx="182880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1066" y="4309397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2810" y="4018867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7931" y="4018867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760" y="3848250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4266" y="4495800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761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Câu 9.23: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 Vẽ biểu đồ cột kép biểu diễn bảng thống kê số lượng học sinh đạt điểm giỏi môn Văn và Toán của các lớp khối 6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430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3352800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34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64" y="3697423"/>
            <a:ext cx="5715000" cy="2667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0" y="3276600"/>
            <a:ext cx="487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9.24: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429000" y="76200"/>
            <a:ext cx="2819400" cy="53340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432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705475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048000"/>
            <a:ext cx="876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"?"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9.24.</a:t>
            </a:r>
            <a:endParaRPr lang="en-US" dirty="0"/>
          </a:p>
        </p:txBody>
      </p:sp>
      <p:pic>
        <p:nvPicPr>
          <p:cNvPr id="2051" name="Picture 431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17332"/>
            <a:ext cx="5562600" cy="290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3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9.24: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429000" y="76200"/>
            <a:ext cx="2819400" cy="5334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432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705475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433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3505200"/>
            <a:ext cx="57054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6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PHÂN TÍCH SỐ LIỆU VỚI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92" y="914400"/>
            <a:ext cx="4058216" cy="26483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39624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 So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C. Ronaldo;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PHÂN TÍCH SỐ LIỆU VỚI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04491"/>
            <a:ext cx="5760289" cy="28941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92989" y="3581400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Ronaldo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Ronaldo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2018.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1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543800" cy="838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0611"/>
            <a:ext cx="6934200" cy="2902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4495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14213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800"/>
            <a:ext cx="6934200" cy="2902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1241" y="3657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Cột màu xanh và màu hồng biểu diễn lượng mưa trung bình các tháng năm 2018 ở Tuyên Quang và Nha Trang.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43434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Ba tháng có lượng mưa lớn nhất ở trạm Tuyên Quang là : tháng 7 , tháng 8 , tháng 5 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=&gt; Thời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gian mùa mưa ở Tuyên quang vào  mùa các tháng 7, 8 , 5.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Ba tháng có lượng mưa lớn nhất ở trạm Nha Trang là : tháng 10 , tháng 11 , tháng 12.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là 10 , 11 , 12.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1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06" y="1219200"/>
            <a:ext cx="5277587" cy="33913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4724400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093732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435749"/>
            <a:ext cx="8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33" y="762000"/>
            <a:ext cx="4191000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11763" y="2438400"/>
            <a:ext cx="693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6A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6B</a:t>
            </a:r>
            <a:endParaRPr lang="en-US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09565"/>
            <a:ext cx="7173326" cy="24006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14091" y="5410704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buAutoNum type="alphaLcParenR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28599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54102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6B (18 &gt; 16)</a:t>
            </a:r>
          </a:p>
          <a:p>
            <a:pPr marL="342900" indent="-342900">
              <a:buAutoNum type="alphaLcParenR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6A ( 2 &lt; 5 )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46" y="762000"/>
            <a:ext cx="5277587" cy="33913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9600" y="416775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fr-FR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924085"/>
            <a:ext cx="8065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 : 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Singapore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 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70369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fr-FR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6992326" cy="2810267"/>
          </a:xfrm>
          <a:ln w="19050"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LUẬN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091" y="3733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223266"/>
            <a:ext cx="3581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2018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4" y="1447800"/>
            <a:ext cx="7392432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4" y="685801"/>
            <a:ext cx="7392432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5784" y="3886200"/>
            <a:ext cx="7392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5, 6, 7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10, 11, 12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7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"/>
            <a:ext cx="65532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2004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 Ba tháng cửa hàng bán được nhiều quạt trần nhất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, 6, 7.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tháng của hàng bán được nhiều quạt cây nhất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4 , 5, 6.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Tổng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số lượng quạt cả hai loại bán được trong 3 tháng 5,6,7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245 (chiếc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Tổng số lượng quạt cả hai loại bán được trong 3 tháng 10,11,12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105 (chiếc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Tổng số lượng quạt cả hai loại bán được trong 3 tháng 10,11,12  ít hơn tổng số lượng quạt cả hai loại bán được trong 3 tháng 5,6,7.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4. Các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loại quạt có xu hướng bán chạy hơn vào mùa hè ( tháng 4, 5,6)  trong năm.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5. Loại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quạt  bán được với số lượng nhiều hơn tại cửa hàng điện máy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quạt cây.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2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7444" y="2438400"/>
            <a:ext cx="70033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Trân trọng cảm ơn các thầy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cô</a:t>
            </a:r>
            <a:r>
              <a:rPr lang="vi-VN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endParaRPr lang="en-US" sz="4000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và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các em học sinh!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73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7" y="457200"/>
            <a:ext cx="7173326" cy="2400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92275"/>
            <a:ext cx="3476306" cy="2621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251200" y="5638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 ĐỒ CỘT KÉP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urved Right Arrow 11"/>
          <p:cNvSpPr/>
          <p:nvPr/>
        </p:nvSpPr>
        <p:spPr>
          <a:xfrm rot="19980161">
            <a:off x="1676399" y="2913043"/>
            <a:ext cx="838200" cy="1447800"/>
          </a:xfrm>
          <a:prstGeom prst="curvedRightArrow">
            <a:avLst>
              <a:gd name="adj1" fmla="val 25000"/>
              <a:gd name="adj2" fmla="val 4592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1198970" flipH="1">
            <a:off x="6498882" y="2889345"/>
            <a:ext cx="790722" cy="15760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371600"/>
            <a:ext cx="7239000" cy="2667000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BIỂU ĐỒ CỘT KÉP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09600"/>
            <a:ext cx="3419952" cy="2867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200" y="3533801"/>
            <a:ext cx="770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52800" y="3911600"/>
            <a:ext cx="3810000" cy="1219200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724400"/>
            <a:ext cx="155916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6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838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7620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):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7362"/>
            <a:ext cx="5867400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80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380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                   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02267"/>
            <a:ext cx="76200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2112433"/>
            <a:ext cx="82296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90800"/>
            <a:ext cx="6324600" cy="35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1091</Words>
  <PresentationFormat>On-screen Show (4:3)</PresentationFormat>
  <Paragraphs>95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BÀI 42. BIỂU ĐỒ CỘT KÉP</vt:lpstr>
      <vt:lpstr>1. VẼ BIỂU ĐỒ CỘT KÉP</vt:lpstr>
      <vt:lpstr>1. VẼ BIỂU ĐỒ CỘT KÉP</vt:lpstr>
      <vt:lpstr>1. VẼ BIỂU ĐỒ CỘT KÉP</vt:lpstr>
      <vt:lpstr>1. VẼ BIỂU ĐỒ CỘT KÉP</vt:lpstr>
      <vt:lpstr>1. VẼ BIỂU ĐỒ CỘT KÉP                   </vt:lpstr>
      <vt:lpstr>Luyện tập 1</vt:lpstr>
      <vt:lpstr>Luyện tập 1</vt:lpstr>
      <vt:lpstr>Bài tập vận dụng</vt:lpstr>
      <vt:lpstr>Câu 9.24: Bảng thống kê sau đây cho biết số lượng các bạn nam , nữ trong lớp yêu thích một số môn thể thao. </vt:lpstr>
      <vt:lpstr>Câu 9.24:: Bảng thống kê sau đây cho biết số lượng các bạn nam , nữ trong lớp yêu thích một số môn thể thao. </vt:lpstr>
      <vt:lpstr>2. PHÂN TÍCH SỐ LIỆU VỚI BIỂU ĐỒ CỘT KÉP</vt:lpstr>
      <vt:lpstr>2. PHÂN TÍCH SỐ LIỆU VỚI BIỂU ĐỒ CỘT KÉP</vt:lpstr>
      <vt:lpstr>Luyện tập 2</vt:lpstr>
      <vt:lpstr>Luyện tập 2</vt:lpstr>
      <vt:lpstr>Luyện tập 2</vt:lpstr>
      <vt:lpstr>Luyện tập 2</vt:lpstr>
      <vt:lpstr>TRANH LUẬN</vt:lpstr>
      <vt:lpstr>BÀI TẬP</vt:lpstr>
      <vt:lpstr>BÀI TẬP</vt:lpstr>
      <vt:lpstr>PowerPoint Presentation</vt:lpstr>
      <vt:lpstr>Nhiệm vụ về nhà: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2021-07-13T13:12:26Z</dcterms:created>
  <dcterms:modified xsi:type="dcterms:W3CDTF">2021-07-13T17:15:54Z</dcterms:modified>
</cp:coreProperties>
</file>