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52" d="100"/>
          <a:sy n="52" d="100"/>
        </p:scale>
        <p:origin x="31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8.svg"/><Relationship Id="rId10" Type="http://schemas.openxmlformats.org/officeDocument/2006/relationships/image" Target="../media/image69.png"/><Relationship Id="rId4" Type="http://schemas.openxmlformats.org/officeDocument/2006/relationships/image" Target="../media/image17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95.png"/><Relationship Id="rId7" Type="http://schemas.openxmlformats.org/officeDocument/2006/relationships/image" Target="../media/image6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7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10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12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5.svg"/><Relationship Id="rId7" Type="http://schemas.openxmlformats.org/officeDocument/2006/relationships/image" Target="../media/image32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7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2418</Words>
  <PresentationFormat>Tùy chỉnh</PresentationFormat>
  <Paragraphs>205</Paragraphs>
  <Slides>49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49</vt:i4>
      </vt:variant>
    </vt:vector>
  </HeadingPairs>
  <TitlesOfParts>
    <vt:vector size="55" baseType="lpstr">
      <vt:lpstr>Symbol</vt:lpstr>
      <vt:lpstr>Wingdings</vt:lpstr>
      <vt:lpstr>Arial</vt:lpstr>
      <vt:lpstr>Cambria Math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2022-09-29T01:11:44Z</dcterms:modified>
  <dc:identifier>DAFNewJNOJw</dc:identifier>
</cp:coreProperties>
</file>