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5" d="100"/>
          <a:sy n="75" d="100"/>
        </p:scale>
        <p:origin x="169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2.gif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2.gif"/><Relationship Id="rId10" Type="http://schemas.openxmlformats.org/officeDocument/2006/relationships/image" Target="../media/image14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7.xml"/><Relationship Id="rId5" Type="http://schemas.openxmlformats.org/officeDocument/2006/relationships/image" Target="../media/image2.gif"/><Relationship Id="rId10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.gif"/><Relationship Id="rId5" Type="http://schemas.openxmlformats.org/officeDocument/2006/relationships/image" Target="../media/image1.jp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By: NK </a:t>
            </a:r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PowerSkills</a:t>
            </a:r>
            <a:endParaRPr lang="en-US" sz="4800" b="1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2020-07-28T08:39:47Z</dcterms:created>
  <dcterms:modified xsi:type="dcterms:W3CDTF">2020-08-09T09:54:10Z</dcterms:modified>
</cp:coreProperties>
</file>