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2" r:id="rId2"/>
    <p:sldId id="833" r:id="rId3"/>
    <p:sldId id="834" r:id="rId4"/>
    <p:sldId id="845" r:id="rId5"/>
    <p:sldId id="844" r:id="rId6"/>
    <p:sldId id="846" r:id="rId7"/>
    <p:sldId id="841" r:id="rId8"/>
    <p:sldId id="842" r:id="rId9"/>
    <p:sldId id="847" r:id="rId10"/>
    <p:sldId id="843" r:id="rId11"/>
    <p:sldId id="848" r:id="rId12"/>
    <p:sldId id="267" r:id="rId13"/>
    <p:sldId id="275" r:id="rId14"/>
    <p:sldId id="413" r:id="rId15"/>
  </p:sldIdLst>
  <p:sldSz cx="12192000" cy="6858000"/>
  <p:notesSz cx="6858000" cy="9144000"/>
  <p:embeddedFontLst>
    <p:embeddedFont>
      <p:font typeface="方正静蕾简体" panose="020B0604020202020204" charset="-122"/>
      <p:regular r:id="rId18"/>
    </p:embeddedFont>
    <p:embeddedFont>
      <p:font typeface="#9Slide02 Noi dung rat dai" panose="020B0604020202020204" charset="0"/>
      <p:regular r:id="rId19"/>
    </p:embeddedFont>
    <p:embeddedFont>
      <p:font typeface="#9Slide02 Tieu de rat dai 01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NSimSun" panose="02010609030101010101" pitchFamily="49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2"/>
    <a:srgbClr val="FFFFFF"/>
    <a:srgbClr val="134E30"/>
    <a:srgbClr val="640000"/>
    <a:srgbClr val="800000"/>
    <a:srgbClr val="ECB2C1"/>
    <a:srgbClr val="2C4D38"/>
    <a:srgbClr val="FFFFCC"/>
    <a:srgbClr val="3F6FB7"/>
    <a:srgbClr val="B28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 autoAdjust="0"/>
  </p:normalViewPr>
  <p:slideViewPr>
    <p:cSldViewPr showGuides="1">
      <p:cViewPr varScale="1">
        <p:scale>
          <a:sx n="63" d="100"/>
          <a:sy n="63" d="100"/>
        </p:scale>
        <p:origin x="636" y="64"/>
      </p:cViewPr>
      <p:guideLst>
        <p:guide orient="horz" pos="2115"/>
        <p:guide pos="6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26F0CB-D8A2-45BC-932C-06CA416265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19C1E-637D-45A2-BE91-CF52EEF935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0ECC2-3971-471B-9811-7BC41CA52821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B955B-7B83-415E-B593-1F7433B301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F1593-D303-4BFD-92F2-8EAE3DCC10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88622-5D01-4667-9C6A-8B0EA06B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0E0D5-767C-4E77-82C7-FD1AE5E9E7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5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68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3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7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8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48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2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5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3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5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086917-95F4-46A6-A355-12ACC2DE804D}"/>
              </a:ext>
            </a:extLst>
          </p:cNvPr>
          <p:cNvSpPr/>
          <p:nvPr userDrawn="1"/>
        </p:nvSpPr>
        <p:spPr>
          <a:xfrm>
            <a:off x="0" y="21703"/>
            <a:ext cx="12192000" cy="836712"/>
          </a:xfrm>
          <a:prstGeom prst="rect">
            <a:avLst/>
          </a:prstGeom>
          <a:noFill/>
          <a:ln w="76200"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A6FBA3-1AB8-4DEC-822B-ACD9576A194E}"/>
              </a:ext>
            </a:extLst>
          </p:cNvPr>
          <p:cNvSpPr/>
          <p:nvPr userDrawn="1"/>
        </p:nvSpPr>
        <p:spPr>
          <a:xfrm>
            <a:off x="0" y="858415"/>
            <a:ext cx="2495600" cy="5977882"/>
          </a:xfrm>
          <a:prstGeom prst="rect">
            <a:avLst/>
          </a:prstGeom>
          <a:noFill/>
          <a:ln w="76200">
            <a:solidFill>
              <a:schemeClr val="accent4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56CBD-4AC3-440F-B9D3-9F4A9F3692BC}"/>
              </a:ext>
            </a:extLst>
          </p:cNvPr>
          <p:cNvSpPr/>
          <p:nvPr userDrawn="1"/>
        </p:nvSpPr>
        <p:spPr>
          <a:xfrm>
            <a:off x="2783632" y="116893"/>
            <a:ext cx="6391493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 ĐỘNG ĐIỀU HÒA</a:t>
            </a:r>
          </a:p>
        </p:txBody>
      </p:sp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BAAF2B-5752-4AC7-AC0B-E4FF445FE952}"/>
              </a:ext>
            </a:extLst>
          </p:cNvPr>
          <p:cNvSpPr/>
          <p:nvPr userDrawn="1"/>
        </p:nvSpPr>
        <p:spPr>
          <a:xfrm>
            <a:off x="408540" y="2368297"/>
            <a:ext cx="2115897" cy="158692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78" r="-2678"/>
            </a:stretch>
          </a:blipFill>
          <a:ln w="28575"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370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3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5360" y="155679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75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BE6-1637-4C31-A47B-D6C3BE8A26EC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3DF-E4BD-4FF1-94AC-9EE6ADB6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2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87170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0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6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1417066" y="6545425"/>
            <a:ext cx="7749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 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87170" cy="6858000"/>
            <a:chOff x="0" y="0"/>
            <a:chExt cx="12190344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4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F1A127-E62F-45BA-8B61-FCA64221E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r="11940" b="16912"/>
          <a:stretch/>
        </p:blipFill>
        <p:spPr>
          <a:xfrm>
            <a:off x="274919" y="2330824"/>
            <a:ext cx="1546524" cy="11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61" r:id="rId4"/>
    <p:sldLayoutId id="2147483662" r:id="rId5"/>
    <p:sldLayoutId id="2147483663" r:id="rId6"/>
    <p:sldLayoutId id="2147483660" r:id="rId7"/>
    <p:sldLayoutId id="2147483677" r:id="rId8"/>
    <p:sldLayoutId id="2147483678" r:id="rId9"/>
    <p:sldLayoutId id="2147483679" r:id="rId10"/>
    <p:sldLayoutId id="2147483680" r:id="rId11"/>
    <p:sldLayoutId id="2147483672" r:id="rId12"/>
    <p:sldLayoutId id="2147483693" r:id="rId13"/>
    <p:sldLayoutId id="214748368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29" Type="http://schemas.openxmlformats.org/officeDocument/2006/relationships/oleObject" Target="../embeddings/oleObject3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8.emf"/><Relationship Id="rId32" Type="http://schemas.openxmlformats.org/officeDocument/2006/relationships/image" Target="../media/image52.e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50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image" Target="../media/image62.png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4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1.gi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4" Type="http://schemas.openxmlformats.org/officeDocument/2006/relationships/image" Target="../media/image20.gi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 hidden="1"/>
          <p:cNvSpPr txBox="1">
            <a:spLocks noChangeArrowheads="1"/>
          </p:cNvSpPr>
          <p:nvPr/>
        </p:nvSpPr>
        <p:spPr bwMode="auto">
          <a:xfrm>
            <a:off x="3463925" y="1954216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5" name="矩形 6" hidden="1"/>
          <p:cNvSpPr>
            <a:spLocks noChangeArrowheads="1"/>
          </p:cNvSpPr>
          <p:nvPr/>
        </p:nvSpPr>
        <p:spPr bwMode="auto">
          <a:xfrm>
            <a:off x="3463928" y="3025778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6" name="矩形 7" hidden="1"/>
          <p:cNvSpPr>
            <a:spLocks noChangeArrowheads="1"/>
          </p:cNvSpPr>
          <p:nvPr/>
        </p:nvSpPr>
        <p:spPr bwMode="auto">
          <a:xfrm>
            <a:off x="3535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7" name="矩形 8" hidden="1"/>
          <p:cNvSpPr>
            <a:spLocks noChangeArrowheads="1"/>
          </p:cNvSpPr>
          <p:nvPr/>
        </p:nvSpPr>
        <p:spPr bwMode="auto">
          <a:xfrm>
            <a:off x="3535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6711" y="5132255"/>
            <a:ext cx="1907835" cy="1230321"/>
            <a:chOff x="1879193" y="3693481"/>
            <a:chExt cx="2036165" cy="1313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24" name="组合 23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30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26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18115" y="5528820"/>
            <a:ext cx="1045633" cy="996951"/>
            <a:chOff x="4256088" y="1033463"/>
            <a:chExt cx="784225" cy="747713"/>
          </a:xfrm>
        </p:grpSpPr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Freeform 123"/>
          <p:cNvSpPr>
            <a:spLocks noEditPoints="1"/>
          </p:cNvSpPr>
          <p:nvPr/>
        </p:nvSpPr>
        <p:spPr bwMode="auto">
          <a:xfrm>
            <a:off x="9287330" y="5611450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69813" y="3586705"/>
            <a:ext cx="1047757" cy="1284816"/>
            <a:chOff x="2105026" y="2144713"/>
            <a:chExt cx="941388" cy="1106488"/>
          </a:xfrm>
        </p:grpSpPr>
        <p:sp>
          <p:nvSpPr>
            <p:cNvPr id="46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409043" y="3318256"/>
            <a:ext cx="1619275" cy="1460511"/>
            <a:chOff x="6072188" y="1752600"/>
            <a:chExt cx="982663" cy="842963"/>
          </a:xfrm>
        </p:grpSpPr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189"/>
          <p:cNvGrpSpPr>
            <a:grpSpLocks noChangeAspect="1"/>
          </p:cNvGrpSpPr>
          <p:nvPr/>
        </p:nvGrpSpPr>
        <p:grpSpPr bwMode="auto">
          <a:xfrm rot="19076758">
            <a:off x="9731667" y="4764510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5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Group 189"/>
          <p:cNvGrpSpPr>
            <a:grpSpLocks noChangeAspect="1"/>
          </p:cNvGrpSpPr>
          <p:nvPr/>
        </p:nvGrpSpPr>
        <p:grpSpPr bwMode="auto">
          <a:xfrm rot="583418">
            <a:off x="2339609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62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189"/>
          <p:cNvGrpSpPr>
            <a:grpSpLocks noChangeAspect="1"/>
          </p:cNvGrpSpPr>
          <p:nvPr/>
        </p:nvGrpSpPr>
        <p:grpSpPr bwMode="auto">
          <a:xfrm rot="1607822">
            <a:off x="7978459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65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Freeform 2519"/>
          <p:cNvSpPr>
            <a:spLocks noEditPoints="1"/>
          </p:cNvSpPr>
          <p:nvPr/>
        </p:nvSpPr>
        <p:spPr bwMode="auto">
          <a:xfrm rot="17100000">
            <a:off x="3773377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8" name="Freeform 2527"/>
          <p:cNvSpPr>
            <a:spLocks noEditPoints="1"/>
          </p:cNvSpPr>
          <p:nvPr/>
        </p:nvSpPr>
        <p:spPr bwMode="auto">
          <a:xfrm>
            <a:off x="597692" y="2007453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9" name="Freeform 2547"/>
          <p:cNvSpPr>
            <a:spLocks noEditPoints="1"/>
          </p:cNvSpPr>
          <p:nvPr/>
        </p:nvSpPr>
        <p:spPr bwMode="auto">
          <a:xfrm>
            <a:off x="6261788" y="5376574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CE699C-5C48-4659-B21B-C3D25788830F}"/>
              </a:ext>
            </a:extLst>
          </p:cNvPr>
          <p:cNvSpPr/>
          <p:nvPr/>
        </p:nvSpPr>
        <p:spPr>
          <a:xfrm>
            <a:off x="5086914" y="2073686"/>
            <a:ext cx="16113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87F5FF6-2ECF-4F8C-B6BC-1EC5894D0275}"/>
              </a:ext>
            </a:extLst>
          </p:cNvPr>
          <p:cNvSpPr/>
          <p:nvPr/>
        </p:nvSpPr>
        <p:spPr>
          <a:xfrm>
            <a:off x="2078077" y="2843127"/>
            <a:ext cx="762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 ĐỘNG ĐIỀU HÒA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F2E7DE-5520-4290-A91E-51D4E68503E3}"/>
              </a:ext>
            </a:extLst>
          </p:cNvPr>
          <p:cNvSpPr/>
          <p:nvPr/>
        </p:nvSpPr>
        <p:spPr>
          <a:xfrm>
            <a:off x="2078077" y="911096"/>
            <a:ext cx="8146782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I. DAO ĐỘNG CƠ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B147CD6-4493-46F3-9EBC-4CBA7DB529FF}"/>
              </a:ext>
            </a:extLst>
          </p:cNvPr>
          <p:cNvSpPr/>
          <p:nvPr/>
        </p:nvSpPr>
        <p:spPr>
          <a:xfrm>
            <a:off x="3128681" y="4016730"/>
            <a:ext cx="5835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BIÊN SOẠN: </a:t>
            </a:r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TRƯỜNG 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2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  <p:bldP spid="71" grpId="0" animBg="1"/>
      <p:bldP spid="72" grpId="0"/>
    </p:bldLst>
  </p:timing>
  <p:extLst>
    <p:ext uri="{E180D4A7-C9FB-4DFB-919C-405C955672EB}">
      <p14:showEvtLst xmlns:p14="http://schemas.microsoft.com/office/powerpoint/2010/main">
        <p14:playEvt time="679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66804" y="998245"/>
            <a:ext cx="24192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9E51A53-33B1-4A66-93CE-923B2F5D1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67719"/>
              </p:ext>
            </p:extLst>
          </p:nvPr>
        </p:nvGraphicFramePr>
        <p:xfrm>
          <a:off x="6744072" y="1051193"/>
          <a:ext cx="261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482400" progId="Equation.DSMT4">
                  <p:embed/>
                </p:oleObj>
              </mc:Choice>
              <mc:Fallback>
                <p:oleObj name="Equation" r:id="rId3" imgW="2616120" imgH="4824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D92CBFBE-0410-4E83-9BEE-729CFE3A2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4072" y="1051193"/>
                        <a:ext cx="2616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CE7348-5AE0-4A2F-9541-5D99D65AEDDD}"/>
              </a:ext>
            </a:extLst>
          </p:cNvPr>
          <p:cNvSpPr txBox="1"/>
          <p:nvPr/>
        </p:nvSpPr>
        <p:spPr>
          <a:xfrm>
            <a:off x="2711624" y="998245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Đồ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ị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dao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động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điều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hòa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21A27-4E20-40F7-A979-00445F868A09}"/>
              </a:ext>
            </a:extLst>
          </p:cNvPr>
          <p:cNvSpPr txBox="1"/>
          <p:nvPr/>
        </p:nvSpPr>
        <p:spPr>
          <a:xfrm>
            <a:off x="2721184" y="1612339"/>
            <a:ext cx="1152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Chọn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D27C5D5-3B3A-4AB4-AA2B-2C8AADEB1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17720"/>
              </p:ext>
            </p:extLst>
          </p:nvPr>
        </p:nvGraphicFramePr>
        <p:xfrm>
          <a:off x="3873312" y="1700648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380880" progId="Equation.DSMT4">
                  <p:embed/>
                </p:oleObj>
              </mc:Choice>
              <mc:Fallback>
                <p:oleObj name="Equation" r:id="rId5" imgW="761760" imgH="380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9E51A53-33B1-4A66-93CE-923B2F5D1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3312" y="1700648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E7B4F0-7D17-4891-9FC4-75EE31B64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11687"/>
              </p:ext>
            </p:extLst>
          </p:nvPr>
        </p:nvGraphicFramePr>
        <p:xfrm>
          <a:off x="4763144" y="1404049"/>
          <a:ext cx="4546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46440" imgH="939600" progId="Equation.DSMT4">
                  <p:embed/>
                </p:oleObj>
              </mc:Choice>
              <mc:Fallback>
                <p:oleObj name="Equation" r:id="rId7" imgW="4546440" imgH="939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D27C5D5-3B3A-4AB4-AA2B-2C8AADEB13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3144" y="1404049"/>
                        <a:ext cx="4546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DED34C-9ED5-4785-851F-9E0A89183D79}"/>
              </a:ext>
            </a:extLst>
          </p:cNvPr>
          <p:cNvSpPr txBox="1"/>
          <p:nvPr/>
        </p:nvSpPr>
        <p:spPr>
          <a:xfrm>
            <a:off x="2683004" y="2227250"/>
            <a:ext cx="2080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Bảng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giá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trị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914B6EC-433B-4B91-A84E-43F5E4388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9186"/>
              </p:ext>
            </p:extLst>
          </p:nvPr>
        </p:nvGraphicFramePr>
        <p:xfrm>
          <a:off x="2972443" y="2903398"/>
          <a:ext cx="8128001" cy="174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82752463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2825954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405902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745808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655546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8093446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97882934"/>
                    </a:ext>
                  </a:extLst>
                </a:gridCol>
              </a:tblGrid>
              <a:tr h="11300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819526"/>
                  </a:ext>
                </a:extLst>
              </a:tr>
              <a:tr h="619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982297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0B42D76-2ABE-484B-90B1-5DA585B0F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21760"/>
              </p:ext>
            </p:extLst>
          </p:nvPr>
        </p:nvGraphicFramePr>
        <p:xfrm>
          <a:off x="4595824" y="3268663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317160" progId="Equation.DSMT4">
                  <p:embed/>
                </p:oleObj>
              </mc:Choice>
              <mc:Fallback>
                <p:oleObj name="Equation" r:id="rId9" imgW="203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95824" y="3268663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C6F5084-6208-428A-8420-EBBD3BA0E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67253"/>
              </p:ext>
            </p:extLst>
          </p:nvPr>
        </p:nvGraphicFramePr>
        <p:xfrm>
          <a:off x="5694465" y="3014663"/>
          <a:ext cx="317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160" imgH="825480" progId="Equation.DSMT4">
                  <p:embed/>
                </p:oleObj>
              </mc:Choice>
              <mc:Fallback>
                <p:oleObj name="Equation" r:id="rId11" imgW="3171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94465" y="3014663"/>
                        <a:ext cx="317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28230BA-B741-4D9A-84E0-8807B0D55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97086"/>
              </p:ext>
            </p:extLst>
          </p:nvPr>
        </p:nvGraphicFramePr>
        <p:xfrm>
          <a:off x="6816725" y="3014663"/>
          <a:ext cx="495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95000" imgH="825480" progId="Equation.DSMT4">
                  <p:embed/>
                </p:oleObj>
              </mc:Choice>
              <mc:Fallback>
                <p:oleObj name="Equation" r:id="rId13" imgW="49500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C6F5084-6208-428A-8420-EBBD3BA0E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16725" y="3014663"/>
                        <a:ext cx="495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78C801C-03E7-434B-8190-53B4F6ACC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62554"/>
              </p:ext>
            </p:extLst>
          </p:nvPr>
        </p:nvGraphicFramePr>
        <p:xfrm>
          <a:off x="8050213" y="3014663"/>
          <a:ext cx="469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825480" progId="Equation.DSMT4">
                  <p:embed/>
                </p:oleObj>
              </mc:Choice>
              <mc:Fallback>
                <p:oleObj name="Equation" r:id="rId15" imgW="4698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50213" y="3014663"/>
                        <a:ext cx="469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19D2D65-D4A8-4917-B59F-C501B8F323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0943"/>
              </p:ext>
            </p:extLst>
          </p:nvPr>
        </p:nvGraphicFramePr>
        <p:xfrm>
          <a:off x="9182100" y="3305175"/>
          <a:ext cx="25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3800" imgH="291960" progId="Equation.DSMT4">
                  <p:embed/>
                </p:oleObj>
              </mc:Choice>
              <mc:Fallback>
                <p:oleObj name="Equation" r:id="rId17" imgW="25380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C6F5084-6208-428A-8420-EBBD3BA0E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82100" y="3305175"/>
                        <a:ext cx="254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677D1C1-1B50-4C93-969D-D4E5739BF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4330"/>
              </p:ext>
            </p:extLst>
          </p:nvPr>
        </p:nvGraphicFramePr>
        <p:xfrm>
          <a:off x="10261600" y="3014663"/>
          <a:ext cx="482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82400" imgH="825480" progId="Equation.DSMT4">
                  <p:embed/>
                </p:oleObj>
              </mc:Choice>
              <mc:Fallback>
                <p:oleObj name="Equation" r:id="rId19" imgW="48240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C6F5084-6208-428A-8420-EBBD3BA0E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261600" y="3014663"/>
                        <a:ext cx="482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F47ABF1-B8AE-4363-A9A0-9C4278683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95974"/>
              </p:ext>
            </p:extLst>
          </p:nvPr>
        </p:nvGraphicFramePr>
        <p:xfrm>
          <a:off x="4545024" y="4146745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04560" imgH="304560" progId="Equation.DSMT4">
                  <p:embed/>
                </p:oleObj>
              </mc:Choice>
              <mc:Fallback>
                <p:oleObj name="Equation" r:id="rId21" imgW="304560" imgH="304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0B42D76-2ABE-484B-90B1-5DA585B0F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45024" y="4146745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34C6C5-C03F-455E-8BAF-0283B54EA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763356"/>
              </p:ext>
            </p:extLst>
          </p:nvPr>
        </p:nvGraphicFramePr>
        <p:xfrm>
          <a:off x="5798605" y="4155440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2946" imgH="317254" progId="Equation.DSMT4">
                  <p:embed/>
                </p:oleObj>
              </mc:Choice>
              <mc:Fallback>
                <p:oleObj name="Equation" r:id="rId23" imgW="202946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98605" y="4155440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0710CCE-7C0B-4348-AEA6-B07ACC9DC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507765"/>
              </p:ext>
            </p:extLst>
          </p:nvPr>
        </p:nvGraphicFramePr>
        <p:xfrm>
          <a:off x="6781800" y="4162425"/>
          <a:ext cx="508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07960" imgH="304560" progId="Equation.DSMT4">
                  <p:embed/>
                </p:oleObj>
              </mc:Choice>
              <mc:Fallback>
                <p:oleObj name="Equation" r:id="rId25" imgW="507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81800" y="4162425"/>
                        <a:ext cx="508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F4B488-4CC6-4CA5-B4A5-39ED67F77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125000"/>
              </p:ext>
            </p:extLst>
          </p:nvPr>
        </p:nvGraphicFramePr>
        <p:xfrm>
          <a:off x="8147050" y="4175125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3040" imgH="317160" progId="Equation.DSMT4">
                  <p:embed/>
                </p:oleObj>
              </mc:Choice>
              <mc:Fallback>
                <p:oleObj name="Equation" r:id="rId27" imgW="203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147050" y="4175125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C7312AD-2246-4BF6-9E3E-B0554E934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61442"/>
              </p:ext>
            </p:extLst>
          </p:nvPr>
        </p:nvGraphicFramePr>
        <p:xfrm>
          <a:off x="9207500" y="4181475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04779" imgH="304997" progId="Equation.DSMT4">
                  <p:embed/>
                </p:oleObj>
              </mc:Choice>
              <mc:Fallback>
                <p:oleObj name="Equation" r:id="rId29" imgW="304779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207500" y="4181475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75E87D5-1C5B-4E19-BA59-0ACEC80D7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59944"/>
              </p:ext>
            </p:extLst>
          </p:nvPr>
        </p:nvGraphicFramePr>
        <p:xfrm>
          <a:off x="10485437" y="4175125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02946" imgH="317254" progId="Equation.DSMT4">
                  <p:embed/>
                </p:oleObj>
              </mc:Choice>
              <mc:Fallback>
                <p:oleObj name="Equation" r:id="rId31" imgW="202946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485437" y="4175125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1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51808" y="1045502"/>
            <a:ext cx="24192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591CF65-44E7-4317-AF2A-F0350E637FE4}"/>
              </a:ext>
            </a:extLst>
          </p:cNvPr>
          <p:cNvGrpSpPr/>
          <p:nvPr/>
        </p:nvGrpSpPr>
        <p:grpSpPr>
          <a:xfrm>
            <a:off x="3359696" y="1052736"/>
            <a:ext cx="5911695" cy="3436938"/>
            <a:chOff x="3848354" y="1710531"/>
            <a:chExt cx="5911695" cy="343693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28D6916-C5A0-41CA-A70C-B24DFBC4A404}"/>
                </a:ext>
              </a:extLst>
            </p:cNvPr>
            <p:cNvGrpSpPr/>
            <p:nvPr/>
          </p:nvGrpSpPr>
          <p:grpSpPr>
            <a:xfrm>
              <a:off x="4310981" y="2019273"/>
              <a:ext cx="5243110" cy="3128196"/>
              <a:chOff x="4310981" y="2019273"/>
              <a:chExt cx="5243110" cy="3128196"/>
            </a:xfrm>
          </p:grpSpPr>
          <p:cxnSp>
            <p:nvCxnSpPr>
              <p:cNvPr id="37" name="AutoShape 4">
                <a:extLst>
                  <a:ext uri="{FF2B5EF4-FFF2-40B4-BE49-F238E27FC236}">
                    <a16:creationId xmlns:a16="http://schemas.microsoft.com/office/drawing/2014/main" id="{C65D6162-CA2C-4B5A-85B0-34CF5C5615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310981" y="2019273"/>
                <a:ext cx="20699" cy="3128196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5">
                <a:extLst>
                  <a:ext uri="{FF2B5EF4-FFF2-40B4-BE49-F238E27FC236}">
                    <a16:creationId xmlns:a16="http://schemas.microsoft.com/office/drawing/2014/main" id="{BE2BA94E-7F7A-49B7-AB15-DDF1A0A78D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331680" y="3896968"/>
                <a:ext cx="5222411" cy="0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" name="Text Box 6">
              <a:extLst>
                <a:ext uri="{FF2B5EF4-FFF2-40B4-BE49-F238E27FC236}">
                  <a16:creationId xmlns:a16="http://schemas.microsoft.com/office/drawing/2014/main" id="{3A08B670-F749-4124-BA96-05BD0BC74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6835" y="3889201"/>
              <a:ext cx="983214" cy="69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49314069-1E72-48CB-9055-C72C427C2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177" y="3574558"/>
              <a:ext cx="536780" cy="70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 Box 8">
              <a:extLst>
                <a:ext uri="{FF2B5EF4-FFF2-40B4-BE49-F238E27FC236}">
                  <a16:creationId xmlns:a16="http://schemas.microsoft.com/office/drawing/2014/main" id="{7289EE6D-1DA3-4AEA-8C37-8D35076B7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354" y="1710531"/>
              <a:ext cx="660307" cy="61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aphicFrame>
        <p:nvGraphicFramePr>
          <p:cNvPr id="45" name="Object 13">
            <a:extLst>
              <a:ext uri="{FF2B5EF4-FFF2-40B4-BE49-F238E27FC236}">
                <a16:creationId xmlns:a16="http://schemas.microsoft.com/office/drawing/2014/main" id="{D322394F-4D59-47DB-8B2A-D15BF2332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870815"/>
              </p:ext>
            </p:extLst>
          </p:nvPr>
        </p:nvGraphicFramePr>
        <p:xfrm>
          <a:off x="4721517" y="2442742"/>
          <a:ext cx="536782" cy="83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393480" progId="Equation.DSMT4">
                  <p:embed/>
                </p:oleObj>
              </mc:Choice>
              <mc:Fallback>
                <p:oleObj name="Equation" r:id="rId3" imgW="164880" imgH="393480" progId="Equation.DSMT4">
                  <p:embed/>
                  <p:pic>
                    <p:nvPicPr>
                      <p:cNvPr id="30739" name="Object 13">
                        <a:extLst>
                          <a:ext uri="{FF2B5EF4-FFF2-40B4-BE49-F238E27FC236}">
                            <a16:creationId xmlns:a16="http://schemas.microsoft.com/office/drawing/2014/main" id="{478E4102-53B1-4363-A70D-4A801BCED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517" y="2442742"/>
                        <a:ext cx="536782" cy="831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CD72A8AE-E50E-401A-B47F-98F1BD8F98B0}"/>
              </a:ext>
            </a:extLst>
          </p:cNvPr>
          <p:cNvGrpSpPr/>
          <p:nvPr/>
        </p:nvGrpSpPr>
        <p:grpSpPr>
          <a:xfrm>
            <a:off x="3861652" y="2347899"/>
            <a:ext cx="4537266" cy="1780606"/>
            <a:chOff x="4350310" y="3005694"/>
            <a:chExt cx="4537266" cy="1780606"/>
          </a:xfrm>
        </p:grpSpPr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5ECEBA44-4EEF-47E2-AE05-D84B28CA76D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20183" y="3895026"/>
              <a:ext cx="1136386" cy="887391"/>
            </a:xfrm>
            <a:custGeom>
              <a:avLst/>
              <a:gdLst>
                <a:gd name="T0" fmla="*/ 0 w 1499"/>
                <a:gd name="T1" fmla="*/ 2147483646 h 562"/>
                <a:gd name="T2" fmla="*/ 2147483646 w 1499"/>
                <a:gd name="T3" fmla="*/ 0 h 562"/>
                <a:gd name="T4" fmla="*/ 2147483646 w 1499"/>
                <a:gd name="T5" fmla="*/ 2147483646 h 562"/>
                <a:gd name="T6" fmla="*/ 0 60000 65536"/>
                <a:gd name="T7" fmla="*/ 0 60000 65536"/>
                <a:gd name="T8" fmla="*/ 0 60000 65536"/>
                <a:gd name="T9" fmla="*/ 0 w 1499"/>
                <a:gd name="T10" fmla="*/ 0 h 562"/>
                <a:gd name="T11" fmla="*/ 1499 w 1499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9" h="562">
                  <a:moveTo>
                    <a:pt x="0" y="560"/>
                  </a:moveTo>
                  <a:cubicBezTo>
                    <a:pt x="249" y="280"/>
                    <a:pt x="499" y="0"/>
                    <a:pt x="749" y="0"/>
                  </a:cubicBezTo>
                  <a:cubicBezTo>
                    <a:pt x="999" y="0"/>
                    <a:pt x="1249" y="281"/>
                    <a:pt x="1499" y="562"/>
                  </a:cubicBezTo>
                </a:path>
              </a:pathLst>
            </a:custGeom>
            <a:noFill/>
            <a:ln w="28575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A74AD4CE-9857-4065-B9EF-7382C16C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149" y="3044529"/>
              <a:ext cx="1168079" cy="893215"/>
            </a:xfrm>
            <a:custGeom>
              <a:avLst/>
              <a:gdLst>
                <a:gd name="T0" fmla="*/ 0 w 1499"/>
                <a:gd name="T1" fmla="*/ 2147483646 h 562"/>
                <a:gd name="T2" fmla="*/ 2147483646 w 1499"/>
                <a:gd name="T3" fmla="*/ 0 h 562"/>
                <a:gd name="T4" fmla="*/ 2147483646 w 1499"/>
                <a:gd name="T5" fmla="*/ 2147483646 h 562"/>
                <a:gd name="T6" fmla="*/ 0 60000 65536"/>
                <a:gd name="T7" fmla="*/ 0 60000 65536"/>
                <a:gd name="T8" fmla="*/ 0 60000 65536"/>
                <a:gd name="T9" fmla="*/ 0 w 1499"/>
                <a:gd name="T10" fmla="*/ 0 h 562"/>
                <a:gd name="T11" fmla="*/ 1499 w 1499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9" h="562">
                  <a:moveTo>
                    <a:pt x="0" y="560"/>
                  </a:moveTo>
                  <a:cubicBezTo>
                    <a:pt x="249" y="280"/>
                    <a:pt x="499" y="0"/>
                    <a:pt x="749" y="0"/>
                  </a:cubicBezTo>
                  <a:cubicBezTo>
                    <a:pt x="999" y="0"/>
                    <a:pt x="1249" y="281"/>
                    <a:pt x="1499" y="562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5CEB725C-97C8-4B8A-AA04-1DD31800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310" y="3005694"/>
              <a:ext cx="567158" cy="889332"/>
            </a:xfrm>
            <a:custGeom>
              <a:avLst/>
              <a:gdLst>
                <a:gd name="T0" fmla="*/ 0 w 1350"/>
                <a:gd name="T1" fmla="*/ 0 h 2652"/>
                <a:gd name="T2" fmla="*/ 2147483646 w 1350"/>
                <a:gd name="T3" fmla="*/ 2147483646 h 2652"/>
                <a:gd name="T4" fmla="*/ 2147483646 w 1350"/>
                <a:gd name="T5" fmla="*/ 2147483646 h 2652"/>
                <a:gd name="T6" fmla="*/ 2147483646 w 1350"/>
                <a:gd name="T7" fmla="*/ 2147483646 h 2652"/>
                <a:gd name="T8" fmla="*/ 2147483646 w 1350"/>
                <a:gd name="T9" fmla="*/ 2147483646 h 2652"/>
                <a:gd name="T10" fmla="*/ 2147483646 w 1350"/>
                <a:gd name="T11" fmla="*/ 2147483646 h 2652"/>
                <a:gd name="T12" fmla="*/ 2147483646 w 1350"/>
                <a:gd name="T13" fmla="*/ 2147483646 h 2652"/>
                <a:gd name="T14" fmla="*/ 2147483646 w 1350"/>
                <a:gd name="T15" fmla="*/ 2147483646 h 2652"/>
                <a:gd name="T16" fmla="*/ 2147483646 w 1350"/>
                <a:gd name="T17" fmla="*/ 2147483646 h 2652"/>
                <a:gd name="T18" fmla="*/ 2147483646 w 1350"/>
                <a:gd name="T19" fmla="*/ 2147483646 h 2652"/>
                <a:gd name="T20" fmla="*/ 2147483646 w 1350"/>
                <a:gd name="T21" fmla="*/ 2147483646 h 2652"/>
                <a:gd name="T22" fmla="*/ 2147483646 w 1350"/>
                <a:gd name="T23" fmla="*/ 2147483646 h 2652"/>
                <a:gd name="T24" fmla="*/ 2147483646 w 1350"/>
                <a:gd name="T25" fmla="*/ 2147483646 h 2652"/>
                <a:gd name="T26" fmla="*/ 2147483646 w 1350"/>
                <a:gd name="T27" fmla="*/ 2147483646 h 2652"/>
                <a:gd name="T28" fmla="*/ 2147483646 w 1350"/>
                <a:gd name="T29" fmla="*/ 2147483646 h 2652"/>
                <a:gd name="T30" fmla="*/ 2147483646 w 1350"/>
                <a:gd name="T31" fmla="*/ 2147483646 h 2652"/>
                <a:gd name="T32" fmla="*/ 2147483646 w 1350"/>
                <a:gd name="T33" fmla="*/ 2147483646 h 2652"/>
                <a:gd name="T34" fmla="*/ 2147483646 w 1350"/>
                <a:gd name="T35" fmla="*/ 2147483646 h 26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0"/>
                <a:gd name="T55" fmla="*/ 0 h 2652"/>
                <a:gd name="T56" fmla="*/ 1350 w 1350"/>
                <a:gd name="T57" fmla="*/ 2652 h 26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0" h="2652">
                  <a:moveTo>
                    <a:pt x="0" y="0"/>
                  </a:moveTo>
                  <a:cubicBezTo>
                    <a:pt x="41" y="2"/>
                    <a:pt x="82" y="4"/>
                    <a:pt x="119" y="20"/>
                  </a:cubicBezTo>
                  <a:cubicBezTo>
                    <a:pt x="156" y="36"/>
                    <a:pt x="178" y="56"/>
                    <a:pt x="219" y="95"/>
                  </a:cubicBezTo>
                  <a:cubicBezTo>
                    <a:pt x="260" y="134"/>
                    <a:pt x="322" y="203"/>
                    <a:pt x="362" y="252"/>
                  </a:cubicBezTo>
                  <a:cubicBezTo>
                    <a:pt x="402" y="301"/>
                    <a:pt x="430" y="351"/>
                    <a:pt x="457" y="392"/>
                  </a:cubicBezTo>
                  <a:cubicBezTo>
                    <a:pt x="484" y="433"/>
                    <a:pt x="506" y="464"/>
                    <a:pt x="527" y="501"/>
                  </a:cubicBezTo>
                  <a:lnTo>
                    <a:pt x="584" y="615"/>
                  </a:lnTo>
                  <a:cubicBezTo>
                    <a:pt x="600" y="647"/>
                    <a:pt x="609" y="663"/>
                    <a:pt x="625" y="696"/>
                  </a:cubicBezTo>
                  <a:cubicBezTo>
                    <a:pt x="641" y="729"/>
                    <a:pt x="665" y="781"/>
                    <a:pt x="680" y="813"/>
                  </a:cubicBezTo>
                  <a:cubicBezTo>
                    <a:pt x="695" y="845"/>
                    <a:pt x="699" y="851"/>
                    <a:pt x="716" y="888"/>
                  </a:cubicBezTo>
                  <a:cubicBezTo>
                    <a:pt x="733" y="925"/>
                    <a:pt x="760" y="982"/>
                    <a:pt x="782" y="1038"/>
                  </a:cubicBezTo>
                  <a:cubicBezTo>
                    <a:pt x="804" y="1094"/>
                    <a:pt x="831" y="1170"/>
                    <a:pt x="851" y="1226"/>
                  </a:cubicBezTo>
                  <a:cubicBezTo>
                    <a:pt x="871" y="1282"/>
                    <a:pt x="887" y="1325"/>
                    <a:pt x="905" y="1374"/>
                  </a:cubicBezTo>
                  <a:cubicBezTo>
                    <a:pt x="923" y="1423"/>
                    <a:pt x="944" y="1471"/>
                    <a:pt x="962" y="1518"/>
                  </a:cubicBezTo>
                  <a:cubicBezTo>
                    <a:pt x="980" y="1565"/>
                    <a:pt x="990" y="1594"/>
                    <a:pt x="1013" y="1659"/>
                  </a:cubicBezTo>
                  <a:cubicBezTo>
                    <a:pt x="1036" y="1724"/>
                    <a:pt x="1054" y="1782"/>
                    <a:pt x="1098" y="1908"/>
                  </a:cubicBezTo>
                  <a:cubicBezTo>
                    <a:pt x="1142" y="2034"/>
                    <a:pt x="1234" y="2293"/>
                    <a:pt x="1276" y="2417"/>
                  </a:cubicBezTo>
                  <a:cubicBezTo>
                    <a:pt x="1318" y="2541"/>
                    <a:pt x="1334" y="2596"/>
                    <a:pt x="1350" y="2652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B8A25E79-DA72-4B89-BE56-C362CC779AB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86102" y="3898909"/>
              <a:ext cx="1136386" cy="887391"/>
            </a:xfrm>
            <a:custGeom>
              <a:avLst/>
              <a:gdLst>
                <a:gd name="T0" fmla="*/ 0 w 1499"/>
                <a:gd name="T1" fmla="*/ 2147483646 h 562"/>
                <a:gd name="T2" fmla="*/ 2147483646 w 1499"/>
                <a:gd name="T3" fmla="*/ 0 h 562"/>
                <a:gd name="T4" fmla="*/ 2147483646 w 1499"/>
                <a:gd name="T5" fmla="*/ 2147483646 h 562"/>
                <a:gd name="T6" fmla="*/ 0 60000 65536"/>
                <a:gd name="T7" fmla="*/ 0 60000 65536"/>
                <a:gd name="T8" fmla="*/ 0 60000 65536"/>
                <a:gd name="T9" fmla="*/ 0 w 1499"/>
                <a:gd name="T10" fmla="*/ 0 h 562"/>
                <a:gd name="T11" fmla="*/ 1499 w 1499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9" h="562">
                  <a:moveTo>
                    <a:pt x="0" y="560"/>
                  </a:moveTo>
                  <a:cubicBezTo>
                    <a:pt x="249" y="280"/>
                    <a:pt x="499" y="0"/>
                    <a:pt x="749" y="0"/>
                  </a:cubicBezTo>
                  <a:cubicBezTo>
                    <a:pt x="999" y="0"/>
                    <a:pt x="1249" y="281"/>
                    <a:pt x="1499" y="562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7DC2FE64-FB30-4AA9-968C-F4D0FA8069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22487" y="3005694"/>
              <a:ext cx="565089" cy="889332"/>
            </a:xfrm>
            <a:custGeom>
              <a:avLst/>
              <a:gdLst>
                <a:gd name="T0" fmla="*/ 0 w 1350"/>
                <a:gd name="T1" fmla="*/ 0 h 2652"/>
                <a:gd name="T2" fmla="*/ 2147483646 w 1350"/>
                <a:gd name="T3" fmla="*/ 2147483646 h 2652"/>
                <a:gd name="T4" fmla="*/ 2147483646 w 1350"/>
                <a:gd name="T5" fmla="*/ 2147483646 h 2652"/>
                <a:gd name="T6" fmla="*/ 2147483646 w 1350"/>
                <a:gd name="T7" fmla="*/ 2147483646 h 2652"/>
                <a:gd name="T8" fmla="*/ 2147483646 w 1350"/>
                <a:gd name="T9" fmla="*/ 2147483646 h 2652"/>
                <a:gd name="T10" fmla="*/ 2147483646 w 1350"/>
                <a:gd name="T11" fmla="*/ 2147483646 h 2652"/>
                <a:gd name="T12" fmla="*/ 2147483646 w 1350"/>
                <a:gd name="T13" fmla="*/ 2147483646 h 2652"/>
                <a:gd name="T14" fmla="*/ 2147483646 w 1350"/>
                <a:gd name="T15" fmla="*/ 2147483646 h 2652"/>
                <a:gd name="T16" fmla="*/ 2147483646 w 1350"/>
                <a:gd name="T17" fmla="*/ 2147483646 h 2652"/>
                <a:gd name="T18" fmla="*/ 2147483646 w 1350"/>
                <a:gd name="T19" fmla="*/ 2147483646 h 2652"/>
                <a:gd name="T20" fmla="*/ 2147483646 w 1350"/>
                <a:gd name="T21" fmla="*/ 2147483646 h 2652"/>
                <a:gd name="T22" fmla="*/ 2147483646 w 1350"/>
                <a:gd name="T23" fmla="*/ 2147483646 h 2652"/>
                <a:gd name="T24" fmla="*/ 2147483646 w 1350"/>
                <a:gd name="T25" fmla="*/ 2147483646 h 2652"/>
                <a:gd name="T26" fmla="*/ 2147483646 w 1350"/>
                <a:gd name="T27" fmla="*/ 2147483646 h 2652"/>
                <a:gd name="T28" fmla="*/ 2147483646 w 1350"/>
                <a:gd name="T29" fmla="*/ 2147483646 h 2652"/>
                <a:gd name="T30" fmla="*/ 2147483646 w 1350"/>
                <a:gd name="T31" fmla="*/ 2147483646 h 2652"/>
                <a:gd name="T32" fmla="*/ 2147483646 w 1350"/>
                <a:gd name="T33" fmla="*/ 2147483646 h 2652"/>
                <a:gd name="T34" fmla="*/ 2147483646 w 1350"/>
                <a:gd name="T35" fmla="*/ 2147483646 h 26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0"/>
                <a:gd name="T55" fmla="*/ 0 h 2652"/>
                <a:gd name="T56" fmla="*/ 1350 w 1350"/>
                <a:gd name="T57" fmla="*/ 2652 h 26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0" h="2652">
                  <a:moveTo>
                    <a:pt x="0" y="0"/>
                  </a:moveTo>
                  <a:cubicBezTo>
                    <a:pt x="41" y="2"/>
                    <a:pt x="82" y="4"/>
                    <a:pt x="119" y="20"/>
                  </a:cubicBezTo>
                  <a:cubicBezTo>
                    <a:pt x="156" y="36"/>
                    <a:pt x="178" y="56"/>
                    <a:pt x="219" y="95"/>
                  </a:cubicBezTo>
                  <a:cubicBezTo>
                    <a:pt x="260" y="134"/>
                    <a:pt x="322" y="203"/>
                    <a:pt x="362" y="252"/>
                  </a:cubicBezTo>
                  <a:cubicBezTo>
                    <a:pt x="402" y="301"/>
                    <a:pt x="430" y="351"/>
                    <a:pt x="457" y="392"/>
                  </a:cubicBezTo>
                  <a:cubicBezTo>
                    <a:pt x="484" y="433"/>
                    <a:pt x="506" y="464"/>
                    <a:pt x="527" y="501"/>
                  </a:cubicBezTo>
                  <a:lnTo>
                    <a:pt x="584" y="615"/>
                  </a:lnTo>
                  <a:cubicBezTo>
                    <a:pt x="600" y="647"/>
                    <a:pt x="609" y="663"/>
                    <a:pt x="625" y="696"/>
                  </a:cubicBezTo>
                  <a:cubicBezTo>
                    <a:pt x="641" y="729"/>
                    <a:pt x="665" y="781"/>
                    <a:pt x="680" y="813"/>
                  </a:cubicBezTo>
                  <a:cubicBezTo>
                    <a:pt x="695" y="845"/>
                    <a:pt x="699" y="851"/>
                    <a:pt x="716" y="888"/>
                  </a:cubicBezTo>
                  <a:cubicBezTo>
                    <a:pt x="733" y="925"/>
                    <a:pt x="760" y="982"/>
                    <a:pt x="782" y="1038"/>
                  </a:cubicBezTo>
                  <a:cubicBezTo>
                    <a:pt x="804" y="1094"/>
                    <a:pt x="831" y="1170"/>
                    <a:pt x="851" y="1226"/>
                  </a:cubicBezTo>
                  <a:cubicBezTo>
                    <a:pt x="871" y="1282"/>
                    <a:pt x="887" y="1325"/>
                    <a:pt x="905" y="1374"/>
                  </a:cubicBezTo>
                  <a:cubicBezTo>
                    <a:pt x="923" y="1423"/>
                    <a:pt x="944" y="1471"/>
                    <a:pt x="962" y="1518"/>
                  </a:cubicBezTo>
                  <a:cubicBezTo>
                    <a:pt x="980" y="1565"/>
                    <a:pt x="990" y="1594"/>
                    <a:pt x="1013" y="1659"/>
                  </a:cubicBezTo>
                  <a:cubicBezTo>
                    <a:pt x="1036" y="1724"/>
                    <a:pt x="1054" y="1782"/>
                    <a:pt x="1098" y="1908"/>
                  </a:cubicBezTo>
                  <a:cubicBezTo>
                    <a:pt x="1142" y="2034"/>
                    <a:pt x="1234" y="2293"/>
                    <a:pt x="1276" y="2417"/>
                  </a:cubicBezTo>
                  <a:cubicBezTo>
                    <a:pt x="1318" y="2541"/>
                    <a:pt x="1334" y="2596"/>
                    <a:pt x="1350" y="2652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 Box 18">
            <a:extLst>
              <a:ext uri="{FF2B5EF4-FFF2-40B4-BE49-F238E27FC236}">
                <a16:creationId xmlns:a16="http://schemas.microsoft.com/office/drawing/2014/main" id="{70466F03-7841-4837-9889-DCE5B5B5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729" y="3178977"/>
            <a:ext cx="856947" cy="51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35" name="Straight Connector 3">
            <a:extLst>
              <a:ext uri="{FF2B5EF4-FFF2-40B4-BE49-F238E27FC236}">
                <a16:creationId xmlns:a16="http://schemas.microsoft.com/office/drawing/2014/main" id="{2A00E2C2-16FF-4CAC-A322-F8CB0FE855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50248" y="2363433"/>
            <a:ext cx="0" cy="835845"/>
          </a:xfrm>
          <a:prstGeom prst="line">
            <a:avLst/>
          </a:prstGeom>
          <a:noFill/>
          <a:ln w="12700" algn="ctr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4388F84-5250-41E5-A999-8D6FA3FF89B5}"/>
              </a:ext>
            </a:extLst>
          </p:cNvPr>
          <p:cNvGrpSpPr/>
          <p:nvPr/>
        </p:nvGrpSpPr>
        <p:grpSpPr>
          <a:xfrm>
            <a:off x="3300705" y="2160627"/>
            <a:ext cx="5149961" cy="2153628"/>
            <a:chOff x="3789363" y="2818422"/>
            <a:chExt cx="5149961" cy="2153628"/>
          </a:xfrm>
        </p:grpSpPr>
        <p:graphicFrame>
          <p:nvGraphicFramePr>
            <p:cNvPr id="36" name="Object 4">
              <a:extLst>
                <a:ext uri="{FF2B5EF4-FFF2-40B4-BE49-F238E27FC236}">
                  <a16:creationId xmlns:a16="http://schemas.microsoft.com/office/drawing/2014/main" id="{A6A55700-F050-4389-A859-417885BFC0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5325345"/>
                </p:ext>
              </p:extLst>
            </p:nvPr>
          </p:nvGraphicFramePr>
          <p:xfrm>
            <a:off x="3882382" y="2818422"/>
            <a:ext cx="436837" cy="362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680" imgH="139680" progId="Equation.DSMT4">
                    <p:embed/>
                  </p:oleObj>
                </mc:Choice>
                <mc:Fallback>
                  <p:oleObj name="Equation" r:id="rId5" imgW="139680" imgH="139680" progId="Equation.DSMT4">
                    <p:embed/>
                    <p:pic>
                      <p:nvPicPr>
                        <p:cNvPr id="30730" name="Object 4">
                          <a:extLst>
                            <a:ext uri="{FF2B5EF4-FFF2-40B4-BE49-F238E27FC236}">
                              <a16:creationId xmlns:a16="http://schemas.microsoft.com/office/drawing/2014/main" id="{6ECA74ED-7FEE-410D-A753-A2EC98138D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2382" y="2818422"/>
                          <a:ext cx="436837" cy="3628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AutoShape 9">
              <a:extLst>
                <a:ext uri="{FF2B5EF4-FFF2-40B4-BE49-F238E27FC236}">
                  <a16:creationId xmlns:a16="http://schemas.microsoft.com/office/drawing/2014/main" id="{1BBA2395-C72D-48BE-80EC-EB859AB94F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31680" y="2999869"/>
              <a:ext cx="4607644" cy="0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0">
              <a:extLst>
                <a:ext uri="{FF2B5EF4-FFF2-40B4-BE49-F238E27FC236}">
                  <a16:creationId xmlns:a16="http://schemas.microsoft.com/office/drawing/2014/main" id="{F0A54F8A-E183-4F2F-950E-E670EBCF9E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31680" y="4803775"/>
              <a:ext cx="4607644" cy="0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6" name="Object 4">
              <a:extLst>
                <a:ext uri="{FF2B5EF4-FFF2-40B4-BE49-F238E27FC236}">
                  <a16:creationId xmlns:a16="http://schemas.microsoft.com/office/drawing/2014/main" id="{89C2CA1C-1853-43C2-BAA7-CA050FBC76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6283639"/>
                </p:ext>
              </p:extLst>
            </p:nvPr>
          </p:nvGraphicFramePr>
          <p:xfrm>
            <a:off x="3789363" y="4610100"/>
            <a:ext cx="55562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480" imgH="139680" progId="Equation.DSMT4">
                    <p:embed/>
                  </p:oleObj>
                </mc:Choice>
                <mc:Fallback>
                  <p:oleObj name="Equation" r:id="rId7" imgW="177480" imgH="139680" progId="Equation.DSMT4">
                    <p:embed/>
                    <p:pic>
                      <p:nvPicPr>
                        <p:cNvPr id="36" name="Object 4">
                          <a:extLst>
                            <a:ext uri="{FF2B5EF4-FFF2-40B4-BE49-F238E27FC236}">
                              <a16:creationId xmlns:a16="http://schemas.microsoft.com/office/drawing/2014/main" id="{A6A55700-F050-4389-A859-417885BFC0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9363" y="4610100"/>
                          <a:ext cx="555625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" name="Object 13">
            <a:extLst>
              <a:ext uri="{FF2B5EF4-FFF2-40B4-BE49-F238E27FC236}">
                <a16:creationId xmlns:a16="http://schemas.microsoft.com/office/drawing/2014/main" id="{6A207849-ECC6-4B9F-9548-B3D190334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1486"/>
              </p:ext>
            </p:extLst>
          </p:nvPr>
        </p:nvGraphicFramePr>
        <p:xfrm>
          <a:off x="6978942" y="2333055"/>
          <a:ext cx="7842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393480" progId="Equation.DSMT4">
                  <p:embed/>
                </p:oleObj>
              </mc:Choice>
              <mc:Fallback>
                <p:oleObj name="Equation" r:id="rId9" imgW="241200" imgH="393480" progId="Equation.DSMT4">
                  <p:embed/>
                  <p:pic>
                    <p:nvPicPr>
                      <p:cNvPr id="45" name="Object 13">
                        <a:extLst>
                          <a:ext uri="{FF2B5EF4-FFF2-40B4-BE49-F238E27FC236}">
                            <a16:creationId xmlns:a16="http://schemas.microsoft.com/office/drawing/2014/main" id="{D322394F-4D59-47DB-8B2A-D15BF2332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942" y="2333055"/>
                        <a:ext cx="7842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4726D0A7-021D-49B9-B19A-ECC930CCBECF}"/>
              </a:ext>
            </a:extLst>
          </p:cNvPr>
          <p:cNvSpPr txBox="1"/>
          <p:nvPr/>
        </p:nvSpPr>
        <p:spPr>
          <a:xfrm>
            <a:off x="3071664" y="4882917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Đồ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ị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của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dao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động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điều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hòa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là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1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đường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hình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sin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59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EC44CA6-FB11-4672-80B5-D330A61B2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" y="1015385"/>
            <a:ext cx="11297920" cy="204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1. Dao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chuyển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qua lại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1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biệt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gọi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VTCB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2. Dao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tuần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hoàn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những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(T)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lại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chuyển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tốc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cũ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3. Dao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hòa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li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x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diễn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bởi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sin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cosin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2714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9C6A84-4740-4A69-BAAD-F7E3534CE09B}"/>
              </a:ext>
            </a:extLst>
          </p:cNvPr>
          <p:cNvSpPr/>
          <p:nvPr/>
        </p:nvSpPr>
        <p:spPr>
          <a:xfrm>
            <a:off x="4378227" y="92055"/>
            <a:ext cx="343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69265B-F9F5-4B7A-8FA6-BE952DF11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5328" y="3703114"/>
          <a:ext cx="261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482400" progId="Equation.DSMT4">
                  <p:embed/>
                </p:oleObj>
              </mc:Choice>
              <mc:Fallback>
                <p:oleObj name="Equation" r:id="rId2" imgW="261612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E69265B-F9F5-4B7A-8FA6-BE952DF11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5328" y="3703114"/>
                        <a:ext cx="2616200" cy="482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551BE4D-F893-4396-914C-43F7C8BBC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1439" y="3704160"/>
          <a:ext cx="256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360" imgH="482400" progId="Equation.DSMT4">
                  <p:embed/>
                </p:oleObj>
              </mc:Choice>
              <mc:Fallback>
                <p:oleObj name="Equation" r:id="rId4" imgW="256536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551BE4D-F893-4396-914C-43F7C8BBC7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1439" y="3704160"/>
                        <a:ext cx="2565400" cy="482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9FAC74E-A0DE-4604-9C84-0FD7B3A00668}"/>
              </a:ext>
            </a:extLst>
          </p:cNvPr>
          <p:cNvSpPr/>
          <p:nvPr/>
        </p:nvSpPr>
        <p:spPr>
          <a:xfrm>
            <a:off x="650240" y="4461813"/>
            <a:ext cx="1899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4.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tốc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786C808-8973-4310-B6FD-00E32A25FC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2468" y="4253523"/>
          <a:ext cx="683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32440" imgH="939600" progId="Equation.DSMT4">
                  <p:embed/>
                </p:oleObj>
              </mc:Choice>
              <mc:Fallback>
                <p:oleObj name="Equation" r:id="rId6" imgW="6832440" imgH="939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786C808-8973-4310-B6FD-00E32A25F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2468" y="4253523"/>
                        <a:ext cx="6832600" cy="9398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52FAE31-00E9-4ADF-B24A-A0C8D0555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47279"/>
              </p:ext>
            </p:extLst>
          </p:nvPr>
        </p:nvGraphicFramePr>
        <p:xfrm>
          <a:off x="824865" y="5348067"/>
          <a:ext cx="444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4920" imgH="482400" progId="Equation.DSMT4">
                  <p:embed/>
                </p:oleObj>
              </mc:Choice>
              <mc:Fallback>
                <p:oleObj name="Equation" r:id="rId8" imgW="444492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52FAE31-00E9-4ADF-B24A-A0C8D0555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4865" y="5348067"/>
                        <a:ext cx="4445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3D806EB-A609-4301-A76C-394AA464D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11141"/>
              </p:ext>
            </p:extLst>
          </p:nvPr>
        </p:nvGraphicFramePr>
        <p:xfrm>
          <a:off x="5998139" y="5331566"/>
          <a:ext cx="2273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3040" imgH="482400" progId="Equation.DSMT4">
                  <p:embed/>
                </p:oleObj>
              </mc:Choice>
              <mc:Fallback>
                <p:oleObj name="Equation" r:id="rId10" imgW="2273040" imgH="482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3D806EB-A609-4301-A76C-394AA464D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98139" y="5331566"/>
                        <a:ext cx="2273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66C82F-2DB3-4EA7-B74F-55A5B6934C86}"/>
                  </a:ext>
                </a:extLst>
              </p:cNvPr>
              <p:cNvSpPr/>
              <p:nvPr/>
            </p:nvSpPr>
            <p:spPr>
              <a:xfrm>
                <a:off x="650240" y="5939027"/>
                <a:ext cx="86664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Vận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tốc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sớm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pha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hơn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li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độ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1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góc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/>
                      </a:rPr>
                      <m:t>π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/>
                      </a:rPr>
                      <m:t>/2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66C82F-2DB3-4EA7-B74F-55A5B6934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5939027"/>
                <a:ext cx="8666480" cy="523220"/>
              </a:xfrm>
              <a:prstGeom prst="rect">
                <a:avLst/>
              </a:prstGeom>
              <a:blipFill>
                <a:blip r:embed="rId12"/>
                <a:stretch>
                  <a:fillRect l="-147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8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Bar dir="vert"/>
      </p:transition>
    </mc:Choice>
    <mc:Fallback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0A004FD-99E4-4E61-BD90-FDB8212B4D73}"/>
              </a:ext>
            </a:extLst>
          </p:cNvPr>
          <p:cNvSpPr/>
          <p:nvPr/>
        </p:nvSpPr>
        <p:spPr>
          <a:xfrm>
            <a:off x="459133" y="470590"/>
            <a:ext cx="1899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5. Gia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tốc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BFEBFD3-C4E4-4A3E-B3F2-0F25691A0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86000"/>
              </p:ext>
            </p:extLst>
          </p:nvPr>
        </p:nvGraphicFramePr>
        <p:xfrm>
          <a:off x="826870" y="1259623"/>
          <a:ext cx="5549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49760" imgH="495000" progId="Equation.DSMT4">
                  <p:embed/>
                </p:oleObj>
              </mc:Choice>
              <mc:Fallback>
                <p:oleObj name="Equation" r:id="rId2" imgW="5549760" imgH="4950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BFEBFD3-C4E4-4A3E-B3F2-0F25691A0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6870" y="1259623"/>
                        <a:ext cx="5549900" cy="4953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05CDE12B-A911-4C52-AFA5-9DAF08974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21516"/>
              </p:ext>
            </p:extLst>
          </p:nvPr>
        </p:nvGraphicFramePr>
        <p:xfrm>
          <a:off x="983432" y="2033872"/>
          <a:ext cx="3149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49280" imgH="495000" progId="Equation.DSMT4">
                  <p:embed/>
                </p:oleObj>
              </mc:Choice>
              <mc:Fallback>
                <p:oleObj name="Equation" r:id="rId4" imgW="3149280" imgH="4950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05CDE12B-A911-4C52-AFA5-9DAF08974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432" y="2033872"/>
                        <a:ext cx="31496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6869A6D-0CA1-428A-9E47-7789E52A6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379175"/>
              </p:ext>
            </p:extLst>
          </p:nvPr>
        </p:nvGraphicFramePr>
        <p:xfrm>
          <a:off x="1514222" y="2773761"/>
          <a:ext cx="236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1960" imgH="482400" progId="Equation.DSMT4">
                  <p:embed/>
                </p:oleObj>
              </mc:Choice>
              <mc:Fallback>
                <p:oleObj name="Equation" r:id="rId6" imgW="2361960" imgH="4824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6869A6D-0CA1-428A-9E47-7789E52A6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4222" y="2773761"/>
                        <a:ext cx="2362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3255B5-AAA2-4809-8025-CF74FED88857}"/>
                  </a:ext>
                </a:extLst>
              </p:cNvPr>
              <p:cNvSpPr/>
              <p:nvPr/>
            </p:nvSpPr>
            <p:spPr>
              <a:xfrm>
                <a:off x="480237" y="3500950"/>
                <a:ext cx="6792370" cy="663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Gia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tốc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sớm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pha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hơn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vận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tốc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1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góc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2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π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3255B5-AAA2-4809-8025-CF74FED88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37" y="3500950"/>
                <a:ext cx="6792370" cy="663836"/>
              </a:xfrm>
              <a:prstGeom prst="rect">
                <a:avLst/>
              </a:prstGeom>
              <a:blipFill>
                <a:blip r:embed="rId8"/>
                <a:stretch>
                  <a:fillRect l="-1885" t="-183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D64624E0-DB40-4B79-B0BF-57D0ABF68E48}"/>
              </a:ext>
            </a:extLst>
          </p:cNvPr>
          <p:cNvSpPr/>
          <p:nvPr/>
        </p:nvSpPr>
        <p:spPr>
          <a:xfrm>
            <a:off x="5879976" y="3571258"/>
            <a:ext cx="6139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;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li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x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sớm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1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góc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π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2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635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Bar dir="vert"/>
      </p:transition>
    </mc:Choice>
    <mc:Fallback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-1587" y="2998276"/>
            <a:ext cx="12195175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75720" y="3263174"/>
            <a:ext cx="5473008" cy="331652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en-US" altLang="zh-CN" sz="5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HẾT</a:t>
            </a:r>
            <a:endParaRPr lang="zh-CN" altLang="en-US" sz="3600" kern="0" dirty="0">
              <a:solidFill>
                <a:prstClr val="white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3E822C-CF28-44AE-9206-69E0F01D6B9C}"/>
              </a:ext>
            </a:extLst>
          </p:cNvPr>
          <p:cNvSpPr/>
          <p:nvPr/>
        </p:nvSpPr>
        <p:spPr>
          <a:xfrm>
            <a:off x="29776" y="836712"/>
            <a:ext cx="2419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Dao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ＧＲＥＥＴＩＮＧ of July, 2015">
            <a:extLst>
              <a:ext uri="{FF2B5EF4-FFF2-40B4-BE49-F238E27FC236}">
                <a16:creationId xmlns:a16="http://schemas.microsoft.com/office/drawing/2014/main" id="{0B175389-61CF-4849-956F-4645A5F1E4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750559"/>
            <a:ext cx="2419252" cy="28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llereplay | Man Plays an Acoustic Guitar">
            <a:extLst>
              <a:ext uri="{FF2B5EF4-FFF2-40B4-BE49-F238E27FC236}">
                <a16:creationId xmlns:a16="http://schemas.microsoft.com/office/drawing/2014/main" id="{D5568862-AFDD-4AFB-978F-9ECB8872F4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970" y="1187818"/>
            <a:ext cx="2739321" cy="17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S290">
            <a:extLst>
              <a:ext uri="{FF2B5EF4-FFF2-40B4-BE49-F238E27FC236}">
                <a16:creationId xmlns:a16="http://schemas.microsoft.com/office/drawing/2014/main" id="{C781875F-D7F3-4EA2-81E5-CF60DDFCC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901" y="1037365"/>
            <a:ext cx="2419252" cy="24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A16037-8F21-471F-9D4D-371CE0D71CFF}"/>
              </a:ext>
            </a:extLst>
          </p:cNvPr>
          <p:cNvSpPr/>
          <p:nvPr/>
        </p:nvSpPr>
        <p:spPr>
          <a:xfrm>
            <a:off x="29776" y="1359188"/>
            <a:ext cx="2419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0E86D3-3262-4F0C-97B9-85984C0390C0}"/>
              </a:ext>
            </a:extLst>
          </p:cNvPr>
          <p:cNvGrpSpPr/>
          <p:nvPr/>
        </p:nvGrpSpPr>
        <p:grpSpPr>
          <a:xfrm>
            <a:off x="2385193" y="930859"/>
            <a:ext cx="7116392" cy="1584001"/>
            <a:chOff x="362806" y="2276602"/>
            <a:chExt cx="4811649" cy="172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87658C-9992-4663-8A26-BAA54DBAA6D9}"/>
                </a:ext>
              </a:extLst>
            </p:cNvPr>
            <p:cNvSpPr/>
            <p:nvPr/>
          </p:nvSpPr>
          <p:spPr>
            <a:xfrm>
              <a:off x="500630" y="2276602"/>
              <a:ext cx="4536000" cy="1728000"/>
            </a:xfrm>
            <a:prstGeom prst="roundRect">
              <a:avLst>
                <a:gd name="adj" fmla="val 9733"/>
              </a:avLst>
            </a:prstGeom>
            <a:solidFill>
              <a:srgbClr val="303030"/>
            </a:solidFill>
            <a:ln>
              <a:solidFill>
                <a:srgbClr val="FFC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979336-DF9D-4F80-9B94-B85E93222A51}"/>
                </a:ext>
              </a:extLst>
            </p:cNvPr>
            <p:cNvSpPr txBox="1"/>
            <p:nvPr/>
          </p:nvSpPr>
          <p:spPr>
            <a:xfrm>
              <a:off x="362806" y="2392790"/>
              <a:ext cx="4811649" cy="1279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"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Dao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cơ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lặp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lặp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gian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trí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đặc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biệt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gọi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FFFF00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VTCB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"</a:t>
              </a:r>
              <a:endParaRPr lang="en-US" sz="2400" dirty="0">
                <a:solidFill>
                  <a:prstClr val="white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AD91DA-6AAF-4023-BA77-75C8611D7370}"/>
              </a:ext>
            </a:extLst>
          </p:cNvPr>
          <p:cNvGrpSpPr/>
          <p:nvPr/>
        </p:nvGrpSpPr>
        <p:grpSpPr>
          <a:xfrm>
            <a:off x="3431704" y="3002857"/>
            <a:ext cx="3266787" cy="456701"/>
            <a:chOff x="3042920" y="3560814"/>
            <a:chExt cx="3266787" cy="456701"/>
          </a:xfrm>
        </p:grpSpPr>
        <p:sp>
          <p:nvSpPr>
            <p:cNvPr id="11" name="Text Box 2733">
              <a:extLst>
                <a:ext uri="{FF2B5EF4-FFF2-40B4-BE49-F238E27FC236}">
                  <a16:creationId xmlns:a16="http://schemas.microsoft.com/office/drawing/2014/main" id="{BF46E82C-E0D6-43CE-A04B-69DD2AA2FB8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66849" y="3794481"/>
              <a:ext cx="198446" cy="22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12" name="AutoShape 2769">
              <a:extLst>
                <a:ext uri="{FF2B5EF4-FFF2-40B4-BE49-F238E27FC236}">
                  <a16:creationId xmlns:a16="http://schemas.microsoft.com/office/drawing/2014/main" id="{B02BDFD3-2A83-4402-8D20-ACF2CBCF8463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3042920" y="3763407"/>
              <a:ext cx="2996047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 w="lg" len="lg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765">
              <a:extLst>
                <a:ext uri="{FF2B5EF4-FFF2-40B4-BE49-F238E27FC236}">
                  <a16:creationId xmlns:a16="http://schemas.microsoft.com/office/drawing/2014/main" id="{68F4FA62-6F48-4E3E-9BFF-2746D272B8EA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flipV="1">
              <a:off x="4561358" y="3709656"/>
              <a:ext cx="0" cy="10800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2733">
              <a:extLst>
                <a:ext uri="{FF2B5EF4-FFF2-40B4-BE49-F238E27FC236}">
                  <a16:creationId xmlns:a16="http://schemas.microsoft.com/office/drawing/2014/main" id="{ECC1A8CA-3DDE-433D-BFB5-0625DBCDBA2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11261" y="3560814"/>
              <a:ext cx="198446" cy="22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latin typeface="Calibri"/>
                  <a:ea typeface="#9Slide02 Tieu de rat dai 01" panose="02000000000000000000" pitchFamily="2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D4383-A494-41FC-AC0D-62AFBA0B57B1}"/>
              </a:ext>
            </a:extLst>
          </p:cNvPr>
          <p:cNvGrpSpPr/>
          <p:nvPr/>
        </p:nvGrpSpPr>
        <p:grpSpPr>
          <a:xfrm>
            <a:off x="5287842" y="2740039"/>
            <a:ext cx="720248" cy="608002"/>
            <a:chOff x="4891104" y="3262226"/>
            <a:chExt cx="720248" cy="6080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82835-9A60-4306-918F-A3161055AE1A}"/>
                </a:ext>
              </a:extLst>
            </p:cNvPr>
            <p:cNvSpPr/>
            <p:nvPr/>
          </p:nvSpPr>
          <p:spPr>
            <a:xfrm>
              <a:off x="5142078" y="3654228"/>
              <a:ext cx="216000" cy="216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9050">
              <a:solidFill>
                <a:srgbClr val="FFC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endParaRPr>
            </a:p>
          </p:txBody>
        </p:sp>
        <p:sp>
          <p:nvSpPr>
            <p:cNvPr id="17" name="Text Box 2733">
              <a:extLst>
                <a:ext uri="{FF2B5EF4-FFF2-40B4-BE49-F238E27FC236}">
                  <a16:creationId xmlns:a16="http://schemas.microsoft.com/office/drawing/2014/main" id="{0A158E8F-F83D-4B83-8251-2B6F3F5803D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891104" y="3262226"/>
              <a:ext cx="720248" cy="308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E63E3B-DD18-4C18-892C-313AF3D883DE}"/>
              </a:ext>
            </a:extLst>
          </p:cNvPr>
          <p:cNvSpPr/>
          <p:nvPr/>
        </p:nvSpPr>
        <p:spPr>
          <a:xfrm>
            <a:off x="8568" y="2335568"/>
            <a:ext cx="2419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Dao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D69F19-D25F-464E-94D0-4E68FBA30A92}"/>
              </a:ext>
            </a:extLst>
          </p:cNvPr>
          <p:cNvGrpSpPr/>
          <p:nvPr/>
        </p:nvGrpSpPr>
        <p:grpSpPr>
          <a:xfrm>
            <a:off x="2631020" y="4038629"/>
            <a:ext cx="6624736" cy="1903122"/>
            <a:chOff x="500630" y="2276602"/>
            <a:chExt cx="4536000" cy="178668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3E8892B-2145-4909-BCBF-80C50F2C76FF}"/>
                </a:ext>
              </a:extLst>
            </p:cNvPr>
            <p:cNvSpPr/>
            <p:nvPr/>
          </p:nvSpPr>
          <p:spPr>
            <a:xfrm>
              <a:off x="500630" y="2276602"/>
              <a:ext cx="4536000" cy="1728000"/>
            </a:xfrm>
            <a:prstGeom prst="roundRect">
              <a:avLst>
                <a:gd name="adj" fmla="val 9733"/>
              </a:avLst>
            </a:prstGeom>
            <a:solidFill>
              <a:srgbClr val="303030"/>
            </a:solidFill>
            <a:ln>
              <a:solidFill>
                <a:srgbClr val="FFC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A42E4F-BC8B-451F-AAB7-E6B5BDE824D7}"/>
                </a:ext>
              </a:extLst>
            </p:cNvPr>
            <p:cNvSpPr txBox="1"/>
            <p:nvPr/>
          </p:nvSpPr>
          <p:spPr>
            <a:xfrm>
              <a:off x="539168" y="2350559"/>
              <a:ext cx="4355435" cy="1712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"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Dao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Tuần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hoàn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dao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mà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cứ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khoảng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thời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gian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(T)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thì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trở</a:t>
              </a:r>
              <a:r>
                <a:rPr lang="en-US" sz="2400" b="1" dirty="0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trí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tốc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"</a:t>
              </a:r>
              <a:endParaRPr lang="en-US" sz="2400" dirty="0">
                <a:solidFill>
                  <a:prstClr val="white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" descr="Dao động tắt dần. Dao động cưỡng bức - Học trực tuyến OLM">
            <a:extLst>
              <a:ext uri="{FF2B5EF4-FFF2-40B4-BE49-F238E27FC236}">
                <a16:creationId xmlns:a16="http://schemas.microsoft.com/office/drawing/2014/main" id="{0F78667D-D399-477B-8801-F77BBC38F1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0" y="3690957"/>
            <a:ext cx="2749571" cy="20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A9DFC1-E31A-4293-B64B-C2A277743AA4}"/>
              </a:ext>
            </a:extLst>
          </p:cNvPr>
          <p:cNvGrpSpPr/>
          <p:nvPr/>
        </p:nvGrpSpPr>
        <p:grpSpPr>
          <a:xfrm>
            <a:off x="8005761" y="2500561"/>
            <a:ext cx="3930652" cy="2819401"/>
            <a:chOff x="7956549" y="2473097"/>
            <a:chExt cx="3930652" cy="2819401"/>
          </a:xfrm>
        </p:grpSpPr>
        <p:sp>
          <p:nvSpPr>
            <p:cNvPr id="12" name="Text Box 37">
              <a:extLst>
                <a:ext uri="{FF2B5EF4-FFF2-40B4-BE49-F238E27FC236}">
                  <a16:creationId xmlns:a16="http://schemas.microsoft.com/office/drawing/2014/main" id="{4858AF03-1C62-49E8-A9C3-6F5DDD50F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4238" y="3406322"/>
              <a:ext cx="504825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400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A478DF-656E-45A3-B78A-64FC27B5D547}"/>
                </a:ext>
              </a:extLst>
            </p:cNvPr>
            <p:cNvGrpSpPr/>
            <p:nvPr/>
          </p:nvGrpSpPr>
          <p:grpSpPr>
            <a:xfrm>
              <a:off x="7956549" y="2473097"/>
              <a:ext cx="3930652" cy="2819401"/>
              <a:chOff x="7956549" y="2473097"/>
              <a:chExt cx="3930652" cy="2819401"/>
            </a:xfrm>
          </p:grpSpPr>
          <p:grpSp>
            <p:nvGrpSpPr>
              <p:cNvPr id="22" name="Group 4">
                <a:extLst>
                  <a:ext uri="{FF2B5EF4-FFF2-40B4-BE49-F238E27FC236}">
                    <a16:creationId xmlns:a16="http://schemas.microsoft.com/office/drawing/2014/main" id="{E5DC91B4-78DF-4310-AB24-115EB77E16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8149" y="3684361"/>
                <a:ext cx="3829052" cy="581025"/>
                <a:chOff x="0" y="1154"/>
                <a:chExt cx="2412" cy="366"/>
              </a:xfrm>
            </p:grpSpPr>
            <p:sp>
              <p:nvSpPr>
                <p:cNvPr id="33" name="Line 6">
                  <a:extLst>
                    <a:ext uri="{FF2B5EF4-FFF2-40B4-BE49-F238E27FC236}">
                      <a16:creationId xmlns:a16="http://schemas.microsoft.com/office/drawing/2014/main" id="{373F47B2-DD41-44A1-B9C3-4704A3F07E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1287"/>
                  <a:ext cx="2160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 Box 8">
                  <a:extLst>
                    <a:ext uri="{FF2B5EF4-FFF2-40B4-BE49-F238E27FC236}">
                      <a16:creationId xmlns:a16="http://schemas.microsoft.com/office/drawing/2014/main" id="{0A9CE8E5-8187-4EE3-8401-D3AEE0B2A8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6" y="1154"/>
                  <a:ext cx="196" cy="25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</a:p>
              </p:txBody>
            </p:sp>
            <p:sp>
              <p:nvSpPr>
                <p:cNvPr id="36" name="Text Box 9">
                  <a:extLst>
                    <a:ext uri="{FF2B5EF4-FFF2-40B4-BE49-F238E27FC236}">
                      <a16:creationId xmlns:a16="http://schemas.microsoft.com/office/drawing/2014/main" id="{426F3F08-EADD-4EFF-B1D0-D64B38204E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4" y="1193"/>
                  <a:ext cx="228" cy="32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  <p:grpSp>
            <p:nvGrpSpPr>
              <p:cNvPr id="23" name="Group 10">
                <a:extLst>
                  <a:ext uri="{FF2B5EF4-FFF2-40B4-BE49-F238E27FC236}">
                    <a16:creationId xmlns:a16="http://schemas.microsoft.com/office/drawing/2014/main" id="{715E0F08-0865-425B-8F7D-DAA0B62E31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59774" y="2473097"/>
                <a:ext cx="2746376" cy="2819401"/>
                <a:chOff x="0" y="0"/>
                <a:chExt cx="1776" cy="1776"/>
              </a:xfrm>
            </p:grpSpPr>
            <p:sp>
              <p:nvSpPr>
                <p:cNvPr id="31" name="Oval 12">
                  <a:extLst>
                    <a:ext uri="{FF2B5EF4-FFF2-40B4-BE49-F238E27FC236}">
                      <a16:creationId xmlns:a16="http://schemas.microsoft.com/office/drawing/2014/main" id="{D4833A6A-BF0B-46C6-B50C-59F007D04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76" cy="1776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Oval 13">
                  <a:extLst>
                    <a:ext uri="{FF2B5EF4-FFF2-40B4-BE49-F238E27FC236}">
                      <a16:creationId xmlns:a16="http://schemas.microsoft.com/office/drawing/2014/main" id="{EFC018D8-0F1E-4B90-A4D6-CD5D77700C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864"/>
                  <a:ext cx="72" cy="7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Text Box 37">
                <a:extLst>
                  <a:ext uri="{FF2B5EF4-FFF2-40B4-BE49-F238E27FC236}">
                    <a16:creationId xmlns:a16="http://schemas.microsoft.com/office/drawing/2014/main" id="{C82E96B3-A4B7-4332-A0A3-8E225497B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6549" y="3438298"/>
                <a:ext cx="504825" cy="4572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kern="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0" y="836712"/>
            <a:ext cx="24192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23BCD-F3E8-47CD-AA5C-792EF9F947E1}"/>
              </a:ext>
            </a:extLst>
          </p:cNvPr>
          <p:cNvSpPr/>
          <p:nvPr/>
        </p:nvSpPr>
        <p:spPr>
          <a:xfrm>
            <a:off x="120340" y="2344402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0A2CE07D-D1EE-4A67-A2E0-0120FFC86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437" y="267861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8AB46112-A32B-417F-8B46-4C97EDFABDC0}"/>
              </a:ext>
            </a:extLst>
          </p:cNvPr>
          <p:cNvGrpSpPr>
            <a:grpSpLocks/>
          </p:cNvGrpSpPr>
          <p:nvPr/>
        </p:nvGrpSpPr>
        <p:grpSpPr bwMode="auto">
          <a:xfrm>
            <a:off x="9721849" y="2981097"/>
            <a:ext cx="1833563" cy="933450"/>
            <a:chOff x="0" y="0"/>
            <a:chExt cx="1155" cy="588"/>
          </a:xfrm>
        </p:grpSpPr>
        <p:grpSp>
          <p:nvGrpSpPr>
            <p:cNvPr id="25" name="Group 17">
              <a:extLst>
                <a:ext uri="{FF2B5EF4-FFF2-40B4-BE49-F238E27FC236}">
                  <a16:creationId xmlns:a16="http://schemas.microsoft.com/office/drawing/2014/main" id="{C5F380FC-2464-4BC9-97A4-56A406115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55" cy="588"/>
              <a:chOff x="0" y="0"/>
              <a:chExt cx="1155" cy="588"/>
            </a:xfrm>
          </p:grpSpPr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452FB6FC-B468-4C8F-97EA-CF66CF642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145"/>
                <a:ext cx="768" cy="44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oup 19">
                <a:extLst>
                  <a:ext uri="{FF2B5EF4-FFF2-40B4-BE49-F238E27FC236}">
                    <a16:creationId xmlns:a16="http://schemas.microsoft.com/office/drawing/2014/main" id="{3F996498-C05A-454B-97CA-7298F7509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2" y="0"/>
                <a:ext cx="423" cy="288"/>
                <a:chOff x="0" y="0"/>
                <a:chExt cx="423" cy="288"/>
              </a:xfrm>
            </p:grpSpPr>
            <p:sp>
              <p:nvSpPr>
                <p:cNvPr id="29" name="Oval 21">
                  <a:extLst>
                    <a:ext uri="{FF2B5EF4-FFF2-40B4-BE49-F238E27FC236}">
                      <a16:creationId xmlns:a16="http://schemas.microsoft.com/office/drawing/2014/main" id="{7E50B322-05AD-4034-A904-C386D1234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8"/>
                  <a:ext cx="96" cy="96"/>
                </a:xfrm>
                <a:prstGeom prst="ellipse">
                  <a:avLst/>
                </a:prstGeom>
                <a:solidFill>
                  <a:srgbClr val="CC0000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 Box 22">
                  <a:extLst>
                    <a:ext uri="{FF2B5EF4-FFF2-40B4-BE49-F238E27FC236}">
                      <a16:creationId xmlns:a16="http://schemas.microsoft.com/office/drawing/2014/main" id="{BF042BCB-A455-4300-9FAF-AD7912B320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" y="0"/>
                  <a:ext cx="351" cy="28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kumimoji="0" lang="en-US" altLang="en-US" sz="2400" b="0" i="0" u="none" strike="noStrike" kern="0" cap="none" spc="0" normalizeH="0" baseline="-2500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88F0DEA9-47D1-4147-92AA-C29CC51AD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" y="300"/>
              <a:ext cx="32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kumimoji="0" lang="el-GR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φ</a:t>
              </a: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F44B1955-AB69-47A5-A20D-7E942CF116D8}"/>
              </a:ext>
            </a:extLst>
          </p:cNvPr>
          <p:cNvGrpSpPr>
            <a:grpSpLocks/>
          </p:cNvGrpSpPr>
          <p:nvPr/>
        </p:nvGrpSpPr>
        <p:grpSpPr bwMode="auto">
          <a:xfrm>
            <a:off x="9767885" y="2065840"/>
            <a:ext cx="963613" cy="1851026"/>
            <a:chOff x="8796339" y="1771650"/>
            <a:chExt cx="963612" cy="1851025"/>
          </a:xfrm>
        </p:grpSpPr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15EC64F4-8A0A-4D81-A61A-057516F8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96339" y="1771650"/>
              <a:ext cx="963612" cy="1851025"/>
              <a:chOff x="0" y="-230"/>
              <a:chExt cx="607" cy="1166"/>
            </a:xfrm>
          </p:grpSpPr>
          <p:grpSp>
            <p:nvGrpSpPr>
              <p:cNvPr id="16" name="Group 24">
                <a:extLst>
                  <a:ext uri="{FF2B5EF4-FFF2-40B4-BE49-F238E27FC236}">
                    <a16:creationId xmlns:a16="http://schemas.microsoft.com/office/drawing/2014/main" id="{91A5B2B4-9405-4403-8D0D-D2B189C5D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-230"/>
                <a:ext cx="607" cy="1166"/>
                <a:chOff x="0" y="-230"/>
                <a:chExt cx="607" cy="1166"/>
              </a:xfrm>
            </p:grpSpPr>
            <p:sp>
              <p:nvSpPr>
                <p:cNvPr id="18" name="Line 26">
                  <a:extLst>
                    <a:ext uri="{FF2B5EF4-FFF2-40B4-BE49-F238E27FC236}">
                      <a16:creationId xmlns:a16="http://schemas.microsoft.com/office/drawing/2014/main" id="{FD4954C3-A993-4E78-A748-4D3BA980ED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0" y="148"/>
                  <a:ext cx="466" cy="788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9" name="Group 26">
                  <a:extLst>
                    <a:ext uri="{FF2B5EF4-FFF2-40B4-BE49-F238E27FC236}">
                      <a16:creationId xmlns:a16="http://schemas.microsoft.com/office/drawing/2014/main" id="{33DE2200-EA6B-4DC5-8570-1894D643DF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" y="-230"/>
                  <a:ext cx="289" cy="446"/>
                  <a:chOff x="-114" y="-230"/>
                  <a:chExt cx="289" cy="446"/>
                </a:xfrm>
              </p:grpSpPr>
              <p:sp>
                <p:nvSpPr>
                  <p:cNvPr id="20" name="Oval 28">
                    <a:extLst>
                      <a:ext uri="{FF2B5EF4-FFF2-40B4-BE49-F238E27FC236}">
                        <a16:creationId xmlns:a16="http://schemas.microsoft.com/office/drawing/2014/main" id="{1B361736-23D5-4063-B507-7928C0A073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"/>
                    <a:ext cx="96" cy="9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Text Box 29">
                    <a:extLst>
                      <a:ext uri="{FF2B5EF4-FFF2-40B4-BE49-F238E27FC236}">
                        <a16:creationId xmlns:a16="http://schemas.microsoft.com/office/drawing/2014/main" id="{EA4D31D4-C5F8-4C25-8721-BF611519E6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14" y="-230"/>
                    <a:ext cx="289" cy="291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</a:p>
                </p:txBody>
              </p:sp>
            </p:grpSp>
          </p:grpSp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5FBBD197-F679-4E79-B588-57604FDC4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754"/>
                <a:ext cx="86" cy="182"/>
              </a:xfrm>
              <a:custGeom>
                <a:avLst/>
                <a:gdLst>
                  <a:gd name="T0" fmla="*/ 0 w 86"/>
                  <a:gd name="T1" fmla="*/ 0 h 182"/>
                  <a:gd name="T2" fmla="*/ 72 w 86"/>
                  <a:gd name="T3" fmla="*/ 72 h 182"/>
                  <a:gd name="T4" fmla="*/ 86 w 86"/>
                  <a:gd name="T5" fmla="*/ 182 h 182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182"/>
                  <a:gd name="T11" fmla="*/ 86 w 86"/>
                  <a:gd name="T12" fmla="*/ 182 h 1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182">
                    <a:moveTo>
                      <a:pt x="0" y="0"/>
                    </a:moveTo>
                    <a:cubicBezTo>
                      <a:pt x="12" y="12"/>
                      <a:pt x="58" y="42"/>
                      <a:pt x="72" y="72"/>
                    </a:cubicBezTo>
                    <a:cubicBezTo>
                      <a:pt x="86" y="102"/>
                      <a:pt x="83" y="159"/>
                      <a:pt x="86" y="182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31">
              <a:extLst>
                <a:ext uri="{FF2B5EF4-FFF2-40B4-BE49-F238E27FC236}">
                  <a16:creationId xmlns:a16="http://schemas.microsoft.com/office/drawing/2014/main" id="{2531249C-F0CB-40F9-8C03-1E13AB214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245430">
              <a:off x="8888954" y="2828282"/>
              <a:ext cx="840295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t+</a:t>
              </a:r>
            </a:p>
          </p:txBody>
        </p:sp>
      </p:grpSp>
      <p:sp>
        <p:nvSpPr>
          <p:cNvPr id="13" name="Text Box 38">
            <a:extLst>
              <a:ext uri="{FF2B5EF4-FFF2-40B4-BE49-F238E27FC236}">
                <a16:creationId xmlns:a16="http://schemas.microsoft.com/office/drawing/2014/main" id="{D20B6A8C-5A61-46FA-98BC-CC6D5B1F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865336"/>
            <a:ext cx="5048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9F2CF2-6E6E-4117-B792-47D9ED64E2B7}"/>
              </a:ext>
            </a:extLst>
          </p:cNvPr>
          <p:cNvCxnSpPr>
            <a:cxnSpLocks/>
          </p:cNvCxnSpPr>
          <p:nvPr/>
        </p:nvCxnSpPr>
        <p:spPr>
          <a:xfrm flipH="1" flipV="1">
            <a:off x="10696038" y="2559623"/>
            <a:ext cx="349608" cy="4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0">
            <a:extLst>
              <a:ext uri="{FF2B5EF4-FFF2-40B4-BE49-F238E27FC236}">
                <a16:creationId xmlns:a16="http://schemas.microsoft.com/office/drawing/2014/main" id="{25FEE5BE-9EF6-488F-BE70-16B426BDC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893" y="2438936"/>
            <a:ext cx="32893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D3E671-05FD-4405-9004-E417485914CD}"/>
              </a:ext>
            </a:extLst>
          </p:cNvPr>
          <p:cNvSpPr/>
          <p:nvPr/>
        </p:nvSpPr>
        <p:spPr>
          <a:xfrm>
            <a:off x="2695779" y="979828"/>
            <a:ext cx="85810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ω</a:t>
            </a:r>
            <a:endParaRPr lang="en-US" sz="2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C9FF84-3F4C-486F-B110-765702678B73}"/>
              </a:ext>
            </a:extLst>
          </p:cNvPr>
          <p:cNvSpPr/>
          <p:nvPr/>
        </p:nvSpPr>
        <p:spPr>
          <a:xfrm>
            <a:off x="2715624" y="1863190"/>
            <a:ext cx="5438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</a:t>
            </a:r>
            <a:endParaRPr lang="en-US" sz="2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CD1B1D-33BA-4BE3-A3EA-3007F6DBBF14}"/>
              </a:ext>
            </a:extLst>
          </p:cNvPr>
          <p:cNvSpPr/>
          <p:nvPr/>
        </p:nvSpPr>
        <p:spPr>
          <a:xfrm>
            <a:off x="2770649" y="2377381"/>
            <a:ext cx="5438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0,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</a:t>
            </a:r>
            <a:r>
              <a:rPr lang="en-US" sz="240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7EE423D7-73B8-41D2-859C-E6FDB86E4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85661"/>
              </p:ext>
            </p:extLst>
          </p:nvPr>
        </p:nvGraphicFramePr>
        <p:xfrm>
          <a:off x="3503712" y="2811821"/>
          <a:ext cx="2336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760" imgH="558720" progId="Equation.DSMT4">
                  <p:embed/>
                </p:oleObj>
              </mc:Choice>
              <mc:Fallback>
                <p:oleObj name="Equation" r:id="rId3" imgW="2336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3712" y="2811821"/>
                        <a:ext cx="2336800" cy="5588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C292EB72-19B4-4978-B620-58C1EF1B8441}"/>
              </a:ext>
            </a:extLst>
          </p:cNvPr>
          <p:cNvSpPr/>
          <p:nvPr/>
        </p:nvSpPr>
        <p:spPr>
          <a:xfrm>
            <a:off x="2796487" y="3315268"/>
            <a:ext cx="5438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≠ 0,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</a:t>
            </a:r>
            <a:endParaRPr lang="en-US" sz="2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EFE0F4F9-DA7A-4DA6-B0C0-EAAFB0CDF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91450"/>
              </p:ext>
            </p:extLst>
          </p:nvPr>
        </p:nvGraphicFramePr>
        <p:xfrm>
          <a:off x="3503712" y="3805061"/>
          <a:ext cx="2095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200" imgH="533160" progId="Equation.DSMT4">
                  <p:embed/>
                </p:oleObj>
              </mc:Choice>
              <mc:Fallback>
                <p:oleObj name="Equation" r:id="rId5" imgW="2095200" imgH="53316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7EE423D7-73B8-41D2-859C-E6FDB86E4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3712" y="3805061"/>
                        <a:ext cx="2095500" cy="533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2A0BB6C4-0141-49B5-99E0-CAA4D8977593}"/>
              </a:ext>
            </a:extLst>
          </p:cNvPr>
          <p:cNvSpPr/>
          <p:nvPr/>
        </p:nvSpPr>
        <p:spPr>
          <a:xfrm>
            <a:off x="2796487" y="4393426"/>
            <a:ext cx="11392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E0251ACF-D957-49AD-AAD3-6F50DCB7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84521"/>
              </p:ext>
            </p:extLst>
          </p:nvPr>
        </p:nvGraphicFramePr>
        <p:xfrm>
          <a:off x="3352259" y="5291731"/>
          <a:ext cx="292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20680" imgH="482400" progId="Equation.DSMT4">
                  <p:embed/>
                </p:oleObj>
              </mc:Choice>
              <mc:Fallback>
                <p:oleObj name="Equation" r:id="rId7" imgW="2920680" imgH="4824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EFE0F4F9-DA7A-4DA6-B0C0-EAAFB0CDF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259" y="5291731"/>
                        <a:ext cx="2921000" cy="4826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0C687CB2-323D-4342-BF9C-996362472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61462"/>
              </p:ext>
            </p:extLst>
          </p:nvPr>
        </p:nvGraphicFramePr>
        <p:xfrm>
          <a:off x="3883835" y="4353375"/>
          <a:ext cx="104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406080" progId="Equation.DSMT4">
                  <p:embed/>
                </p:oleObj>
              </mc:Choice>
              <mc:Fallback>
                <p:oleObj name="Equation" r:id="rId9" imgW="1041120" imgH="40608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E0251ACF-D957-49AD-AAD3-6F50DCB79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3835" y="4353375"/>
                        <a:ext cx="1041400" cy="406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>
            <a:extLst>
              <a:ext uri="{FF2B5EF4-FFF2-40B4-BE49-F238E27FC236}">
                <a16:creationId xmlns:a16="http://schemas.microsoft.com/office/drawing/2014/main" id="{76DB3111-44C2-49CF-88F8-1FE336543CE0}"/>
              </a:ext>
            </a:extLst>
          </p:cNvPr>
          <p:cNvSpPr/>
          <p:nvPr/>
        </p:nvSpPr>
        <p:spPr>
          <a:xfrm>
            <a:off x="2894322" y="4814740"/>
            <a:ext cx="55670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E47151-79F7-4EBB-AB74-8523A8A1499D}"/>
              </a:ext>
            </a:extLst>
          </p:cNvPr>
          <p:cNvSpPr/>
          <p:nvPr/>
        </p:nvSpPr>
        <p:spPr>
          <a:xfrm>
            <a:off x="2934075" y="5733980"/>
            <a:ext cx="24418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=A</a:t>
            </a:r>
          </a:p>
        </p:txBody>
      </p: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D92CBFBE-0410-4E83-9BEE-729CFE3A2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27050"/>
              </p:ext>
            </p:extLst>
          </p:nvPr>
        </p:nvGraphicFramePr>
        <p:xfrm>
          <a:off x="4611948" y="5733980"/>
          <a:ext cx="3035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35160" imgH="482400" progId="Equation.DSMT4">
                  <p:embed/>
                </p:oleObj>
              </mc:Choice>
              <mc:Fallback>
                <p:oleObj name="Equation" r:id="rId11" imgW="3035160" imgH="4824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E0251ACF-D957-49AD-AAD3-6F50DCB79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11948" y="5733980"/>
                        <a:ext cx="3035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88F7C0FD-F204-448D-A241-CEC658D23068}"/>
              </a:ext>
            </a:extLst>
          </p:cNvPr>
          <p:cNvSpPr/>
          <p:nvPr/>
        </p:nvSpPr>
        <p:spPr>
          <a:xfrm>
            <a:off x="2962893" y="6231906"/>
            <a:ext cx="5941419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3" grpId="0"/>
      <p:bldP spid="56" grpId="0"/>
      <p:bldP spid="57" grpId="0"/>
      <p:bldP spid="58" grpId="0"/>
      <p:bldP spid="59" grpId="0"/>
      <p:bldP spid="61" grpId="0"/>
      <p:bldP spid="63" grpId="0"/>
      <p:bldP spid="66" grpId="0"/>
      <p:bldP spid="67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0" y="836712"/>
            <a:ext cx="24192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23BCD-F3E8-47CD-AA5C-792EF9F947E1}"/>
              </a:ext>
            </a:extLst>
          </p:cNvPr>
          <p:cNvSpPr/>
          <p:nvPr/>
        </p:nvSpPr>
        <p:spPr>
          <a:xfrm>
            <a:off x="12911" y="2342210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839CD-04D4-4635-B40B-07CC6E8188FC}"/>
              </a:ext>
            </a:extLst>
          </p:cNvPr>
          <p:cNvSpPr/>
          <p:nvPr/>
        </p:nvSpPr>
        <p:spPr>
          <a:xfrm>
            <a:off x="0" y="3013501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F317BC-7F42-43D5-97CD-39F29D09515E}"/>
              </a:ext>
            </a:extLst>
          </p:cNvPr>
          <p:cNvGrpSpPr/>
          <p:nvPr/>
        </p:nvGrpSpPr>
        <p:grpSpPr>
          <a:xfrm>
            <a:off x="2681278" y="1306378"/>
            <a:ext cx="5602384" cy="1584002"/>
            <a:chOff x="500630" y="2276602"/>
            <a:chExt cx="4536000" cy="172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813AE49-4B9D-4D9D-A5A9-75C145F7156F}"/>
                </a:ext>
              </a:extLst>
            </p:cNvPr>
            <p:cNvSpPr/>
            <p:nvPr/>
          </p:nvSpPr>
          <p:spPr>
            <a:xfrm>
              <a:off x="500630" y="2276602"/>
              <a:ext cx="4536000" cy="1728000"/>
            </a:xfrm>
            <a:prstGeom prst="roundRect">
              <a:avLst>
                <a:gd name="adj" fmla="val 9733"/>
              </a:avLst>
            </a:prstGeom>
            <a:solidFill>
              <a:srgbClr val="303030"/>
            </a:solidFill>
            <a:ln>
              <a:solidFill>
                <a:srgbClr val="FFC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604586-9C1C-4B24-AF29-1B0B441D5058}"/>
                </a:ext>
              </a:extLst>
            </p:cNvPr>
            <p:cNvSpPr txBox="1"/>
            <p:nvPr/>
          </p:nvSpPr>
          <p:spPr>
            <a:xfrm>
              <a:off x="539168" y="2350559"/>
              <a:ext cx="4275917" cy="15067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"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Dao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hòa</a:t>
              </a:r>
              <a:r>
                <a:rPr lang="en-US" sz="2400" b="1" dirty="0">
                  <a:solidFill>
                    <a:srgbClr val="FFCF37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dao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li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độ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x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hàm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cosin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(hay sin)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thời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gian</a:t>
              </a:r>
              <a:r>
                <a:rPr lang="en-US" sz="2400" b="1" dirty="0">
                  <a:solidFill>
                    <a:prstClr val="white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"</a:t>
              </a:r>
              <a:endParaRPr lang="en-US" sz="2400" dirty="0">
                <a:solidFill>
                  <a:prstClr val="white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89868429-5F90-4F93-B4A2-4D3C4F4B0FC4}"/>
              </a:ext>
            </a:extLst>
          </p:cNvPr>
          <p:cNvGrpSpPr>
            <a:grpSpLocks/>
          </p:cNvGrpSpPr>
          <p:nvPr/>
        </p:nvGrpSpPr>
        <p:grpSpPr bwMode="auto">
          <a:xfrm>
            <a:off x="8422133" y="952204"/>
            <a:ext cx="3829052" cy="3241676"/>
            <a:chOff x="7119939" y="1771650"/>
            <a:chExt cx="3829050" cy="3241675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03C05DA1-3750-4906-A936-FB95C1303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1988" y="2365375"/>
              <a:ext cx="0" cy="12255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DC51DC-C6A3-4CCB-BCA2-5BB36ACB9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9939" y="2193925"/>
              <a:ext cx="3829050" cy="2819400"/>
              <a:chOff x="7119939" y="2193925"/>
              <a:chExt cx="3829050" cy="2819400"/>
            </a:xfrm>
          </p:grpSpPr>
          <p:grpSp>
            <p:nvGrpSpPr>
              <p:cNvPr id="24" name="Group 4">
                <a:extLst>
                  <a:ext uri="{FF2B5EF4-FFF2-40B4-BE49-F238E27FC236}">
                    <a16:creationId xmlns:a16="http://schemas.microsoft.com/office/drawing/2014/main" id="{F66FD2BF-C1E8-4DA9-ADF4-0E498042D4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19939" y="3405189"/>
                <a:ext cx="3829050" cy="581025"/>
                <a:chOff x="0" y="1154"/>
                <a:chExt cx="2412" cy="366"/>
              </a:xfrm>
            </p:grpSpPr>
            <p:sp>
              <p:nvSpPr>
                <p:cNvPr id="35" name="Line 6">
                  <a:extLst>
                    <a:ext uri="{FF2B5EF4-FFF2-40B4-BE49-F238E27FC236}">
                      <a16:creationId xmlns:a16="http://schemas.microsoft.com/office/drawing/2014/main" id="{00DFB57B-96DD-4058-8D8C-E774717DA3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1287"/>
                  <a:ext cx="2160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 Box 8">
                  <a:extLst>
                    <a:ext uri="{FF2B5EF4-FFF2-40B4-BE49-F238E27FC236}">
                      <a16:creationId xmlns:a16="http://schemas.microsoft.com/office/drawing/2014/main" id="{5DCBDF91-1C95-4D68-9F7E-0025E1FC28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6" y="1154"/>
                  <a:ext cx="196" cy="25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</a:p>
              </p:txBody>
            </p:sp>
            <p:sp>
              <p:nvSpPr>
                <p:cNvPr id="37" name="Text Box 9">
                  <a:extLst>
                    <a:ext uri="{FF2B5EF4-FFF2-40B4-BE49-F238E27FC236}">
                      <a16:creationId xmlns:a16="http://schemas.microsoft.com/office/drawing/2014/main" id="{2D0F7D96-0E12-404D-999D-EA334A100C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4" y="1193"/>
                  <a:ext cx="228" cy="32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  <p:grpSp>
            <p:nvGrpSpPr>
              <p:cNvPr id="25" name="Group 10">
                <a:extLst>
                  <a:ext uri="{FF2B5EF4-FFF2-40B4-BE49-F238E27FC236}">
                    <a16:creationId xmlns:a16="http://schemas.microsoft.com/office/drawing/2014/main" id="{31FC1632-CB7B-4E72-8474-417C0CDE54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1564" y="2193925"/>
                <a:ext cx="2746375" cy="2819400"/>
                <a:chOff x="0" y="0"/>
                <a:chExt cx="1776" cy="1776"/>
              </a:xfrm>
            </p:grpSpPr>
            <p:sp>
              <p:nvSpPr>
                <p:cNvPr id="33" name="Oval 12">
                  <a:extLst>
                    <a:ext uri="{FF2B5EF4-FFF2-40B4-BE49-F238E27FC236}">
                      <a16:creationId xmlns:a16="http://schemas.microsoft.com/office/drawing/2014/main" id="{EDFEC4B4-076F-469F-B299-EA60889A7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76" cy="1776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Oval 13">
                  <a:extLst>
                    <a:ext uri="{FF2B5EF4-FFF2-40B4-BE49-F238E27FC236}">
                      <a16:creationId xmlns:a16="http://schemas.microsoft.com/office/drawing/2014/main" id="{ED0E191B-0DC7-4333-A0E5-33FE19CAE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864"/>
                  <a:ext cx="72" cy="7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162FE198-0486-454D-A4A3-B2E712A6AD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83638" y="2701925"/>
                <a:ext cx="1833562" cy="933450"/>
                <a:chOff x="0" y="0"/>
                <a:chExt cx="1155" cy="588"/>
              </a:xfrm>
            </p:grpSpPr>
            <p:grpSp>
              <p:nvGrpSpPr>
                <p:cNvPr id="27" name="Group 17">
                  <a:extLst>
                    <a:ext uri="{FF2B5EF4-FFF2-40B4-BE49-F238E27FC236}">
                      <a16:creationId xmlns:a16="http://schemas.microsoft.com/office/drawing/2014/main" id="{8A19B3D1-9501-447A-8F0C-5825D6E2F5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55" cy="588"/>
                  <a:chOff x="0" y="0"/>
                  <a:chExt cx="1155" cy="588"/>
                </a:xfrm>
              </p:grpSpPr>
              <p:sp>
                <p:nvSpPr>
                  <p:cNvPr id="29" name="Line 19">
                    <a:extLst>
                      <a:ext uri="{FF2B5EF4-FFF2-40B4-BE49-F238E27FC236}">
                        <a16:creationId xmlns:a16="http://schemas.microsoft.com/office/drawing/2014/main" id="{2E8A1D03-E677-4DFB-9006-C4A8D90A3A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45"/>
                    <a:ext cx="768" cy="44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0" name="Group 19">
                    <a:extLst>
                      <a:ext uri="{FF2B5EF4-FFF2-40B4-BE49-F238E27FC236}">
                        <a16:creationId xmlns:a16="http://schemas.microsoft.com/office/drawing/2014/main" id="{3B0034C0-4E19-4045-9692-0038120C72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2" y="0"/>
                    <a:ext cx="423" cy="288"/>
                    <a:chOff x="0" y="0"/>
                    <a:chExt cx="423" cy="288"/>
                  </a:xfrm>
                </p:grpSpPr>
                <p:sp>
                  <p:nvSpPr>
                    <p:cNvPr id="31" name="Oval 21">
                      <a:extLst>
                        <a:ext uri="{FF2B5EF4-FFF2-40B4-BE49-F238E27FC236}">
                          <a16:creationId xmlns:a16="http://schemas.microsoft.com/office/drawing/2014/main" id="{FB1AC32E-720B-456F-9C52-49D3E004E1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8"/>
                      <a:ext cx="96" cy="96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 Box 22">
                      <a:extLst>
                        <a:ext uri="{FF2B5EF4-FFF2-40B4-BE49-F238E27FC236}">
                          <a16:creationId xmlns:a16="http://schemas.microsoft.com/office/drawing/2014/main" id="{A1ABBE9A-89D5-436F-BE26-6599C0E8F87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" y="0"/>
                      <a:ext cx="351" cy="288"/>
                    </a:xfrm>
                    <a:prstGeom prst="rect">
                      <a:avLst/>
                    </a:prstGeom>
                    <a:noFill/>
                    <a:ln w="38100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en-US" sz="24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28" name="Text Box 23">
                  <a:extLst>
                    <a:ext uri="{FF2B5EF4-FFF2-40B4-BE49-F238E27FC236}">
                      <a16:creationId xmlns:a16="http://schemas.microsoft.com/office/drawing/2014/main" id="{9E256B4C-1378-4AF9-9D72-487E0E5617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4" y="300"/>
                  <a:ext cx="323" cy="28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  </a:t>
                  </a:r>
                  <a:r>
                    <a:rPr kumimoji="0" lang="el-GR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φ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623B06-82CC-431F-88DC-C32FC23D8C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96339" y="1771650"/>
              <a:ext cx="963612" cy="1851025"/>
              <a:chOff x="8796339" y="1771650"/>
              <a:chExt cx="963612" cy="1851025"/>
            </a:xfrm>
          </p:grpSpPr>
          <p:grpSp>
            <p:nvGrpSpPr>
              <p:cNvPr id="16" name="Group 23">
                <a:extLst>
                  <a:ext uri="{FF2B5EF4-FFF2-40B4-BE49-F238E27FC236}">
                    <a16:creationId xmlns:a16="http://schemas.microsoft.com/office/drawing/2014/main" id="{69182EDE-1489-402F-AFF6-C8091C4D0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96339" y="1771650"/>
                <a:ext cx="963612" cy="1851025"/>
                <a:chOff x="0" y="-230"/>
                <a:chExt cx="607" cy="1166"/>
              </a:xfrm>
            </p:grpSpPr>
            <p:grpSp>
              <p:nvGrpSpPr>
                <p:cNvPr id="18" name="Group 24">
                  <a:extLst>
                    <a:ext uri="{FF2B5EF4-FFF2-40B4-BE49-F238E27FC236}">
                      <a16:creationId xmlns:a16="http://schemas.microsoft.com/office/drawing/2014/main" id="{94AA3D9E-FA9F-4E9E-9842-CAFFAEF970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-230"/>
                  <a:ext cx="607" cy="1166"/>
                  <a:chOff x="0" y="-230"/>
                  <a:chExt cx="607" cy="1166"/>
                </a:xfrm>
              </p:grpSpPr>
              <p:sp>
                <p:nvSpPr>
                  <p:cNvPr id="20" name="Line 26">
                    <a:extLst>
                      <a:ext uri="{FF2B5EF4-FFF2-40B4-BE49-F238E27FC236}">
                        <a16:creationId xmlns:a16="http://schemas.microsoft.com/office/drawing/2014/main" id="{92E03D07-ABF0-40B9-A045-49294E385D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48"/>
                    <a:ext cx="466" cy="78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1" name="Group 26">
                    <a:extLst>
                      <a:ext uri="{FF2B5EF4-FFF2-40B4-BE49-F238E27FC236}">
                        <a16:creationId xmlns:a16="http://schemas.microsoft.com/office/drawing/2014/main" id="{A5F6630A-C940-49BA-89E2-0B7EFAB922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8" y="-230"/>
                    <a:ext cx="289" cy="446"/>
                    <a:chOff x="-114" y="-230"/>
                    <a:chExt cx="289" cy="446"/>
                  </a:xfrm>
                </p:grpSpPr>
                <p:sp>
                  <p:nvSpPr>
                    <p:cNvPr id="22" name="Oval 28">
                      <a:extLst>
                        <a:ext uri="{FF2B5EF4-FFF2-40B4-BE49-F238E27FC236}">
                          <a16:creationId xmlns:a16="http://schemas.microsoft.com/office/drawing/2014/main" id="{A0B2EC1E-07EE-4649-BD14-87BBC85BC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0"/>
                      <a:ext cx="96" cy="96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Text Box 29">
                      <a:extLst>
                        <a:ext uri="{FF2B5EF4-FFF2-40B4-BE49-F238E27FC236}">
                          <a16:creationId xmlns:a16="http://schemas.microsoft.com/office/drawing/2014/main" id="{9E67E17F-8417-44E4-A35C-0A0A8AF28E3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14" y="-230"/>
                      <a:ext cx="289" cy="291"/>
                    </a:xfrm>
                    <a:prstGeom prst="rect">
                      <a:avLst/>
                    </a:prstGeom>
                    <a:noFill/>
                    <a:ln w="38100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p:txBody>
                </p:sp>
              </p:grpSp>
            </p:grpSp>
            <p:sp>
              <p:nvSpPr>
                <p:cNvPr id="19" name="Freeform 30">
                  <a:extLst>
                    <a:ext uri="{FF2B5EF4-FFF2-40B4-BE49-F238E27FC236}">
                      <a16:creationId xmlns:a16="http://schemas.microsoft.com/office/drawing/2014/main" id="{878CE610-9B82-4CB2-BFD7-E5F3130A1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" y="754"/>
                  <a:ext cx="86" cy="182"/>
                </a:xfrm>
                <a:custGeom>
                  <a:avLst/>
                  <a:gdLst>
                    <a:gd name="T0" fmla="*/ 0 w 86"/>
                    <a:gd name="T1" fmla="*/ 0 h 182"/>
                    <a:gd name="T2" fmla="*/ 72 w 86"/>
                    <a:gd name="T3" fmla="*/ 72 h 182"/>
                    <a:gd name="T4" fmla="*/ 86 w 86"/>
                    <a:gd name="T5" fmla="*/ 182 h 182"/>
                    <a:gd name="T6" fmla="*/ 0 60000 65536"/>
                    <a:gd name="T7" fmla="*/ 0 60000 65536"/>
                    <a:gd name="T8" fmla="*/ 0 60000 65536"/>
                    <a:gd name="T9" fmla="*/ 0 w 86"/>
                    <a:gd name="T10" fmla="*/ 0 h 182"/>
                    <a:gd name="T11" fmla="*/ 86 w 86"/>
                    <a:gd name="T12" fmla="*/ 182 h 1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" h="182">
                      <a:moveTo>
                        <a:pt x="0" y="0"/>
                      </a:moveTo>
                      <a:cubicBezTo>
                        <a:pt x="12" y="12"/>
                        <a:pt x="58" y="42"/>
                        <a:pt x="72" y="72"/>
                      </a:cubicBezTo>
                      <a:cubicBezTo>
                        <a:pt x="86" y="102"/>
                        <a:pt x="83" y="159"/>
                        <a:pt x="86" y="182"/>
                      </a:cubicBezTo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Text Box 31">
                <a:extLst>
                  <a:ext uri="{FF2B5EF4-FFF2-40B4-BE49-F238E27FC236}">
                    <a16:creationId xmlns:a16="http://schemas.microsoft.com/office/drawing/2014/main" id="{6E3E01E4-C50B-41B1-8166-83B967D1D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245430">
                <a:off x="8888954" y="2828282"/>
                <a:ext cx="840295" cy="4616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t+</a:t>
                </a:r>
              </a:p>
            </p:txBody>
          </p:sp>
        </p:grpSp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DC3353BF-40C5-41C1-87C9-7BD4DFF87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6026" y="3127150"/>
              <a:ext cx="504825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400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38">
              <a:extLst>
                <a:ext uri="{FF2B5EF4-FFF2-40B4-BE49-F238E27FC236}">
                  <a16:creationId xmlns:a16="http://schemas.microsoft.com/office/drawing/2014/main" id="{C00540C6-6E6D-4303-A15A-D42E1CB8A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8789" y="3586163"/>
              <a:ext cx="504825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0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0" y="836712"/>
            <a:ext cx="24192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23BCD-F3E8-47CD-AA5C-792EF9F947E1}"/>
              </a:ext>
            </a:extLst>
          </p:cNvPr>
          <p:cNvSpPr/>
          <p:nvPr/>
        </p:nvSpPr>
        <p:spPr>
          <a:xfrm>
            <a:off x="12911" y="2342210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839CD-04D4-4635-B40B-07CC6E8188FC}"/>
              </a:ext>
            </a:extLst>
          </p:cNvPr>
          <p:cNvSpPr/>
          <p:nvPr/>
        </p:nvSpPr>
        <p:spPr>
          <a:xfrm>
            <a:off x="12911" y="3002057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7E337-B659-4251-9CDE-0B70D9D19A0C}"/>
              </a:ext>
            </a:extLst>
          </p:cNvPr>
          <p:cNvSpPr/>
          <p:nvPr/>
        </p:nvSpPr>
        <p:spPr>
          <a:xfrm>
            <a:off x="12911" y="3669943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3A78D7-68E5-49AB-BD9E-5E9AD4E2C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377025"/>
              </p:ext>
            </p:extLst>
          </p:nvPr>
        </p:nvGraphicFramePr>
        <p:xfrm>
          <a:off x="4787900" y="1064652"/>
          <a:ext cx="261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482400" progId="Equation.DSMT4">
                  <p:embed/>
                </p:oleObj>
              </mc:Choice>
              <mc:Fallback>
                <p:oleObj name="Equation" r:id="rId3" imgW="2616120" imgH="4824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D92CBFBE-0410-4E83-9BEE-729CFE3A2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1064652"/>
                        <a:ext cx="2616200" cy="4826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CC7E8C-CBF7-4E93-9615-1E056A6B856B}"/>
              </a:ext>
            </a:extLst>
          </p:cNvPr>
          <p:cNvSpPr txBox="1"/>
          <p:nvPr/>
        </p:nvSpPr>
        <p:spPr>
          <a:xfrm>
            <a:off x="2711624" y="1024032"/>
            <a:ext cx="207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dirty="0">
              <a:solidFill>
                <a:srgbClr val="FFFF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ABC6A-FBFD-446D-A548-2ED5F81AB611}"/>
              </a:ext>
            </a:extLst>
          </p:cNvPr>
          <p:cNvSpPr txBox="1"/>
          <p:nvPr/>
        </p:nvSpPr>
        <p:spPr>
          <a:xfrm>
            <a:off x="7404100" y="1044342"/>
            <a:ext cx="92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800" dirty="0">
              <a:solidFill>
                <a:srgbClr val="FFFF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7F1C79-B1D9-48F7-BEAA-7A417446B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729214"/>
              </p:ext>
            </p:extLst>
          </p:nvPr>
        </p:nvGraphicFramePr>
        <p:xfrm>
          <a:off x="8353425" y="1089025"/>
          <a:ext cx="256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65360" imgH="482400" progId="Equation.DSMT4">
                  <p:embed/>
                </p:oleObj>
              </mc:Choice>
              <mc:Fallback>
                <p:oleObj name="Equation" r:id="rId5" imgW="256536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F3A78D7-68E5-49AB-BD9E-5E9AD4E2C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53425" y="1089025"/>
                        <a:ext cx="2565400" cy="4826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DCACBA3-36BA-401B-A809-96A918354EFD}"/>
              </a:ext>
            </a:extLst>
          </p:cNvPr>
          <p:cNvSpPr txBox="1"/>
          <p:nvPr/>
        </p:nvSpPr>
        <p:spPr>
          <a:xfrm>
            <a:off x="2800438" y="1502464"/>
            <a:ext cx="754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dirty="0">
              <a:solidFill>
                <a:srgbClr val="FFFF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51C43-973A-4353-9BDB-0B504C7EFD99}"/>
              </a:ext>
            </a:extLst>
          </p:cNvPr>
          <p:cNvSpPr txBox="1"/>
          <p:nvPr/>
        </p:nvSpPr>
        <p:spPr>
          <a:xfrm>
            <a:off x="2800438" y="2049822"/>
            <a:ext cx="207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99B2F-99F0-4C25-8F59-A692256FB7B5}"/>
              </a:ext>
            </a:extLst>
          </p:cNvPr>
          <p:cNvSpPr txBox="1"/>
          <p:nvPr/>
        </p:nvSpPr>
        <p:spPr>
          <a:xfrm>
            <a:off x="2855640" y="2674357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0744458-5EF4-4962-87AA-58D7337DB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17747"/>
              </p:ext>
            </p:extLst>
          </p:nvPr>
        </p:nvGraphicFramePr>
        <p:xfrm>
          <a:off x="8995742" y="2765777"/>
          <a:ext cx="1257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120" imgH="431640" progId="Equation.DSMT4">
                  <p:embed/>
                </p:oleObj>
              </mc:Choice>
              <mc:Fallback>
                <p:oleObj name="Equation" r:id="rId7" imgW="125712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47F1C79-B1D9-48F7-BEAA-7A417446B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742" y="2765777"/>
                        <a:ext cx="1257300" cy="4318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D61FACD-30B1-4D61-B7FE-F6C03F74E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280229"/>
              </p:ext>
            </p:extLst>
          </p:nvPr>
        </p:nvGraphicFramePr>
        <p:xfrm>
          <a:off x="10253042" y="2763521"/>
          <a:ext cx="939800" cy="43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600" imgH="368280" progId="Equation.DSMT4">
                  <p:embed/>
                </p:oleObj>
              </mc:Choice>
              <mc:Fallback>
                <p:oleObj name="Equation" r:id="rId9" imgW="939600" imgH="3682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0744458-5EF4-4962-87AA-58D7337DB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53042" y="2763521"/>
                        <a:ext cx="939800" cy="434056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851E97-04FA-4AE3-8144-27205FFAB742}"/>
              </a:ext>
            </a:extLst>
          </p:cNvPr>
          <p:cNvCxnSpPr/>
          <p:nvPr/>
        </p:nvCxnSpPr>
        <p:spPr>
          <a:xfrm>
            <a:off x="7892875" y="4725144"/>
            <a:ext cx="1440160" cy="0"/>
          </a:xfrm>
          <a:prstGeom prst="straightConnector1">
            <a:avLst/>
          </a:prstGeom>
          <a:ln w="38100">
            <a:solidFill>
              <a:srgbClr val="FFFF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A88420-A5AC-424D-B264-623E1AB6728E}"/>
              </a:ext>
            </a:extLst>
          </p:cNvPr>
          <p:cNvCxnSpPr/>
          <p:nvPr/>
        </p:nvCxnSpPr>
        <p:spPr>
          <a:xfrm flipH="1">
            <a:off x="6096000" y="4725144"/>
            <a:ext cx="12360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7B58F32-80E6-4F03-BBD1-F4A8A13321E1}"/>
              </a:ext>
            </a:extLst>
          </p:cNvPr>
          <p:cNvGrpSpPr/>
          <p:nvPr/>
        </p:nvGrpSpPr>
        <p:grpSpPr>
          <a:xfrm>
            <a:off x="3143672" y="3524584"/>
            <a:ext cx="9247223" cy="1128351"/>
            <a:chOff x="3143672" y="3524584"/>
            <a:chExt cx="9247223" cy="112835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6E3F81-873A-4F4F-9A49-CBD3A34C1386}"/>
                </a:ext>
              </a:extLst>
            </p:cNvPr>
            <p:cNvCxnSpPr>
              <a:cxnSpLocks/>
            </p:cNvCxnSpPr>
            <p:nvPr/>
          </p:nvCxnSpPr>
          <p:spPr>
            <a:xfrm>
              <a:off x="3143672" y="3789040"/>
              <a:ext cx="8640960" cy="558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E8AA98-B148-4697-A9BA-6BEBBB68476B}"/>
                </a:ext>
              </a:extLst>
            </p:cNvPr>
            <p:cNvCxnSpPr/>
            <p:nvPr/>
          </p:nvCxnSpPr>
          <p:spPr>
            <a:xfrm>
              <a:off x="7536160" y="3614074"/>
              <a:ext cx="0" cy="4616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D3B926-954A-4ACC-BB0C-B813493E219F}"/>
                </a:ext>
              </a:extLst>
            </p:cNvPr>
            <p:cNvCxnSpPr/>
            <p:nvPr/>
          </p:nvCxnSpPr>
          <p:spPr>
            <a:xfrm>
              <a:off x="8832304" y="3614073"/>
              <a:ext cx="0" cy="4616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0195BB-3982-4BCD-AF93-D7FBACBE6B1D}"/>
                </a:ext>
              </a:extLst>
            </p:cNvPr>
            <p:cNvCxnSpPr/>
            <p:nvPr/>
          </p:nvCxnSpPr>
          <p:spPr>
            <a:xfrm>
              <a:off x="11166300" y="3614074"/>
              <a:ext cx="0" cy="4616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C4AF14-0C58-4661-944F-A0397E0C6D4B}"/>
                </a:ext>
              </a:extLst>
            </p:cNvPr>
            <p:cNvCxnSpPr/>
            <p:nvPr/>
          </p:nvCxnSpPr>
          <p:spPr>
            <a:xfrm>
              <a:off x="3935760" y="3591510"/>
              <a:ext cx="0" cy="4616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FEAD7EF-B311-4145-AAD0-8A0452A6EA1A}"/>
                </a:ext>
              </a:extLst>
            </p:cNvPr>
            <p:cNvCxnSpPr/>
            <p:nvPr/>
          </p:nvCxnSpPr>
          <p:spPr>
            <a:xfrm>
              <a:off x="6096000" y="3586140"/>
              <a:ext cx="0" cy="4616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DC992B-899D-4C80-8324-BE83A037A982}"/>
                </a:ext>
              </a:extLst>
            </p:cNvPr>
            <p:cNvSpPr txBox="1"/>
            <p:nvPr/>
          </p:nvSpPr>
          <p:spPr>
            <a:xfrm>
              <a:off x="5963474" y="4082912"/>
              <a:ext cx="54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5D35B7-29AC-4483-B66E-730D6F657C47}"/>
                </a:ext>
              </a:extLst>
            </p:cNvPr>
            <p:cNvSpPr txBox="1"/>
            <p:nvPr/>
          </p:nvSpPr>
          <p:spPr>
            <a:xfrm>
              <a:off x="9044042" y="4101898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(x &gt; 0)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2F8265-031E-4845-A60A-2D00097AB811}"/>
                </a:ext>
              </a:extLst>
            </p:cNvPr>
            <p:cNvSpPr txBox="1"/>
            <p:nvPr/>
          </p:nvSpPr>
          <p:spPr>
            <a:xfrm>
              <a:off x="3742022" y="4101898"/>
              <a:ext cx="612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800" baseline="-250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8883C4-A67F-43B7-BC91-2041EA19FAEB}"/>
                </a:ext>
              </a:extLst>
            </p:cNvPr>
            <p:cNvSpPr txBox="1"/>
            <p:nvPr/>
          </p:nvSpPr>
          <p:spPr>
            <a:xfrm>
              <a:off x="11001973" y="4114130"/>
              <a:ext cx="566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800" baseline="-250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0D2CC2-3685-4B0D-AAEC-5E9294BB90AD}"/>
                </a:ext>
              </a:extLst>
            </p:cNvPr>
            <p:cNvSpPr txBox="1"/>
            <p:nvPr/>
          </p:nvSpPr>
          <p:spPr>
            <a:xfrm>
              <a:off x="7302134" y="4129715"/>
              <a:ext cx="4680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77482E-BEE8-4876-839B-07DCBC5384EE}"/>
                </a:ext>
              </a:extLst>
            </p:cNvPr>
            <p:cNvSpPr txBox="1"/>
            <p:nvPr/>
          </p:nvSpPr>
          <p:spPr>
            <a:xfrm>
              <a:off x="11796699" y="3524584"/>
              <a:ext cx="59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A3B723-0444-4424-A233-ABC27A2C55D0}"/>
                </a:ext>
              </a:extLst>
            </p:cNvPr>
            <p:cNvSpPr txBox="1"/>
            <p:nvPr/>
          </p:nvSpPr>
          <p:spPr>
            <a:xfrm>
              <a:off x="8706290" y="4114130"/>
              <a:ext cx="54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E8D915-BF6B-448C-958F-5092717DDC58}"/>
                </a:ext>
              </a:extLst>
            </p:cNvPr>
            <p:cNvSpPr txBox="1"/>
            <p:nvPr/>
          </p:nvSpPr>
          <p:spPr>
            <a:xfrm>
              <a:off x="4951761" y="4089615"/>
              <a:ext cx="1080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(x &lt;0)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F31BCA0-A0BB-439D-9796-706AF61BFAC9}"/>
              </a:ext>
            </a:extLst>
          </p:cNvPr>
          <p:cNvSpPr txBox="1"/>
          <p:nvPr/>
        </p:nvSpPr>
        <p:spPr>
          <a:xfrm>
            <a:off x="6062944" y="4818155"/>
            <a:ext cx="147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endParaRPr lang="en-US" sz="2400" dirty="0">
              <a:solidFill>
                <a:srgbClr val="FFFF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510522-E474-455F-8F12-132F467D1F86}"/>
              </a:ext>
            </a:extLst>
          </p:cNvPr>
          <p:cNvSpPr txBox="1"/>
          <p:nvPr/>
        </p:nvSpPr>
        <p:spPr>
          <a:xfrm>
            <a:off x="7894441" y="4836511"/>
            <a:ext cx="147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endParaRPr lang="en-US" sz="2400" dirty="0">
              <a:solidFill>
                <a:srgbClr val="FFFF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31BE62-1FD6-4016-9665-50BEBDB2438B}"/>
              </a:ext>
            </a:extLst>
          </p:cNvPr>
          <p:cNvSpPr txBox="1"/>
          <p:nvPr/>
        </p:nvSpPr>
        <p:spPr>
          <a:xfrm>
            <a:off x="2849128" y="539546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b="1" dirty="0">
                <a:solidFill>
                  <a:srgbClr val="FFFF00"/>
                </a:solidFill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ω</a:t>
            </a:r>
            <a:r>
              <a:rPr lang="en-US" sz="2800" b="1" dirty="0">
                <a:solidFill>
                  <a:srgbClr val="FFFF00"/>
                </a:solidFill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t+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φ</a:t>
            </a:r>
            <a:r>
              <a:rPr lang="en-US" sz="2800" b="1" dirty="0">
                <a:solidFill>
                  <a:srgbClr val="FFFF00"/>
                </a:solidFill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C2DAFB-9280-42DB-BA61-5B52E95038FA}"/>
              </a:ext>
            </a:extLst>
          </p:cNvPr>
          <p:cNvSpPr txBox="1"/>
          <p:nvPr/>
        </p:nvSpPr>
        <p:spPr>
          <a:xfrm>
            <a:off x="2849128" y="5984086"/>
            <a:ext cx="72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0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2CCAA1-EF1E-4315-A582-3206FBAC6AE6}"/>
              </a:ext>
            </a:extLst>
          </p:cNvPr>
          <p:cNvSpPr txBox="1"/>
          <p:nvPr/>
        </p:nvSpPr>
        <p:spPr>
          <a:xfrm>
            <a:off x="4508499" y="2003123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800" b="1" dirty="0">
                <a:solidFill>
                  <a:srgbClr val="FFFF00"/>
                </a:solidFill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ω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FFFF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0" y="836712"/>
            <a:ext cx="24192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23BCD-F3E8-47CD-AA5C-792EF9F947E1}"/>
              </a:ext>
            </a:extLst>
          </p:cNvPr>
          <p:cNvSpPr/>
          <p:nvPr/>
        </p:nvSpPr>
        <p:spPr>
          <a:xfrm>
            <a:off x="12911" y="2342210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839CD-04D4-4635-B40B-07CC6E8188FC}"/>
              </a:ext>
            </a:extLst>
          </p:cNvPr>
          <p:cNvSpPr/>
          <p:nvPr/>
        </p:nvSpPr>
        <p:spPr>
          <a:xfrm>
            <a:off x="0" y="3013501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7E337-B659-4251-9CDE-0B70D9D19A0C}"/>
              </a:ext>
            </a:extLst>
          </p:cNvPr>
          <p:cNvSpPr/>
          <p:nvPr/>
        </p:nvSpPr>
        <p:spPr>
          <a:xfrm>
            <a:off x="12911" y="3669943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DF949-8ABF-49CB-8B92-D2A54BAEA87D}"/>
              </a:ext>
            </a:extLst>
          </p:cNvPr>
          <p:cNvSpPr/>
          <p:nvPr/>
        </p:nvSpPr>
        <p:spPr>
          <a:xfrm>
            <a:off x="0" y="4341234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FB5929F-92B7-4131-822F-3BEE4CFC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710" y="1268760"/>
            <a:ext cx="87929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12288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solidFill>
                  <a:prstClr val="white"/>
                </a:solidFill>
              </a:rPr>
              <a:t>Chất</a:t>
            </a:r>
            <a:r>
              <a:rPr lang="en-US" sz="2400" kern="0" dirty="0">
                <a:solidFill>
                  <a:prstClr val="white"/>
                </a:solidFill>
              </a:rPr>
              <a:t> </a:t>
            </a:r>
            <a:r>
              <a:rPr lang="en-US" sz="2400" kern="0" dirty="0" err="1">
                <a:solidFill>
                  <a:prstClr val="white"/>
                </a:solidFill>
              </a:rPr>
              <a:t>điểm</a:t>
            </a:r>
            <a:r>
              <a:rPr lang="en-US" sz="2400" kern="0" dirty="0">
                <a:solidFill>
                  <a:prstClr val="white"/>
                </a:solidFill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tọa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hòa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3518320-534A-4C5D-956C-971A163C5FEF}"/>
              </a:ext>
            </a:extLst>
          </p:cNvPr>
          <p:cNvGrpSpPr>
            <a:grpSpLocks/>
          </p:cNvGrpSpPr>
          <p:nvPr/>
        </p:nvGrpSpPr>
        <p:grpSpPr bwMode="auto">
          <a:xfrm>
            <a:off x="7464152" y="2599322"/>
            <a:ext cx="3829052" cy="3241676"/>
            <a:chOff x="7119939" y="1771650"/>
            <a:chExt cx="3829050" cy="3241675"/>
          </a:xfrm>
        </p:grpSpPr>
        <p:sp>
          <p:nvSpPr>
            <p:cNvPr id="9" name="Line 3">
              <a:extLst>
                <a:ext uri="{FF2B5EF4-FFF2-40B4-BE49-F238E27FC236}">
                  <a16:creationId xmlns:a16="http://schemas.microsoft.com/office/drawing/2014/main" id="{FFFC2B98-CEE1-4AD9-90D1-DE3F4EC91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1988" y="2365375"/>
              <a:ext cx="0" cy="12255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181F83-2BD6-40F9-B0D4-EDB40A064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9939" y="2193925"/>
              <a:ext cx="3829050" cy="2819400"/>
              <a:chOff x="7119939" y="2193925"/>
              <a:chExt cx="3829050" cy="2819400"/>
            </a:xfrm>
          </p:grpSpPr>
          <p:grpSp>
            <p:nvGrpSpPr>
              <p:cNvPr id="22" name="Group 4">
                <a:extLst>
                  <a:ext uri="{FF2B5EF4-FFF2-40B4-BE49-F238E27FC236}">
                    <a16:creationId xmlns:a16="http://schemas.microsoft.com/office/drawing/2014/main" id="{5EE316A6-8FE5-40AB-AE3D-3C73CDE5F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19939" y="3405189"/>
                <a:ext cx="3829050" cy="581025"/>
                <a:chOff x="0" y="1154"/>
                <a:chExt cx="2412" cy="366"/>
              </a:xfrm>
            </p:grpSpPr>
            <p:sp>
              <p:nvSpPr>
                <p:cNvPr id="33" name="Line 6">
                  <a:extLst>
                    <a:ext uri="{FF2B5EF4-FFF2-40B4-BE49-F238E27FC236}">
                      <a16:creationId xmlns:a16="http://schemas.microsoft.com/office/drawing/2014/main" id="{D3C6F398-6D64-40BA-A7AD-3AAF144E2A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1287"/>
                  <a:ext cx="2160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Text Box 8">
                  <a:extLst>
                    <a:ext uri="{FF2B5EF4-FFF2-40B4-BE49-F238E27FC236}">
                      <a16:creationId xmlns:a16="http://schemas.microsoft.com/office/drawing/2014/main" id="{E73DE661-95FA-424D-A72D-EE2430B071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6" y="1154"/>
                  <a:ext cx="196" cy="25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</a:p>
              </p:txBody>
            </p:sp>
            <p:sp>
              <p:nvSpPr>
                <p:cNvPr id="35" name="Text Box 9">
                  <a:extLst>
                    <a:ext uri="{FF2B5EF4-FFF2-40B4-BE49-F238E27FC236}">
                      <a16:creationId xmlns:a16="http://schemas.microsoft.com/office/drawing/2014/main" id="{0958AB47-74B5-4B17-B1A3-FC7C7E3C9C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4" y="1193"/>
                  <a:ext cx="228" cy="32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  <p:grpSp>
            <p:nvGrpSpPr>
              <p:cNvPr id="23" name="Group 10">
                <a:extLst>
                  <a:ext uri="{FF2B5EF4-FFF2-40B4-BE49-F238E27FC236}">
                    <a16:creationId xmlns:a16="http://schemas.microsoft.com/office/drawing/2014/main" id="{DA830807-14E0-438D-B4DE-F8BA46993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1564" y="2193925"/>
                <a:ext cx="2746375" cy="2819400"/>
                <a:chOff x="0" y="0"/>
                <a:chExt cx="1776" cy="1776"/>
              </a:xfrm>
            </p:grpSpPr>
            <p:sp>
              <p:nvSpPr>
                <p:cNvPr id="31" name="Oval 12">
                  <a:extLst>
                    <a:ext uri="{FF2B5EF4-FFF2-40B4-BE49-F238E27FC236}">
                      <a16:creationId xmlns:a16="http://schemas.microsoft.com/office/drawing/2014/main" id="{6195E7CA-8D42-4C5F-93E6-9051946DE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76" cy="1776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Oval 13">
                  <a:extLst>
                    <a:ext uri="{FF2B5EF4-FFF2-40B4-BE49-F238E27FC236}">
                      <a16:creationId xmlns:a16="http://schemas.microsoft.com/office/drawing/2014/main" id="{67A5FA11-795E-444F-88CD-B0EF71F7B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864"/>
                  <a:ext cx="72" cy="7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4334037A-9866-48BA-A479-3E8C105BA3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83638" y="2701925"/>
                <a:ext cx="1833562" cy="933450"/>
                <a:chOff x="0" y="0"/>
                <a:chExt cx="1155" cy="588"/>
              </a:xfrm>
            </p:grpSpPr>
            <p:grpSp>
              <p:nvGrpSpPr>
                <p:cNvPr id="25" name="Group 17">
                  <a:extLst>
                    <a:ext uri="{FF2B5EF4-FFF2-40B4-BE49-F238E27FC236}">
                      <a16:creationId xmlns:a16="http://schemas.microsoft.com/office/drawing/2014/main" id="{C03D9998-2FC0-499E-A492-607D65232D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55" cy="588"/>
                  <a:chOff x="0" y="0"/>
                  <a:chExt cx="1155" cy="588"/>
                </a:xfrm>
              </p:grpSpPr>
              <p:sp>
                <p:nvSpPr>
                  <p:cNvPr id="27" name="Line 19">
                    <a:extLst>
                      <a:ext uri="{FF2B5EF4-FFF2-40B4-BE49-F238E27FC236}">
                        <a16:creationId xmlns:a16="http://schemas.microsoft.com/office/drawing/2014/main" id="{C5C08D9E-C218-4566-AD29-F6DEAED7C1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45"/>
                    <a:ext cx="768" cy="44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8" name="Group 19">
                    <a:extLst>
                      <a:ext uri="{FF2B5EF4-FFF2-40B4-BE49-F238E27FC236}">
                        <a16:creationId xmlns:a16="http://schemas.microsoft.com/office/drawing/2014/main" id="{4DC5568B-6374-4D0D-9E27-0424C5B0E4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2" y="0"/>
                    <a:ext cx="423" cy="288"/>
                    <a:chOff x="0" y="0"/>
                    <a:chExt cx="423" cy="288"/>
                  </a:xfrm>
                </p:grpSpPr>
                <p:sp>
                  <p:nvSpPr>
                    <p:cNvPr id="29" name="Oval 21">
                      <a:extLst>
                        <a:ext uri="{FF2B5EF4-FFF2-40B4-BE49-F238E27FC236}">
                          <a16:creationId xmlns:a16="http://schemas.microsoft.com/office/drawing/2014/main" id="{5FA60D5C-83A0-4B8C-8955-FAA83089F0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8"/>
                      <a:ext cx="96" cy="96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Text Box 22">
                      <a:extLst>
                        <a:ext uri="{FF2B5EF4-FFF2-40B4-BE49-F238E27FC236}">
                          <a16:creationId xmlns:a16="http://schemas.microsoft.com/office/drawing/2014/main" id="{80BEFAA9-ECC2-4C6B-9F24-54B034BFDB7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" y="0"/>
                      <a:ext cx="351" cy="288"/>
                    </a:xfrm>
                    <a:prstGeom prst="rect">
                      <a:avLst/>
                    </a:prstGeom>
                    <a:noFill/>
                    <a:ln w="38100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en-US" sz="24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26" name="Text Box 23">
                  <a:extLst>
                    <a:ext uri="{FF2B5EF4-FFF2-40B4-BE49-F238E27FC236}">
                      <a16:creationId xmlns:a16="http://schemas.microsoft.com/office/drawing/2014/main" id="{16C0688C-5019-4E2F-BB9C-9B6CCB75C2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4" y="300"/>
                  <a:ext cx="323" cy="28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  </a:t>
                  </a:r>
                  <a:r>
                    <a:rPr kumimoji="0" lang="el-GR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φ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89D1D0-C0DD-45CF-9F47-BBC8E430EA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96339" y="1771650"/>
              <a:ext cx="963612" cy="1851025"/>
              <a:chOff x="8796339" y="1771650"/>
              <a:chExt cx="963612" cy="1851025"/>
            </a:xfrm>
          </p:grpSpPr>
          <p:grpSp>
            <p:nvGrpSpPr>
              <p:cNvPr id="14" name="Group 23">
                <a:extLst>
                  <a:ext uri="{FF2B5EF4-FFF2-40B4-BE49-F238E27FC236}">
                    <a16:creationId xmlns:a16="http://schemas.microsoft.com/office/drawing/2014/main" id="{255A2E39-2929-41B7-AD66-F7F2447EE4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96339" y="1771650"/>
                <a:ext cx="963612" cy="1851025"/>
                <a:chOff x="0" y="-230"/>
                <a:chExt cx="607" cy="1166"/>
              </a:xfrm>
            </p:grpSpPr>
            <p:grpSp>
              <p:nvGrpSpPr>
                <p:cNvPr id="16" name="Group 24">
                  <a:extLst>
                    <a:ext uri="{FF2B5EF4-FFF2-40B4-BE49-F238E27FC236}">
                      <a16:creationId xmlns:a16="http://schemas.microsoft.com/office/drawing/2014/main" id="{B5341B45-15DB-41EC-8BB7-43925CD0A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-230"/>
                  <a:ext cx="607" cy="1166"/>
                  <a:chOff x="0" y="-230"/>
                  <a:chExt cx="607" cy="1166"/>
                </a:xfrm>
              </p:grpSpPr>
              <p:sp>
                <p:nvSpPr>
                  <p:cNvPr id="18" name="Line 26">
                    <a:extLst>
                      <a:ext uri="{FF2B5EF4-FFF2-40B4-BE49-F238E27FC236}">
                        <a16:creationId xmlns:a16="http://schemas.microsoft.com/office/drawing/2014/main" id="{3ED140A5-8DE5-4C18-911C-8010DA6A92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48"/>
                    <a:ext cx="466" cy="78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9" name="Group 26">
                    <a:extLst>
                      <a:ext uri="{FF2B5EF4-FFF2-40B4-BE49-F238E27FC236}">
                        <a16:creationId xmlns:a16="http://schemas.microsoft.com/office/drawing/2014/main" id="{6F0F83DC-064B-4067-8E18-8769C36E41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8" y="-230"/>
                    <a:ext cx="289" cy="446"/>
                    <a:chOff x="-114" y="-230"/>
                    <a:chExt cx="289" cy="446"/>
                  </a:xfrm>
                </p:grpSpPr>
                <p:sp>
                  <p:nvSpPr>
                    <p:cNvPr id="20" name="Oval 28">
                      <a:extLst>
                        <a:ext uri="{FF2B5EF4-FFF2-40B4-BE49-F238E27FC236}">
                          <a16:creationId xmlns:a16="http://schemas.microsoft.com/office/drawing/2014/main" id="{3BCE39BE-C25B-4440-9891-C06D52B420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0"/>
                      <a:ext cx="96" cy="96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" name="Text Box 29">
                      <a:extLst>
                        <a:ext uri="{FF2B5EF4-FFF2-40B4-BE49-F238E27FC236}">
                          <a16:creationId xmlns:a16="http://schemas.microsoft.com/office/drawing/2014/main" id="{A5C8D54C-0E8A-4535-9373-2B68F834BFE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14" y="-230"/>
                      <a:ext cx="289" cy="291"/>
                    </a:xfrm>
                    <a:prstGeom prst="rect">
                      <a:avLst/>
                    </a:prstGeom>
                    <a:noFill/>
                    <a:ln w="38100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p:txBody>
                </p:sp>
              </p:grpSp>
            </p:grpSp>
            <p:sp>
              <p:nvSpPr>
                <p:cNvPr id="17" name="Freeform 30">
                  <a:extLst>
                    <a:ext uri="{FF2B5EF4-FFF2-40B4-BE49-F238E27FC236}">
                      <a16:creationId xmlns:a16="http://schemas.microsoft.com/office/drawing/2014/main" id="{39FC0971-E7F3-44F6-842E-6A510492D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" y="754"/>
                  <a:ext cx="86" cy="182"/>
                </a:xfrm>
                <a:custGeom>
                  <a:avLst/>
                  <a:gdLst>
                    <a:gd name="T0" fmla="*/ 0 w 86"/>
                    <a:gd name="T1" fmla="*/ 0 h 182"/>
                    <a:gd name="T2" fmla="*/ 72 w 86"/>
                    <a:gd name="T3" fmla="*/ 72 h 182"/>
                    <a:gd name="T4" fmla="*/ 86 w 86"/>
                    <a:gd name="T5" fmla="*/ 182 h 182"/>
                    <a:gd name="T6" fmla="*/ 0 60000 65536"/>
                    <a:gd name="T7" fmla="*/ 0 60000 65536"/>
                    <a:gd name="T8" fmla="*/ 0 60000 65536"/>
                    <a:gd name="T9" fmla="*/ 0 w 86"/>
                    <a:gd name="T10" fmla="*/ 0 h 182"/>
                    <a:gd name="T11" fmla="*/ 86 w 86"/>
                    <a:gd name="T12" fmla="*/ 182 h 1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" h="182">
                      <a:moveTo>
                        <a:pt x="0" y="0"/>
                      </a:moveTo>
                      <a:cubicBezTo>
                        <a:pt x="12" y="12"/>
                        <a:pt x="58" y="42"/>
                        <a:pt x="72" y="72"/>
                      </a:cubicBezTo>
                      <a:cubicBezTo>
                        <a:pt x="86" y="102"/>
                        <a:pt x="83" y="159"/>
                        <a:pt x="86" y="182"/>
                      </a:cubicBezTo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Text Box 31">
                <a:extLst>
                  <a:ext uri="{FF2B5EF4-FFF2-40B4-BE49-F238E27FC236}">
                    <a16:creationId xmlns:a16="http://schemas.microsoft.com/office/drawing/2014/main" id="{B6D6A387-72DF-454C-8DEE-5260BB9CF2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245430">
                <a:off x="8888954" y="2828282"/>
                <a:ext cx="840295" cy="4616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t+</a:t>
                </a:r>
              </a:p>
            </p:txBody>
          </p:sp>
        </p:grpSp>
        <p:sp>
          <p:nvSpPr>
            <p:cNvPr id="12" name="Text Box 37">
              <a:extLst>
                <a:ext uri="{FF2B5EF4-FFF2-40B4-BE49-F238E27FC236}">
                  <a16:creationId xmlns:a16="http://schemas.microsoft.com/office/drawing/2014/main" id="{C5AD99B1-CFB9-4D0B-82BF-6FD4D73FB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6026" y="3127150"/>
              <a:ext cx="504825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400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38">
              <a:extLst>
                <a:ext uri="{FF2B5EF4-FFF2-40B4-BE49-F238E27FC236}">
                  <a16:creationId xmlns:a16="http://schemas.microsoft.com/office/drawing/2014/main" id="{30640639-C1D0-4B72-B830-E9CBA665F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8789" y="3586163"/>
              <a:ext cx="504825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pic>
        <p:nvPicPr>
          <p:cNvPr id="36" name="Picture 4" descr="Circular Motions">
            <a:extLst>
              <a:ext uri="{FF2B5EF4-FFF2-40B4-BE49-F238E27FC236}">
                <a16:creationId xmlns:a16="http://schemas.microsoft.com/office/drawing/2014/main" id="{CB107584-07BD-4C62-987F-DD6BEDC94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02" y="3077646"/>
            <a:ext cx="2527176" cy="2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0" y="836712"/>
            <a:ext cx="241925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Chu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23BCD-F3E8-47CD-AA5C-792EF9F947E1}"/>
              </a:ext>
            </a:extLst>
          </p:cNvPr>
          <p:cNvSpPr/>
          <p:nvPr/>
        </p:nvSpPr>
        <p:spPr>
          <a:xfrm>
            <a:off x="24986" y="2672326"/>
            <a:ext cx="2419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Chu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839CD-04D4-4635-B40B-07CC6E8188FC}"/>
              </a:ext>
            </a:extLst>
          </p:cNvPr>
          <p:cNvSpPr/>
          <p:nvPr/>
        </p:nvSpPr>
        <p:spPr>
          <a:xfrm>
            <a:off x="31747" y="3743742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22AF9-973D-4C5F-A404-645EF7CC2317}"/>
              </a:ext>
            </a:extLst>
          </p:cNvPr>
          <p:cNvSpPr txBox="1"/>
          <p:nvPr/>
        </p:nvSpPr>
        <p:spPr>
          <a:xfrm>
            <a:off x="2711624" y="1196752"/>
            <a:ext cx="6177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gian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A12A9-A7AB-4E78-BE8A-0DE137A5E0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44" y="1145417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ular Motions">
            <a:extLst>
              <a:ext uri="{FF2B5EF4-FFF2-40B4-BE49-F238E27FC236}">
                <a16:creationId xmlns:a16="http://schemas.microsoft.com/office/drawing/2014/main" id="{98E51220-7789-46AB-9CD9-FC60B19060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077072"/>
            <a:ext cx="2527176" cy="2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4B45D9-0F1E-4C85-8EB9-ABFE06D10568}"/>
              </a:ext>
            </a:extLst>
          </p:cNvPr>
          <p:cNvSpPr txBox="1"/>
          <p:nvPr/>
        </p:nvSpPr>
        <p:spPr>
          <a:xfrm>
            <a:off x="2734896" y="3326642"/>
            <a:ext cx="6177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(f)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598ECB3-D931-4466-9204-2DBA9CE3D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28418"/>
              </p:ext>
            </p:extLst>
          </p:nvPr>
        </p:nvGraphicFramePr>
        <p:xfrm>
          <a:off x="2734896" y="2299608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4880" imgH="838080" progId="Equation.DSMT4">
                  <p:embed/>
                </p:oleObj>
              </mc:Choice>
              <mc:Fallback>
                <p:oleObj name="Equation" r:id="rId5" imgW="2234880" imgH="83808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E0251ACF-D957-49AD-AAD3-6F50DCB79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4896" y="2299608"/>
                        <a:ext cx="2235200" cy="8382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3C1F5AC-4B48-4602-8012-976C82C96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29709"/>
              </p:ext>
            </p:extLst>
          </p:nvPr>
        </p:nvGraphicFramePr>
        <p:xfrm>
          <a:off x="5005408" y="2191121"/>
          <a:ext cx="4025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25880" imgH="1066680" progId="Equation.DSMT4">
                  <p:embed/>
                </p:oleObj>
              </mc:Choice>
              <mc:Fallback>
                <p:oleObj name="Equation" r:id="rId7" imgW="4025880" imgH="10666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598ECB3-D931-4466-9204-2DBA9CE3D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5408" y="2191121"/>
                        <a:ext cx="40259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25E5707-EABC-46DB-9D81-2F8D17404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709576"/>
              </p:ext>
            </p:extLst>
          </p:nvPr>
        </p:nvGraphicFramePr>
        <p:xfrm>
          <a:off x="2734896" y="4433704"/>
          <a:ext cx="309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98520" imgH="838080" progId="Equation.DSMT4">
                  <p:embed/>
                </p:oleObj>
              </mc:Choice>
              <mc:Fallback>
                <p:oleObj name="Equation" r:id="rId9" imgW="3098520" imgH="838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598ECB3-D931-4466-9204-2DBA9CE3D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4896" y="4433704"/>
                        <a:ext cx="3098800" cy="8382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CFD1231-7AAA-44E5-A0BB-DDDCEECBA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75257"/>
              </p:ext>
            </p:extLst>
          </p:nvPr>
        </p:nvGraphicFramePr>
        <p:xfrm>
          <a:off x="2755608" y="5812769"/>
          <a:ext cx="3149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49280" imgH="825480" progId="Equation.DSMT4">
                  <p:embed/>
                </p:oleObj>
              </mc:Choice>
              <mc:Fallback>
                <p:oleObj name="Equation" r:id="rId11" imgW="3149280" imgH="825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25E5707-EABC-46DB-9D81-2F8D17404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55608" y="5812769"/>
                        <a:ext cx="3149600" cy="8255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C6087EC-111C-400F-B2FD-71D41AFD22B4}"/>
              </a:ext>
            </a:extLst>
          </p:cNvPr>
          <p:cNvSpPr txBox="1"/>
          <p:nvPr/>
        </p:nvSpPr>
        <p:spPr>
          <a:xfrm>
            <a:off x="2692192" y="5260608"/>
            <a:ext cx="617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1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0" y="836712"/>
            <a:ext cx="241925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23BCD-F3E8-47CD-AA5C-792EF9F947E1}"/>
              </a:ext>
            </a:extLst>
          </p:cNvPr>
          <p:cNvSpPr/>
          <p:nvPr/>
        </p:nvSpPr>
        <p:spPr>
          <a:xfrm>
            <a:off x="24986" y="2672326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F5F90-28E2-4D4C-9F3C-84B1E8200DC0}"/>
              </a:ext>
            </a:extLst>
          </p:cNvPr>
          <p:cNvSpPr txBox="1"/>
          <p:nvPr/>
        </p:nvSpPr>
        <p:spPr>
          <a:xfrm>
            <a:off x="2633125" y="921028"/>
            <a:ext cx="617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-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Là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đạo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hàm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li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độ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x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theo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gian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:         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4640E6EF-79A7-4734-9E74-2B5E6A141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58007"/>
              </p:ext>
            </p:extLst>
          </p:nvPr>
        </p:nvGraphicFramePr>
        <p:xfrm>
          <a:off x="2959373" y="1369675"/>
          <a:ext cx="63769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393480" progId="Equation.DSMT4">
                  <p:embed/>
                </p:oleObj>
              </mc:Choice>
              <mc:Fallback>
                <p:oleObj name="Equation" r:id="rId3" imgW="2234880" imgH="39348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12A73469-12B7-4CFF-9F2C-D3769159E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373" y="1369675"/>
                        <a:ext cx="6376987" cy="11842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2032A9A-BF9C-40C9-ABA6-44B0A45D33B9}"/>
              </a:ext>
            </a:extLst>
          </p:cNvPr>
          <p:cNvSpPr txBox="1"/>
          <p:nvPr/>
        </p:nvSpPr>
        <p:spPr>
          <a:xfrm>
            <a:off x="2614685" y="2539347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Vận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là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đại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lượng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biến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thiên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điều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hòa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theo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thời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gian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      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7B84CF-0D8A-4370-BC88-1DF9286450FA}"/>
              </a:ext>
            </a:extLst>
          </p:cNvPr>
          <p:cNvGrpSpPr/>
          <p:nvPr/>
        </p:nvGrpSpPr>
        <p:grpSpPr>
          <a:xfrm>
            <a:off x="3490797" y="4153653"/>
            <a:ext cx="6897588" cy="461665"/>
            <a:chOff x="853440" y="3513575"/>
            <a:chExt cx="8280711" cy="48141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D891EB-72D0-4B1A-B551-05D7F7354481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" y="3969085"/>
              <a:ext cx="82807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E9BEB6-8613-46BC-BA3E-475C1F8A22F6}"/>
                </a:ext>
              </a:extLst>
            </p:cNvPr>
            <p:cNvSpPr txBox="1"/>
            <p:nvPr/>
          </p:nvSpPr>
          <p:spPr>
            <a:xfrm>
              <a:off x="4958525" y="3513575"/>
              <a:ext cx="3171986" cy="48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v &gt; 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705C39-645D-4843-9A62-14BDE059BEC6}"/>
              </a:ext>
            </a:extLst>
          </p:cNvPr>
          <p:cNvGrpSpPr/>
          <p:nvPr/>
        </p:nvGrpSpPr>
        <p:grpSpPr>
          <a:xfrm>
            <a:off x="3585788" y="2991518"/>
            <a:ext cx="6661176" cy="442729"/>
            <a:chOff x="933001" y="1960534"/>
            <a:chExt cx="891032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457267-4D31-46C8-83C1-D55C161E2ABE}"/>
                </a:ext>
              </a:extLst>
            </p:cNvPr>
            <p:cNvCxnSpPr/>
            <p:nvPr/>
          </p:nvCxnSpPr>
          <p:spPr>
            <a:xfrm rot="10800000">
              <a:off x="933001" y="2392419"/>
              <a:ext cx="89103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ADE429-7E79-4825-AA38-B30FA798E955}"/>
                </a:ext>
              </a:extLst>
            </p:cNvPr>
            <p:cNvSpPr txBox="1"/>
            <p:nvPr/>
          </p:nvSpPr>
          <p:spPr>
            <a:xfrm>
              <a:off x="4069081" y="1960534"/>
              <a:ext cx="2885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v &lt; 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001517-EB60-4E51-B6B0-CC657D4471A4}"/>
              </a:ext>
            </a:extLst>
          </p:cNvPr>
          <p:cNvGrpSpPr/>
          <p:nvPr/>
        </p:nvGrpSpPr>
        <p:grpSpPr>
          <a:xfrm>
            <a:off x="3295209" y="3400603"/>
            <a:ext cx="7900234" cy="848521"/>
            <a:chOff x="782027" y="2661292"/>
            <a:chExt cx="10414293" cy="884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513AA-55CD-40FC-BDE5-CA714AA14FFD}"/>
                </a:ext>
              </a:extLst>
            </p:cNvPr>
            <p:cNvGrpSpPr/>
            <p:nvPr/>
          </p:nvGrpSpPr>
          <p:grpSpPr>
            <a:xfrm>
              <a:off x="1056640" y="3143993"/>
              <a:ext cx="10139680" cy="402113"/>
              <a:chOff x="1561624" y="984409"/>
              <a:chExt cx="6691312" cy="152400"/>
            </a:xfrm>
          </p:grpSpPr>
          <p:sp>
            <p:nvSpPr>
              <p:cNvPr id="20" name="Line 136">
                <a:extLst>
                  <a:ext uri="{FF2B5EF4-FFF2-40B4-BE49-F238E27FC236}">
                    <a16:creationId xmlns:a16="http://schemas.microsoft.com/office/drawing/2014/main" id="{398CD22F-579D-4A14-81C1-666A5D7B9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284" y="1060609"/>
                <a:ext cx="6689652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Line 137">
                <a:extLst>
                  <a:ext uri="{FF2B5EF4-FFF2-40B4-BE49-F238E27FC236}">
                    <a16:creationId xmlns:a16="http://schemas.microsoft.com/office/drawing/2014/main" id="{7786151F-1856-4C57-9C41-9AFF8B19E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1624" y="984409"/>
                <a:ext cx="0" cy="152400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Line 138">
                <a:extLst>
                  <a:ext uri="{FF2B5EF4-FFF2-40B4-BE49-F238E27FC236}">
                    <a16:creationId xmlns:a16="http://schemas.microsoft.com/office/drawing/2014/main" id="{192C7E7E-E3DF-44FD-BBA0-0270DC61D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4437" y="984409"/>
                <a:ext cx="0" cy="152400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Line 139">
                <a:extLst>
                  <a:ext uri="{FF2B5EF4-FFF2-40B4-BE49-F238E27FC236}">
                    <a16:creationId xmlns:a16="http://schemas.microsoft.com/office/drawing/2014/main" id="{A9573B14-939E-4BC3-88B3-AE9FAFD80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8988" y="984409"/>
                <a:ext cx="0" cy="152400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97EF41-9B99-42B8-BEB7-BA12495CED3F}"/>
                </a:ext>
              </a:extLst>
            </p:cNvPr>
            <p:cNvSpPr txBox="1"/>
            <p:nvPr/>
          </p:nvSpPr>
          <p:spPr>
            <a:xfrm>
              <a:off x="782027" y="2692562"/>
              <a:ext cx="924530" cy="48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1E7FD4-1875-4FCC-AC0D-F6DEDE1F850C}"/>
                </a:ext>
              </a:extLst>
            </p:cNvPr>
            <p:cNvSpPr txBox="1"/>
            <p:nvPr/>
          </p:nvSpPr>
          <p:spPr>
            <a:xfrm>
              <a:off x="5316214" y="2703301"/>
              <a:ext cx="560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DF160A-7DD6-4F91-88B3-65119DEF77F9}"/>
                </a:ext>
              </a:extLst>
            </p:cNvPr>
            <p:cNvSpPr txBox="1"/>
            <p:nvPr/>
          </p:nvSpPr>
          <p:spPr>
            <a:xfrm>
              <a:off x="9456826" y="2661292"/>
              <a:ext cx="924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+A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352A07D-464A-4A87-8523-EE0BC8C8446A}"/>
              </a:ext>
            </a:extLst>
          </p:cNvPr>
          <p:cNvSpPr txBox="1"/>
          <p:nvPr/>
        </p:nvSpPr>
        <p:spPr>
          <a:xfrm>
            <a:off x="2497075" y="5310848"/>
            <a:ext cx="2518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+ Ở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vị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trí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biên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,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        </a:t>
            </a:r>
          </a:p>
        </p:txBody>
      </p:sp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F54E5919-42B0-4103-BD24-546E7E0E4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15509"/>
              </p:ext>
            </p:extLst>
          </p:nvPr>
        </p:nvGraphicFramePr>
        <p:xfrm>
          <a:off x="4897737" y="5343858"/>
          <a:ext cx="1303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152280" progId="Equation.DSMT4">
                  <p:embed/>
                </p:oleObj>
              </mc:Choice>
              <mc:Fallback>
                <p:oleObj name="Equation" r:id="rId5" imgW="457200" imgH="15228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4640E6EF-79A7-4734-9E74-2B5E6A141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737" y="5343858"/>
                        <a:ext cx="1303337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641CFFC-9B3C-4A22-BD98-5B1E4E24C6D7}"/>
              </a:ext>
            </a:extLst>
          </p:cNvPr>
          <p:cNvSpPr txBox="1"/>
          <p:nvPr/>
        </p:nvSpPr>
        <p:spPr>
          <a:xfrm>
            <a:off x="6064424" y="5303056"/>
            <a:ext cx="477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ì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vận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bằng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0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A13C0A-2EB2-4B42-AF51-5FA57CF33004}"/>
              </a:ext>
            </a:extLst>
          </p:cNvPr>
          <p:cNvSpPr txBox="1"/>
          <p:nvPr/>
        </p:nvSpPr>
        <p:spPr>
          <a:xfrm>
            <a:off x="2465915" y="5857455"/>
            <a:ext cx="3342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+ Ở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vị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trí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cân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bằng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,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        </a:t>
            </a:r>
          </a:p>
        </p:txBody>
      </p:sp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610A056B-ADD1-4C6A-AB27-5CD69506C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131679"/>
              </p:ext>
            </p:extLst>
          </p:nvPr>
        </p:nvGraphicFramePr>
        <p:xfrm>
          <a:off x="5441308" y="5892374"/>
          <a:ext cx="977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164880" progId="Equation.DSMT4">
                  <p:embed/>
                </p:oleObj>
              </mc:Choice>
              <mc:Fallback>
                <p:oleObj name="Equation" r:id="rId7" imgW="342720" imgH="164880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F54E5919-42B0-4103-BD24-546E7E0E4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308" y="5892374"/>
                        <a:ext cx="977900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234BDCB-1088-4720-9FD2-E8C05424774D}"/>
              </a:ext>
            </a:extLst>
          </p:cNvPr>
          <p:cNvSpPr txBox="1"/>
          <p:nvPr/>
        </p:nvSpPr>
        <p:spPr>
          <a:xfrm>
            <a:off x="6147866" y="5834068"/>
            <a:ext cx="477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ì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vận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có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độ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lớn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cực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đại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        </a:t>
            </a:r>
          </a:p>
        </p:txBody>
      </p:sp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E9812306-0655-400C-92AE-5FB340B28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42433"/>
              </p:ext>
            </p:extLst>
          </p:nvPr>
        </p:nvGraphicFramePr>
        <p:xfrm>
          <a:off x="10546165" y="5793996"/>
          <a:ext cx="17033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228600" progId="Equation.DSMT4">
                  <p:embed/>
                </p:oleObj>
              </mc:Choice>
              <mc:Fallback>
                <p:oleObj name="Equation" r:id="rId9" imgW="596880" imgH="22860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610A056B-ADD1-4C6A-AB27-5CD69506C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6165" y="5793996"/>
                        <a:ext cx="1703387" cy="6858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EDDE914-49BA-4604-BDA7-D4260132C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57839"/>
              </p:ext>
            </p:extLst>
          </p:nvPr>
        </p:nvGraphicFramePr>
        <p:xfrm>
          <a:off x="4114800" y="22098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336960" progId="Equation.DSMT4">
                  <p:embed/>
                </p:oleObj>
              </mc:Choice>
              <mc:Fallback>
                <p:oleObj name="Equation" r:id="rId11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34C2D2F-CA06-41C4-87B5-35D8D141AB62}"/>
              </a:ext>
            </a:extLst>
          </p:cNvPr>
          <p:cNvSpPr txBox="1"/>
          <p:nvPr/>
        </p:nvSpPr>
        <p:spPr>
          <a:xfrm>
            <a:off x="2508411" y="4754540"/>
            <a:ext cx="7043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+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Vận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sớm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pha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hơn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li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độ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1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góc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l-GR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π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/2 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25" grpId="0"/>
      <p:bldP spid="27" grpId="0"/>
      <p:bldP spid="28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7A73-86A6-48EC-AF07-CC5B984B8853}"/>
              </a:ext>
            </a:extLst>
          </p:cNvPr>
          <p:cNvSpPr/>
          <p:nvPr/>
        </p:nvSpPr>
        <p:spPr>
          <a:xfrm>
            <a:off x="0" y="836712"/>
            <a:ext cx="241925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23BCD-F3E8-47CD-AA5C-792EF9F947E1}"/>
              </a:ext>
            </a:extLst>
          </p:cNvPr>
          <p:cNvSpPr/>
          <p:nvPr/>
        </p:nvSpPr>
        <p:spPr>
          <a:xfrm>
            <a:off x="24986" y="2672326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839CD-04D4-4635-B40B-07CC6E8188FC}"/>
              </a:ext>
            </a:extLst>
          </p:cNvPr>
          <p:cNvSpPr/>
          <p:nvPr/>
        </p:nvSpPr>
        <p:spPr>
          <a:xfrm>
            <a:off x="31747" y="3743742"/>
            <a:ext cx="2419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Gia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F5F90-28E2-4D4C-9F3C-84B1E8200DC0}"/>
              </a:ext>
            </a:extLst>
          </p:cNvPr>
          <p:cNvSpPr txBox="1"/>
          <p:nvPr/>
        </p:nvSpPr>
        <p:spPr>
          <a:xfrm>
            <a:off x="2711624" y="1165184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-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Là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đạo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hàm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bậc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nhất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vận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tốc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theo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gian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: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32A9A-BF9C-40C9-ABA6-44B0A45D33B9}"/>
              </a:ext>
            </a:extLst>
          </p:cNvPr>
          <p:cNvSpPr txBox="1"/>
          <p:nvPr/>
        </p:nvSpPr>
        <p:spPr>
          <a:xfrm>
            <a:off x="2701033" y="3276085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Gia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là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đại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lượng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biến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thiên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điều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hòa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theo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thời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gian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     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001517-EB60-4E51-B6B0-CC657D4471A4}"/>
              </a:ext>
            </a:extLst>
          </p:cNvPr>
          <p:cNvGrpSpPr/>
          <p:nvPr/>
        </p:nvGrpSpPr>
        <p:grpSpPr>
          <a:xfrm>
            <a:off x="3043516" y="2277520"/>
            <a:ext cx="6727910" cy="863778"/>
            <a:chOff x="617478" y="2682328"/>
            <a:chExt cx="10578842" cy="86377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513AA-55CD-40FC-BDE5-CA714AA14FFD}"/>
                </a:ext>
              </a:extLst>
            </p:cNvPr>
            <p:cNvGrpSpPr/>
            <p:nvPr/>
          </p:nvGrpSpPr>
          <p:grpSpPr>
            <a:xfrm>
              <a:off x="1056640" y="3143993"/>
              <a:ext cx="10139680" cy="402113"/>
              <a:chOff x="1561624" y="984409"/>
              <a:chExt cx="6691312" cy="152400"/>
            </a:xfrm>
          </p:grpSpPr>
          <p:sp>
            <p:nvSpPr>
              <p:cNvPr id="20" name="Line 136">
                <a:extLst>
                  <a:ext uri="{FF2B5EF4-FFF2-40B4-BE49-F238E27FC236}">
                    <a16:creationId xmlns:a16="http://schemas.microsoft.com/office/drawing/2014/main" id="{398CD22F-579D-4A14-81C1-666A5D7B9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284" y="1060609"/>
                <a:ext cx="6689652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Line 137">
                <a:extLst>
                  <a:ext uri="{FF2B5EF4-FFF2-40B4-BE49-F238E27FC236}">
                    <a16:creationId xmlns:a16="http://schemas.microsoft.com/office/drawing/2014/main" id="{7786151F-1856-4C57-9C41-9AFF8B19E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1624" y="984409"/>
                <a:ext cx="0" cy="152400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Line 138">
                <a:extLst>
                  <a:ext uri="{FF2B5EF4-FFF2-40B4-BE49-F238E27FC236}">
                    <a16:creationId xmlns:a16="http://schemas.microsoft.com/office/drawing/2014/main" id="{192C7E7E-E3DF-44FD-BBA0-0270DC61D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4437" y="984409"/>
                <a:ext cx="0" cy="152400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Line 139">
                <a:extLst>
                  <a:ext uri="{FF2B5EF4-FFF2-40B4-BE49-F238E27FC236}">
                    <a16:creationId xmlns:a16="http://schemas.microsoft.com/office/drawing/2014/main" id="{A9573B14-939E-4BC3-88B3-AE9FAFD80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8988" y="984409"/>
                <a:ext cx="0" cy="152400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97EF41-9B99-42B8-BEB7-BA12495CED3F}"/>
                </a:ext>
              </a:extLst>
            </p:cNvPr>
            <p:cNvSpPr txBox="1"/>
            <p:nvPr/>
          </p:nvSpPr>
          <p:spPr>
            <a:xfrm>
              <a:off x="617478" y="2692562"/>
              <a:ext cx="1017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1E7FD4-1875-4FCC-AC0D-F6DEDE1F850C}"/>
                </a:ext>
              </a:extLst>
            </p:cNvPr>
            <p:cNvSpPr txBox="1"/>
            <p:nvPr/>
          </p:nvSpPr>
          <p:spPr>
            <a:xfrm>
              <a:off x="5201280" y="2692562"/>
              <a:ext cx="560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DF160A-7DD6-4F91-88B3-65119DEF77F9}"/>
                </a:ext>
              </a:extLst>
            </p:cNvPr>
            <p:cNvSpPr txBox="1"/>
            <p:nvPr/>
          </p:nvSpPr>
          <p:spPr>
            <a:xfrm>
              <a:off x="9310459" y="2682328"/>
              <a:ext cx="924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+A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352A07D-464A-4A87-8523-EE0BC8C8446A}"/>
              </a:ext>
            </a:extLst>
          </p:cNvPr>
          <p:cNvSpPr txBox="1"/>
          <p:nvPr/>
        </p:nvSpPr>
        <p:spPr>
          <a:xfrm>
            <a:off x="2769068" y="4784013"/>
            <a:ext cx="2518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+ Ở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vị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trí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biên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,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        </a:t>
            </a:r>
          </a:p>
        </p:txBody>
      </p:sp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F54E5919-42B0-4103-BD24-546E7E0E4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95871"/>
              </p:ext>
            </p:extLst>
          </p:nvPr>
        </p:nvGraphicFramePr>
        <p:xfrm>
          <a:off x="7359935" y="4295500"/>
          <a:ext cx="939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164880" progId="Equation.DSMT4">
                  <p:embed/>
                </p:oleObj>
              </mc:Choice>
              <mc:Fallback>
                <p:oleObj name="Equation" r:id="rId3" imgW="330120" imgH="164880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F54E5919-42B0-4103-BD24-546E7E0E4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935" y="4295500"/>
                        <a:ext cx="939800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641CFFC-9B3C-4A22-BD98-5B1E4E24C6D7}"/>
              </a:ext>
            </a:extLst>
          </p:cNvPr>
          <p:cNvSpPr txBox="1"/>
          <p:nvPr/>
        </p:nvSpPr>
        <p:spPr>
          <a:xfrm>
            <a:off x="6315672" y="4757790"/>
            <a:ext cx="477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ì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gia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có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độ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lớn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cực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đại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A13C0A-2EB2-4B42-AF51-5FA57CF33004}"/>
              </a:ext>
            </a:extLst>
          </p:cNvPr>
          <p:cNvSpPr txBox="1"/>
          <p:nvPr/>
        </p:nvSpPr>
        <p:spPr>
          <a:xfrm>
            <a:off x="2755460" y="4293619"/>
            <a:ext cx="3342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+ Ở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vị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trí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cân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bằng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,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         </a:t>
            </a:r>
          </a:p>
        </p:txBody>
      </p:sp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610A056B-ADD1-4C6A-AB27-5CD69506C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90157"/>
              </p:ext>
            </p:extLst>
          </p:nvPr>
        </p:nvGraphicFramePr>
        <p:xfrm>
          <a:off x="5876577" y="4319691"/>
          <a:ext cx="977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164880" progId="Equation.DSMT4">
                  <p:embed/>
                </p:oleObj>
              </mc:Choice>
              <mc:Fallback>
                <p:oleObj name="Equation" r:id="rId5" imgW="342720" imgH="16488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610A056B-ADD1-4C6A-AB27-5CD69506C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577" y="4319691"/>
                        <a:ext cx="977900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234BDCB-1088-4720-9FD2-E8C05424774D}"/>
              </a:ext>
            </a:extLst>
          </p:cNvPr>
          <p:cNvSpPr txBox="1"/>
          <p:nvPr/>
        </p:nvSpPr>
        <p:spPr>
          <a:xfrm>
            <a:off x="6636143" y="4292695"/>
            <a:ext cx="785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方正静蕾简体"/>
                <a:cs typeface="Times New Roman"/>
              </a:rPr>
              <a:t>th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ì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E9812306-0655-400C-92AE-5FB340B28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482517"/>
              </p:ext>
            </p:extLst>
          </p:nvPr>
        </p:nvGraphicFramePr>
        <p:xfrm>
          <a:off x="6136945" y="5261909"/>
          <a:ext cx="1955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31" name="Object 4">
                        <a:extLst>
                          <a:ext uri="{FF2B5EF4-FFF2-40B4-BE49-F238E27FC236}">
                            <a16:creationId xmlns:a16="http://schemas.microsoft.com/office/drawing/2014/main" id="{E9812306-0655-400C-92AE-5FB340B288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945" y="5261909"/>
                        <a:ext cx="1955800" cy="7239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1FDCC0B-DCC5-4ECA-B78A-2AB415582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803824"/>
              </p:ext>
            </p:extLst>
          </p:nvPr>
        </p:nvGraphicFramePr>
        <p:xfrm>
          <a:off x="3471186" y="1833475"/>
          <a:ext cx="5549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49760" imgH="495000" progId="Equation.DSMT4">
                  <p:embed/>
                </p:oleObj>
              </mc:Choice>
              <mc:Fallback>
                <p:oleObj name="Equation" r:id="rId9" imgW="5549760" imgH="4950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BFEBFD3-C4E4-4A3E-B3F2-0F25691A0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71186" y="1833475"/>
                        <a:ext cx="5549900" cy="4953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E4831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>
            <a:extLst>
              <a:ext uri="{FF2B5EF4-FFF2-40B4-BE49-F238E27FC236}">
                <a16:creationId xmlns:a16="http://schemas.microsoft.com/office/drawing/2014/main" id="{2575D139-43EB-4C5E-8862-E5A8C6F49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420164"/>
              </p:ext>
            </p:extLst>
          </p:nvPr>
        </p:nvGraphicFramePr>
        <p:xfrm>
          <a:off x="8296392" y="4322793"/>
          <a:ext cx="14493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164880" progId="Equation.DSMT4">
                  <p:embed/>
                </p:oleObj>
              </mc:Choice>
              <mc:Fallback>
                <p:oleObj name="Equation" r:id="rId11" imgW="507960" imgH="16488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610A056B-ADD1-4C6A-AB27-5CD69506C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392" y="4322793"/>
                        <a:ext cx="1449387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DCA48354-503B-43EC-9C0F-2A3314F68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98391"/>
              </p:ext>
            </p:extLst>
          </p:nvPr>
        </p:nvGraphicFramePr>
        <p:xfrm>
          <a:off x="5226510" y="4790800"/>
          <a:ext cx="1304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152280" progId="Equation.DSMT4">
                  <p:embed/>
                </p:oleObj>
              </mc:Choice>
              <mc:Fallback>
                <p:oleObj name="Equation" r:id="rId13" imgW="457200" imgH="15228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610A056B-ADD1-4C6A-AB27-5CD69506C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510" y="4790800"/>
                        <a:ext cx="1304925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58E9C25C-B21E-4B6A-A23D-AD2A53C9EFF6}"/>
              </a:ext>
            </a:extLst>
          </p:cNvPr>
          <p:cNvSpPr txBox="1"/>
          <p:nvPr/>
        </p:nvSpPr>
        <p:spPr>
          <a:xfrm>
            <a:off x="2755460" y="3820662"/>
            <a:ext cx="4101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+ Gia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tỉ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lệ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với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li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độ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x,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D6A5A6-1453-428A-A0D1-6E5E48A2DFEB}"/>
              </a:ext>
            </a:extLst>
          </p:cNvPr>
          <p:cNvSpPr txBox="1"/>
          <p:nvPr/>
        </p:nvSpPr>
        <p:spPr>
          <a:xfrm>
            <a:off x="2810558" y="5912050"/>
            <a:ext cx="9118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+ Gia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sớm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pha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hơn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vận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tốc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l-GR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π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/2,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ngược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pha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so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với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li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độ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x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  <p:graphicFrame>
        <p:nvGraphicFramePr>
          <p:cNvPr id="37" name="Object 4">
            <a:extLst>
              <a:ext uri="{FF2B5EF4-FFF2-40B4-BE49-F238E27FC236}">
                <a16:creationId xmlns:a16="http://schemas.microsoft.com/office/drawing/2014/main" id="{12578F8E-AA26-4F0F-BBA2-DB7789F85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0634"/>
              </p:ext>
            </p:extLst>
          </p:nvPr>
        </p:nvGraphicFramePr>
        <p:xfrm>
          <a:off x="6632100" y="3697466"/>
          <a:ext cx="3270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215640" progId="Equation.DSMT4">
                  <p:embed/>
                </p:oleObj>
              </mc:Choice>
              <mc:Fallback>
                <p:oleObj name="Equation" r:id="rId15" imgW="114120" imgH="21564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610A056B-ADD1-4C6A-AB27-5CD69506C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100" y="3697466"/>
                        <a:ext cx="32702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2B5BB84-75B8-4426-A50F-502FE78539B2}"/>
              </a:ext>
            </a:extLst>
          </p:cNvPr>
          <p:cNvSpPr txBox="1"/>
          <p:nvPr/>
        </p:nvSpPr>
        <p:spPr>
          <a:xfrm>
            <a:off x="6709433" y="3819922"/>
            <a:ext cx="3826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57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luôn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hướng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</a:t>
            </a:r>
            <a:r>
              <a:rPr lang="en-US" altLang="en-US" sz="2800" kern="0" dirty="0" err="1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về</a:t>
            </a:r>
            <a:r>
              <a:rPr lang="en-US" altLang="en-US" sz="2800" kern="0" dirty="0">
                <a:solidFill>
                  <a:prstClr val="white"/>
                </a:solidFill>
                <a:latin typeface="Times New Roman"/>
                <a:ea typeface="方正静蕾简体"/>
                <a:cs typeface="Times New Roman"/>
              </a:rPr>
              <a:t> VTCB 0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方正静蕾简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28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25" grpId="0"/>
      <p:bldP spid="27" grpId="0"/>
      <p:bldP spid="28" grpId="0"/>
      <p:bldP spid="30" grpId="0"/>
      <p:bldP spid="35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手绘教师说课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"/>
</p:tagLst>
</file>

<file path=ppt/theme/theme1.xml><?xml version="1.0" encoding="utf-8"?>
<a:theme xmlns:a="http://schemas.openxmlformats.org/drawingml/2006/main" name="第一PPT，www.1ppt.com">
  <a:themeElements>
    <a:clrScheme name="自定义 62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6B699"/>
      </a:folHlink>
    </a:clrScheme>
    <a:fontScheme name="Temp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917</Words>
  <PresentationFormat>Widescreen</PresentationFormat>
  <Paragraphs>152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#9Slide02 Noi dung rat dai</vt:lpstr>
      <vt:lpstr>方正静蕾简体</vt:lpstr>
      <vt:lpstr>Times New Roman</vt:lpstr>
      <vt:lpstr>Calibri</vt:lpstr>
      <vt:lpstr>#9Slide02 Tieu de rat dai 01</vt:lpstr>
      <vt:lpstr>Wingdings</vt:lpstr>
      <vt:lpstr>NSimSun</vt:lpstr>
      <vt:lpstr>Arial</vt:lpstr>
      <vt:lpstr>Cambria Math</vt:lpstr>
      <vt:lpstr>第一PPT，www.1ppt.com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2015-09-13T11:28:16Z</dcterms:created>
  <dcterms:modified xsi:type="dcterms:W3CDTF">2021-09-04T00:10:15Z</dcterms:modified>
</cp:coreProperties>
</file>