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28"/>
  </p:notesMasterIdLst>
  <p:sldIdLst>
    <p:sldId id="256" r:id="rId3"/>
    <p:sldId id="304" r:id="rId4"/>
    <p:sldId id="257" r:id="rId5"/>
    <p:sldId id="325" r:id="rId6"/>
    <p:sldId id="264" r:id="rId7"/>
    <p:sldId id="344" r:id="rId8"/>
    <p:sldId id="258" r:id="rId9"/>
    <p:sldId id="346" r:id="rId10"/>
    <p:sldId id="347" r:id="rId11"/>
    <p:sldId id="259" r:id="rId12"/>
    <p:sldId id="345" r:id="rId13"/>
    <p:sldId id="262" r:id="rId14"/>
    <p:sldId id="338" r:id="rId15"/>
    <p:sldId id="336" r:id="rId16"/>
    <p:sldId id="348" r:id="rId17"/>
    <p:sldId id="349" r:id="rId18"/>
    <p:sldId id="350" r:id="rId19"/>
    <p:sldId id="351" r:id="rId20"/>
    <p:sldId id="352" r:id="rId21"/>
    <p:sldId id="260" r:id="rId22"/>
    <p:sldId id="261" r:id="rId23"/>
    <p:sldId id="263" r:id="rId24"/>
    <p:sldId id="353" r:id="rId25"/>
    <p:sldId id="354" r:id="rId26"/>
    <p:sldId id="281" r:id="rId27"/>
  </p:sldIdLst>
  <p:sldSz cx="12192000" cy="6858000"/>
  <p:notesSz cx="6858000" cy="9144000"/>
  <p:custDataLst>
    <p:tags r:id="rId2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2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99"/>
    <a:srgbClr val="FDEADA"/>
    <a:srgbClr val="95D207"/>
    <a:srgbClr val="FF0000"/>
    <a:srgbClr val="00FF00"/>
    <a:srgbClr val="FF99CC"/>
    <a:srgbClr val="FF00FF"/>
    <a:srgbClr val="FEFEFD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08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customschemas.google.com/relationships/presentationmetadata" Target="meta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1341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6797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36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7837149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4576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847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700" r:id="rId11"/>
    <p:sldLayoutId id="214748370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95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702" r:id="rId11"/>
    <p:sldLayoutId id="214748370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11" Type="http://schemas.microsoft.com/office/2007/relationships/hdphoto" Target="../media/hdphoto3.wdp"/><Relationship Id="rId5" Type="http://schemas.openxmlformats.org/officeDocument/2006/relationships/slide" Target="slide6.xml"/><Relationship Id="rId10" Type="http://schemas.openxmlformats.org/officeDocument/2006/relationships/image" Target="../media/image15.png"/><Relationship Id="rId4" Type="http://schemas.openxmlformats.org/officeDocument/2006/relationships/image" Target="../media/image12.jpg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11" Type="http://schemas.microsoft.com/office/2007/relationships/hdphoto" Target="../media/hdphoto3.wdp"/><Relationship Id="rId5" Type="http://schemas.openxmlformats.org/officeDocument/2006/relationships/slide" Target="slide6.xml"/><Relationship Id="rId10" Type="http://schemas.openxmlformats.org/officeDocument/2006/relationships/image" Target="../media/image15.png"/><Relationship Id="rId4" Type="http://schemas.openxmlformats.org/officeDocument/2006/relationships/image" Target="../media/image12.jpg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jp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slide" Target="slide2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image" Target="../media/image26.png"/><Relationship Id="rId7" Type="http://schemas.openxmlformats.org/officeDocument/2006/relationships/slide" Target="slide19.xml"/><Relationship Id="rId12" Type="http://schemas.openxmlformats.org/officeDocument/2006/relationships/slide" Target="slide22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3.xml"/><Relationship Id="rId6" Type="http://schemas.openxmlformats.org/officeDocument/2006/relationships/slide" Target="slide18.xml"/><Relationship Id="rId11" Type="http://schemas.microsoft.com/office/2007/relationships/hdphoto" Target="../media/hdphoto4.wdp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slide" Target="slide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5.jp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5.jp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5.jp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5.jp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3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5.jp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1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3.xml"/><Relationship Id="rId4" Type="http://schemas.openxmlformats.org/officeDocument/2006/relationships/slide" Target="slide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5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" Target="slide8.xml"/><Relationship Id="rId7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Relationship Id="rId6" Type="http://schemas.openxmlformats.org/officeDocument/2006/relationships/slide" Target="slide7.xml"/><Relationship Id="rId11" Type="http://schemas.openxmlformats.org/officeDocument/2006/relationships/slide" Target="slide11.xml"/><Relationship Id="rId5" Type="http://schemas.openxmlformats.org/officeDocument/2006/relationships/image" Target="../media/image9.jpeg"/><Relationship Id="rId10" Type="http://schemas.openxmlformats.org/officeDocument/2006/relationships/slide" Target="slide9.xml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5" Type="http://schemas.openxmlformats.org/officeDocument/2006/relationships/slide" Target="slide6.xml"/><Relationship Id="rId4" Type="http://schemas.openxmlformats.org/officeDocument/2006/relationships/image" Target="../media/image12.jp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5" Type="http://schemas.openxmlformats.org/officeDocument/2006/relationships/slide" Target="slide6.xml"/><Relationship Id="rId4" Type="http://schemas.openxmlformats.org/officeDocument/2006/relationships/image" Target="../media/image12.jpg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5" Type="http://schemas.openxmlformats.org/officeDocument/2006/relationships/slide" Target="slide6.xml"/><Relationship Id="rId4" Type="http://schemas.openxmlformats.org/officeDocument/2006/relationships/image" Target="../media/image12.jpg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634453" y="1573497"/>
            <a:ext cx="5601825" cy="126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000" b="1" i="0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4000" b="1" i="0" u="none" strike="noStrike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4</a:t>
            </a:r>
          </a:p>
          <a:p>
            <a:pPr lvl="0" algn="ctr">
              <a:defRPr/>
            </a:pPr>
            <a:r>
              <a:rPr lang="en-US" sz="3600" b="1" i="0" u="none" strike="noStrike" spc="100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ea typeface="Times New Roman"/>
                <a:cs typeface="Times New Roman" panose="02020603050405020304" pitchFamily="18" charset="0"/>
                <a:sym typeface="Times New Roman"/>
              </a:rPr>
              <a:t>ĐỀ - XI –MÉT (</a:t>
            </a:r>
            <a:r>
              <a:rPr lang="en-US" sz="3600" b="1" i="0" u="none" strike="noStrike" spc="100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ea typeface="Times New Roman"/>
                <a:cs typeface="Times New Roman" panose="02020603050405020304" pitchFamily="18" charset="0"/>
                <a:sym typeface="Times New Roman"/>
              </a:rPr>
              <a:t>Tiết</a:t>
            </a:r>
            <a:r>
              <a:rPr lang="en-US" sz="3600" b="1" i="0" u="none" strike="noStrike" spc="100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ea typeface="Times New Roman"/>
                <a:cs typeface="Times New Roman" panose="02020603050405020304" pitchFamily="18" charset="0"/>
                <a:sym typeface="Times New Roman"/>
              </a:rPr>
              <a:t> 2)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7647631" y="3332311"/>
            <a:ext cx="4202514" cy="3592190"/>
          </a:xfrm>
          <a:prstGeom prst="rect">
            <a:avLst/>
          </a:prstGeom>
        </p:spPr>
      </p:pic>
      <p:sp>
        <p:nvSpPr>
          <p:cNvPr id="4" name="Rounded Rectangle 24">
            <a:extLst>
              <a:ext uri="{FF2B5EF4-FFF2-40B4-BE49-F238E27FC236}">
                <a16:creationId xmlns:a16="http://schemas.microsoft.com/office/drawing/2014/main" id="{F58CCAF1-D142-407D-9B50-89959C7E32DB}"/>
              </a:ext>
            </a:extLst>
          </p:cNvPr>
          <p:cNvSpPr/>
          <p:nvPr/>
        </p:nvSpPr>
        <p:spPr>
          <a:xfrm>
            <a:off x="2838161" y="3649768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10 cm</a:t>
            </a:r>
          </a:p>
        </p:txBody>
      </p:sp>
      <p:sp>
        <p:nvSpPr>
          <p:cNvPr id="5" name="Rounded Rectangle 25">
            <a:extLst>
              <a:ext uri="{FF2B5EF4-FFF2-40B4-BE49-F238E27FC236}">
                <a16:creationId xmlns:a16="http://schemas.microsoft.com/office/drawing/2014/main" id="{E9499ADA-9A03-480D-AD2D-4247C02D1D1B}"/>
              </a:ext>
            </a:extLst>
          </p:cNvPr>
          <p:cNvSpPr/>
          <p:nvPr/>
        </p:nvSpPr>
        <p:spPr>
          <a:xfrm>
            <a:off x="2838161" y="4996814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1 cm</a:t>
            </a:r>
          </a:p>
        </p:txBody>
      </p:sp>
      <p:sp>
        <p:nvSpPr>
          <p:cNvPr id="6" name="Rounded Rectangle 26">
            <a:extLst>
              <a:ext uri="{FF2B5EF4-FFF2-40B4-BE49-F238E27FC236}">
                <a16:creationId xmlns:a16="http://schemas.microsoft.com/office/drawing/2014/main" id="{C459ABE2-B5B1-46CF-8A15-1A6FBAEBDEE0}"/>
              </a:ext>
            </a:extLst>
          </p:cNvPr>
          <p:cNvSpPr/>
          <p:nvPr/>
        </p:nvSpPr>
        <p:spPr>
          <a:xfrm>
            <a:off x="5628633" y="3639749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11 cm</a:t>
            </a:r>
          </a:p>
        </p:txBody>
      </p:sp>
      <p:sp>
        <p:nvSpPr>
          <p:cNvPr id="7" name="Rounded Rectangle 27">
            <a:extLst>
              <a:ext uri="{FF2B5EF4-FFF2-40B4-BE49-F238E27FC236}">
                <a16:creationId xmlns:a16="http://schemas.microsoft.com/office/drawing/2014/main" id="{A49E19DF-84D7-40FB-A022-002650909B5D}"/>
              </a:ext>
            </a:extLst>
          </p:cNvPr>
          <p:cNvSpPr/>
          <p:nvPr/>
        </p:nvSpPr>
        <p:spPr>
          <a:xfrm>
            <a:off x="5628633" y="5020957"/>
            <a:ext cx="209955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11 dm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425539C-D4A0-4F81-81D0-DD53BC46787C}"/>
              </a:ext>
            </a:extLst>
          </p:cNvPr>
          <p:cNvGrpSpPr/>
          <p:nvPr/>
        </p:nvGrpSpPr>
        <p:grpSpPr>
          <a:xfrm>
            <a:off x="9444251" y="-3059025"/>
            <a:ext cx="8520159" cy="3796004"/>
            <a:chOff x="9444251" y="-3059025"/>
            <a:chExt cx="8520159" cy="379600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4F9913F-FB7C-4B45-8058-F9A7003F5E01}"/>
                </a:ext>
              </a:extLst>
            </p:cNvPr>
            <p:cNvGrpSpPr/>
            <p:nvPr/>
          </p:nvGrpSpPr>
          <p:grpSpPr>
            <a:xfrm>
              <a:off x="9444251" y="-3059025"/>
              <a:ext cx="8520159" cy="3796004"/>
              <a:chOff x="3504916" y="-286037"/>
              <a:chExt cx="8520159" cy="3796004"/>
            </a:xfrm>
          </p:grpSpPr>
          <p:sp>
            <p:nvSpPr>
              <p:cNvPr id="11" name="Google Shape;409;p13">
                <a:extLst>
                  <a:ext uri="{FF2B5EF4-FFF2-40B4-BE49-F238E27FC236}">
                    <a16:creationId xmlns:a16="http://schemas.microsoft.com/office/drawing/2014/main" id="{4D2BE26B-76AC-4FFE-8FA7-780A370613C4}"/>
                  </a:ext>
                </a:extLst>
              </p:cNvPr>
              <p:cNvSpPr/>
              <p:nvPr/>
            </p:nvSpPr>
            <p:spPr>
              <a:xfrm>
                <a:off x="3504916" y="1303104"/>
                <a:ext cx="7375119" cy="2206863"/>
              </a:xfrm>
              <a:prstGeom prst="roundRect">
                <a:avLst>
                  <a:gd name="adj" fmla="val 16667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121900" tIns="60950" rIns="121900" bIns="60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2800" b="1" dirty="0">
                  <a:solidFill>
                    <a:schemeClr val="lt1"/>
                  </a:solidFill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2800" b="1" dirty="0">
                  <a:solidFill>
                    <a:schemeClr val="lt1"/>
                  </a:solidFill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2800" b="1" dirty="0">
                  <a:solidFill>
                    <a:srgbClr val="002060"/>
                  </a:solidFill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 dirty="0" err="1">
                    <a:solidFill>
                      <a:srgbClr val="002060"/>
                    </a:solidFill>
                  </a:rPr>
                  <a:t>Băng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</a:rPr>
                  <a:t>giấy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</a:rPr>
                  <a:t>dài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bao </a:t>
                </a:r>
                <a:r>
                  <a:rPr lang="en-US" sz="2800" b="1" dirty="0" err="1">
                    <a:solidFill>
                      <a:srgbClr val="002060"/>
                    </a:solidFill>
                  </a:rPr>
                  <a:t>nhiêu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</a:rPr>
                  <a:t>xăng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- </a:t>
                </a:r>
                <a:r>
                  <a:rPr lang="en-US" sz="2800" b="1" dirty="0" err="1">
                    <a:solidFill>
                      <a:srgbClr val="002060"/>
                    </a:solidFill>
                  </a:rPr>
                  <a:t>ti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- </a:t>
                </a:r>
                <a:r>
                  <a:rPr lang="en-US" sz="2800" b="1" dirty="0" err="1">
                    <a:solidFill>
                      <a:srgbClr val="002060"/>
                    </a:solidFill>
                  </a:rPr>
                  <a:t>mét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?</a:t>
                </a:r>
                <a:endParaRPr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147D750C-9C1E-45C7-AC31-818A0D745C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8500" b="90000" l="3333" r="9777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75004" y="-286037"/>
                <a:ext cx="2850071" cy="2533396"/>
              </a:xfrm>
              <a:prstGeom prst="rect">
                <a:avLst/>
              </a:pr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EDE981B-4C5F-45D3-BD55-0EDA7069048E}"/>
                </a:ext>
              </a:extLst>
            </p:cNvPr>
            <p:cNvGrpSpPr/>
            <p:nvPr/>
          </p:nvGrpSpPr>
          <p:grpSpPr>
            <a:xfrm>
              <a:off x="9648967" y="-886421"/>
              <a:ext cx="6373837" cy="721583"/>
              <a:chOff x="1401943" y="2043414"/>
              <a:chExt cx="5809664" cy="947956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534D14A8-8B16-4D8C-AE06-3E9A7B01C2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8000" b="32267" l="3000" r="94400">
                            <a14:foregroundMark x1="6000" y1="25600" x2="6000" y2="25600"/>
                            <a14:foregroundMark x1="3000" y1="13867" x2="3000" y2="13867"/>
                            <a14:foregroundMark x1="94400" y1="18133" x2="94400" y2="18133"/>
                          </a14:backgroundRemoval>
                        </a14:imgEffect>
                      </a14:imgLayer>
                    </a14:imgProps>
                  </a:ext>
                </a:extLst>
              </a:blip>
              <a:srcRect t="5014" r="26595" b="75984"/>
              <a:stretch/>
            </p:blipFill>
            <p:spPr>
              <a:xfrm>
                <a:off x="1401943" y="2043415"/>
                <a:ext cx="5809664" cy="947955"/>
              </a:xfrm>
              <a:prstGeom prst="rect">
                <a:avLst/>
              </a:prstGeom>
            </p:spPr>
          </p:pic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B962CDE9-6A10-4EE4-BB8A-709EAF50115A}"/>
                  </a:ext>
                </a:extLst>
              </p:cNvPr>
              <p:cNvSpPr/>
              <p:nvPr/>
            </p:nvSpPr>
            <p:spPr>
              <a:xfrm>
                <a:off x="1683260" y="2043414"/>
                <a:ext cx="4055669" cy="242607"/>
              </a:xfrm>
              <a:prstGeom prst="roundRect">
                <a:avLst/>
              </a:prstGeom>
              <a:solidFill>
                <a:srgbClr val="FF0000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49275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96296E-6 L -0.60495 0.369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47" y="1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7647631" y="3332311"/>
            <a:ext cx="4202514" cy="3592190"/>
          </a:xfrm>
          <a:prstGeom prst="rect">
            <a:avLst/>
          </a:prstGeom>
        </p:spPr>
      </p:pic>
      <p:sp>
        <p:nvSpPr>
          <p:cNvPr id="4" name="Rounded Rectangle 24">
            <a:extLst>
              <a:ext uri="{FF2B5EF4-FFF2-40B4-BE49-F238E27FC236}">
                <a16:creationId xmlns:a16="http://schemas.microsoft.com/office/drawing/2014/main" id="{F58CCAF1-D142-407D-9B50-89959C7E32DB}"/>
              </a:ext>
            </a:extLst>
          </p:cNvPr>
          <p:cNvSpPr/>
          <p:nvPr/>
        </p:nvSpPr>
        <p:spPr>
          <a:xfrm>
            <a:off x="2838161" y="3649768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10 cm</a:t>
            </a:r>
          </a:p>
        </p:txBody>
      </p:sp>
      <p:sp>
        <p:nvSpPr>
          <p:cNvPr id="5" name="Rounded Rectangle 25">
            <a:extLst>
              <a:ext uri="{FF2B5EF4-FFF2-40B4-BE49-F238E27FC236}">
                <a16:creationId xmlns:a16="http://schemas.microsoft.com/office/drawing/2014/main" id="{E9499ADA-9A03-480D-AD2D-4247C02D1D1B}"/>
              </a:ext>
            </a:extLst>
          </p:cNvPr>
          <p:cNvSpPr/>
          <p:nvPr/>
        </p:nvSpPr>
        <p:spPr>
          <a:xfrm>
            <a:off x="2838161" y="4996814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20 cm</a:t>
            </a:r>
          </a:p>
        </p:txBody>
      </p:sp>
      <p:sp>
        <p:nvSpPr>
          <p:cNvPr id="6" name="Rounded Rectangle 26">
            <a:extLst>
              <a:ext uri="{FF2B5EF4-FFF2-40B4-BE49-F238E27FC236}">
                <a16:creationId xmlns:a16="http://schemas.microsoft.com/office/drawing/2014/main" id="{C459ABE2-B5B1-46CF-8A15-1A6FBAEBDEE0}"/>
              </a:ext>
            </a:extLst>
          </p:cNvPr>
          <p:cNvSpPr/>
          <p:nvPr/>
        </p:nvSpPr>
        <p:spPr>
          <a:xfrm>
            <a:off x="5724167" y="4996814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2 dm</a:t>
            </a:r>
          </a:p>
        </p:txBody>
      </p:sp>
      <p:sp>
        <p:nvSpPr>
          <p:cNvPr id="7" name="Rounded Rectangle 27">
            <a:extLst>
              <a:ext uri="{FF2B5EF4-FFF2-40B4-BE49-F238E27FC236}">
                <a16:creationId xmlns:a16="http://schemas.microsoft.com/office/drawing/2014/main" id="{A49E19DF-84D7-40FB-A022-002650909B5D}"/>
              </a:ext>
            </a:extLst>
          </p:cNvPr>
          <p:cNvSpPr/>
          <p:nvPr/>
        </p:nvSpPr>
        <p:spPr>
          <a:xfrm>
            <a:off x="5724167" y="3627402"/>
            <a:ext cx="209955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20 dm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380BD68-4FBF-4063-9243-40D4983FD565}"/>
              </a:ext>
            </a:extLst>
          </p:cNvPr>
          <p:cNvGrpSpPr/>
          <p:nvPr/>
        </p:nvGrpSpPr>
        <p:grpSpPr>
          <a:xfrm>
            <a:off x="9444251" y="-3059025"/>
            <a:ext cx="8520159" cy="3796004"/>
            <a:chOff x="9444251" y="-3059025"/>
            <a:chExt cx="8520159" cy="379600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4F9913F-FB7C-4B45-8058-F9A7003F5E01}"/>
                </a:ext>
              </a:extLst>
            </p:cNvPr>
            <p:cNvGrpSpPr/>
            <p:nvPr/>
          </p:nvGrpSpPr>
          <p:grpSpPr>
            <a:xfrm>
              <a:off x="9444251" y="-3059025"/>
              <a:ext cx="8520159" cy="3796004"/>
              <a:chOff x="3504916" y="-286037"/>
              <a:chExt cx="8520159" cy="3796004"/>
            </a:xfrm>
          </p:grpSpPr>
          <p:sp>
            <p:nvSpPr>
              <p:cNvPr id="11" name="Google Shape;409;p13">
                <a:extLst>
                  <a:ext uri="{FF2B5EF4-FFF2-40B4-BE49-F238E27FC236}">
                    <a16:creationId xmlns:a16="http://schemas.microsoft.com/office/drawing/2014/main" id="{4D2BE26B-76AC-4FFE-8FA7-780A370613C4}"/>
                  </a:ext>
                </a:extLst>
              </p:cNvPr>
              <p:cNvSpPr/>
              <p:nvPr/>
            </p:nvSpPr>
            <p:spPr>
              <a:xfrm>
                <a:off x="3504916" y="1303104"/>
                <a:ext cx="7375119" cy="2206863"/>
              </a:xfrm>
              <a:prstGeom prst="roundRect">
                <a:avLst>
                  <a:gd name="adj" fmla="val 16667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121900" tIns="60950" rIns="121900" bIns="60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2800" b="1" dirty="0">
                  <a:solidFill>
                    <a:schemeClr val="lt1"/>
                  </a:solidFill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2800" b="1" dirty="0">
                  <a:solidFill>
                    <a:schemeClr val="lt1"/>
                  </a:solidFill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2800" b="1" dirty="0">
                  <a:solidFill>
                    <a:srgbClr val="002060"/>
                  </a:solidFill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 dirty="0" err="1">
                    <a:solidFill>
                      <a:srgbClr val="002060"/>
                    </a:solidFill>
                  </a:rPr>
                  <a:t>Băng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</a:rPr>
                  <a:t>giấy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</a:rPr>
                  <a:t>dài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bao </a:t>
                </a:r>
                <a:r>
                  <a:rPr lang="en-US" sz="2800" b="1" dirty="0" err="1">
                    <a:solidFill>
                      <a:srgbClr val="002060"/>
                    </a:solidFill>
                  </a:rPr>
                  <a:t>nhiêu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</a:rPr>
                  <a:t>đề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- xi - </a:t>
                </a:r>
                <a:r>
                  <a:rPr lang="en-US" sz="2800" b="1" dirty="0" err="1">
                    <a:solidFill>
                      <a:srgbClr val="002060"/>
                    </a:solidFill>
                  </a:rPr>
                  <a:t>mét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?</a:t>
                </a:r>
                <a:endParaRPr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147D750C-9C1E-45C7-AC31-818A0D745C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8500" b="90000" l="3333" r="9777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75004" y="-286037"/>
                <a:ext cx="2850071" cy="2533396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BF87D1B-DD06-48F7-AE4F-AECBB5FB467E}"/>
                </a:ext>
              </a:extLst>
            </p:cNvPr>
            <p:cNvGrpSpPr/>
            <p:nvPr/>
          </p:nvGrpSpPr>
          <p:grpSpPr>
            <a:xfrm>
              <a:off x="9444251" y="-1091819"/>
              <a:ext cx="7192657" cy="900751"/>
              <a:chOff x="1874653" y="2055304"/>
              <a:chExt cx="7905512" cy="947956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DEEE8E1A-28F1-421A-B144-E4AC3EDE73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8000" b="32267" l="3000" r="94400">
                            <a14:foregroundMark x1="6000" y1="25600" x2="6000" y2="25600"/>
                            <a14:foregroundMark x1="3000" y1="13867" x2="3000" y2="13867"/>
                            <a14:foregroundMark x1="94400" y1="18133" x2="94400" y2="18133"/>
                          </a14:backgroundRemoval>
                        </a14:imgEffect>
                      </a14:imgLayer>
                    </a14:imgProps>
                  </a:ext>
                </a:extLst>
              </a:blip>
              <a:srcRect t="5014" r="114" b="75984"/>
              <a:stretch/>
            </p:blipFill>
            <p:spPr>
              <a:xfrm>
                <a:off x="1874653" y="2055304"/>
                <a:ext cx="7905512" cy="947956"/>
              </a:xfrm>
              <a:prstGeom prst="rect">
                <a:avLst/>
              </a:prstGeom>
            </p:spPr>
          </p:pic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6838DDF3-21EA-4BF2-8024-9373E5391DEB}"/>
                  </a:ext>
                </a:extLst>
              </p:cNvPr>
              <p:cNvSpPr/>
              <p:nvPr/>
            </p:nvSpPr>
            <p:spPr>
              <a:xfrm>
                <a:off x="2155969" y="2055304"/>
                <a:ext cx="7347070" cy="231477"/>
              </a:xfrm>
              <a:prstGeom prst="roundRect">
                <a:avLst/>
              </a:prstGeom>
              <a:solidFill>
                <a:srgbClr val="002060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27038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96296E-6 L -0.60495 0.369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47" y="1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0129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–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4EEBE00-BEE0-44C0-8134-3AC1262AF9D5}"/>
              </a:ext>
            </a:extLst>
          </p:cNvPr>
          <p:cNvGrpSpPr/>
          <p:nvPr/>
        </p:nvGrpSpPr>
        <p:grpSpPr>
          <a:xfrm>
            <a:off x="1576256" y="1211843"/>
            <a:ext cx="2357790" cy="707888"/>
            <a:chOff x="1208564" y="356727"/>
            <a:chExt cx="1115184" cy="639767"/>
          </a:xfrm>
        </p:grpSpPr>
        <p:sp>
          <p:nvSpPr>
            <p:cNvPr id="8" name="Flowchart: Alternate Process 7">
              <a:extLst>
                <a:ext uri="{FF2B5EF4-FFF2-40B4-BE49-F238E27FC236}">
                  <a16:creationId xmlns:a16="http://schemas.microsoft.com/office/drawing/2014/main" id="{D3347975-55D1-4A0E-B6D1-4F88D3C5F0CA}"/>
                </a:ext>
              </a:extLst>
            </p:cNvPr>
            <p:cNvSpPr/>
            <p:nvPr/>
          </p:nvSpPr>
          <p:spPr>
            <a:xfrm>
              <a:off x="1445558" y="428900"/>
              <a:ext cx="878190" cy="495421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5538394-6F33-4D2F-B6D9-1CE9D4B6157A}"/>
                </a:ext>
              </a:extLst>
            </p:cNvPr>
            <p:cNvSpPr/>
            <p:nvPr/>
          </p:nvSpPr>
          <p:spPr>
            <a:xfrm>
              <a:off x="1208564" y="356727"/>
              <a:ext cx="334639" cy="639767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FDB5894-4F24-4815-BB9B-61B2DCD146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18" b="64806"/>
          <a:stretch/>
        </p:blipFill>
        <p:spPr>
          <a:xfrm>
            <a:off x="5776131" y="2284027"/>
            <a:ext cx="4411780" cy="25412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3EEE41-F790-4543-8DA6-EC7E4D777B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953" r="4622" b="32248"/>
          <a:stretch/>
        </p:blipFill>
        <p:spPr>
          <a:xfrm>
            <a:off x="1271516" y="2396999"/>
            <a:ext cx="4411780" cy="254127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CE37BD5-F729-44AE-9BE0-E00B1352C6EC}"/>
              </a:ext>
            </a:extLst>
          </p:cNvPr>
          <p:cNvSpPr txBox="1"/>
          <p:nvPr/>
        </p:nvSpPr>
        <p:spPr>
          <a:xfrm>
            <a:off x="2208571" y="2998522"/>
            <a:ext cx="2841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1 dm =         cm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29C853-34F7-4AAD-B3DC-51EE9C702C68}"/>
              </a:ext>
            </a:extLst>
          </p:cNvPr>
          <p:cNvSpPr txBox="1"/>
          <p:nvPr/>
        </p:nvSpPr>
        <p:spPr>
          <a:xfrm>
            <a:off x="2077323" y="3737400"/>
            <a:ext cx="2923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10 cm =         dm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8702155-ACE5-4778-A43E-272485820005}"/>
              </a:ext>
            </a:extLst>
          </p:cNvPr>
          <p:cNvSpPr/>
          <p:nvPr/>
        </p:nvSpPr>
        <p:spPr>
          <a:xfrm>
            <a:off x="3605170" y="2998522"/>
            <a:ext cx="626589" cy="52322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+mj-lt"/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377FA72-2E04-4010-9E59-7AA8B8665E53}"/>
              </a:ext>
            </a:extLst>
          </p:cNvPr>
          <p:cNvSpPr/>
          <p:nvPr/>
        </p:nvSpPr>
        <p:spPr>
          <a:xfrm>
            <a:off x="3594536" y="3732677"/>
            <a:ext cx="626589" cy="52322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+mj-lt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76EB8FF-6EA4-43CD-AC27-54A4B497E4EC}"/>
              </a:ext>
            </a:extLst>
          </p:cNvPr>
          <p:cNvSpPr txBox="1"/>
          <p:nvPr/>
        </p:nvSpPr>
        <p:spPr>
          <a:xfrm>
            <a:off x="6620351" y="2998522"/>
            <a:ext cx="2841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2 dm =         cm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1A84F3-D1DB-4283-9509-68EEFDF9C68D}"/>
              </a:ext>
            </a:extLst>
          </p:cNvPr>
          <p:cNvSpPr txBox="1"/>
          <p:nvPr/>
        </p:nvSpPr>
        <p:spPr>
          <a:xfrm>
            <a:off x="6489103" y="3737400"/>
            <a:ext cx="2923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20 cm =         dm 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65C59D5-C088-4779-8694-6B3FC7E6303C}"/>
              </a:ext>
            </a:extLst>
          </p:cNvPr>
          <p:cNvSpPr/>
          <p:nvPr/>
        </p:nvSpPr>
        <p:spPr>
          <a:xfrm>
            <a:off x="7985051" y="2998522"/>
            <a:ext cx="626589" cy="52322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+mj-lt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7C50745-302C-47D8-BB36-7A6F2416E149}"/>
              </a:ext>
            </a:extLst>
          </p:cNvPr>
          <p:cNvSpPr/>
          <p:nvPr/>
        </p:nvSpPr>
        <p:spPr>
          <a:xfrm>
            <a:off x="8006316" y="3732677"/>
            <a:ext cx="626589" cy="52322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+mj-lt"/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CA3B5BD-C63A-4545-8A87-97F110095CFF}"/>
              </a:ext>
            </a:extLst>
          </p:cNvPr>
          <p:cNvSpPr/>
          <p:nvPr/>
        </p:nvSpPr>
        <p:spPr>
          <a:xfrm>
            <a:off x="3594535" y="3007998"/>
            <a:ext cx="626589" cy="523220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>
                <a:solidFill>
                  <a:srgbClr val="FF0000"/>
                </a:solidFill>
              </a:rPr>
              <a:t>10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23E8931-FB0A-45AB-A683-952132F57177}"/>
              </a:ext>
            </a:extLst>
          </p:cNvPr>
          <p:cNvSpPr/>
          <p:nvPr/>
        </p:nvSpPr>
        <p:spPr>
          <a:xfrm>
            <a:off x="3608251" y="3746876"/>
            <a:ext cx="626589" cy="523220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87579F7-8046-4294-AA5B-4D77F24BCDC3}"/>
              </a:ext>
            </a:extLst>
          </p:cNvPr>
          <p:cNvSpPr/>
          <p:nvPr/>
        </p:nvSpPr>
        <p:spPr>
          <a:xfrm>
            <a:off x="7982021" y="3001361"/>
            <a:ext cx="626589" cy="523220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8F77538-99DC-4541-B489-90A8EB14CF81}"/>
              </a:ext>
            </a:extLst>
          </p:cNvPr>
          <p:cNvSpPr/>
          <p:nvPr/>
        </p:nvSpPr>
        <p:spPr>
          <a:xfrm>
            <a:off x="8012308" y="3742174"/>
            <a:ext cx="626589" cy="523220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01197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E79A0AC5-C32E-403B-A7B8-5860396BF052}"/>
              </a:ext>
            </a:extLst>
          </p:cNvPr>
          <p:cNvGrpSpPr/>
          <p:nvPr/>
        </p:nvGrpSpPr>
        <p:grpSpPr>
          <a:xfrm>
            <a:off x="1866725" y="445213"/>
            <a:ext cx="3980727" cy="649158"/>
            <a:chOff x="1344779" y="349714"/>
            <a:chExt cx="1936024" cy="586689"/>
          </a:xfrm>
        </p:grpSpPr>
        <p:sp>
          <p:nvSpPr>
            <p:cNvPr id="21" name="Flowchart: Alternate Process 20">
              <a:extLst>
                <a:ext uri="{FF2B5EF4-FFF2-40B4-BE49-F238E27FC236}">
                  <a16:creationId xmlns:a16="http://schemas.microsoft.com/office/drawing/2014/main" id="{9300C6EE-8CA5-4389-8D43-AA7507375B88}"/>
                </a:ext>
              </a:extLst>
            </p:cNvPr>
            <p:cNvSpPr/>
            <p:nvPr/>
          </p:nvSpPr>
          <p:spPr>
            <a:xfrm>
              <a:off x="1544878" y="407373"/>
              <a:ext cx="1735925" cy="5042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mẫu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3A2A145-9CCA-45BF-BBAE-920C2A649D17}"/>
                </a:ext>
              </a:extLst>
            </p:cNvPr>
            <p:cNvSpPr/>
            <p:nvPr/>
          </p:nvSpPr>
          <p:spPr>
            <a:xfrm>
              <a:off x="1344779" y="349714"/>
              <a:ext cx="327800" cy="586689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D3EB60E8-5076-4F8D-B535-525415CE1C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18" b="64806"/>
          <a:stretch/>
        </p:blipFill>
        <p:spPr>
          <a:xfrm>
            <a:off x="5624623" y="2842368"/>
            <a:ext cx="6103089" cy="27811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7938D81-B4A8-4AD4-BDD4-44B4D10B34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953" r="4622" b="32248"/>
          <a:stretch/>
        </p:blipFill>
        <p:spPr>
          <a:xfrm>
            <a:off x="206331" y="2852557"/>
            <a:ext cx="5280069" cy="27709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233525-16B1-4349-9F71-BDC186D8EA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07" t="12078" r="13393" b="59080"/>
          <a:stretch/>
        </p:blipFill>
        <p:spPr>
          <a:xfrm>
            <a:off x="2020186" y="1361651"/>
            <a:ext cx="7400261" cy="148071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458A5C8-D881-4711-8639-8E88114C74A4}"/>
              </a:ext>
            </a:extLst>
          </p:cNvPr>
          <p:cNvSpPr txBox="1"/>
          <p:nvPr/>
        </p:nvSpPr>
        <p:spPr>
          <a:xfrm>
            <a:off x="4505462" y="1783266"/>
            <a:ext cx="2841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12 dm + 5 dm =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E481D1B-AAF3-4110-BC33-0F647E8BA2CA}"/>
              </a:ext>
            </a:extLst>
          </p:cNvPr>
          <p:cNvSpPr txBox="1"/>
          <p:nvPr/>
        </p:nvSpPr>
        <p:spPr>
          <a:xfrm>
            <a:off x="3481922" y="1783266"/>
            <a:ext cx="1161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Mẫu</a:t>
            </a:r>
            <a:r>
              <a:rPr lang="en-US" sz="28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9327765-A71F-42DD-90E8-D7FC8FE64F4C}"/>
              </a:ext>
            </a:extLst>
          </p:cNvPr>
          <p:cNvSpPr txBox="1"/>
          <p:nvPr/>
        </p:nvSpPr>
        <p:spPr>
          <a:xfrm>
            <a:off x="7172059" y="1773076"/>
            <a:ext cx="1211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17 dm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9736926-0EE9-43F9-8BAB-11315180C0AA}"/>
              </a:ext>
            </a:extLst>
          </p:cNvPr>
          <p:cNvSpPr txBox="1"/>
          <p:nvPr/>
        </p:nvSpPr>
        <p:spPr>
          <a:xfrm>
            <a:off x="1119779" y="3541746"/>
            <a:ext cx="2841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12 dm + 6 dm =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6D5EB8F-D4F2-4927-A820-21138FF605C6}"/>
              </a:ext>
            </a:extLst>
          </p:cNvPr>
          <p:cNvSpPr txBox="1"/>
          <p:nvPr/>
        </p:nvSpPr>
        <p:spPr>
          <a:xfrm>
            <a:off x="1119779" y="4232943"/>
            <a:ext cx="2841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27 dm - 7 dm =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7A54879-1EF8-4FBB-9B49-A3B3E5271BDC}"/>
              </a:ext>
            </a:extLst>
          </p:cNvPr>
          <p:cNvSpPr txBox="1"/>
          <p:nvPr/>
        </p:nvSpPr>
        <p:spPr>
          <a:xfrm>
            <a:off x="6312012" y="3616177"/>
            <a:ext cx="4161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10 dm + 4 dm - 3 dm =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3939872-A4DD-45B6-9768-0BA195853544}"/>
              </a:ext>
            </a:extLst>
          </p:cNvPr>
          <p:cNvSpPr txBox="1"/>
          <p:nvPr/>
        </p:nvSpPr>
        <p:spPr>
          <a:xfrm>
            <a:off x="6312012" y="4232943"/>
            <a:ext cx="4448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48 dm - 8 dm - 10 dm =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ED2CA8D-D085-448A-8C0D-A383FD4C7269}"/>
              </a:ext>
            </a:extLst>
          </p:cNvPr>
          <p:cNvSpPr txBox="1"/>
          <p:nvPr/>
        </p:nvSpPr>
        <p:spPr>
          <a:xfrm>
            <a:off x="3764060" y="3531556"/>
            <a:ext cx="1211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19 dm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87BFD76-A138-4C4F-9245-DD2938E3C1A7}"/>
              </a:ext>
            </a:extLst>
          </p:cNvPr>
          <p:cNvSpPr txBox="1"/>
          <p:nvPr/>
        </p:nvSpPr>
        <p:spPr>
          <a:xfrm>
            <a:off x="3733478" y="4210555"/>
            <a:ext cx="1211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20 dm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B6B45CF-FD49-4DF0-9ED0-84D6C0AC6EF2}"/>
              </a:ext>
            </a:extLst>
          </p:cNvPr>
          <p:cNvSpPr txBox="1"/>
          <p:nvPr/>
        </p:nvSpPr>
        <p:spPr>
          <a:xfrm>
            <a:off x="10216709" y="3541746"/>
            <a:ext cx="1211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11 dm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8D09778-06AB-40A6-9DB0-7D24AE57DF30}"/>
              </a:ext>
            </a:extLst>
          </p:cNvPr>
          <p:cNvSpPr txBox="1"/>
          <p:nvPr/>
        </p:nvSpPr>
        <p:spPr>
          <a:xfrm>
            <a:off x="10186127" y="4220745"/>
            <a:ext cx="1211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30 dm</a:t>
            </a:r>
          </a:p>
        </p:txBody>
      </p:sp>
    </p:spTree>
    <p:extLst>
      <p:ext uri="{BB962C8B-B14F-4D97-AF65-F5344CB8AC3E}">
        <p14:creationId xmlns:p14="http://schemas.microsoft.com/office/powerpoint/2010/main" val="1056807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7" grpId="0"/>
      <p:bldP spid="28" grpId="0"/>
      <p:bldP spid="29" grpId="0"/>
      <p:bldP spid="30" grpId="0"/>
      <p:bldP spid="33" grpId="0"/>
      <p:bldP spid="34" grpId="0"/>
      <p:bldP spid="35" grpId="0"/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D5C11C-DA21-4BE9-B571-CCE06A2B69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7" r="2995" b="9923"/>
          <a:stretch/>
        </p:blipFill>
        <p:spPr>
          <a:xfrm>
            <a:off x="1573619" y="399006"/>
            <a:ext cx="8771860" cy="60599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2948704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4">
            <a:hlinkClick r:id="rId3" action="ppaction://hlinksldjump"/>
          </p:cNvPr>
          <p:cNvSpPr/>
          <p:nvPr/>
        </p:nvSpPr>
        <p:spPr>
          <a:xfrm>
            <a:off x="9104392" y="5849596"/>
            <a:ext cx="2431057" cy="77653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3200" b="1" dirty="0"/>
              <a:t>BẮT ĐẦU</a:t>
            </a:r>
            <a:endParaRPr lang="es-CL" sz="3200" b="1" dirty="0"/>
          </a:p>
        </p:txBody>
      </p:sp>
      <p:sp>
        <p:nvSpPr>
          <p:cNvPr id="6" name="Rectángulo redondeado 5">
            <a:hlinkClick r:id="rId4" action="ppaction://hlinksldjump"/>
          </p:cNvPr>
          <p:cNvSpPr/>
          <p:nvPr/>
        </p:nvSpPr>
        <p:spPr>
          <a:xfrm>
            <a:off x="4302924" y="2460739"/>
            <a:ext cx="7510384" cy="302029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3200" b="1" dirty="0"/>
              <a:t>HƯỚNG DẪN</a:t>
            </a:r>
          </a:p>
          <a:p>
            <a:pPr algn="ctr"/>
            <a:r>
              <a:rPr lang="es-MX" sz="3200" b="1" dirty="0" err="1"/>
              <a:t>Người</a:t>
            </a:r>
            <a:r>
              <a:rPr lang="es-MX" sz="3200" b="1" dirty="0"/>
              <a:t> </a:t>
            </a:r>
            <a:r>
              <a:rPr lang="es-MX" sz="3200" b="1" dirty="0" err="1"/>
              <a:t>ngoài</a:t>
            </a:r>
            <a:r>
              <a:rPr lang="es-MX" sz="3200" b="1" dirty="0"/>
              <a:t> </a:t>
            </a:r>
            <a:r>
              <a:rPr lang="es-MX" sz="3200" b="1" dirty="0" err="1"/>
              <a:t>hành</a:t>
            </a:r>
            <a:r>
              <a:rPr lang="es-MX" sz="3200" b="1" dirty="0"/>
              <a:t> </a:t>
            </a:r>
            <a:r>
              <a:rPr lang="es-MX" sz="3200" b="1" dirty="0" err="1"/>
              <a:t>tinh</a:t>
            </a:r>
            <a:r>
              <a:rPr lang="es-MX" sz="3200" b="1" dirty="0"/>
              <a:t> </a:t>
            </a:r>
            <a:r>
              <a:rPr lang="es-MX" sz="3200" b="1" dirty="0" err="1"/>
              <a:t>muốn</a:t>
            </a:r>
            <a:r>
              <a:rPr lang="es-MX" sz="3200" b="1" dirty="0"/>
              <a:t> </a:t>
            </a:r>
            <a:r>
              <a:rPr lang="es-MX" sz="3200" b="1" dirty="0" err="1"/>
              <a:t>ghé</a:t>
            </a:r>
            <a:r>
              <a:rPr lang="es-MX" sz="3200" b="1" dirty="0"/>
              <a:t> </a:t>
            </a:r>
            <a:r>
              <a:rPr lang="es-MX" sz="3200" b="1" dirty="0" err="1"/>
              <a:t>thăm</a:t>
            </a:r>
            <a:r>
              <a:rPr lang="es-MX" sz="3200" b="1" dirty="0"/>
              <a:t> </a:t>
            </a:r>
            <a:r>
              <a:rPr lang="es-MX" sz="3200" b="1" dirty="0" err="1"/>
              <a:t>các</a:t>
            </a:r>
            <a:r>
              <a:rPr lang="es-MX" sz="3200" b="1" dirty="0"/>
              <a:t> </a:t>
            </a:r>
            <a:r>
              <a:rPr lang="es-MX" sz="3200" b="1" dirty="0" err="1"/>
              <a:t>hành</a:t>
            </a:r>
            <a:r>
              <a:rPr lang="es-MX" sz="3200" b="1" dirty="0"/>
              <a:t> </a:t>
            </a:r>
            <a:r>
              <a:rPr lang="es-MX" sz="3200" b="1" dirty="0" err="1"/>
              <a:t>tinh</a:t>
            </a:r>
            <a:r>
              <a:rPr lang="es-MX" sz="3200" b="1" dirty="0"/>
              <a:t> </a:t>
            </a:r>
            <a:r>
              <a:rPr lang="es-MX" sz="3200" b="1" dirty="0" err="1"/>
              <a:t>trong</a:t>
            </a:r>
            <a:r>
              <a:rPr lang="es-MX" sz="3200" b="1" dirty="0"/>
              <a:t> </a:t>
            </a:r>
            <a:r>
              <a:rPr lang="es-MX" sz="3200" b="1" dirty="0" err="1"/>
              <a:t>dải</a:t>
            </a:r>
            <a:r>
              <a:rPr lang="es-MX" sz="3200" b="1" dirty="0"/>
              <a:t> </a:t>
            </a:r>
            <a:r>
              <a:rPr lang="es-MX" sz="3200" b="1" dirty="0" err="1"/>
              <a:t>ngân</a:t>
            </a:r>
            <a:r>
              <a:rPr lang="es-MX" sz="3200" b="1" dirty="0"/>
              <a:t> </a:t>
            </a:r>
            <a:r>
              <a:rPr lang="es-MX" sz="3200" b="1" dirty="0" err="1"/>
              <a:t>hà</a:t>
            </a:r>
            <a:r>
              <a:rPr lang="es-MX" sz="3200" b="1" dirty="0"/>
              <a:t>, </a:t>
            </a:r>
            <a:r>
              <a:rPr lang="es-MX" sz="3200" b="1" dirty="0" err="1"/>
              <a:t>các</a:t>
            </a:r>
            <a:r>
              <a:rPr lang="es-MX" sz="3200" b="1" dirty="0"/>
              <a:t> em </a:t>
            </a:r>
            <a:r>
              <a:rPr lang="es-MX" sz="3200" b="1" dirty="0" err="1"/>
              <a:t>hãy</a:t>
            </a:r>
            <a:r>
              <a:rPr lang="es-MX" sz="3200" b="1" dirty="0"/>
              <a:t> </a:t>
            </a:r>
            <a:r>
              <a:rPr lang="es-MX" sz="3200" b="1" dirty="0" err="1"/>
              <a:t>giúp</a:t>
            </a:r>
            <a:r>
              <a:rPr lang="es-MX" sz="3200" b="1" dirty="0"/>
              <a:t> </a:t>
            </a:r>
            <a:r>
              <a:rPr lang="es-MX" sz="3200" b="1" dirty="0" err="1"/>
              <a:t>bạn</a:t>
            </a:r>
            <a:r>
              <a:rPr lang="es-MX" sz="3200" b="1" dirty="0"/>
              <a:t> </a:t>
            </a:r>
            <a:r>
              <a:rPr lang="es-MX" sz="3200" b="1" dirty="0" err="1"/>
              <a:t>trả</a:t>
            </a:r>
            <a:r>
              <a:rPr lang="es-MX" sz="3200" b="1" dirty="0"/>
              <a:t> </a:t>
            </a:r>
            <a:r>
              <a:rPr lang="es-MX" sz="3200" b="1" dirty="0" err="1"/>
              <a:t>lời</a:t>
            </a:r>
            <a:r>
              <a:rPr lang="es-MX" sz="3200" b="1" dirty="0"/>
              <a:t> </a:t>
            </a:r>
            <a:r>
              <a:rPr lang="es-MX" sz="3200" b="1" dirty="0" err="1"/>
              <a:t>đúng</a:t>
            </a:r>
            <a:r>
              <a:rPr lang="es-MX" sz="3200" b="1" dirty="0"/>
              <a:t> </a:t>
            </a:r>
            <a:r>
              <a:rPr lang="es-MX" sz="3200" b="1" dirty="0" err="1"/>
              <a:t>các</a:t>
            </a:r>
            <a:r>
              <a:rPr lang="es-MX" sz="3200" b="1" dirty="0"/>
              <a:t> </a:t>
            </a:r>
            <a:r>
              <a:rPr lang="es-MX" sz="3200" b="1" dirty="0" err="1"/>
              <a:t>câu</a:t>
            </a:r>
            <a:r>
              <a:rPr lang="es-MX" sz="3200" b="1" dirty="0"/>
              <a:t> </a:t>
            </a:r>
            <a:r>
              <a:rPr lang="es-MX" sz="3200" b="1" dirty="0" err="1"/>
              <a:t>hỏi</a:t>
            </a:r>
            <a:r>
              <a:rPr lang="es-MX" sz="3200" b="1" dirty="0"/>
              <a:t> </a:t>
            </a:r>
            <a:r>
              <a:rPr lang="es-MX" sz="3200" b="1" dirty="0" err="1"/>
              <a:t>nhé</a:t>
            </a:r>
            <a:r>
              <a:rPr lang="es-MX" sz="3200" b="1" dirty="0"/>
              <a:t>!</a:t>
            </a:r>
            <a:endParaRPr lang="es-CL" sz="3200" b="1" dirty="0"/>
          </a:p>
        </p:txBody>
      </p:sp>
      <p:pic>
        <p:nvPicPr>
          <p:cNvPr id="7" name="PLANETA 3" descr="Resultado de imagen para PLANETA PN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783" y="489566"/>
            <a:ext cx="2267120" cy="170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0552"/>
            <a:ext cx="4367579" cy="40396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83789" y="889480"/>
            <a:ext cx="5146786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 HÀNH VŨ TRỤ</a:t>
            </a:r>
          </a:p>
        </p:txBody>
      </p:sp>
    </p:spTree>
    <p:extLst>
      <p:ext uri="{BB962C8B-B14F-4D97-AF65-F5344CB8AC3E}">
        <p14:creationId xmlns:p14="http://schemas.microsoft.com/office/powerpoint/2010/main" val="3989636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AVE"/>
          <p:cNvGrpSpPr/>
          <p:nvPr/>
        </p:nvGrpSpPr>
        <p:grpSpPr>
          <a:xfrm>
            <a:off x="380437" y="4236779"/>
            <a:ext cx="2194560" cy="1830600"/>
            <a:chOff x="473051" y="4548249"/>
            <a:chExt cx="1634866" cy="1630483"/>
          </a:xfrm>
        </p:grpSpPr>
        <p:pic>
          <p:nvPicPr>
            <p:cNvPr id="5" name="Picture 4" descr="Resultado de imagen para ovni 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051" y="4548249"/>
              <a:ext cx="1634866" cy="1630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Resultado de imagen para marciano  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936"/>
            <a:stretch/>
          </p:blipFill>
          <p:spPr bwMode="auto">
            <a:xfrm>
              <a:off x="977431" y="4823225"/>
              <a:ext cx="626106" cy="540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LANETA 1" descr="Resultado de imagen para PLANETA 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78" y="971694"/>
            <a:ext cx="1717478" cy="127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LANETA 2" descr="Resultado de imagen para PLANETA PN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538" y="615427"/>
            <a:ext cx="2050075" cy="153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LANETA 3" descr="Resultado de imagen para PLANETA PN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982" y="4301909"/>
            <a:ext cx="2267120" cy="170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LANETA 4" descr="Resultado de imagen para PLANETA 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571" y="687344"/>
            <a:ext cx="1821036" cy="136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ipse 6">
            <a:hlinkClick r:id="rId6" action="ppaction://hlinksldjump"/>
          </p:cNvPr>
          <p:cNvSpPr/>
          <p:nvPr/>
        </p:nvSpPr>
        <p:spPr>
          <a:xfrm>
            <a:off x="1018171" y="1161675"/>
            <a:ext cx="919091" cy="900000"/>
          </a:xfrm>
          <a:prstGeom prst="ellipse">
            <a:avLst/>
          </a:prstGeom>
          <a:solidFill>
            <a:srgbClr val="5C819C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/>
              <a:t>Sao Kim</a:t>
            </a:r>
            <a:endParaRPr lang="es-CL" sz="1600" b="1" dirty="0"/>
          </a:p>
        </p:txBody>
      </p:sp>
      <p:sp>
        <p:nvSpPr>
          <p:cNvPr id="13" name="Elipse 12">
            <a:hlinkClick r:id="rId7" action="ppaction://hlinksldjump"/>
          </p:cNvPr>
          <p:cNvSpPr/>
          <p:nvPr/>
        </p:nvSpPr>
        <p:spPr>
          <a:xfrm>
            <a:off x="5453575" y="984461"/>
            <a:ext cx="900000" cy="900000"/>
          </a:xfrm>
          <a:prstGeom prst="ellipse">
            <a:avLst/>
          </a:prstGeom>
          <a:solidFill>
            <a:srgbClr val="8EBC7A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/>
              <a:t>Sao </a:t>
            </a:r>
            <a:r>
              <a:rPr lang="es-MX" sz="1600" b="1" dirty="0" err="1"/>
              <a:t>Mộc</a:t>
            </a:r>
            <a:endParaRPr lang="es-CL" sz="1600" b="1" dirty="0"/>
          </a:p>
        </p:txBody>
      </p:sp>
      <p:sp>
        <p:nvSpPr>
          <p:cNvPr id="11" name="Elipse 10">
            <a:hlinkClick r:id="rId8" action="ppaction://hlinksldjump"/>
          </p:cNvPr>
          <p:cNvSpPr/>
          <p:nvPr/>
        </p:nvSpPr>
        <p:spPr>
          <a:xfrm>
            <a:off x="7342542" y="4702079"/>
            <a:ext cx="1044076" cy="900000"/>
          </a:xfrm>
          <a:prstGeom prst="ellipse">
            <a:avLst/>
          </a:prstGeom>
          <a:solidFill>
            <a:srgbClr val="969CA8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/>
              <a:t>Sao </a:t>
            </a:r>
            <a:r>
              <a:rPr lang="es-MX" sz="1600" b="1" dirty="0" err="1"/>
              <a:t>Thủy</a:t>
            </a:r>
            <a:endParaRPr lang="es-MX" sz="1600" b="1" dirty="0"/>
          </a:p>
        </p:txBody>
      </p:sp>
      <p:sp>
        <p:nvSpPr>
          <p:cNvPr id="12" name="Elipse 11">
            <a:hlinkClick r:id="rId9" action="ppaction://hlinksldjump"/>
          </p:cNvPr>
          <p:cNvSpPr/>
          <p:nvPr/>
        </p:nvSpPr>
        <p:spPr>
          <a:xfrm>
            <a:off x="9931089" y="920232"/>
            <a:ext cx="900000" cy="900000"/>
          </a:xfrm>
          <a:prstGeom prst="ellipse">
            <a:avLst/>
          </a:prstGeom>
          <a:solidFill>
            <a:srgbClr val="DBAA34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/>
              <a:t>Sao </a:t>
            </a:r>
            <a:r>
              <a:rPr lang="es-MX" sz="1600" b="1" dirty="0" err="1"/>
              <a:t>Hỏa</a:t>
            </a:r>
            <a:endParaRPr lang="es-CL" sz="16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E7A2A1-39BC-4E06-A505-48FB61498C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1135" y1="55959" x2="31135" y2="55959"/>
                        <a14:foregroundMark x1="30607" y1="53368" x2="30607" y2="53368"/>
                        <a14:foregroundMark x1="28496" y1="56477" x2="28496" y2="56477"/>
                        <a14:foregroundMark x1="26649" y1="54404" x2="26649" y2="544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0883" y="3858993"/>
            <a:ext cx="4490713" cy="2286829"/>
          </a:xfrm>
          <a:prstGeom prst="rect">
            <a:avLst/>
          </a:prstGeom>
        </p:spPr>
      </p:pic>
      <p:sp>
        <p:nvSpPr>
          <p:cNvPr id="15" name="Elipse 10">
            <a:hlinkClick r:id="rId12" action="ppaction://hlinksldjump"/>
            <a:extLst>
              <a:ext uri="{FF2B5EF4-FFF2-40B4-BE49-F238E27FC236}">
                <a16:creationId xmlns:a16="http://schemas.microsoft.com/office/drawing/2014/main" id="{0689325D-FA93-499A-9425-647B0D12A0DF}"/>
              </a:ext>
            </a:extLst>
          </p:cNvPr>
          <p:cNvSpPr/>
          <p:nvPr/>
        </p:nvSpPr>
        <p:spPr>
          <a:xfrm>
            <a:off x="3664201" y="4552407"/>
            <a:ext cx="1044076" cy="900000"/>
          </a:xfrm>
          <a:prstGeom prst="ellipse">
            <a:avLst/>
          </a:prstGeom>
          <a:solidFill>
            <a:srgbClr val="969CA8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/>
              <a:t>Sao </a:t>
            </a:r>
            <a:r>
              <a:rPr lang="es-MX" sz="1600" b="1" dirty="0" err="1"/>
              <a:t>mộc</a:t>
            </a:r>
            <a:endParaRPr lang="es-MX" sz="1600" b="1" dirty="0"/>
          </a:p>
        </p:txBody>
      </p:sp>
    </p:spTree>
    <p:extLst>
      <p:ext uri="{BB962C8B-B14F-4D97-AF65-F5344CB8AC3E}">
        <p14:creationId xmlns:p14="http://schemas.microsoft.com/office/powerpoint/2010/main" val="16959702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fallOve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59259E-6 L 0.00196 -0.35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175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19 -0.48588 L 0.06719 -0.48565 C 0.07748 -0.48542 0.08789 -0.48519 0.09818 -0.48403 C 0.10039 -0.4838 0.10248 -0.48287 0.10469 -0.48218 C 0.10612 -0.48172 0.10743 -0.48033 0.10886 -0.48033 L 0.23855 -0.47824 C 0.24102 -0.47894 0.24987 -0.48102 0.25248 -0.48218 C 0.25365 -0.48264 0.25456 -0.4838 0.25573 -0.48403 C 0.25821 -0.48449 0.26068 -0.48403 0.26329 -0.48403 " pathEditMode="relative" rAng="0" ptsTypes="AAAAAAA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5" y="37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623 -0.44977 L 0.39623 -0.44954 C 0.39753 -0.44491 0.39896 -0.43959 0.40039 -0.43472 C 0.40105 -0.43264 0.40196 -0.43102 0.40261 -0.42894 C 0.40313 -0.42709 0.40313 -0.425 0.40365 -0.42315 C 0.40495 -0.41922 0.40651 -0.41551 0.40795 -0.41181 L 0.41003 -0.40602 C 0.41276 -0.39167 0.40912 -0.40949 0.41329 -0.39468 C 0.41381 -0.39283 0.41381 -0.39074 0.41433 -0.38889 C 0.41563 -0.38496 0.41719 -0.38125 0.41862 -0.37755 L 0.42071 -0.37176 L 0.42292 -0.36597 C 0.42539 -0.35278 0.42214 -0.36922 0.42618 -0.35278 C 0.42657 -0.35093 0.4267 -0.34885 0.42722 -0.34699 C 0.42995 -0.33542 0.42839 -0.34329 0.43151 -0.3338 C 0.4323 -0.33125 0.43282 -0.32847 0.4336 -0.32616 C 0.4336 -0.32593 0.43894 -0.31181 0.43998 -0.30903 L 0.44219 -0.30324 C 0.44258 -0.30139 0.44271 -0.29931 0.44323 -0.29746 C 0.44454 -0.29352 0.44753 -0.28611 0.44753 -0.28588 C 0.44935 -0.27593 0.44792 -0.28195 0.45287 -0.26898 L 0.45495 -0.2632 L 0.45717 -0.25741 C 0.45964 -0.24398 0.45612 -0.26042 0.46146 -0.24607 C 0.46459 -0.23773 0.45899 -0.2382 0.4668 -0.22894 L 0.47006 -0.225 " pathEditMode="relative" rAng="0" ptsTypes="AAAAAAAAAAAAAAAAAAAAAAAA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5" y="1122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938 -0.13148 L 0.60938 -0.13125 C 0.61927 -0.15972 0.61016 -0.13658 0.61901 -0.1544 C 0.62019 -0.15695 0.62097 -0.15996 0.62214 -0.16204 C 0.62305 -0.16366 0.62448 -0.16435 0.62539 -0.16597 C 0.6293 -0.17269 0.62774 -0.17269 0.63073 -0.17917 C 0.63164 -0.18125 0.63295 -0.18287 0.63399 -0.18496 C 0.63516 -0.18727 0.63607 -0.19005 0.63711 -0.1926 C 0.63789 -0.19445 0.63842 -0.19653 0.63933 -0.19838 C 0.64128 -0.20232 0.64362 -0.20602 0.64571 -0.20972 L 0.64896 -0.21551 C 0.65 -0.22107 0.64987 -0.22199 0.65222 -0.22685 C 0.65313 -0.22894 0.65443 -0.23056 0.65534 -0.23264 C 0.65625 -0.23426 0.65664 -0.23658 0.65756 -0.2382 C 0.66003 -0.24352 0.66185 -0.2456 0.66498 -0.24977 C 0.66758 -0.25672 0.66914 -0.26158 0.67357 -0.2669 L 0.67995 -0.27454 C 0.68503 -0.28635 0.68191 -0.27986 0.68959 -0.29352 C 0.69076 -0.29537 0.69219 -0.29676 0.69284 -0.29931 C 0.69688 -0.31343 0.69284 -0.30093 0.69818 -0.3125 C 0.70274 -0.32222 0.69766 -0.31505 0.70352 -0.32222 C 0.70625 -0.33658 0.70235 -0.31945 0.70782 -0.33172 C 0.7086 -0.33334 0.70834 -0.33565 0.70886 -0.33727 C 0.70977 -0.33959 0.7112 -0.34097 0.71211 -0.34306 C 0.71289 -0.34491 0.71342 -0.34699 0.71433 -0.34885 C 0.71524 -0.35093 0.71654 -0.35255 0.71745 -0.35463 C 0.71836 -0.35625 0.71875 -0.35857 0.71967 -0.36019 C 0.72058 -0.36227 0.72188 -0.36389 0.72279 -0.36597 C 0.7237 -0.36783 0.72409 -0.37014 0.725 -0.37176 C 0.72592 -0.37338 0.72709 -0.37431 0.72826 -0.37547 C 0.72852 -0.37732 0.72852 -0.37963 0.7293 -0.38125 C 0.73282 -0.38912 0.73243 -0.38172 0.73243 -0.38681 " pathEditMode="relative" rAng="0" ptsTypes="AAAAAAAAAAAAAAAAAAAAAAAAAAAAAAAA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-12755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646 -0.54352 L 0.32605 -0.0655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2388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1" grpId="0" animBg="1"/>
      <p:bldP spid="12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marciano 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8999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2004646" y="854024"/>
            <a:ext cx="6550269" cy="646331"/>
          </a:xfrm>
          <a:prstGeom prst="rect">
            <a:avLst/>
          </a:prstGeom>
          <a:solidFill>
            <a:srgbClr val="0070C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18 dm – 8 dm = ?</a:t>
            </a:r>
            <a:endParaRPr lang="es-CL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BUENO"/>
          <p:cNvSpPr/>
          <p:nvPr/>
        </p:nvSpPr>
        <p:spPr>
          <a:xfrm>
            <a:off x="3108961" y="2288441"/>
            <a:ext cx="2987040" cy="806451"/>
          </a:xfrm>
          <a:prstGeom prst="roundRect">
            <a:avLst/>
          </a:prstGeom>
          <a:solidFill>
            <a:srgbClr val="92D05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A: 10 dm</a:t>
            </a:r>
            <a:endParaRPr lang="es-CL" sz="33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MALO1"/>
          <p:cNvSpPr/>
          <p:nvPr/>
        </p:nvSpPr>
        <p:spPr>
          <a:xfrm>
            <a:off x="3108961" y="3675945"/>
            <a:ext cx="2987040" cy="806451"/>
          </a:xfrm>
          <a:prstGeom prst="roundRect">
            <a:avLst/>
          </a:prstGeom>
          <a:solidFill>
            <a:schemeClr val="accent6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B: 10 cm</a:t>
            </a:r>
            <a:endParaRPr lang="es-CL" sz="33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MALO2"/>
          <p:cNvSpPr/>
          <p:nvPr/>
        </p:nvSpPr>
        <p:spPr>
          <a:xfrm>
            <a:off x="3108959" y="5101980"/>
            <a:ext cx="2987041" cy="806451"/>
          </a:xfrm>
          <a:prstGeom prst="roundRec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C: 8 dm</a:t>
            </a:r>
            <a:endParaRPr lang="es-CL" sz="33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MARCIANO1" descr="Resultado de imagen para marciano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736" y="3428999"/>
            <a:ext cx="697390" cy="126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MARCIANO2" descr="Resultado de imagen para marciano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873" y="4738869"/>
            <a:ext cx="697390" cy="126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298" y="2422262"/>
            <a:ext cx="4367579" cy="40396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0D9CF2-73B9-43C3-8023-64CCB24743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6693" y="1987901"/>
            <a:ext cx="1648073" cy="116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539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Resultado de imagen para marciano  png">
            <a:extLst>
              <a:ext uri="{FF2B5EF4-FFF2-40B4-BE49-F238E27FC236}">
                <a16:creationId xmlns:a16="http://schemas.microsoft.com/office/drawing/2014/main" id="{44380C4D-DA77-4447-B58A-7DC9DE326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8999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7">
            <a:extLst>
              <a:ext uri="{FF2B5EF4-FFF2-40B4-BE49-F238E27FC236}">
                <a16:creationId xmlns:a16="http://schemas.microsoft.com/office/drawing/2014/main" id="{9D7CB9BB-A04C-41D2-B0F7-C00A22EDB42E}"/>
              </a:ext>
            </a:extLst>
          </p:cNvPr>
          <p:cNvSpPr txBox="1"/>
          <p:nvPr/>
        </p:nvSpPr>
        <p:spPr>
          <a:xfrm>
            <a:off x="2004646" y="854024"/>
            <a:ext cx="6550269" cy="646331"/>
          </a:xfrm>
          <a:prstGeom prst="rect">
            <a:avLst/>
          </a:prstGeom>
          <a:solidFill>
            <a:srgbClr val="0070C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15 dm + 4 dm = ?</a:t>
            </a:r>
            <a:endParaRPr lang="es-CL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BUENO">
            <a:extLst>
              <a:ext uri="{FF2B5EF4-FFF2-40B4-BE49-F238E27FC236}">
                <a16:creationId xmlns:a16="http://schemas.microsoft.com/office/drawing/2014/main" id="{31FEFF30-32AE-493D-A217-C266990B2C54}"/>
              </a:ext>
            </a:extLst>
          </p:cNvPr>
          <p:cNvSpPr/>
          <p:nvPr/>
        </p:nvSpPr>
        <p:spPr>
          <a:xfrm>
            <a:off x="3219507" y="3658326"/>
            <a:ext cx="2987040" cy="806451"/>
          </a:xfrm>
          <a:prstGeom prst="roundRec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B: 19 dm</a:t>
            </a:r>
            <a:endParaRPr lang="es-CL" sz="33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MALO1">
            <a:extLst>
              <a:ext uri="{FF2B5EF4-FFF2-40B4-BE49-F238E27FC236}">
                <a16:creationId xmlns:a16="http://schemas.microsoft.com/office/drawing/2014/main" id="{3033AFDD-5F3E-4173-ACB2-1628DA910C80}"/>
              </a:ext>
            </a:extLst>
          </p:cNvPr>
          <p:cNvSpPr/>
          <p:nvPr/>
        </p:nvSpPr>
        <p:spPr>
          <a:xfrm>
            <a:off x="3152760" y="2163894"/>
            <a:ext cx="2987040" cy="806451"/>
          </a:xfrm>
          <a:prstGeom prst="roundRect">
            <a:avLst/>
          </a:prstGeom>
          <a:solidFill>
            <a:schemeClr val="accent6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A: 18 dm</a:t>
            </a:r>
            <a:endParaRPr lang="es-CL" sz="33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MALO2">
            <a:extLst>
              <a:ext uri="{FF2B5EF4-FFF2-40B4-BE49-F238E27FC236}">
                <a16:creationId xmlns:a16="http://schemas.microsoft.com/office/drawing/2014/main" id="{B3A869E3-F650-4CE3-A818-5C7A599715D3}"/>
              </a:ext>
            </a:extLst>
          </p:cNvPr>
          <p:cNvSpPr/>
          <p:nvPr/>
        </p:nvSpPr>
        <p:spPr>
          <a:xfrm>
            <a:off x="3108959" y="5101980"/>
            <a:ext cx="2987041" cy="806451"/>
          </a:xfrm>
          <a:prstGeom prst="roundRect">
            <a:avLst/>
          </a:prstGeom>
          <a:solidFill>
            <a:srgbClr val="95D207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C: 11 dm</a:t>
            </a:r>
            <a:endParaRPr lang="es-CL" sz="33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MARCIANO1" descr="Resultado de imagen para marciano png">
            <a:extLst>
              <a:ext uri="{FF2B5EF4-FFF2-40B4-BE49-F238E27FC236}">
                <a16:creationId xmlns:a16="http://schemas.microsoft.com/office/drawing/2014/main" id="{EAD7036E-90BB-422D-8E15-3DA0317A0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835" y="1869555"/>
            <a:ext cx="697390" cy="126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MARCIANO2" descr="Resultado de imagen para marciano png">
            <a:extLst>
              <a:ext uri="{FF2B5EF4-FFF2-40B4-BE49-F238E27FC236}">
                <a16:creationId xmlns:a16="http://schemas.microsoft.com/office/drawing/2014/main" id="{9943448D-F3AD-4AD7-AA91-763903333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872" y="4643324"/>
            <a:ext cx="697390" cy="126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D0C1408-63F5-42FB-84C9-7CC75FBEEDA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298" y="2422262"/>
            <a:ext cx="4367579" cy="403963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85C0444-F409-476A-8C4D-E42658BDAA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2744" y="3428999"/>
            <a:ext cx="1648073" cy="116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099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7725"/>
          <a:stretch/>
        </p:blipFill>
        <p:spPr>
          <a:xfrm>
            <a:off x="1255844" y="0"/>
            <a:ext cx="8747138" cy="6870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r="-1"/>
          <a:stretch/>
        </p:blipFill>
        <p:spPr>
          <a:xfrm>
            <a:off x="9292200" y="-185738"/>
            <a:ext cx="2886075" cy="4425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914649"/>
            <a:ext cx="3246030" cy="4333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7982" y="293922"/>
            <a:ext cx="7344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HP001 4 hàng" panose="020B0603050302020204" pitchFamily="34" charset="0"/>
              </a:rPr>
              <a:t>Thứ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tư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ngày</a:t>
            </a:r>
            <a:r>
              <a:rPr lang="en-US" sz="3200" b="1" dirty="0">
                <a:latin typeface="HP001 4 hàng" panose="020B0603050302020204" pitchFamily="34" charset="0"/>
              </a:rPr>
              <a:t> 15 </a:t>
            </a:r>
            <a:r>
              <a:rPr lang="en-US" sz="3200" b="1" dirty="0" err="1">
                <a:latin typeface="HP001 4 hàng" panose="020B0603050302020204" pitchFamily="34" charset="0"/>
              </a:rPr>
              <a:t>tháng</a:t>
            </a:r>
            <a:r>
              <a:rPr lang="en-US" sz="3200" b="1" dirty="0">
                <a:latin typeface="HP001 4 hàng" panose="020B0603050302020204" pitchFamily="34" charset="0"/>
              </a:rPr>
              <a:t> 9 </a:t>
            </a:r>
            <a:r>
              <a:rPr lang="en-US" sz="3200" b="1" dirty="0" err="1">
                <a:latin typeface="HP001 4 hàng" panose="020B0603050302020204" pitchFamily="34" charset="0"/>
              </a:rPr>
              <a:t>năm</a:t>
            </a:r>
            <a:r>
              <a:rPr lang="en-US" sz="3200" b="1" dirty="0"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67608" y="887536"/>
            <a:ext cx="6849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HP001 4 hàng" panose="020B0603050302020204" pitchFamily="34" charset="0"/>
              </a:rPr>
              <a:t>Toán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29341" y="1486486"/>
            <a:ext cx="41875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200" b="1" dirty="0" err="1">
                <a:latin typeface="HP001 4 hàng" panose="020B0603050302020204" pitchFamily="34" charset="0"/>
              </a:rPr>
              <a:t>Đề</a:t>
            </a:r>
            <a:r>
              <a:rPr lang="en-US" sz="3200" b="1" dirty="0">
                <a:latin typeface="HP001 4 hàng" panose="020B0603050302020204" pitchFamily="34" charset="0"/>
              </a:rPr>
              <a:t> - xi - </a:t>
            </a:r>
            <a:r>
              <a:rPr lang="en-US" sz="3200" b="1" dirty="0" err="1">
                <a:latin typeface="HP001 4 hàng" panose="020B0603050302020204" pitchFamily="34" charset="0"/>
              </a:rPr>
              <a:t>mét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6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Resultado de imagen para marciano  png">
            <a:extLst>
              <a:ext uri="{FF2B5EF4-FFF2-40B4-BE49-F238E27FC236}">
                <a16:creationId xmlns:a16="http://schemas.microsoft.com/office/drawing/2014/main" id="{32621B75-2404-4999-97CF-EB456C23C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8999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7">
            <a:extLst>
              <a:ext uri="{FF2B5EF4-FFF2-40B4-BE49-F238E27FC236}">
                <a16:creationId xmlns:a16="http://schemas.microsoft.com/office/drawing/2014/main" id="{8CCABE5D-9A0B-425A-B4BE-AC9F484C1285}"/>
              </a:ext>
            </a:extLst>
          </p:cNvPr>
          <p:cNvSpPr txBox="1"/>
          <p:nvPr/>
        </p:nvSpPr>
        <p:spPr>
          <a:xfrm>
            <a:off x="2004646" y="854024"/>
            <a:ext cx="6550269" cy="646331"/>
          </a:xfrm>
          <a:prstGeom prst="rect">
            <a:avLst/>
          </a:prstGeom>
          <a:solidFill>
            <a:srgbClr val="0070C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26 dm – 6 dm + 10 dm = ?</a:t>
            </a:r>
            <a:endParaRPr lang="es-CL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BUENO">
            <a:extLst>
              <a:ext uri="{FF2B5EF4-FFF2-40B4-BE49-F238E27FC236}">
                <a16:creationId xmlns:a16="http://schemas.microsoft.com/office/drawing/2014/main" id="{F6BDB212-7752-4D75-8DDF-352142AFB165}"/>
              </a:ext>
            </a:extLst>
          </p:cNvPr>
          <p:cNvSpPr/>
          <p:nvPr/>
        </p:nvSpPr>
        <p:spPr>
          <a:xfrm>
            <a:off x="3167835" y="5178138"/>
            <a:ext cx="2987040" cy="806451"/>
          </a:xfrm>
          <a:prstGeom prst="roundRect">
            <a:avLst/>
          </a:prstGeom>
          <a:solidFill>
            <a:schemeClr val="accent6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C: 30 dm</a:t>
            </a:r>
            <a:endParaRPr lang="es-CL" sz="33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MALO1">
            <a:extLst>
              <a:ext uri="{FF2B5EF4-FFF2-40B4-BE49-F238E27FC236}">
                <a16:creationId xmlns:a16="http://schemas.microsoft.com/office/drawing/2014/main" id="{10B9A188-418F-4A31-86B3-FCCF76AA3738}"/>
              </a:ext>
            </a:extLst>
          </p:cNvPr>
          <p:cNvSpPr/>
          <p:nvPr/>
        </p:nvSpPr>
        <p:spPr>
          <a:xfrm>
            <a:off x="3152760" y="2163894"/>
            <a:ext cx="2987040" cy="806451"/>
          </a:xfrm>
          <a:prstGeom prst="roundRect">
            <a:avLst/>
          </a:prstGeom>
          <a:solidFill>
            <a:srgbClr val="00FF99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A: 20 dm</a:t>
            </a:r>
            <a:endParaRPr lang="es-CL" sz="33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MALO2">
            <a:extLst>
              <a:ext uri="{FF2B5EF4-FFF2-40B4-BE49-F238E27FC236}">
                <a16:creationId xmlns:a16="http://schemas.microsoft.com/office/drawing/2014/main" id="{58DCB31C-BE52-46FC-82FA-472F0E00DEA4}"/>
              </a:ext>
            </a:extLst>
          </p:cNvPr>
          <p:cNvSpPr/>
          <p:nvPr/>
        </p:nvSpPr>
        <p:spPr>
          <a:xfrm>
            <a:off x="3084763" y="3561565"/>
            <a:ext cx="2987041" cy="806451"/>
          </a:xfrm>
          <a:prstGeom prst="roundRect">
            <a:avLst/>
          </a:prstGeom>
          <a:solidFill>
            <a:srgbClr val="FDEADA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B: 10 dm</a:t>
            </a:r>
            <a:endParaRPr lang="es-CL" sz="33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MARCIANO1" descr="Resultado de imagen para marciano png">
            <a:extLst>
              <a:ext uri="{FF2B5EF4-FFF2-40B4-BE49-F238E27FC236}">
                <a16:creationId xmlns:a16="http://schemas.microsoft.com/office/drawing/2014/main" id="{61EBC355-C6C8-4048-B8DF-8CB7A1473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835" y="1869555"/>
            <a:ext cx="697390" cy="126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MARCIANO2" descr="Resultado de imagen para marciano png">
            <a:extLst>
              <a:ext uri="{FF2B5EF4-FFF2-40B4-BE49-F238E27FC236}">
                <a16:creationId xmlns:a16="http://schemas.microsoft.com/office/drawing/2014/main" id="{E6ED03B8-64B0-48C7-9983-C16132F58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835" y="3332236"/>
            <a:ext cx="697390" cy="126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94DBD58-F5ED-4F6C-B35F-738185797D1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298" y="2422262"/>
            <a:ext cx="4367579" cy="403963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EE7183-2A36-4177-8061-9EBDA1AEB7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9417" y="4938679"/>
            <a:ext cx="1648073" cy="116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6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Resultado de imagen para marciano  png">
            <a:extLst>
              <a:ext uri="{FF2B5EF4-FFF2-40B4-BE49-F238E27FC236}">
                <a16:creationId xmlns:a16="http://schemas.microsoft.com/office/drawing/2014/main" id="{551804DA-6BC2-49F7-B677-5DAEC0BFB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8999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7">
            <a:extLst>
              <a:ext uri="{FF2B5EF4-FFF2-40B4-BE49-F238E27FC236}">
                <a16:creationId xmlns:a16="http://schemas.microsoft.com/office/drawing/2014/main" id="{7EBDC7DF-12C2-427C-985F-80243BC7DFFD}"/>
              </a:ext>
            </a:extLst>
          </p:cNvPr>
          <p:cNvSpPr txBox="1"/>
          <p:nvPr/>
        </p:nvSpPr>
        <p:spPr>
          <a:xfrm>
            <a:off x="2004646" y="854024"/>
            <a:ext cx="6550269" cy="646331"/>
          </a:xfrm>
          <a:prstGeom prst="rect">
            <a:avLst/>
          </a:prstGeom>
          <a:solidFill>
            <a:srgbClr val="0070C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30 dm + 5 dm – 20 dm = ?</a:t>
            </a:r>
            <a:endParaRPr lang="es-CL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BUENO">
            <a:extLst>
              <a:ext uri="{FF2B5EF4-FFF2-40B4-BE49-F238E27FC236}">
                <a16:creationId xmlns:a16="http://schemas.microsoft.com/office/drawing/2014/main" id="{68A6578E-1A7E-45A5-8A2E-3ACB49AF66A9}"/>
              </a:ext>
            </a:extLst>
          </p:cNvPr>
          <p:cNvSpPr/>
          <p:nvPr/>
        </p:nvSpPr>
        <p:spPr>
          <a:xfrm>
            <a:off x="3219507" y="3658326"/>
            <a:ext cx="2987040" cy="806451"/>
          </a:xfrm>
          <a:prstGeom prst="roundRec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B: 15 dm</a:t>
            </a:r>
            <a:endParaRPr lang="es-CL" sz="33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MALO1">
            <a:extLst>
              <a:ext uri="{FF2B5EF4-FFF2-40B4-BE49-F238E27FC236}">
                <a16:creationId xmlns:a16="http://schemas.microsoft.com/office/drawing/2014/main" id="{5CD5D52A-5EDA-49D6-8EAF-4887E986D7BE}"/>
              </a:ext>
            </a:extLst>
          </p:cNvPr>
          <p:cNvSpPr/>
          <p:nvPr/>
        </p:nvSpPr>
        <p:spPr>
          <a:xfrm>
            <a:off x="3152760" y="2163894"/>
            <a:ext cx="2987040" cy="806451"/>
          </a:xfrm>
          <a:prstGeom prst="roundRect">
            <a:avLst/>
          </a:prstGeom>
          <a:solidFill>
            <a:schemeClr val="accent6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35 dm</a:t>
            </a:r>
            <a:endParaRPr lang="es-CL" sz="33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MALO2">
            <a:extLst>
              <a:ext uri="{FF2B5EF4-FFF2-40B4-BE49-F238E27FC236}">
                <a16:creationId xmlns:a16="http://schemas.microsoft.com/office/drawing/2014/main" id="{8FB8FA95-4313-4CEC-9750-BE6FF57D0E13}"/>
              </a:ext>
            </a:extLst>
          </p:cNvPr>
          <p:cNvSpPr/>
          <p:nvPr/>
        </p:nvSpPr>
        <p:spPr>
          <a:xfrm>
            <a:off x="3108959" y="5101980"/>
            <a:ext cx="2987041" cy="806451"/>
          </a:xfrm>
          <a:prstGeom prst="roundRect">
            <a:avLst/>
          </a:prstGeom>
          <a:solidFill>
            <a:srgbClr val="95D207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C: 10 dm</a:t>
            </a:r>
            <a:endParaRPr lang="es-CL" sz="33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MARCIANO1" descr="Resultado de imagen para marciano png">
            <a:extLst>
              <a:ext uri="{FF2B5EF4-FFF2-40B4-BE49-F238E27FC236}">
                <a16:creationId xmlns:a16="http://schemas.microsoft.com/office/drawing/2014/main" id="{CAB2BA41-F09C-4C83-987C-C4CD576E7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835" y="1869555"/>
            <a:ext cx="697390" cy="126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MARCIANO2" descr="Resultado de imagen para marciano png">
            <a:extLst>
              <a:ext uri="{FF2B5EF4-FFF2-40B4-BE49-F238E27FC236}">
                <a16:creationId xmlns:a16="http://schemas.microsoft.com/office/drawing/2014/main" id="{B1A34D3A-CC81-4F09-A7D2-16CC7101D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826" y="4872651"/>
            <a:ext cx="697390" cy="126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B577CCD-CC08-4EC9-9D4B-6F25A64CAB7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298" y="2422262"/>
            <a:ext cx="4367579" cy="403963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CD494B5-FA0A-46E4-8E1B-297972220D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6437" y="3534295"/>
            <a:ext cx="1535841" cy="108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636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Resultado de imagen para marciano  png">
            <a:extLst>
              <a:ext uri="{FF2B5EF4-FFF2-40B4-BE49-F238E27FC236}">
                <a16:creationId xmlns:a16="http://schemas.microsoft.com/office/drawing/2014/main" id="{DF5CDE70-26DF-44CE-B6D5-97EAE7A41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8999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7">
            <a:extLst>
              <a:ext uri="{FF2B5EF4-FFF2-40B4-BE49-F238E27FC236}">
                <a16:creationId xmlns:a16="http://schemas.microsoft.com/office/drawing/2014/main" id="{9791D0FF-EFFA-4463-89D4-D08667693052}"/>
              </a:ext>
            </a:extLst>
          </p:cNvPr>
          <p:cNvSpPr txBox="1"/>
          <p:nvPr/>
        </p:nvSpPr>
        <p:spPr>
          <a:xfrm>
            <a:off x="2004646" y="854024"/>
            <a:ext cx="6550269" cy="646331"/>
          </a:xfrm>
          <a:prstGeom prst="rect">
            <a:avLst/>
          </a:prstGeom>
          <a:solidFill>
            <a:srgbClr val="0070C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 dm + 3 cm = ? cm</a:t>
            </a:r>
            <a:endParaRPr lang="es-CL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BUENO">
            <a:extLst>
              <a:ext uri="{FF2B5EF4-FFF2-40B4-BE49-F238E27FC236}">
                <a16:creationId xmlns:a16="http://schemas.microsoft.com/office/drawing/2014/main" id="{8276D17A-ADF0-4C46-88E4-5C60FD097253}"/>
              </a:ext>
            </a:extLst>
          </p:cNvPr>
          <p:cNvSpPr/>
          <p:nvPr/>
        </p:nvSpPr>
        <p:spPr>
          <a:xfrm>
            <a:off x="3219507" y="2444479"/>
            <a:ext cx="2987040" cy="806451"/>
          </a:xfrm>
          <a:prstGeom prst="roundRec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B: 23 cm</a:t>
            </a:r>
            <a:endParaRPr lang="es-CL" sz="33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MALO1">
            <a:extLst>
              <a:ext uri="{FF2B5EF4-FFF2-40B4-BE49-F238E27FC236}">
                <a16:creationId xmlns:a16="http://schemas.microsoft.com/office/drawing/2014/main" id="{2E6BE29E-5708-49BB-88C4-C3E01D338FAC}"/>
              </a:ext>
            </a:extLst>
          </p:cNvPr>
          <p:cNvSpPr/>
          <p:nvPr/>
        </p:nvSpPr>
        <p:spPr>
          <a:xfrm>
            <a:off x="3219507" y="3756153"/>
            <a:ext cx="2987040" cy="806451"/>
          </a:xfrm>
          <a:prstGeom prst="roundRect">
            <a:avLst/>
          </a:prstGeom>
          <a:solidFill>
            <a:schemeClr val="accent6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 cm</a:t>
            </a:r>
            <a:endParaRPr lang="es-CL" sz="33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MALO2">
            <a:extLst>
              <a:ext uri="{FF2B5EF4-FFF2-40B4-BE49-F238E27FC236}">
                <a16:creationId xmlns:a16="http://schemas.microsoft.com/office/drawing/2014/main" id="{D4E3CDE7-FDE5-4484-8B5C-ED35FCD2F7ED}"/>
              </a:ext>
            </a:extLst>
          </p:cNvPr>
          <p:cNvSpPr/>
          <p:nvPr/>
        </p:nvSpPr>
        <p:spPr>
          <a:xfrm>
            <a:off x="3319975" y="5162356"/>
            <a:ext cx="2987041" cy="806451"/>
          </a:xfrm>
          <a:prstGeom prst="roundRect">
            <a:avLst/>
          </a:prstGeom>
          <a:solidFill>
            <a:srgbClr val="95D207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 cm</a:t>
            </a:r>
            <a:endParaRPr lang="es-CL" sz="33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MARCIANO1" descr="Resultado de imagen para marciano png">
            <a:extLst>
              <a:ext uri="{FF2B5EF4-FFF2-40B4-BE49-F238E27FC236}">
                <a16:creationId xmlns:a16="http://schemas.microsoft.com/office/drawing/2014/main" id="{CBC8B623-DF12-4EE1-B7B4-2FAE9A772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207" y="3518842"/>
            <a:ext cx="697390" cy="126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MARCIANO2" descr="Resultado de imagen para marciano png">
            <a:extLst>
              <a:ext uri="{FF2B5EF4-FFF2-40B4-BE49-F238E27FC236}">
                <a16:creationId xmlns:a16="http://schemas.microsoft.com/office/drawing/2014/main" id="{B8E2D3DA-09A8-4755-8126-BFF8466CA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826" y="4872651"/>
            <a:ext cx="697390" cy="126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438159F-C55B-4A7B-803F-EFC8128CA17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249" y="2847704"/>
            <a:ext cx="3700559" cy="34226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A20FC6-8C19-4904-B67F-000F35482B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7708" y="2175734"/>
            <a:ext cx="1535841" cy="108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7663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ARBOL 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4" y="3052640"/>
            <a:ext cx="2717725" cy="27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Resultado de imagen para marciano 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420" y="3621068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o 8"/>
          <p:cNvGrpSpPr/>
          <p:nvPr/>
        </p:nvGrpSpPr>
        <p:grpSpPr>
          <a:xfrm>
            <a:off x="8734883" y="1297213"/>
            <a:ext cx="3021288" cy="2912425"/>
            <a:chOff x="7198843" y="1036948"/>
            <a:chExt cx="3021288" cy="2912425"/>
          </a:xfrm>
        </p:grpSpPr>
        <p:pic>
          <p:nvPicPr>
            <p:cNvPr id="6" name="Picture 4" descr="Resultado de imagen para ovni 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8843" y="1036948"/>
              <a:ext cx="3021288" cy="2912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MARCIANO2" descr="Resultado de imagen para marciano 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857"/>
            <a:stretch/>
          </p:blipFill>
          <p:spPr bwMode="auto">
            <a:xfrm>
              <a:off x="8229600" y="1428520"/>
              <a:ext cx="876530" cy="1115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MARCIANO2" descr="Resultado de imagen para marciano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909" y="4673254"/>
            <a:ext cx="1091867" cy="198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esultado de imagen para ARBOL 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540" y="3465513"/>
            <a:ext cx="2717725" cy="27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878945" y="1448034"/>
            <a:ext cx="7851818" cy="120032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3600" b="1" dirty="0" err="1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Chào</a:t>
            </a:r>
            <a:r>
              <a:rPr lang="es-MX" sz="3600" b="1" dirty="0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3600" b="1" dirty="0" err="1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mừng</a:t>
            </a:r>
            <a:r>
              <a:rPr lang="es-MX" sz="3600" b="1" dirty="0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3600" b="1" dirty="0" err="1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bạn</a:t>
            </a:r>
            <a:r>
              <a:rPr lang="es-MX" sz="3600" b="1" dirty="0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3600" b="1" dirty="0" err="1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s-MX" sz="3600" b="1" dirty="0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3600" b="1" dirty="0" err="1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đến</a:t>
            </a:r>
            <a:r>
              <a:rPr lang="es-MX" sz="3600" b="1" dirty="0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3600" b="1" dirty="0" err="1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với</a:t>
            </a:r>
            <a:r>
              <a:rPr lang="es-MX" sz="3600" b="1" dirty="0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3600" b="1" dirty="0" err="1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hành</a:t>
            </a:r>
            <a:r>
              <a:rPr lang="es-MX" sz="3600" b="1" dirty="0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3600" b="1" dirty="0" err="1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s-MX" sz="3600" b="1" dirty="0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3600" b="1" dirty="0" err="1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s-MX" sz="3600" b="1" dirty="0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3600" b="1" dirty="0" err="1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chúng</a:t>
            </a:r>
            <a:r>
              <a:rPr lang="es-MX" sz="3600" b="1" dirty="0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3600" b="1" dirty="0" err="1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mình</a:t>
            </a:r>
            <a:r>
              <a:rPr lang="es-MX" sz="3600" b="1" dirty="0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s-CL" sz="3600" b="1" dirty="0">
              <a:ln w="38100">
                <a:noFill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ángulo redondeado 12">
            <a:hlinkClick r:id="" action="ppaction://hlinkshowjump?jump=endshow"/>
          </p:cNvPr>
          <p:cNvSpPr/>
          <p:nvPr/>
        </p:nvSpPr>
        <p:spPr>
          <a:xfrm>
            <a:off x="10099525" y="156754"/>
            <a:ext cx="1877740" cy="77070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/>
              <a:t>TẠM BIỆT</a:t>
            </a:r>
            <a:endParaRPr lang="es-CL" sz="2800" b="1" dirty="0"/>
          </a:p>
        </p:txBody>
      </p:sp>
    </p:spTree>
    <p:extLst>
      <p:ext uri="{BB962C8B-B14F-4D97-AF65-F5344CB8AC3E}">
        <p14:creationId xmlns:p14="http://schemas.microsoft.com/office/powerpoint/2010/main" val="17686104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xit" presetSubtype="3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041010" y="820544"/>
            <a:ext cx="10480430" cy="120032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3600" b="1" dirty="0">
                <a:ln w="38100">
                  <a:solidFill>
                    <a:schemeClr val="bg1"/>
                  </a:solidFill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ĐÂY LÀ MỘT CHUYẾN DU HÀNH TUYỆT VỜI CỦA CHÚNG MÌNH. TẠM BIỆT MỌI NGƯỜI.</a:t>
            </a:r>
            <a:endParaRPr lang="es-CL" sz="3600" b="1" dirty="0">
              <a:ln w="38100">
                <a:solidFill>
                  <a:schemeClr val="bg1"/>
                </a:solidFill>
              </a:ln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Resultado de imagen para marciano 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118" y="2020873"/>
            <a:ext cx="2828316" cy="380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redondeado 6">
            <a:hlinkClick r:id="rId4" action="ppaction://hlinksldjump"/>
          </p:cNvPr>
          <p:cNvSpPr/>
          <p:nvPr/>
        </p:nvSpPr>
        <p:spPr>
          <a:xfrm>
            <a:off x="9264073" y="5344304"/>
            <a:ext cx="2257367" cy="84406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800" b="1" dirty="0"/>
          </a:p>
          <a:p>
            <a:pPr algn="ctr"/>
            <a:r>
              <a:rPr lang="es-MX" sz="2800" b="1" dirty="0"/>
              <a:t>KẾT THÚC</a:t>
            </a:r>
          </a:p>
          <a:p>
            <a:pPr algn="ctr"/>
            <a:endParaRPr lang="es-CL" sz="2800" b="1" dirty="0"/>
          </a:p>
        </p:txBody>
      </p:sp>
    </p:spTree>
    <p:extLst>
      <p:ext uri="{BB962C8B-B14F-4D97-AF65-F5344CB8AC3E}">
        <p14:creationId xmlns:p14="http://schemas.microsoft.com/office/powerpoint/2010/main" val="38830086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96376" y="1582192"/>
            <a:ext cx="2916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DẶN DÒ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 invX="1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020576" y="3099748"/>
            <a:ext cx="5052503" cy="92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11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5211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ỏ tắm nắng(11-21-2020 2-47-08 P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4718" y="271020"/>
            <a:ext cx="1035063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251252"/>
      </p:ext>
    </p:extLst>
  </p:cSld>
  <p:clrMapOvr>
    <a:masterClrMapping/>
  </p:clrMapOvr>
  <p:transition>
    <p:sndAc>
      <p:stSnd>
        <p:snd r:embed="rId4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ao-vang-co-dien-e1437447489203.jpg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685101" y="0"/>
            <a:ext cx="4876800" cy="175260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/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FF00"/>
          </a:fgClr>
          <a:bgClr>
            <a:srgbClr val="FFC00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noi d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8229600" y="4800600"/>
            <a:ext cx="10602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AB7FC20-9893-4252-B5F3-43AD599870F5}"/>
              </a:ext>
            </a:extLst>
          </p:cNvPr>
          <p:cNvGrpSpPr/>
          <p:nvPr/>
        </p:nvGrpSpPr>
        <p:grpSpPr>
          <a:xfrm>
            <a:off x="5791200" y="0"/>
            <a:ext cx="904836" cy="685800"/>
            <a:chOff x="3547978" y="824200"/>
            <a:chExt cx="3624593" cy="2932387"/>
          </a:xfrm>
        </p:grpSpPr>
        <p:sp>
          <p:nvSpPr>
            <p:cNvPr id="70" name="Rounded Rectangle 3">
              <a:extLst>
                <a:ext uri="{FF2B5EF4-FFF2-40B4-BE49-F238E27FC236}">
                  <a16:creationId xmlns:a16="http://schemas.microsoft.com/office/drawing/2014/main" id="{3352A93C-1A23-4035-A956-E4A23868BF2B}"/>
                </a:ext>
              </a:extLst>
            </p:cNvPr>
            <p:cNvSpPr/>
            <p:nvPr/>
          </p:nvSpPr>
          <p:spPr>
            <a:xfrm>
              <a:off x="4303986" y="1707070"/>
              <a:ext cx="2112579" cy="2049517"/>
            </a:xfrm>
            <a:prstGeom prst="roundRect">
              <a:avLst>
                <a:gd name="adj" fmla="val 37436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lowchart: Delay 70">
              <a:extLst>
                <a:ext uri="{FF2B5EF4-FFF2-40B4-BE49-F238E27FC236}">
                  <a16:creationId xmlns:a16="http://schemas.microsoft.com/office/drawing/2014/main" id="{4A1BEEE5-A57F-4A41-BD67-65B6379ED504}"/>
                </a:ext>
              </a:extLst>
            </p:cNvPr>
            <p:cNvSpPr/>
            <p:nvPr/>
          </p:nvSpPr>
          <p:spPr>
            <a:xfrm rot="16200000">
              <a:off x="4587765" y="540421"/>
              <a:ext cx="1545023" cy="2112581"/>
            </a:xfrm>
            <a:prstGeom prst="flowChartDelay">
              <a:avLst/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lowchart: Delay 71">
              <a:extLst>
                <a:ext uri="{FF2B5EF4-FFF2-40B4-BE49-F238E27FC236}">
                  <a16:creationId xmlns:a16="http://schemas.microsoft.com/office/drawing/2014/main" id="{B668CB81-3605-44D7-A1D9-4A8653E3D3AF}"/>
                </a:ext>
              </a:extLst>
            </p:cNvPr>
            <p:cNvSpPr/>
            <p:nvPr/>
          </p:nvSpPr>
          <p:spPr>
            <a:xfrm>
              <a:off x="6416565" y="2369223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lowchart: Delay 72">
              <a:extLst>
                <a:ext uri="{FF2B5EF4-FFF2-40B4-BE49-F238E27FC236}">
                  <a16:creationId xmlns:a16="http://schemas.microsoft.com/office/drawing/2014/main" id="{E72C6A44-C186-4BE4-B881-7EF1053A44A3}"/>
                </a:ext>
              </a:extLst>
            </p:cNvPr>
            <p:cNvSpPr/>
            <p:nvPr/>
          </p:nvSpPr>
          <p:spPr>
            <a:xfrm flipH="1">
              <a:off x="4004439" y="2384991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Moon 73">
              <a:extLst>
                <a:ext uri="{FF2B5EF4-FFF2-40B4-BE49-F238E27FC236}">
                  <a16:creationId xmlns:a16="http://schemas.microsoft.com/office/drawing/2014/main" id="{CDA4B06C-6A5E-491E-8CE9-70D5AEDFE8EA}"/>
                </a:ext>
              </a:extLst>
            </p:cNvPr>
            <p:cNvSpPr/>
            <p:nvPr/>
          </p:nvSpPr>
          <p:spPr>
            <a:xfrm rot="16200000">
              <a:off x="4855450" y="233733"/>
              <a:ext cx="1009650" cy="3624593"/>
            </a:xfrm>
            <a:prstGeom prst="moon">
              <a:avLst>
                <a:gd name="adj" fmla="val 3584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ounded Rectangle 12">
              <a:extLst>
                <a:ext uri="{FF2B5EF4-FFF2-40B4-BE49-F238E27FC236}">
                  <a16:creationId xmlns:a16="http://schemas.microsoft.com/office/drawing/2014/main" id="{13FC5D06-C4C4-42D6-B00D-3B0D8A457921}"/>
                </a:ext>
              </a:extLst>
            </p:cNvPr>
            <p:cNvSpPr/>
            <p:nvPr/>
          </p:nvSpPr>
          <p:spPr>
            <a:xfrm>
              <a:off x="5188531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ounded Rectangle 10">
              <a:extLst>
                <a:ext uri="{FF2B5EF4-FFF2-40B4-BE49-F238E27FC236}">
                  <a16:creationId xmlns:a16="http://schemas.microsoft.com/office/drawing/2014/main" id="{05D34F3A-ACC4-4D11-A7E8-6758A7733250}"/>
                </a:ext>
              </a:extLst>
            </p:cNvPr>
            <p:cNvSpPr/>
            <p:nvPr/>
          </p:nvSpPr>
          <p:spPr>
            <a:xfrm>
              <a:off x="5032615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ounded Rectangle 15">
              <a:extLst>
                <a:ext uri="{FF2B5EF4-FFF2-40B4-BE49-F238E27FC236}">
                  <a16:creationId xmlns:a16="http://schemas.microsoft.com/office/drawing/2014/main" id="{371C282B-0A5B-4614-A1C4-235A8D023A48}"/>
                </a:ext>
              </a:extLst>
            </p:cNvPr>
            <p:cNvSpPr/>
            <p:nvPr/>
          </p:nvSpPr>
          <p:spPr>
            <a:xfrm>
              <a:off x="5500362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ounded Rectangle 16">
              <a:extLst>
                <a:ext uri="{FF2B5EF4-FFF2-40B4-BE49-F238E27FC236}">
                  <a16:creationId xmlns:a16="http://schemas.microsoft.com/office/drawing/2014/main" id="{FF4868B0-DF2C-4538-8506-64C57E8344A2}"/>
                </a:ext>
              </a:extLst>
            </p:cNvPr>
            <p:cNvSpPr/>
            <p:nvPr/>
          </p:nvSpPr>
          <p:spPr>
            <a:xfrm>
              <a:off x="5344447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ounded Rectangle 17">
              <a:extLst>
                <a:ext uri="{FF2B5EF4-FFF2-40B4-BE49-F238E27FC236}">
                  <a16:creationId xmlns:a16="http://schemas.microsoft.com/office/drawing/2014/main" id="{AC3621C9-3A04-415D-80A0-E60193C38E26}"/>
                </a:ext>
              </a:extLst>
            </p:cNvPr>
            <p:cNvSpPr/>
            <p:nvPr/>
          </p:nvSpPr>
          <p:spPr>
            <a:xfrm>
              <a:off x="5305100" y="2646436"/>
              <a:ext cx="160020" cy="358140"/>
            </a:xfrm>
            <a:prstGeom prst="roundRect">
              <a:avLst>
                <a:gd name="adj" fmla="val 30060"/>
              </a:avLst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ounded Rectangle 18">
              <a:extLst>
                <a:ext uri="{FF2B5EF4-FFF2-40B4-BE49-F238E27FC236}">
                  <a16:creationId xmlns:a16="http://schemas.microsoft.com/office/drawing/2014/main" id="{E76959B1-8B55-43A4-95D5-BA43B71318EB}"/>
                </a:ext>
              </a:extLst>
            </p:cNvPr>
            <p:cNvSpPr/>
            <p:nvPr/>
          </p:nvSpPr>
          <p:spPr>
            <a:xfrm rot="16200000">
              <a:off x="5858731" y="2430052"/>
              <a:ext cx="74628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ounded Rectangle 19">
              <a:extLst>
                <a:ext uri="{FF2B5EF4-FFF2-40B4-BE49-F238E27FC236}">
                  <a16:creationId xmlns:a16="http://schemas.microsoft.com/office/drawing/2014/main" id="{5687C18E-2969-4B0A-90C7-3329C6658EB0}"/>
                </a:ext>
              </a:extLst>
            </p:cNvPr>
            <p:cNvSpPr/>
            <p:nvPr/>
          </p:nvSpPr>
          <p:spPr>
            <a:xfrm rot="16200000">
              <a:off x="4758181" y="2427361"/>
              <a:ext cx="80010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E21B78E-473E-4B8B-9199-F1293B3F2E04}"/>
              </a:ext>
            </a:extLst>
          </p:cNvPr>
          <p:cNvGrpSpPr/>
          <p:nvPr/>
        </p:nvGrpSpPr>
        <p:grpSpPr>
          <a:xfrm>
            <a:off x="5791200" y="609600"/>
            <a:ext cx="965178" cy="567044"/>
            <a:chOff x="9116622" y="4080294"/>
            <a:chExt cx="2973931" cy="2256382"/>
          </a:xfrm>
        </p:grpSpPr>
        <p:grpSp>
          <p:nvGrpSpPr>
            <p:cNvPr id="83" name="Group 74">
              <a:extLst>
                <a:ext uri="{FF2B5EF4-FFF2-40B4-BE49-F238E27FC236}">
                  <a16:creationId xmlns:a16="http://schemas.microsoft.com/office/drawing/2014/main" id="{2884FE29-5501-4F27-B8D9-B11DD1AC07DA}"/>
                </a:ext>
              </a:extLst>
            </p:cNvPr>
            <p:cNvGrpSpPr/>
            <p:nvPr/>
          </p:nvGrpSpPr>
          <p:grpSpPr>
            <a:xfrm>
              <a:off x="9353504" y="4080294"/>
              <a:ext cx="2737049" cy="2256382"/>
              <a:chOff x="9080035" y="2596602"/>
              <a:chExt cx="3589900" cy="2959457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91921090-8F62-4E1B-88E3-AA9C00F66BE6}"/>
                  </a:ext>
                </a:extLst>
              </p:cNvPr>
              <p:cNvSpPr/>
              <p:nvPr/>
            </p:nvSpPr>
            <p:spPr>
              <a:xfrm>
                <a:off x="9367325" y="2891878"/>
                <a:ext cx="2552700" cy="1434455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ounded Rectangle 37">
                <a:extLst>
                  <a:ext uri="{FF2B5EF4-FFF2-40B4-BE49-F238E27FC236}">
                    <a16:creationId xmlns:a16="http://schemas.microsoft.com/office/drawing/2014/main" id="{855FB45E-1611-4BC7-8CE6-D5AA3EB86B92}"/>
                  </a:ext>
                </a:extLst>
              </p:cNvPr>
              <p:cNvSpPr/>
              <p:nvPr/>
            </p:nvSpPr>
            <p:spPr>
              <a:xfrm>
                <a:off x="11691425" y="2644227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ounded Rectangle 38">
                <a:extLst>
                  <a:ext uri="{FF2B5EF4-FFF2-40B4-BE49-F238E27FC236}">
                    <a16:creationId xmlns:a16="http://schemas.microsoft.com/office/drawing/2014/main" id="{7F18F1BF-908B-474B-938C-B5B21A231834}"/>
                  </a:ext>
                </a:extLst>
              </p:cNvPr>
              <p:cNvSpPr/>
              <p:nvPr/>
            </p:nvSpPr>
            <p:spPr>
              <a:xfrm>
                <a:off x="9080035" y="2596602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ounded Rectangle 40">
                <a:extLst>
                  <a:ext uri="{FF2B5EF4-FFF2-40B4-BE49-F238E27FC236}">
                    <a16:creationId xmlns:a16="http://schemas.microsoft.com/office/drawing/2014/main" id="{09F863F0-5F36-435A-BAA2-E9A8D15C95A6}"/>
                  </a:ext>
                </a:extLst>
              </p:cNvPr>
              <p:cNvSpPr/>
              <p:nvPr/>
            </p:nvSpPr>
            <p:spPr>
              <a:xfrm>
                <a:off x="12245433" y="2700638"/>
                <a:ext cx="424502" cy="2855421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4" name="Rounded Rectangle 43">
              <a:extLst>
                <a:ext uri="{FF2B5EF4-FFF2-40B4-BE49-F238E27FC236}">
                  <a16:creationId xmlns:a16="http://schemas.microsoft.com/office/drawing/2014/main" id="{A842426C-6F08-4B9B-AF89-29E6D104B917}"/>
                </a:ext>
              </a:extLst>
            </p:cNvPr>
            <p:cNvSpPr/>
            <p:nvPr/>
          </p:nvSpPr>
          <p:spPr>
            <a:xfrm>
              <a:off x="9116622" y="4104047"/>
              <a:ext cx="291208" cy="2232629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6172200" y="914400"/>
            <a:ext cx="1828800" cy="556260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4114801" y="3505200"/>
            <a:ext cx="1049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99" name="Straight Connector 98"/>
          <p:cNvCxnSpPr>
            <a:cxnSpLocks/>
            <a:stCxn id="85" idx="2"/>
          </p:cNvCxnSpPr>
          <p:nvPr/>
        </p:nvCxnSpPr>
        <p:spPr>
          <a:xfrm flipH="1">
            <a:off x="5715000" y="941024"/>
            <a:ext cx="539992" cy="317377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5186163" y="3402428"/>
            <a:ext cx="988700" cy="1006464"/>
          </a:xfrm>
          <a:prstGeom prst="rect">
            <a:avLst/>
          </a:prstGeom>
        </p:spPr>
      </p:pic>
      <p:pic>
        <p:nvPicPr>
          <p:cNvPr id="106" name="Picture 105" descr="1.jpg"/>
          <p:cNvPicPr>
            <a:picLocks noChangeAspect="1"/>
          </p:cNvPicPr>
          <p:nvPr/>
        </p:nvPicPr>
        <p:blipFill rotWithShape="1">
          <a:blip r:embed="rId5" cstate="print"/>
          <a:srcRect l="-5897" r="11471"/>
          <a:stretch/>
        </p:blipFill>
        <p:spPr>
          <a:xfrm>
            <a:off x="1256901" y="20393"/>
            <a:ext cx="3525671" cy="1070688"/>
          </a:xfrm>
          <a:prstGeom prst="rect">
            <a:avLst/>
          </a:prstGeom>
        </p:spPr>
      </p:pic>
      <p:sp>
        <p:nvSpPr>
          <p:cNvPr id="107" name="TextBox 106"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2743200" y="5562600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cxnSp>
        <p:nvCxnSpPr>
          <p:cNvPr id="125" name="Straight Connector 124"/>
          <p:cNvCxnSpPr>
            <a:cxnSpLocks/>
          </p:cNvCxnSpPr>
          <p:nvPr/>
        </p:nvCxnSpPr>
        <p:spPr>
          <a:xfrm flipH="1">
            <a:off x="2438401" y="1066800"/>
            <a:ext cx="3733801" cy="335280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132"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9296400" y="2667000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6248400" y="1143000"/>
            <a:ext cx="2667000" cy="243840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34400" y="3276601"/>
            <a:ext cx="990600" cy="970999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2590800" y="1066800"/>
            <a:ext cx="3581400" cy="228600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2209800" y="2057401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pic>
        <p:nvPicPr>
          <p:cNvPr id="6" name="Picture 5">
            <a:hlinkClick r:id="rId8" action="ppaction://hlinksldjump"/>
            <a:extLst>
              <a:ext uri="{FF2B5EF4-FFF2-40B4-BE49-F238E27FC236}">
                <a16:creationId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2320403" y="2928521"/>
            <a:ext cx="700666" cy="772976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6804644" y="4711768"/>
            <a:ext cx="1745492" cy="1815000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962400"/>
            <a:ext cx="2493818" cy="1828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3.95833E-6 0.00556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" dur="5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0.12813 -0.68426 " pathEditMode="relative" rAng="0" ptsTypes="AA">
                                      <p:cBhvr>
                                        <p:cTn id="18" dur="6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06" y="-3421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9" dur="3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44444E-6 L 0.06216 -0.41388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" y="-20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3" dur="47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1.11111E-6 L 0.28907 -0.54352 " pathEditMode="relative" rAng="0" ptsTypes="AA">
                                      <p:cBhvr>
                                        <p:cTn id="6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92" y="-2717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87" dur="3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0995 L -0.22969 -0.38912 " pathEditMode="relative" rAng="0" ptsTypes="AA">
                                      <p:cBhvr>
                                        <p:cTn id="9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84" y="-18958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500"/>
                            </p:stCondLst>
                            <p:childTnLst>
                              <p:par>
                                <p:cTn id="9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1" dur="3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0.30482 -0.34606 " pathEditMode="relative" rAng="0" ptsTypes="AA">
                                      <p:cBhvr>
                                        <p:cTn id="114" dur="3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4" y="-17315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75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5" grpId="0"/>
      <p:bldP spid="98" grpId="0"/>
      <p:bldP spid="107" grpId="0"/>
      <p:bldP spid="133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7691582" y="3145738"/>
            <a:ext cx="4202514" cy="3592190"/>
          </a:xfrm>
          <a:prstGeom prst="rect">
            <a:avLst/>
          </a:prstGeom>
        </p:spPr>
      </p:pic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35A46A43-4B00-4EC2-A461-A9D592B03F71}"/>
              </a:ext>
            </a:extLst>
          </p:cNvPr>
          <p:cNvSpPr/>
          <p:nvPr/>
        </p:nvSpPr>
        <p:spPr>
          <a:xfrm>
            <a:off x="2526627" y="3411051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9</a:t>
            </a:r>
          </a:p>
        </p:txBody>
      </p:sp>
      <p:sp>
        <p:nvSpPr>
          <p:cNvPr id="7" name="Rounded Rectangle 25">
            <a:extLst>
              <a:ext uri="{FF2B5EF4-FFF2-40B4-BE49-F238E27FC236}">
                <a16:creationId xmlns:a16="http://schemas.microsoft.com/office/drawing/2014/main" id="{DCB3D9D3-4152-4DB4-97C1-7A31853D41D1}"/>
              </a:ext>
            </a:extLst>
          </p:cNvPr>
          <p:cNvSpPr/>
          <p:nvPr/>
        </p:nvSpPr>
        <p:spPr>
          <a:xfrm>
            <a:off x="5768470" y="3391501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10</a:t>
            </a:r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12D7B3ED-A00E-4B71-97EA-A9DEE87398AF}"/>
              </a:ext>
            </a:extLst>
          </p:cNvPr>
          <p:cNvSpPr/>
          <p:nvPr/>
        </p:nvSpPr>
        <p:spPr>
          <a:xfrm>
            <a:off x="2566371" y="4615201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1</a:t>
            </a:r>
          </a:p>
        </p:txBody>
      </p:sp>
      <p:sp>
        <p:nvSpPr>
          <p:cNvPr id="11" name="Rounded Rectangle 27">
            <a:extLst>
              <a:ext uri="{FF2B5EF4-FFF2-40B4-BE49-F238E27FC236}">
                <a16:creationId xmlns:a16="http://schemas.microsoft.com/office/drawing/2014/main" id="{1524CE0A-1E0A-4ABF-B14A-14BA3C67D077}"/>
              </a:ext>
            </a:extLst>
          </p:cNvPr>
          <p:cNvSpPr/>
          <p:nvPr/>
        </p:nvSpPr>
        <p:spPr>
          <a:xfrm>
            <a:off x="5765227" y="4638573"/>
            <a:ext cx="209955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2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6A29FC8-5197-4E55-A4DD-457E61B0505B}"/>
              </a:ext>
            </a:extLst>
          </p:cNvPr>
          <p:cNvGrpSpPr/>
          <p:nvPr/>
        </p:nvGrpSpPr>
        <p:grpSpPr>
          <a:xfrm>
            <a:off x="11257548" y="-3059025"/>
            <a:ext cx="6706862" cy="2832485"/>
            <a:chOff x="5318213" y="-286037"/>
            <a:chExt cx="6706862" cy="2832485"/>
          </a:xfrm>
        </p:grpSpPr>
        <p:sp>
          <p:nvSpPr>
            <p:cNvPr id="13" name="Google Shape;409;p13">
              <a:extLst>
                <a:ext uri="{FF2B5EF4-FFF2-40B4-BE49-F238E27FC236}">
                  <a16:creationId xmlns:a16="http://schemas.microsoft.com/office/drawing/2014/main" id="{B6FCD41F-1830-4FD2-8FEE-7B32E7D08193}"/>
                </a:ext>
              </a:extLst>
            </p:cNvPr>
            <p:cNvSpPr/>
            <p:nvPr/>
          </p:nvSpPr>
          <p:spPr>
            <a:xfrm>
              <a:off x="5318213" y="1303104"/>
              <a:ext cx="5561822" cy="1243344"/>
            </a:xfrm>
            <a:prstGeom prst="roundRect">
              <a:avLst>
                <a:gd name="adj" fmla="val 16667"/>
              </a:avLst>
            </a:prstGeom>
            <a:solidFill>
              <a:srgbClr val="95D207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cm = ? dm</a:t>
              </a:r>
              <a:endParaRPr sz="4000" b="1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16239A3-E714-4720-AC9C-74452D97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6830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-0.72292 0.434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146" y="2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7691582" y="3145738"/>
            <a:ext cx="4202514" cy="3592190"/>
          </a:xfrm>
          <a:prstGeom prst="rect">
            <a:avLst/>
          </a:prstGeom>
        </p:spPr>
      </p:pic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35A46A43-4B00-4EC2-A461-A9D592B03F71}"/>
              </a:ext>
            </a:extLst>
          </p:cNvPr>
          <p:cNvSpPr/>
          <p:nvPr/>
        </p:nvSpPr>
        <p:spPr>
          <a:xfrm>
            <a:off x="2786295" y="4658612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3</a:t>
            </a:r>
          </a:p>
        </p:txBody>
      </p:sp>
      <p:sp>
        <p:nvSpPr>
          <p:cNvPr id="7" name="Rounded Rectangle 25">
            <a:extLst>
              <a:ext uri="{FF2B5EF4-FFF2-40B4-BE49-F238E27FC236}">
                <a16:creationId xmlns:a16="http://schemas.microsoft.com/office/drawing/2014/main" id="{DCB3D9D3-4152-4DB4-97C1-7A31853D41D1}"/>
              </a:ext>
            </a:extLst>
          </p:cNvPr>
          <p:cNvSpPr/>
          <p:nvPr/>
        </p:nvSpPr>
        <p:spPr>
          <a:xfrm>
            <a:off x="5768470" y="3391501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10</a:t>
            </a:r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12D7B3ED-A00E-4B71-97EA-A9DEE87398AF}"/>
              </a:ext>
            </a:extLst>
          </p:cNvPr>
          <p:cNvSpPr/>
          <p:nvPr/>
        </p:nvSpPr>
        <p:spPr>
          <a:xfrm>
            <a:off x="2786295" y="3391501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30</a:t>
            </a:r>
          </a:p>
        </p:txBody>
      </p:sp>
      <p:sp>
        <p:nvSpPr>
          <p:cNvPr id="11" name="Rounded Rectangle 27">
            <a:extLst>
              <a:ext uri="{FF2B5EF4-FFF2-40B4-BE49-F238E27FC236}">
                <a16:creationId xmlns:a16="http://schemas.microsoft.com/office/drawing/2014/main" id="{1524CE0A-1E0A-4ABF-B14A-14BA3C67D077}"/>
              </a:ext>
            </a:extLst>
          </p:cNvPr>
          <p:cNvSpPr/>
          <p:nvPr/>
        </p:nvSpPr>
        <p:spPr>
          <a:xfrm>
            <a:off x="5765227" y="4638573"/>
            <a:ext cx="209955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6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6A29FC8-5197-4E55-A4DD-457E61B0505B}"/>
              </a:ext>
            </a:extLst>
          </p:cNvPr>
          <p:cNvGrpSpPr/>
          <p:nvPr/>
        </p:nvGrpSpPr>
        <p:grpSpPr>
          <a:xfrm>
            <a:off x="11257548" y="-3059025"/>
            <a:ext cx="6706862" cy="2832485"/>
            <a:chOff x="5318213" y="-286037"/>
            <a:chExt cx="6706862" cy="2832485"/>
          </a:xfrm>
        </p:grpSpPr>
        <p:sp>
          <p:nvSpPr>
            <p:cNvPr id="13" name="Google Shape;409;p13">
              <a:extLst>
                <a:ext uri="{FF2B5EF4-FFF2-40B4-BE49-F238E27FC236}">
                  <a16:creationId xmlns:a16="http://schemas.microsoft.com/office/drawing/2014/main" id="{B6FCD41F-1830-4FD2-8FEE-7B32E7D08193}"/>
                </a:ext>
              </a:extLst>
            </p:cNvPr>
            <p:cNvSpPr/>
            <p:nvPr/>
          </p:nvSpPr>
          <p:spPr>
            <a:xfrm>
              <a:off x="5318213" y="1303104"/>
              <a:ext cx="5561822" cy="1243344"/>
            </a:xfrm>
            <a:prstGeom prst="roundRect">
              <a:avLst>
                <a:gd name="adj" fmla="val 16667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dm = ? cm</a:t>
              </a:r>
              <a:endParaRPr sz="4400" b="1" dirty="0">
                <a:solidFill>
                  <a:srgbClr val="00206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16239A3-E714-4720-AC9C-74452D97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2715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-0.72292 0.434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146" y="2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7691582" y="3145738"/>
            <a:ext cx="4202514" cy="3592190"/>
          </a:xfrm>
          <a:prstGeom prst="rect">
            <a:avLst/>
          </a:prstGeom>
        </p:spPr>
      </p:pic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35A46A43-4B00-4EC2-A461-A9D592B03F71}"/>
              </a:ext>
            </a:extLst>
          </p:cNvPr>
          <p:cNvSpPr/>
          <p:nvPr/>
        </p:nvSpPr>
        <p:spPr>
          <a:xfrm>
            <a:off x="3025646" y="3417027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20</a:t>
            </a:r>
          </a:p>
        </p:txBody>
      </p:sp>
      <p:sp>
        <p:nvSpPr>
          <p:cNvPr id="7" name="Rounded Rectangle 25">
            <a:extLst>
              <a:ext uri="{FF2B5EF4-FFF2-40B4-BE49-F238E27FC236}">
                <a16:creationId xmlns:a16="http://schemas.microsoft.com/office/drawing/2014/main" id="{DCB3D9D3-4152-4DB4-97C1-7A31853D41D1}"/>
              </a:ext>
            </a:extLst>
          </p:cNvPr>
          <p:cNvSpPr/>
          <p:nvPr/>
        </p:nvSpPr>
        <p:spPr>
          <a:xfrm>
            <a:off x="5768470" y="3391501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10</a:t>
            </a:r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12D7B3ED-A00E-4B71-97EA-A9DEE87398AF}"/>
              </a:ext>
            </a:extLst>
          </p:cNvPr>
          <p:cNvSpPr/>
          <p:nvPr/>
        </p:nvSpPr>
        <p:spPr>
          <a:xfrm>
            <a:off x="3105134" y="4638573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2</a:t>
            </a:r>
          </a:p>
        </p:txBody>
      </p:sp>
      <p:sp>
        <p:nvSpPr>
          <p:cNvPr id="11" name="Rounded Rectangle 27">
            <a:extLst>
              <a:ext uri="{FF2B5EF4-FFF2-40B4-BE49-F238E27FC236}">
                <a16:creationId xmlns:a16="http://schemas.microsoft.com/office/drawing/2014/main" id="{1524CE0A-1E0A-4ABF-B14A-14BA3C67D077}"/>
              </a:ext>
            </a:extLst>
          </p:cNvPr>
          <p:cNvSpPr/>
          <p:nvPr/>
        </p:nvSpPr>
        <p:spPr>
          <a:xfrm>
            <a:off x="5765227" y="4638573"/>
            <a:ext cx="209955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1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6A29FC8-5197-4E55-A4DD-457E61B0505B}"/>
              </a:ext>
            </a:extLst>
          </p:cNvPr>
          <p:cNvGrpSpPr/>
          <p:nvPr/>
        </p:nvGrpSpPr>
        <p:grpSpPr>
          <a:xfrm>
            <a:off x="11257548" y="-3059025"/>
            <a:ext cx="6706862" cy="2832485"/>
            <a:chOff x="5318213" y="-286037"/>
            <a:chExt cx="6706862" cy="2832485"/>
          </a:xfrm>
        </p:grpSpPr>
        <p:sp>
          <p:nvSpPr>
            <p:cNvPr id="13" name="Google Shape;409;p13">
              <a:extLst>
                <a:ext uri="{FF2B5EF4-FFF2-40B4-BE49-F238E27FC236}">
                  <a16:creationId xmlns:a16="http://schemas.microsoft.com/office/drawing/2014/main" id="{B6FCD41F-1830-4FD2-8FEE-7B32E7D08193}"/>
                </a:ext>
              </a:extLst>
            </p:cNvPr>
            <p:cNvSpPr/>
            <p:nvPr/>
          </p:nvSpPr>
          <p:spPr>
            <a:xfrm>
              <a:off x="5318213" y="1303104"/>
              <a:ext cx="5561822" cy="1243344"/>
            </a:xfrm>
            <a:prstGeom prst="roundRect">
              <a:avLst>
                <a:gd name="adj" fmla="val 16667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 cm = ? dm</a:t>
              </a:r>
              <a:endParaRPr sz="4400" b="1" dirty="0">
                <a:solidFill>
                  <a:srgbClr val="00206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16239A3-E714-4720-AC9C-74452D97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4246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-0.72292 0.434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146" y="2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0" grpId="0" animBg="1"/>
      <p:bldP spid="10" grpId="1" animBg="1"/>
      <p:bldP spid="11" grpId="0" animBg="1"/>
      <p:bldP spid="11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916831416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1607</TotalTime>
  <Words>414</Words>
  <Application>Microsoft Office PowerPoint</Application>
  <PresentationFormat>Widescreen</PresentationFormat>
  <Paragraphs>110</Paragraphs>
  <Slides>25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Britannic Bold</vt:lpstr>
      <vt:lpstr>Calibri</vt:lpstr>
      <vt:lpstr>HP001 4 hàng</vt:lpstr>
      <vt:lpstr>Tahoma</vt:lpstr>
      <vt:lpstr>Times New Roman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Lê Minh Thông</cp:lastModifiedBy>
  <cp:revision>285</cp:revision>
  <dcterms:created xsi:type="dcterms:W3CDTF">2021-02-20T02:56:00Z</dcterms:created>
  <dcterms:modified xsi:type="dcterms:W3CDTF">2021-09-07T11:26:05Z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