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13716000" cx="24384000"/>
  <p:notesSz cx="6858000" cy="9144000"/>
  <p:embeddedFontLst>
    <p:embeddedFont>
      <p:font typeface="Source Serif Pro"/>
      <p:regular r:id="rId41"/>
      <p:bold r:id="rId42"/>
    </p:embeddedFont>
    <p:embeddedFont>
      <p:font typeface="Playfair Display"/>
      <p:regular r:id="rId43"/>
      <p:bold r:id="rId44"/>
      <p:italic r:id="rId45"/>
      <p:boldItalic r:id="rId46"/>
    </p:embeddedFont>
    <p:embeddedFont>
      <p:font typeface="Helvetica Neue"/>
      <p:regular r:id="rId47"/>
      <p:bold r:id="rId48"/>
      <p:italic r:id="rId49"/>
      <p:boldItalic r:id="rId50"/>
    </p:embeddedFont>
    <p:embeddedFont>
      <p:font typeface="Helvetica Neue Light"/>
      <p:regular r:id="rId51"/>
      <p:bold r:id="rId52"/>
      <p:italic r:id="rId53"/>
      <p:boldItalic r:id="rId54"/>
    </p:embeddedFont>
    <p:embeddedFont>
      <p:font typeface="Gill Sans"/>
      <p:regular r:id="rId55"/>
      <p:bold r:id="rId56"/>
    </p:embeddedFont>
    <p:embeddedFont>
      <p:font typeface="Source Sans Pro"/>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DCB5678B-DDE4-4D51-93A8-0BA524ED0907}">
  <a:tblStyle styleId="{DCB5678B-DDE4-4D51-93A8-0BA524ED0907}" styleName="Table_0">
    <a:wholeTbl>
      <a:tcTxStyle b="off" i="off">
        <a:font>
          <a:latin typeface="Helvetica Neue"/>
          <a:ea typeface="Helvetica Neue"/>
          <a:cs typeface="Helvetica Neue"/>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solidFill>
        </a:fill>
      </a:tcStyle>
    </a:wholeTbl>
    <a:band1H>
      <a:tcTxStyle/>
    </a:band1H>
    <a:band2H>
      <a:tcTxStyle b="off" i="off"/>
      <a:tcStyle>
        <a:fill>
          <a:solidFill>
            <a:srgbClr val="E3E5E8"/>
          </a:solidFill>
        </a:fill>
      </a:tcStyle>
    </a:band2H>
    <a:band1V>
      <a:tcTxStyle/>
    </a:band1V>
    <a:band2V>
      <a:tcTxStyle/>
    </a:band2V>
    <a:lastCol>
      <a:tcTxStyle/>
    </a:lastCol>
    <a:firstCol>
      <a:tcTxStyle b="on" i="off">
        <a:font>
          <a:latin typeface="Helvetica Neue"/>
          <a:ea typeface="Helvetica Neue"/>
          <a:cs typeface="Helvetica Neue"/>
        </a:font>
        <a:srgbClr val="FFFFFF"/>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0076B9"/>
          </a:solidFill>
        </a:fill>
      </a:tcStyle>
    </a:firstCol>
    <a:lastRow>
      <a:tcTxStyle b="off" i="off">
        <a:font>
          <a:latin typeface="Helvetica Neue"/>
          <a:ea typeface="Helvetica Neue"/>
          <a:cs typeface="Helvetica Neue"/>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3797C6"/>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solidFill>
        </a:fill>
      </a:tcStyle>
    </a:lastRow>
    <a:seCell>
      <a:tcTxStyle/>
    </a:seCell>
    <a:swCell>
      <a:tcTxStyle/>
    </a:swCell>
    <a:firstRow>
      <a:tcTxStyle b="on" i="off">
        <a:font>
          <a:latin typeface="Helvetica Neue"/>
          <a:ea typeface="Helvetica Neue"/>
          <a:cs typeface="Helvetica Neue"/>
        </a:font>
        <a:srgbClr val="FFFFFF"/>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004C7F"/>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SourceSerifPro-bold.fntdata"/><Relationship Id="rId41" Type="http://schemas.openxmlformats.org/officeDocument/2006/relationships/font" Target="fonts/SourceSerifPro-regular.fntdata"/><Relationship Id="rId44" Type="http://schemas.openxmlformats.org/officeDocument/2006/relationships/font" Target="fonts/PlayfairDisplay-bold.fntdata"/><Relationship Id="rId43" Type="http://schemas.openxmlformats.org/officeDocument/2006/relationships/font" Target="fonts/PlayfairDisplay-regular.fntdata"/><Relationship Id="rId46" Type="http://schemas.openxmlformats.org/officeDocument/2006/relationships/font" Target="fonts/PlayfairDisplay-boldItalic.fntdata"/><Relationship Id="rId45" Type="http://schemas.openxmlformats.org/officeDocument/2006/relationships/font" Target="fonts/PlayfairDisplay-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HelveticaNeue-bold.fntdata"/><Relationship Id="rId47" Type="http://schemas.openxmlformats.org/officeDocument/2006/relationships/font" Target="fonts/HelveticaNeue-regular.fntdata"/><Relationship Id="rId49" Type="http://schemas.openxmlformats.org/officeDocument/2006/relationships/font" Target="fonts/HelveticaNeue-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SourceSansPro-bold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HelveticaNeueLight-regular.fntdata"/><Relationship Id="rId50" Type="http://schemas.openxmlformats.org/officeDocument/2006/relationships/font" Target="fonts/HelveticaNeue-boldItalic.fntdata"/><Relationship Id="rId53" Type="http://schemas.openxmlformats.org/officeDocument/2006/relationships/font" Target="fonts/HelveticaNeueLight-italic.fntdata"/><Relationship Id="rId52" Type="http://schemas.openxmlformats.org/officeDocument/2006/relationships/font" Target="fonts/HelveticaNeueLight-bold.fntdata"/><Relationship Id="rId11" Type="http://schemas.openxmlformats.org/officeDocument/2006/relationships/slide" Target="slides/slide6.xml"/><Relationship Id="rId55" Type="http://schemas.openxmlformats.org/officeDocument/2006/relationships/font" Target="fonts/GillSans-regular.fntdata"/><Relationship Id="rId10" Type="http://schemas.openxmlformats.org/officeDocument/2006/relationships/slide" Target="slides/slide5.xml"/><Relationship Id="rId54" Type="http://schemas.openxmlformats.org/officeDocument/2006/relationships/font" Target="fonts/HelveticaNeueLight-boldItalic.fntdata"/><Relationship Id="rId13" Type="http://schemas.openxmlformats.org/officeDocument/2006/relationships/slide" Target="slides/slide8.xml"/><Relationship Id="rId57" Type="http://schemas.openxmlformats.org/officeDocument/2006/relationships/font" Target="fonts/SourceSansPro-regular.fntdata"/><Relationship Id="rId12" Type="http://schemas.openxmlformats.org/officeDocument/2006/relationships/slide" Target="slides/slide7.xml"/><Relationship Id="rId56" Type="http://schemas.openxmlformats.org/officeDocument/2006/relationships/font" Target="fonts/GillSans-bold.fntdata"/><Relationship Id="rId15" Type="http://schemas.openxmlformats.org/officeDocument/2006/relationships/slide" Target="slides/slide10.xml"/><Relationship Id="rId59" Type="http://schemas.openxmlformats.org/officeDocument/2006/relationships/font" Target="fonts/SourceSansPro-italic.fntdata"/><Relationship Id="rId14" Type="http://schemas.openxmlformats.org/officeDocument/2006/relationships/slide" Target="slides/slide9.xml"/><Relationship Id="rId58" Type="http://schemas.openxmlformats.org/officeDocument/2006/relationships/font" Target="fonts/SourceSansPro-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Google Shape;388;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7" name="Shape 417"/>
        <p:cNvGrpSpPr/>
        <p:nvPr/>
      </p:nvGrpSpPr>
      <p:grpSpPr>
        <a:xfrm>
          <a:off x="0" y="0"/>
          <a:ext cx="0" cy="0"/>
          <a:chOff x="0" y="0"/>
          <a:chExt cx="0" cy="0"/>
        </a:xfrm>
      </p:grpSpPr>
      <p:sp>
        <p:nvSpPr>
          <p:cNvPr id="418" name="Google Shape;418;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4" name="Shape 424"/>
        <p:cNvGrpSpPr/>
        <p:nvPr/>
      </p:nvGrpSpPr>
      <p:grpSpPr>
        <a:xfrm>
          <a:off x="0" y="0"/>
          <a:ext cx="0" cy="0"/>
          <a:chOff x="0" y="0"/>
          <a:chExt cx="0" cy="0"/>
        </a:xfrm>
      </p:grpSpPr>
      <p:sp>
        <p:nvSpPr>
          <p:cNvPr id="425" name="Google Shape;425;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Google Shape;446;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1" name="Shape 461"/>
        <p:cNvGrpSpPr/>
        <p:nvPr/>
      </p:nvGrpSpPr>
      <p:grpSpPr>
        <a:xfrm>
          <a:off x="0" y="0"/>
          <a:ext cx="0" cy="0"/>
          <a:chOff x="0" y="0"/>
          <a:chExt cx="0" cy="0"/>
        </a:xfrm>
      </p:grpSpPr>
      <p:sp>
        <p:nvSpPr>
          <p:cNvPr id="462" name="Google Shape;462;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3" name="Google Shape;463;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9" name="Shape 479"/>
        <p:cNvGrpSpPr/>
        <p:nvPr/>
      </p:nvGrpSpPr>
      <p:grpSpPr>
        <a:xfrm>
          <a:off x="0" y="0"/>
          <a:ext cx="0" cy="0"/>
          <a:chOff x="0" y="0"/>
          <a:chExt cx="0" cy="0"/>
        </a:xfrm>
      </p:grpSpPr>
      <p:sp>
        <p:nvSpPr>
          <p:cNvPr id="480" name="Google Shape;480;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1" name="Google Shape;481;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1" name="Shape 501"/>
        <p:cNvGrpSpPr/>
        <p:nvPr/>
      </p:nvGrpSpPr>
      <p:grpSpPr>
        <a:xfrm>
          <a:off x="0" y="0"/>
          <a:ext cx="0" cy="0"/>
          <a:chOff x="0" y="0"/>
          <a:chExt cx="0" cy="0"/>
        </a:xfrm>
      </p:grpSpPr>
      <p:sp>
        <p:nvSpPr>
          <p:cNvPr id="502" name="Google Shape;502;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3" name="Google Shape;503;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7" name="Shape 517"/>
        <p:cNvGrpSpPr/>
        <p:nvPr/>
      </p:nvGrpSpPr>
      <p:grpSpPr>
        <a:xfrm>
          <a:off x="0" y="0"/>
          <a:ext cx="0" cy="0"/>
          <a:chOff x="0" y="0"/>
          <a:chExt cx="0" cy="0"/>
        </a:xfrm>
      </p:grpSpPr>
      <p:sp>
        <p:nvSpPr>
          <p:cNvPr id="518" name="Google Shape;518;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9" name="Google Shape;519;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8" name="Shape 528"/>
        <p:cNvGrpSpPr/>
        <p:nvPr/>
      </p:nvGrpSpPr>
      <p:grpSpPr>
        <a:xfrm>
          <a:off x="0" y="0"/>
          <a:ext cx="0" cy="0"/>
          <a:chOff x="0" y="0"/>
          <a:chExt cx="0" cy="0"/>
        </a:xfrm>
      </p:grpSpPr>
      <p:sp>
        <p:nvSpPr>
          <p:cNvPr id="529" name="Google Shape;529;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0" name="Google Shape;530;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9" name="Shape 559"/>
        <p:cNvGrpSpPr/>
        <p:nvPr/>
      </p:nvGrpSpPr>
      <p:grpSpPr>
        <a:xfrm>
          <a:off x="0" y="0"/>
          <a:ext cx="0" cy="0"/>
          <a:chOff x="0" y="0"/>
          <a:chExt cx="0" cy="0"/>
        </a:xfrm>
      </p:grpSpPr>
      <p:sp>
        <p:nvSpPr>
          <p:cNvPr id="560" name="Google Shape;560;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1" name="Google Shape;561;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9" name="Shape 579"/>
        <p:cNvGrpSpPr/>
        <p:nvPr/>
      </p:nvGrpSpPr>
      <p:grpSpPr>
        <a:xfrm>
          <a:off x="0" y="0"/>
          <a:ext cx="0" cy="0"/>
          <a:chOff x="0" y="0"/>
          <a:chExt cx="0" cy="0"/>
        </a:xfrm>
      </p:grpSpPr>
      <p:sp>
        <p:nvSpPr>
          <p:cNvPr id="580" name="Google Shape;580;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1" name="Google Shape;581;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8" name="Shape 598"/>
        <p:cNvGrpSpPr/>
        <p:nvPr/>
      </p:nvGrpSpPr>
      <p:grpSpPr>
        <a:xfrm>
          <a:off x="0" y="0"/>
          <a:ext cx="0" cy="0"/>
          <a:chOff x="0" y="0"/>
          <a:chExt cx="0" cy="0"/>
        </a:xfrm>
      </p:grpSpPr>
      <p:sp>
        <p:nvSpPr>
          <p:cNvPr id="599" name="Google Shape;599;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0" name="Google Shape;600;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7" name="Shape 607"/>
        <p:cNvGrpSpPr/>
        <p:nvPr/>
      </p:nvGrpSpPr>
      <p:grpSpPr>
        <a:xfrm>
          <a:off x="0" y="0"/>
          <a:ext cx="0" cy="0"/>
          <a:chOff x="0" y="0"/>
          <a:chExt cx="0" cy="0"/>
        </a:xfrm>
      </p:grpSpPr>
      <p:sp>
        <p:nvSpPr>
          <p:cNvPr id="608" name="Google Shape;608;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9" name="Google Shape;609;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9" name="Shape 639"/>
        <p:cNvGrpSpPr/>
        <p:nvPr/>
      </p:nvGrpSpPr>
      <p:grpSpPr>
        <a:xfrm>
          <a:off x="0" y="0"/>
          <a:ext cx="0" cy="0"/>
          <a:chOff x="0" y="0"/>
          <a:chExt cx="0" cy="0"/>
        </a:xfrm>
      </p:grpSpPr>
      <p:sp>
        <p:nvSpPr>
          <p:cNvPr id="640" name="Google Shape;640;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1" name="Google Shape;641;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7" name="Shape 647"/>
        <p:cNvGrpSpPr/>
        <p:nvPr/>
      </p:nvGrpSpPr>
      <p:grpSpPr>
        <a:xfrm>
          <a:off x="0" y="0"/>
          <a:ext cx="0" cy="0"/>
          <a:chOff x="0" y="0"/>
          <a:chExt cx="0" cy="0"/>
        </a:xfrm>
      </p:grpSpPr>
      <p:sp>
        <p:nvSpPr>
          <p:cNvPr id="648" name="Google Shape;648;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9" name="Google Shape;649;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5" name="Shape 655"/>
        <p:cNvGrpSpPr/>
        <p:nvPr/>
      </p:nvGrpSpPr>
      <p:grpSpPr>
        <a:xfrm>
          <a:off x="0" y="0"/>
          <a:ext cx="0" cy="0"/>
          <a:chOff x="0" y="0"/>
          <a:chExt cx="0" cy="0"/>
        </a:xfrm>
      </p:grpSpPr>
      <p:sp>
        <p:nvSpPr>
          <p:cNvPr id="656" name="Google Shape;656;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7" name="Google Shape;657;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0" name="Shape 670"/>
        <p:cNvGrpSpPr/>
        <p:nvPr/>
      </p:nvGrpSpPr>
      <p:grpSpPr>
        <a:xfrm>
          <a:off x="0" y="0"/>
          <a:ext cx="0" cy="0"/>
          <a:chOff x="0" y="0"/>
          <a:chExt cx="0" cy="0"/>
        </a:xfrm>
      </p:grpSpPr>
      <p:sp>
        <p:nvSpPr>
          <p:cNvPr id="671" name="Google Shape;671;p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2" name="Google Shape;672;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1" name="Shape 691"/>
        <p:cNvGrpSpPr/>
        <p:nvPr/>
      </p:nvGrpSpPr>
      <p:grpSpPr>
        <a:xfrm>
          <a:off x="0" y="0"/>
          <a:ext cx="0" cy="0"/>
          <a:chOff x="0" y="0"/>
          <a:chExt cx="0" cy="0"/>
        </a:xfrm>
      </p:grpSpPr>
      <p:sp>
        <p:nvSpPr>
          <p:cNvPr id="692" name="Google Shape;692;p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3" name="Google Shape;693;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3" name="Shape 713"/>
        <p:cNvGrpSpPr/>
        <p:nvPr/>
      </p:nvGrpSpPr>
      <p:grpSpPr>
        <a:xfrm>
          <a:off x="0" y="0"/>
          <a:ext cx="0" cy="0"/>
          <a:chOff x="0" y="0"/>
          <a:chExt cx="0" cy="0"/>
        </a:xfrm>
      </p:grpSpPr>
      <p:sp>
        <p:nvSpPr>
          <p:cNvPr id="714" name="Google Shape;714;p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5" name="Google Shape;715;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 type="tx">
  <p:cSld name="TITLE_AND_BODY">
    <p:spTree>
      <p:nvGrpSpPr>
        <p:cNvPr id="9" name="Shape 9"/>
        <p:cNvGrpSpPr/>
        <p:nvPr/>
      </p:nvGrpSpPr>
      <p:grpSpPr>
        <a:xfrm>
          <a:off x="0" y="0"/>
          <a:ext cx="0" cy="0"/>
          <a:chOff x="0" y="0"/>
          <a:chExt cx="0" cy="0"/>
        </a:xfrm>
      </p:grpSpPr>
      <p:sp>
        <p:nvSpPr>
          <p:cNvPr id="10" name="Google Shape;10;p2"/>
          <p:cNvSpPr/>
          <p:nvPr>
            <p:ph idx="2" type="pic"/>
          </p:nvPr>
        </p:nvSpPr>
        <p:spPr>
          <a:xfrm>
            <a:off x="-1" y="0"/>
            <a:ext cx="24383964" cy="13716004"/>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11" name="Google Shape;11;p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9">
  <p:cSld name="Master 9">
    <p:spTree>
      <p:nvGrpSpPr>
        <p:cNvPr id="39" name="Shape 39"/>
        <p:cNvGrpSpPr/>
        <p:nvPr/>
      </p:nvGrpSpPr>
      <p:grpSpPr>
        <a:xfrm>
          <a:off x="0" y="0"/>
          <a:ext cx="0" cy="0"/>
          <a:chOff x="0" y="0"/>
          <a:chExt cx="0" cy="0"/>
        </a:xfrm>
      </p:grpSpPr>
      <p:sp>
        <p:nvSpPr>
          <p:cNvPr id="40" name="Google Shape;40;p11"/>
          <p:cNvSpPr/>
          <p:nvPr>
            <p:ph idx="2" type="pic"/>
          </p:nvPr>
        </p:nvSpPr>
        <p:spPr>
          <a:xfrm>
            <a:off x="7607300" y="4239097"/>
            <a:ext cx="3810000" cy="381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41" name="Google Shape;41;p11"/>
          <p:cNvSpPr/>
          <p:nvPr>
            <p:ph idx="3" type="pic"/>
          </p:nvPr>
        </p:nvSpPr>
        <p:spPr>
          <a:xfrm>
            <a:off x="18326100" y="4239097"/>
            <a:ext cx="3810000" cy="381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42" name="Google Shape;42;p11"/>
          <p:cNvSpPr/>
          <p:nvPr>
            <p:ph idx="4" type="pic"/>
          </p:nvPr>
        </p:nvSpPr>
        <p:spPr>
          <a:xfrm>
            <a:off x="2247900" y="4239098"/>
            <a:ext cx="3810000" cy="381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43" name="Google Shape;43;p11"/>
          <p:cNvSpPr/>
          <p:nvPr>
            <p:ph idx="5" type="pic"/>
          </p:nvPr>
        </p:nvSpPr>
        <p:spPr>
          <a:xfrm>
            <a:off x="12966700" y="4239097"/>
            <a:ext cx="3810000" cy="381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44" name="Google Shape;44;p1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0">
  <p:cSld name="Master 10">
    <p:spTree>
      <p:nvGrpSpPr>
        <p:cNvPr id="45" name="Shape 45"/>
        <p:cNvGrpSpPr/>
        <p:nvPr/>
      </p:nvGrpSpPr>
      <p:grpSpPr>
        <a:xfrm>
          <a:off x="0" y="0"/>
          <a:ext cx="0" cy="0"/>
          <a:chOff x="0" y="0"/>
          <a:chExt cx="0" cy="0"/>
        </a:xfrm>
      </p:grpSpPr>
      <p:sp>
        <p:nvSpPr>
          <p:cNvPr id="46" name="Google Shape;46;p12"/>
          <p:cNvSpPr/>
          <p:nvPr>
            <p:ph idx="2" type="pic"/>
          </p:nvPr>
        </p:nvSpPr>
        <p:spPr>
          <a:xfrm>
            <a:off x="-1" y="-1"/>
            <a:ext cx="7206047" cy="13716057"/>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47" name="Google Shape;47;p12"/>
          <p:cNvSpPr/>
          <p:nvPr>
            <p:ph idx="3" type="pic"/>
          </p:nvPr>
        </p:nvSpPr>
        <p:spPr>
          <a:xfrm>
            <a:off x="5278834" y="6799334"/>
            <a:ext cx="2540001"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48" name="Google Shape;48;p12"/>
          <p:cNvSpPr/>
          <p:nvPr>
            <p:ph idx="4" type="pic"/>
          </p:nvPr>
        </p:nvSpPr>
        <p:spPr>
          <a:xfrm>
            <a:off x="5278834" y="10177534"/>
            <a:ext cx="2540001"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49" name="Google Shape;49;p12"/>
          <p:cNvSpPr/>
          <p:nvPr>
            <p:ph idx="5" type="pic"/>
          </p:nvPr>
        </p:nvSpPr>
        <p:spPr>
          <a:xfrm>
            <a:off x="5278834" y="3421134"/>
            <a:ext cx="2540001"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50" name="Google Shape;50;p12"/>
          <p:cNvSpPr/>
          <p:nvPr>
            <p:ph idx="6" type="pic"/>
          </p:nvPr>
        </p:nvSpPr>
        <p:spPr>
          <a:xfrm>
            <a:off x="14956234" y="3421134"/>
            <a:ext cx="2540001"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51" name="Google Shape;51;p12"/>
          <p:cNvSpPr/>
          <p:nvPr>
            <p:ph idx="7" type="pic"/>
          </p:nvPr>
        </p:nvSpPr>
        <p:spPr>
          <a:xfrm>
            <a:off x="14956234" y="6799334"/>
            <a:ext cx="2540001"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52" name="Google Shape;52;p12"/>
          <p:cNvSpPr/>
          <p:nvPr>
            <p:ph idx="8" type="pic"/>
          </p:nvPr>
        </p:nvSpPr>
        <p:spPr>
          <a:xfrm>
            <a:off x="14956234" y="10177534"/>
            <a:ext cx="2540001"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53" name="Google Shape;53;p1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1">
  <p:cSld name="Master 11">
    <p:spTree>
      <p:nvGrpSpPr>
        <p:cNvPr id="54" name="Shape 54"/>
        <p:cNvGrpSpPr/>
        <p:nvPr/>
      </p:nvGrpSpPr>
      <p:grpSpPr>
        <a:xfrm>
          <a:off x="0" y="0"/>
          <a:ext cx="0" cy="0"/>
          <a:chOff x="0" y="0"/>
          <a:chExt cx="0" cy="0"/>
        </a:xfrm>
      </p:grpSpPr>
      <p:sp>
        <p:nvSpPr>
          <p:cNvPr id="55" name="Google Shape;55;p13"/>
          <p:cNvSpPr/>
          <p:nvPr>
            <p:ph idx="2" type="pic"/>
          </p:nvPr>
        </p:nvSpPr>
        <p:spPr>
          <a:xfrm>
            <a:off x="4178300" y="3691548"/>
            <a:ext cx="2540000"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56" name="Google Shape;56;p13"/>
          <p:cNvSpPr/>
          <p:nvPr>
            <p:ph idx="3" type="pic"/>
          </p:nvPr>
        </p:nvSpPr>
        <p:spPr>
          <a:xfrm>
            <a:off x="8674100" y="3691548"/>
            <a:ext cx="2540000"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57" name="Google Shape;57;p13"/>
          <p:cNvSpPr/>
          <p:nvPr>
            <p:ph idx="4" type="pic"/>
          </p:nvPr>
        </p:nvSpPr>
        <p:spPr>
          <a:xfrm>
            <a:off x="13169900" y="3691548"/>
            <a:ext cx="2540000"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58" name="Google Shape;58;p13"/>
          <p:cNvSpPr/>
          <p:nvPr>
            <p:ph idx="5" type="pic"/>
          </p:nvPr>
        </p:nvSpPr>
        <p:spPr>
          <a:xfrm>
            <a:off x="17665700" y="3691548"/>
            <a:ext cx="2540000"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59" name="Google Shape;59;p13"/>
          <p:cNvSpPr/>
          <p:nvPr>
            <p:ph idx="6" type="pic"/>
          </p:nvPr>
        </p:nvSpPr>
        <p:spPr>
          <a:xfrm>
            <a:off x="4178299" y="8466748"/>
            <a:ext cx="2540001"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60" name="Google Shape;60;p13"/>
          <p:cNvSpPr/>
          <p:nvPr>
            <p:ph idx="7" type="pic"/>
          </p:nvPr>
        </p:nvSpPr>
        <p:spPr>
          <a:xfrm>
            <a:off x="8674099" y="8466748"/>
            <a:ext cx="2540001"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61" name="Google Shape;61;p13"/>
          <p:cNvSpPr/>
          <p:nvPr>
            <p:ph idx="8" type="pic"/>
          </p:nvPr>
        </p:nvSpPr>
        <p:spPr>
          <a:xfrm>
            <a:off x="13169900" y="8466748"/>
            <a:ext cx="2540000"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62" name="Google Shape;62;p13"/>
          <p:cNvSpPr/>
          <p:nvPr>
            <p:ph idx="9" type="pic"/>
          </p:nvPr>
        </p:nvSpPr>
        <p:spPr>
          <a:xfrm>
            <a:off x="17665700" y="8466748"/>
            <a:ext cx="2540000"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63" name="Google Shape;63;p13"/>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2">
  <p:cSld name="Master 12">
    <p:spTree>
      <p:nvGrpSpPr>
        <p:cNvPr id="64" name="Shape 64"/>
        <p:cNvGrpSpPr/>
        <p:nvPr/>
      </p:nvGrpSpPr>
      <p:grpSpPr>
        <a:xfrm>
          <a:off x="0" y="0"/>
          <a:ext cx="0" cy="0"/>
          <a:chOff x="0" y="0"/>
          <a:chExt cx="0" cy="0"/>
        </a:xfrm>
      </p:grpSpPr>
      <p:sp>
        <p:nvSpPr>
          <p:cNvPr id="65" name="Google Shape;65;p14"/>
          <p:cNvSpPr/>
          <p:nvPr/>
        </p:nvSpPr>
        <p:spPr>
          <a:xfrm>
            <a:off x="0" y="0"/>
            <a:ext cx="24384001" cy="13716000"/>
          </a:xfrm>
          <a:prstGeom prst="rect">
            <a:avLst/>
          </a:prstGeom>
          <a:solidFill>
            <a:srgbClr val="D09E0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6" name="Google Shape;66;p14"/>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3">
  <p:cSld name="Master 13">
    <p:spTree>
      <p:nvGrpSpPr>
        <p:cNvPr id="67" name="Shape 67"/>
        <p:cNvGrpSpPr/>
        <p:nvPr/>
      </p:nvGrpSpPr>
      <p:grpSpPr>
        <a:xfrm>
          <a:off x="0" y="0"/>
          <a:ext cx="0" cy="0"/>
          <a:chOff x="0" y="0"/>
          <a:chExt cx="0" cy="0"/>
        </a:xfrm>
      </p:grpSpPr>
      <p:sp>
        <p:nvSpPr>
          <p:cNvPr id="68" name="Google Shape;68;p15"/>
          <p:cNvSpPr/>
          <p:nvPr>
            <p:ph idx="2" type="pic"/>
          </p:nvPr>
        </p:nvSpPr>
        <p:spPr>
          <a:xfrm>
            <a:off x="-1" y="-1025630"/>
            <a:ext cx="4607210" cy="593125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69" name="Google Shape;69;p15"/>
          <p:cNvSpPr/>
          <p:nvPr>
            <p:ph idx="3" type="pic"/>
          </p:nvPr>
        </p:nvSpPr>
        <p:spPr>
          <a:xfrm>
            <a:off x="4826000" y="-762000"/>
            <a:ext cx="4607209" cy="4371039"/>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70" name="Google Shape;70;p15"/>
          <p:cNvSpPr/>
          <p:nvPr>
            <p:ph idx="4" type="pic"/>
          </p:nvPr>
        </p:nvSpPr>
        <p:spPr>
          <a:xfrm>
            <a:off x="-1" y="5146570"/>
            <a:ext cx="4607210" cy="494729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71" name="Google Shape;71;p15"/>
          <p:cNvSpPr/>
          <p:nvPr>
            <p:ph idx="5" type="pic"/>
          </p:nvPr>
        </p:nvSpPr>
        <p:spPr>
          <a:xfrm>
            <a:off x="4826000" y="3843041"/>
            <a:ext cx="4607209" cy="733450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72" name="Google Shape;72;p15"/>
          <p:cNvSpPr/>
          <p:nvPr>
            <p:ph idx="6" type="pic"/>
          </p:nvPr>
        </p:nvSpPr>
        <p:spPr>
          <a:xfrm>
            <a:off x="4826000" y="11411547"/>
            <a:ext cx="4607209" cy="3660137"/>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73" name="Google Shape;73;p15"/>
          <p:cNvSpPr/>
          <p:nvPr>
            <p:ph idx="7" type="pic"/>
          </p:nvPr>
        </p:nvSpPr>
        <p:spPr>
          <a:xfrm>
            <a:off x="-1" y="10334917"/>
            <a:ext cx="4607210" cy="4473138"/>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74" name="Google Shape;74;p15"/>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4">
  <p:cSld name="Master 14">
    <p:spTree>
      <p:nvGrpSpPr>
        <p:cNvPr id="75" name="Shape 75"/>
        <p:cNvGrpSpPr/>
        <p:nvPr/>
      </p:nvGrpSpPr>
      <p:grpSpPr>
        <a:xfrm>
          <a:off x="0" y="0"/>
          <a:ext cx="0" cy="0"/>
          <a:chOff x="0" y="0"/>
          <a:chExt cx="0" cy="0"/>
        </a:xfrm>
      </p:grpSpPr>
      <p:sp>
        <p:nvSpPr>
          <p:cNvPr id="76" name="Google Shape;76;p16"/>
          <p:cNvSpPr/>
          <p:nvPr>
            <p:ph idx="2" type="pic"/>
          </p:nvPr>
        </p:nvSpPr>
        <p:spPr>
          <a:xfrm>
            <a:off x="9652000" y="8430212"/>
            <a:ext cx="4607209" cy="593125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77" name="Google Shape;77;p16"/>
          <p:cNvSpPr/>
          <p:nvPr>
            <p:ph idx="3" type="pic"/>
          </p:nvPr>
        </p:nvSpPr>
        <p:spPr>
          <a:xfrm>
            <a:off x="9652000" y="3840178"/>
            <a:ext cx="4607209" cy="4371040"/>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78" name="Google Shape;78;p16"/>
          <p:cNvSpPr/>
          <p:nvPr>
            <p:ph idx="4" type="pic"/>
          </p:nvPr>
        </p:nvSpPr>
        <p:spPr>
          <a:xfrm>
            <a:off x="-1" y="3838847"/>
            <a:ext cx="4607210" cy="494729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79" name="Google Shape;79;p16"/>
          <p:cNvSpPr/>
          <p:nvPr>
            <p:ph idx="5" type="pic"/>
          </p:nvPr>
        </p:nvSpPr>
        <p:spPr>
          <a:xfrm>
            <a:off x="4826000" y="3843041"/>
            <a:ext cx="4607209" cy="733450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80" name="Google Shape;80;p16"/>
          <p:cNvSpPr/>
          <p:nvPr>
            <p:ph idx="6" type="pic"/>
          </p:nvPr>
        </p:nvSpPr>
        <p:spPr>
          <a:xfrm>
            <a:off x="4826000" y="11411547"/>
            <a:ext cx="4607209" cy="3660137"/>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81" name="Google Shape;81;p16"/>
          <p:cNvSpPr/>
          <p:nvPr>
            <p:ph idx="7" type="pic"/>
          </p:nvPr>
        </p:nvSpPr>
        <p:spPr>
          <a:xfrm>
            <a:off x="-1" y="9027194"/>
            <a:ext cx="4607210" cy="4463118"/>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82" name="Google Shape;82;p16"/>
          <p:cNvSpPr/>
          <p:nvPr>
            <p:ph idx="8" type="pic"/>
          </p:nvPr>
        </p:nvSpPr>
        <p:spPr>
          <a:xfrm>
            <a:off x="14478000" y="3843041"/>
            <a:ext cx="4607209" cy="5751032"/>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83" name="Google Shape;83;p16"/>
          <p:cNvSpPr/>
          <p:nvPr>
            <p:ph idx="9" type="pic"/>
          </p:nvPr>
        </p:nvSpPr>
        <p:spPr>
          <a:xfrm>
            <a:off x="14478000" y="9804496"/>
            <a:ext cx="4607209" cy="5751033"/>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84" name="Google Shape;84;p16"/>
          <p:cNvSpPr/>
          <p:nvPr>
            <p:ph idx="13" type="pic"/>
          </p:nvPr>
        </p:nvSpPr>
        <p:spPr>
          <a:xfrm>
            <a:off x="19304000" y="7866005"/>
            <a:ext cx="5080157" cy="5931254"/>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85" name="Google Shape;85;p16"/>
          <p:cNvSpPr/>
          <p:nvPr>
            <p:ph idx="14" type="pic"/>
          </p:nvPr>
        </p:nvSpPr>
        <p:spPr>
          <a:xfrm>
            <a:off x="19304000" y="3843041"/>
            <a:ext cx="5080158" cy="3794714"/>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86" name="Google Shape;86;p16"/>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5">
  <p:cSld name="Master 15">
    <p:spTree>
      <p:nvGrpSpPr>
        <p:cNvPr id="87" name="Shape 87"/>
        <p:cNvGrpSpPr/>
        <p:nvPr/>
      </p:nvGrpSpPr>
      <p:grpSpPr>
        <a:xfrm>
          <a:off x="0" y="0"/>
          <a:ext cx="0" cy="0"/>
          <a:chOff x="0" y="0"/>
          <a:chExt cx="0" cy="0"/>
        </a:xfrm>
      </p:grpSpPr>
      <p:sp>
        <p:nvSpPr>
          <p:cNvPr id="88" name="Google Shape;88;p17"/>
          <p:cNvSpPr/>
          <p:nvPr>
            <p:ph idx="2" type="pic"/>
          </p:nvPr>
        </p:nvSpPr>
        <p:spPr>
          <a:xfrm>
            <a:off x="1317426" y="3927370"/>
            <a:ext cx="6915435" cy="494729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89" name="Google Shape;89;p17"/>
          <p:cNvSpPr/>
          <p:nvPr>
            <p:ph idx="3" type="pic"/>
          </p:nvPr>
        </p:nvSpPr>
        <p:spPr>
          <a:xfrm>
            <a:off x="8734226" y="3927370"/>
            <a:ext cx="6915435" cy="494729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90" name="Google Shape;90;p17"/>
          <p:cNvSpPr/>
          <p:nvPr>
            <p:ph idx="4" type="pic"/>
          </p:nvPr>
        </p:nvSpPr>
        <p:spPr>
          <a:xfrm>
            <a:off x="16151027" y="3927370"/>
            <a:ext cx="6915435" cy="494729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91" name="Google Shape;91;p17"/>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6">
  <p:cSld name="Master 16">
    <p:spTree>
      <p:nvGrpSpPr>
        <p:cNvPr id="92" name="Shape 92"/>
        <p:cNvGrpSpPr/>
        <p:nvPr/>
      </p:nvGrpSpPr>
      <p:grpSpPr>
        <a:xfrm>
          <a:off x="0" y="0"/>
          <a:ext cx="0" cy="0"/>
          <a:chOff x="0" y="0"/>
          <a:chExt cx="0" cy="0"/>
        </a:xfrm>
      </p:grpSpPr>
      <p:sp>
        <p:nvSpPr>
          <p:cNvPr id="93" name="Google Shape;93;p18"/>
          <p:cNvSpPr/>
          <p:nvPr>
            <p:ph idx="2" type="pic"/>
          </p:nvPr>
        </p:nvSpPr>
        <p:spPr>
          <a:xfrm>
            <a:off x="7298531" y="0"/>
            <a:ext cx="8540178" cy="4572000"/>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94" name="Google Shape;94;p18"/>
          <p:cNvSpPr/>
          <p:nvPr>
            <p:ph idx="3" type="pic"/>
          </p:nvPr>
        </p:nvSpPr>
        <p:spPr>
          <a:xfrm>
            <a:off x="15843645" y="4572000"/>
            <a:ext cx="8540179" cy="4572000"/>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95" name="Google Shape;95;p18"/>
          <p:cNvSpPr/>
          <p:nvPr>
            <p:ph idx="4" type="pic"/>
          </p:nvPr>
        </p:nvSpPr>
        <p:spPr>
          <a:xfrm>
            <a:off x="7298531" y="9144000"/>
            <a:ext cx="8540178" cy="4572000"/>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96" name="Google Shape;96;p18"/>
          <p:cNvSpPr/>
          <p:nvPr/>
        </p:nvSpPr>
        <p:spPr>
          <a:xfrm>
            <a:off x="15844006" y="0"/>
            <a:ext cx="8539994" cy="4572000"/>
          </a:xfrm>
          <a:prstGeom prst="rect">
            <a:avLst/>
          </a:prstGeom>
          <a:solidFill>
            <a:srgbClr val="D09E0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7" name="Google Shape;97;p18"/>
          <p:cNvSpPr/>
          <p:nvPr/>
        </p:nvSpPr>
        <p:spPr>
          <a:xfrm>
            <a:off x="7298531" y="4572000"/>
            <a:ext cx="8539994" cy="4572000"/>
          </a:xfrm>
          <a:prstGeom prst="rect">
            <a:avLst/>
          </a:prstGeom>
          <a:solidFill>
            <a:srgbClr val="D09E0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8" name="Google Shape;98;p18"/>
          <p:cNvSpPr/>
          <p:nvPr/>
        </p:nvSpPr>
        <p:spPr>
          <a:xfrm>
            <a:off x="15844006" y="9144000"/>
            <a:ext cx="8539994" cy="4572000"/>
          </a:xfrm>
          <a:prstGeom prst="rect">
            <a:avLst/>
          </a:prstGeom>
          <a:solidFill>
            <a:srgbClr val="D09E0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9" name="Google Shape;99;p18"/>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7">
  <p:cSld name="Master 17">
    <p:spTree>
      <p:nvGrpSpPr>
        <p:cNvPr id="100" name="Shape 100"/>
        <p:cNvGrpSpPr/>
        <p:nvPr/>
      </p:nvGrpSpPr>
      <p:grpSpPr>
        <a:xfrm>
          <a:off x="0" y="0"/>
          <a:ext cx="0" cy="0"/>
          <a:chOff x="0" y="0"/>
          <a:chExt cx="0" cy="0"/>
        </a:xfrm>
      </p:grpSpPr>
      <p:sp>
        <p:nvSpPr>
          <p:cNvPr id="101" name="Google Shape;101;p19"/>
          <p:cNvSpPr/>
          <p:nvPr>
            <p:ph idx="2" type="pic"/>
          </p:nvPr>
        </p:nvSpPr>
        <p:spPr>
          <a:xfrm>
            <a:off x="12192000" y="-1"/>
            <a:ext cx="12192000" cy="13716057"/>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102" name="Google Shape;102;p19"/>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8">
  <p:cSld name="Master 18">
    <p:spTree>
      <p:nvGrpSpPr>
        <p:cNvPr id="103" name="Shape 103"/>
        <p:cNvGrpSpPr/>
        <p:nvPr/>
      </p:nvGrpSpPr>
      <p:grpSpPr>
        <a:xfrm>
          <a:off x="0" y="0"/>
          <a:ext cx="0" cy="0"/>
          <a:chOff x="0" y="0"/>
          <a:chExt cx="0" cy="0"/>
        </a:xfrm>
      </p:grpSpPr>
      <p:sp>
        <p:nvSpPr>
          <p:cNvPr id="104" name="Google Shape;104;p20"/>
          <p:cNvSpPr/>
          <p:nvPr>
            <p:ph idx="2" type="pic"/>
          </p:nvPr>
        </p:nvSpPr>
        <p:spPr>
          <a:xfrm>
            <a:off x="0" y="-1"/>
            <a:ext cx="24384101" cy="8707297"/>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105" name="Google Shape;105;p20"/>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
  <p:cSld name="Master 2">
    <p:spTree>
      <p:nvGrpSpPr>
        <p:cNvPr id="12" name="Shape 12"/>
        <p:cNvGrpSpPr/>
        <p:nvPr/>
      </p:nvGrpSpPr>
      <p:grpSpPr>
        <a:xfrm>
          <a:off x="0" y="0"/>
          <a:ext cx="0" cy="0"/>
          <a:chOff x="0" y="0"/>
          <a:chExt cx="0" cy="0"/>
        </a:xfrm>
      </p:grpSpPr>
      <p:sp>
        <p:nvSpPr>
          <p:cNvPr id="13" name="Google Shape;13;p3"/>
          <p:cNvSpPr/>
          <p:nvPr/>
        </p:nvSpPr>
        <p:spPr>
          <a:xfrm>
            <a:off x="7238673" y="2668920"/>
            <a:ext cx="13892635" cy="8378160"/>
          </a:xfrm>
          <a:prstGeom prst="rect">
            <a:avLst/>
          </a:prstGeom>
          <a:solidFill>
            <a:srgbClr val="D09E0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4" name="Google Shape;14;p3"/>
          <p:cNvSpPr/>
          <p:nvPr/>
        </p:nvSpPr>
        <p:spPr>
          <a:xfrm>
            <a:off x="20987836" y="3158053"/>
            <a:ext cx="322640" cy="7399895"/>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5" name="Google Shape;15;p3"/>
          <p:cNvSpPr/>
          <p:nvPr>
            <p:ph idx="2" type="pic"/>
          </p:nvPr>
        </p:nvSpPr>
        <p:spPr>
          <a:xfrm>
            <a:off x="3073524" y="1047551"/>
            <a:ext cx="6509165" cy="11620762"/>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16" name="Google Shape;16;p3"/>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9">
  <p:cSld name="Master 19">
    <p:spTree>
      <p:nvGrpSpPr>
        <p:cNvPr id="106" name="Shape 106"/>
        <p:cNvGrpSpPr/>
        <p:nvPr/>
      </p:nvGrpSpPr>
      <p:grpSpPr>
        <a:xfrm>
          <a:off x="0" y="0"/>
          <a:ext cx="0" cy="0"/>
          <a:chOff x="0" y="0"/>
          <a:chExt cx="0" cy="0"/>
        </a:xfrm>
      </p:grpSpPr>
      <p:sp>
        <p:nvSpPr>
          <p:cNvPr id="107" name="Google Shape;107;p21"/>
          <p:cNvSpPr/>
          <p:nvPr/>
        </p:nvSpPr>
        <p:spPr>
          <a:xfrm>
            <a:off x="16140794" y="1505272"/>
            <a:ext cx="7616179" cy="10705456"/>
          </a:xfrm>
          <a:prstGeom prst="rect">
            <a:avLst/>
          </a:prstGeom>
          <a:solidFill>
            <a:srgbClr val="D09E00">
              <a:alpha val="8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8" name="Google Shape;108;p21"/>
          <p:cNvSpPr/>
          <p:nvPr/>
        </p:nvSpPr>
        <p:spPr>
          <a:xfrm>
            <a:off x="16030230" y="1975101"/>
            <a:ext cx="291882" cy="9765797"/>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9" name="Google Shape;109;p2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0">
  <p:cSld name="Master 20">
    <p:spTree>
      <p:nvGrpSpPr>
        <p:cNvPr id="110" name="Shape 110"/>
        <p:cNvGrpSpPr/>
        <p:nvPr/>
      </p:nvGrpSpPr>
      <p:grpSpPr>
        <a:xfrm>
          <a:off x="0" y="0"/>
          <a:ext cx="0" cy="0"/>
          <a:chOff x="0" y="0"/>
          <a:chExt cx="0" cy="0"/>
        </a:xfrm>
      </p:grpSpPr>
      <p:sp>
        <p:nvSpPr>
          <p:cNvPr id="111" name="Google Shape;111;p22"/>
          <p:cNvSpPr/>
          <p:nvPr>
            <p:ph idx="2" type="pic"/>
          </p:nvPr>
        </p:nvSpPr>
        <p:spPr>
          <a:xfrm>
            <a:off x="12431993" y="3484705"/>
            <a:ext cx="10429045" cy="7038283"/>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112" name="Google Shape;112;p2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3">
  <p:cSld name="Master 3">
    <p:spTree>
      <p:nvGrpSpPr>
        <p:cNvPr id="17" name="Shape 17"/>
        <p:cNvGrpSpPr/>
        <p:nvPr/>
      </p:nvGrpSpPr>
      <p:grpSpPr>
        <a:xfrm>
          <a:off x="0" y="0"/>
          <a:ext cx="0" cy="0"/>
          <a:chOff x="0" y="0"/>
          <a:chExt cx="0" cy="0"/>
        </a:xfrm>
      </p:grpSpPr>
      <p:sp>
        <p:nvSpPr>
          <p:cNvPr id="18" name="Google Shape;18;p4"/>
          <p:cNvSpPr/>
          <p:nvPr>
            <p:ph idx="2" type="pic"/>
          </p:nvPr>
        </p:nvSpPr>
        <p:spPr>
          <a:xfrm>
            <a:off x="-1" y="0"/>
            <a:ext cx="24383998" cy="6382047"/>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19" name="Google Shape;19;p4"/>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4">
  <p:cSld name="Master 4">
    <p:spTree>
      <p:nvGrpSpPr>
        <p:cNvPr id="20" name="Shape 20"/>
        <p:cNvGrpSpPr/>
        <p:nvPr/>
      </p:nvGrpSpPr>
      <p:grpSpPr>
        <a:xfrm>
          <a:off x="0" y="0"/>
          <a:ext cx="0" cy="0"/>
          <a:chOff x="0" y="0"/>
          <a:chExt cx="0" cy="0"/>
        </a:xfrm>
      </p:grpSpPr>
      <p:sp>
        <p:nvSpPr>
          <p:cNvPr id="21" name="Google Shape;21;p5"/>
          <p:cNvSpPr/>
          <p:nvPr>
            <p:ph idx="2" type="pic"/>
          </p:nvPr>
        </p:nvSpPr>
        <p:spPr>
          <a:xfrm>
            <a:off x="-1" y="4191000"/>
            <a:ext cx="24383998" cy="5473699"/>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22" name="Google Shape;22;p5"/>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5">
  <p:cSld name="Master 5">
    <p:spTree>
      <p:nvGrpSpPr>
        <p:cNvPr id="23" name="Shape 23"/>
        <p:cNvGrpSpPr/>
        <p:nvPr/>
      </p:nvGrpSpPr>
      <p:grpSpPr>
        <a:xfrm>
          <a:off x="0" y="0"/>
          <a:ext cx="0" cy="0"/>
          <a:chOff x="0" y="0"/>
          <a:chExt cx="0" cy="0"/>
        </a:xfrm>
      </p:grpSpPr>
      <p:sp>
        <p:nvSpPr>
          <p:cNvPr id="24" name="Google Shape;24;p6"/>
          <p:cNvSpPr/>
          <p:nvPr>
            <p:ph idx="2" type="pic"/>
          </p:nvPr>
        </p:nvSpPr>
        <p:spPr>
          <a:xfrm>
            <a:off x="0" y="7756921"/>
            <a:ext cx="24383898" cy="5959177"/>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25" name="Google Shape;25;p6"/>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6">
  <p:cSld name="Master 6">
    <p:spTree>
      <p:nvGrpSpPr>
        <p:cNvPr id="26" name="Shape 26"/>
        <p:cNvGrpSpPr/>
        <p:nvPr/>
      </p:nvGrpSpPr>
      <p:grpSpPr>
        <a:xfrm>
          <a:off x="0" y="0"/>
          <a:ext cx="0" cy="0"/>
          <a:chOff x="0" y="0"/>
          <a:chExt cx="0" cy="0"/>
        </a:xfrm>
      </p:grpSpPr>
      <p:sp>
        <p:nvSpPr>
          <p:cNvPr id="27" name="Google Shape;27;p7"/>
          <p:cNvSpPr/>
          <p:nvPr>
            <p:ph idx="2" type="pic"/>
          </p:nvPr>
        </p:nvSpPr>
        <p:spPr>
          <a:xfrm>
            <a:off x="-1" y="97"/>
            <a:ext cx="11906720" cy="13716002"/>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28" name="Google Shape;28;p7"/>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7">
  <p:cSld name="Master 7">
    <p:spTree>
      <p:nvGrpSpPr>
        <p:cNvPr id="29" name="Shape 29"/>
        <p:cNvGrpSpPr/>
        <p:nvPr/>
      </p:nvGrpSpPr>
      <p:grpSpPr>
        <a:xfrm>
          <a:off x="0" y="0"/>
          <a:ext cx="0" cy="0"/>
          <a:chOff x="0" y="0"/>
          <a:chExt cx="0" cy="0"/>
        </a:xfrm>
      </p:grpSpPr>
      <p:sp>
        <p:nvSpPr>
          <p:cNvPr id="30" name="Google Shape;30;p8"/>
          <p:cNvSpPr/>
          <p:nvPr/>
        </p:nvSpPr>
        <p:spPr>
          <a:xfrm>
            <a:off x="0" y="-1"/>
            <a:ext cx="10517476" cy="13716002"/>
          </a:xfrm>
          <a:prstGeom prst="rect">
            <a:avLst/>
          </a:prstGeom>
          <a:solidFill>
            <a:srgbClr val="D09E0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 name="Google Shape;31;p8"/>
          <p:cNvSpPr/>
          <p:nvPr/>
        </p:nvSpPr>
        <p:spPr>
          <a:xfrm>
            <a:off x="10357594" y="744308"/>
            <a:ext cx="329585" cy="12227383"/>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 name="Google Shape;32;p8"/>
          <p:cNvSpPr/>
          <p:nvPr>
            <p:ph idx="2" type="pic"/>
          </p:nvPr>
        </p:nvSpPr>
        <p:spPr>
          <a:xfrm>
            <a:off x="4195252" y="1320998"/>
            <a:ext cx="8219665" cy="1107386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33" name="Google Shape;33;p8"/>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34" name="Shape 34"/>
        <p:cNvGrpSpPr/>
        <p:nvPr/>
      </p:nvGrpSpPr>
      <p:grpSpPr>
        <a:xfrm>
          <a:off x="0" y="0"/>
          <a:ext cx="0" cy="0"/>
          <a:chOff x="0" y="0"/>
          <a:chExt cx="0" cy="0"/>
        </a:xfrm>
      </p:grpSpPr>
      <p:sp>
        <p:nvSpPr>
          <p:cNvPr id="35" name="Google Shape;35;p9"/>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8">
  <p:cSld name="Master 8">
    <p:spTree>
      <p:nvGrpSpPr>
        <p:cNvPr id="36" name="Shape 36"/>
        <p:cNvGrpSpPr/>
        <p:nvPr/>
      </p:nvGrpSpPr>
      <p:grpSpPr>
        <a:xfrm>
          <a:off x="0" y="0"/>
          <a:ext cx="0" cy="0"/>
          <a:chOff x="0" y="0"/>
          <a:chExt cx="0" cy="0"/>
        </a:xfrm>
      </p:grpSpPr>
      <p:sp>
        <p:nvSpPr>
          <p:cNvPr id="37" name="Google Shape;37;p10"/>
          <p:cNvSpPr/>
          <p:nvPr>
            <p:ph idx="2" type="pic"/>
          </p:nvPr>
        </p:nvSpPr>
        <p:spPr>
          <a:xfrm>
            <a:off x="-1" y="0"/>
            <a:ext cx="8219666" cy="13716056"/>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38" name="Google Shape;38;p10"/>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899456" y="4115469"/>
            <a:ext cx="6585088" cy="1280853"/>
          </a:xfrm>
          <a:prstGeom prst="rect">
            <a:avLst/>
          </a:prstGeom>
          <a:noFill/>
          <a:ln>
            <a:noFill/>
          </a:ln>
        </p:spPr>
        <p:txBody>
          <a:bodyPr anchorCtr="0" anchor="ctr" bIns="30125" lIns="30125" spcFirstLastPara="1" rIns="30125" wrap="square" tIns="30125"/>
          <a:lstStyle>
            <a:lvl1pPr lvl="0"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1pPr>
            <a:lvl2pPr lvl="1"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2pPr>
            <a:lvl3pPr lvl="2"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3pPr>
            <a:lvl4pPr lvl="3"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4pPr>
            <a:lvl5pPr lvl="4"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5pPr>
            <a:lvl6pPr lvl="5"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6pPr>
            <a:lvl7pPr lvl="6"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7pPr>
            <a:lvl8pPr lvl="7"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8pPr>
            <a:lvl9pPr lvl="8"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9pPr>
          </a:lstStyle>
          <a:p/>
        </p:txBody>
      </p:sp>
      <p:sp>
        <p:nvSpPr>
          <p:cNvPr id="7" name="Google Shape;7;p1"/>
          <p:cNvSpPr txBox="1"/>
          <p:nvPr>
            <p:ph idx="1" type="body"/>
          </p:nvPr>
        </p:nvSpPr>
        <p:spPr>
          <a:xfrm>
            <a:off x="8899456" y="5501803"/>
            <a:ext cx="6585088" cy="3729542"/>
          </a:xfrm>
          <a:prstGeom prst="rect">
            <a:avLst/>
          </a:prstGeom>
          <a:noFill/>
          <a:ln>
            <a:noFill/>
          </a:ln>
        </p:spPr>
        <p:txBody>
          <a:bodyPr anchorCtr="0" anchor="ctr" bIns="30125" lIns="30125" spcFirstLastPara="1" rIns="30125" wrap="square" tIns="30125"/>
          <a:lstStyle>
            <a:lvl1pPr indent="-375920" lvl="0" marL="4572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indent="-375919" lvl="1" marL="9144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indent="-375919" lvl="2" marL="13716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indent="-375919" lvl="3" marL="18288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indent="-375920" lvl="4" marL="22860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indent="-375920" lvl="5" marL="27432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indent="-375920" lvl="6" marL="32004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indent="-375920" lvl="7" marL="36576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indent="-375920" lvl="8" marL="41148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8" name="Google Shape;8;p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2.png"/><Relationship Id="rId7"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8.xml"/><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pic>
        <p:nvPicPr>
          <p:cNvPr descr="Image" id="117" name="Google Shape;117;p23"/>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118" name="Google Shape;118;p23"/>
          <p:cNvSpPr txBox="1"/>
          <p:nvPr>
            <p:ph idx="4294967295" type="title"/>
          </p:nvPr>
        </p:nvSpPr>
        <p:spPr>
          <a:xfrm>
            <a:off x="9087816" y="5645740"/>
            <a:ext cx="6208368" cy="2424520"/>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313232"/>
              </a:buClr>
              <a:buSzPts val="14000"/>
              <a:buFont typeface="Source Sans Pro"/>
              <a:buNone/>
            </a:pPr>
            <a:r>
              <a:rPr lang="en-US" sz="14000"/>
              <a:t>Learner</a:t>
            </a:r>
            <a:endParaRPr/>
          </a:p>
        </p:txBody>
      </p:sp>
      <p:sp>
        <p:nvSpPr>
          <p:cNvPr id="119" name="Google Shape;119;p23"/>
          <p:cNvSpPr txBox="1"/>
          <p:nvPr>
            <p:ph idx="4294967295" type="body"/>
          </p:nvPr>
        </p:nvSpPr>
        <p:spPr>
          <a:xfrm>
            <a:off x="6170507" y="11787575"/>
            <a:ext cx="12042985" cy="1019418"/>
          </a:xfrm>
          <a:prstGeom prst="rect">
            <a:avLst/>
          </a:prstGeom>
          <a:noFill/>
          <a:ln>
            <a:noFill/>
          </a:ln>
        </p:spPr>
        <p:txBody>
          <a:bodyPr anchorCtr="0" anchor="t" bIns="30125" lIns="30125" spcFirstLastPara="1" rIns="30125" wrap="square" tIns="30125">
            <a:noAutofit/>
          </a:bodyPr>
          <a:lstStyle/>
          <a:p>
            <a:pPr indent="0" lvl="3" marL="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grpSp>
        <p:nvGrpSpPr>
          <p:cNvPr id="120" name="Google Shape;120;p23"/>
          <p:cNvGrpSpPr/>
          <p:nvPr/>
        </p:nvGrpSpPr>
        <p:grpSpPr>
          <a:xfrm>
            <a:off x="15188741" y="6168430"/>
            <a:ext cx="943466" cy="582745"/>
            <a:chOff x="0" y="-1"/>
            <a:chExt cx="943465" cy="582744"/>
          </a:xfrm>
        </p:grpSpPr>
        <p:sp>
          <p:nvSpPr>
            <p:cNvPr id="121" name="Google Shape;121;p23"/>
            <p:cNvSpPr/>
            <p:nvPr/>
          </p:nvSpPr>
          <p:spPr>
            <a:xfrm>
              <a:off x="0" y="-1"/>
              <a:ext cx="943465" cy="582744"/>
            </a:xfrm>
            <a:custGeom>
              <a:rect b="b" l="l" r="r" t="t"/>
              <a:pathLst>
                <a:path extrusionOk="0" h="21581" w="21599">
                  <a:moveTo>
                    <a:pt x="21599" y="15667"/>
                  </a:moveTo>
                  <a:cubicBezTo>
                    <a:pt x="21599" y="15145"/>
                    <a:pt x="21409" y="14710"/>
                    <a:pt x="21139" y="14494"/>
                  </a:cubicBezTo>
                  <a:lnTo>
                    <a:pt x="21139" y="6408"/>
                  </a:lnTo>
                  <a:cubicBezTo>
                    <a:pt x="21201" y="6370"/>
                    <a:pt x="21239" y="6277"/>
                    <a:pt x="21238" y="6173"/>
                  </a:cubicBezTo>
                  <a:cubicBezTo>
                    <a:pt x="21238" y="6068"/>
                    <a:pt x="21196" y="5976"/>
                    <a:pt x="21137" y="5942"/>
                  </a:cubicBezTo>
                  <a:lnTo>
                    <a:pt x="10823" y="57"/>
                  </a:lnTo>
                  <a:cubicBezTo>
                    <a:pt x="10691" y="-19"/>
                    <a:pt x="10547" y="-19"/>
                    <a:pt x="10414" y="57"/>
                  </a:cubicBezTo>
                  <a:lnTo>
                    <a:pt x="102" y="5943"/>
                  </a:lnTo>
                  <a:cubicBezTo>
                    <a:pt x="41" y="5977"/>
                    <a:pt x="0" y="6069"/>
                    <a:pt x="0" y="6174"/>
                  </a:cubicBezTo>
                  <a:cubicBezTo>
                    <a:pt x="-1" y="6278"/>
                    <a:pt x="38" y="6372"/>
                    <a:pt x="98" y="6409"/>
                  </a:cubicBezTo>
                  <a:lnTo>
                    <a:pt x="10396" y="12893"/>
                  </a:lnTo>
                  <a:cubicBezTo>
                    <a:pt x="10539" y="12982"/>
                    <a:pt x="10698" y="12982"/>
                    <a:pt x="10841" y="12893"/>
                  </a:cubicBezTo>
                  <a:lnTo>
                    <a:pt x="20428" y="6853"/>
                  </a:lnTo>
                  <a:lnTo>
                    <a:pt x="20428" y="14493"/>
                  </a:lnTo>
                  <a:cubicBezTo>
                    <a:pt x="20159" y="14708"/>
                    <a:pt x="19969" y="15146"/>
                    <a:pt x="19969" y="15664"/>
                  </a:cubicBezTo>
                  <a:cubicBezTo>
                    <a:pt x="19969" y="16205"/>
                    <a:pt x="20173" y="16675"/>
                    <a:pt x="20465" y="16876"/>
                  </a:cubicBezTo>
                  <a:cubicBezTo>
                    <a:pt x="20173" y="17808"/>
                    <a:pt x="19969" y="19719"/>
                    <a:pt x="19969" y="20265"/>
                  </a:cubicBezTo>
                  <a:cubicBezTo>
                    <a:pt x="19969" y="20992"/>
                    <a:pt x="20334" y="21581"/>
                    <a:pt x="20784" y="21581"/>
                  </a:cubicBezTo>
                  <a:cubicBezTo>
                    <a:pt x="21233" y="21581"/>
                    <a:pt x="21598" y="20992"/>
                    <a:pt x="21598" y="20265"/>
                  </a:cubicBezTo>
                  <a:cubicBezTo>
                    <a:pt x="21598" y="19719"/>
                    <a:pt x="21393" y="17808"/>
                    <a:pt x="21102" y="16876"/>
                  </a:cubicBezTo>
                  <a:cubicBezTo>
                    <a:pt x="21394" y="16677"/>
                    <a:pt x="21599" y="16208"/>
                    <a:pt x="21599" y="15667"/>
                  </a:cubicBezTo>
                  <a:close/>
                </a:path>
              </a:pathLst>
            </a:custGeom>
            <a:solidFill>
              <a:srgbClr val="D09E00"/>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2" name="Google Shape;122;p23"/>
            <p:cNvSpPr/>
            <p:nvPr/>
          </p:nvSpPr>
          <p:spPr>
            <a:xfrm>
              <a:off x="148479" y="267261"/>
              <a:ext cx="637361" cy="293960"/>
            </a:xfrm>
            <a:custGeom>
              <a:rect b="b" l="l" r="r" t="t"/>
              <a:pathLst>
                <a:path extrusionOk="0" h="21600" w="21600">
                  <a:moveTo>
                    <a:pt x="0" y="0"/>
                  </a:moveTo>
                  <a:cubicBezTo>
                    <a:pt x="1" y="3701"/>
                    <a:pt x="2" y="8056"/>
                    <a:pt x="2" y="8748"/>
                  </a:cubicBezTo>
                  <a:cubicBezTo>
                    <a:pt x="2" y="15639"/>
                    <a:pt x="4785" y="21249"/>
                    <a:pt x="10801" y="21600"/>
                  </a:cubicBezTo>
                  <a:cubicBezTo>
                    <a:pt x="16815" y="21249"/>
                    <a:pt x="21598" y="15645"/>
                    <a:pt x="21598" y="8748"/>
                  </a:cubicBezTo>
                  <a:cubicBezTo>
                    <a:pt x="21598" y="8060"/>
                    <a:pt x="21598" y="3703"/>
                    <a:pt x="21600" y="0"/>
                  </a:cubicBezTo>
                  <a:lnTo>
                    <a:pt x="11128" y="8839"/>
                  </a:lnTo>
                  <a:cubicBezTo>
                    <a:pt x="10915" y="9018"/>
                    <a:pt x="10681" y="9018"/>
                    <a:pt x="10468" y="8839"/>
                  </a:cubicBezTo>
                  <a:lnTo>
                    <a:pt x="0" y="0"/>
                  </a:lnTo>
                  <a:close/>
                </a:path>
              </a:pathLst>
            </a:custGeom>
            <a:solidFill>
              <a:srgbClr val="D09E00"/>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32"/>
          <p:cNvSpPr/>
          <p:nvPr/>
        </p:nvSpPr>
        <p:spPr>
          <a:xfrm>
            <a:off x="9321582" y="2889284"/>
            <a:ext cx="5740836" cy="159629"/>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10" name="Google Shape;210;p32"/>
          <p:cNvSpPr txBox="1"/>
          <p:nvPr/>
        </p:nvSpPr>
        <p:spPr>
          <a:xfrm>
            <a:off x="8219497" y="1326486"/>
            <a:ext cx="7945005"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Our Business Model</a:t>
            </a:r>
            <a:endParaRPr/>
          </a:p>
        </p:txBody>
      </p:sp>
      <p:sp>
        <p:nvSpPr>
          <p:cNvPr id="211" name="Google Shape;211;p32"/>
          <p:cNvSpPr txBox="1"/>
          <p:nvPr/>
        </p:nvSpPr>
        <p:spPr>
          <a:xfrm>
            <a:off x="3975874" y="5123708"/>
            <a:ext cx="7501591" cy="165240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12" name="Google Shape;212;p32"/>
          <p:cNvSpPr txBox="1"/>
          <p:nvPr/>
        </p:nvSpPr>
        <p:spPr>
          <a:xfrm>
            <a:off x="3975874" y="4380922"/>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 dolor sit amet.</a:t>
            </a:r>
            <a:endParaRPr/>
          </a:p>
        </p:txBody>
      </p:sp>
      <p:sp>
        <p:nvSpPr>
          <p:cNvPr id="213" name="Google Shape;213;p32"/>
          <p:cNvSpPr txBox="1"/>
          <p:nvPr/>
        </p:nvSpPr>
        <p:spPr>
          <a:xfrm>
            <a:off x="14415275" y="5123708"/>
            <a:ext cx="7501591" cy="165240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14" name="Google Shape;214;p32"/>
          <p:cNvSpPr txBox="1"/>
          <p:nvPr/>
        </p:nvSpPr>
        <p:spPr>
          <a:xfrm>
            <a:off x="14415275" y="4380922"/>
            <a:ext cx="5273931"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 dolor sit amet.</a:t>
            </a:r>
            <a:endParaRPr/>
          </a:p>
        </p:txBody>
      </p:sp>
      <p:sp>
        <p:nvSpPr>
          <p:cNvPr id="215" name="Google Shape;215;p32"/>
          <p:cNvSpPr txBox="1"/>
          <p:nvPr/>
        </p:nvSpPr>
        <p:spPr>
          <a:xfrm>
            <a:off x="3975875" y="8019308"/>
            <a:ext cx="7501591" cy="165240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16" name="Google Shape;216;p32"/>
          <p:cNvSpPr txBox="1"/>
          <p:nvPr/>
        </p:nvSpPr>
        <p:spPr>
          <a:xfrm>
            <a:off x="3975875" y="7276522"/>
            <a:ext cx="5273931"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 dolor sit amet.</a:t>
            </a:r>
            <a:endParaRPr/>
          </a:p>
        </p:txBody>
      </p:sp>
      <p:sp>
        <p:nvSpPr>
          <p:cNvPr id="217" name="Google Shape;217;p32"/>
          <p:cNvSpPr txBox="1"/>
          <p:nvPr/>
        </p:nvSpPr>
        <p:spPr>
          <a:xfrm>
            <a:off x="14415275" y="8019308"/>
            <a:ext cx="7501591" cy="165240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18" name="Google Shape;218;p32"/>
          <p:cNvSpPr txBox="1"/>
          <p:nvPr/>
        </p:nvSpPr>
        <p:spPr>
          <a:xfrm>
            <a:off x="14415275" y="7276522"/>
            <a:ext cx="5273931"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 dolor sit amet.</a:t>
            </a:r>
            <a:endParaRPr/>
          </a:p>
        </p:txBody>
      </p:sp>
      <p:sp>
        <p:nvSpPr>
          <p:cNvPr id="219" name="Google Shape;219;p32"/>
          <p:cNvSpPr txBox="1"/>
          <p:nvPr/>
        </p:nvSpPr>
        <p:spPr>
          <a:xfrm>
            <a:off x="3975875" y="10737108"/>
            <a:ext cx="7501591" cy="165240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20" name="Google Shape;220;p32"/>
          <p:cNvSpPr txBox="1"/>
          <p:nvPr/>
        </p:nvSpPr>
        <p:spPr>
          <a:xfrm>
            <a:off x="3975875" y="9994321"/>
            <a:ext cx="5273931"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 dolor sit amet.</a:t>
            </a:r>
            <a:endParaRPr/>
          </a:p>
        </p:txBody>
      </p:sp>
      <p:sp>
        <p:nvSpPr>
          <p:cNvPr id="221" name="Google Shape;221;p32"/>
          <p:cNvSpPr txBox="1"/>
          <p:nvPr/>
        </p:nvSpPr>
        <p:spPr>
          <a:xfrm>
            <a:off x="14415275" y="10737108"/>
            <a:ext cx="7501591" cy="165240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22" name="Google Shape;222;p32"/>
          <p:cNvSpPr txBox="1"/>
          <p:nvPr/>
        </p:nvSpPr>
        <p:spPr>
          <a:xfrm>
            <a:off x="14415275" y="9994321"/>
            <a:ext cx="5273931"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 dolor sit amet.</a:t>
            </a:r>
            <a:endParaRPr/>
          </a:p>
        </p:txBody>
      </p:sp>
      <p:sp>
        <p:nvSpPr>
          <p:cNvPr id="223" name="Google Shape;223;p32"/>
          <p:cNvSpPr/>
          <p:nvPr/>
        </p:nvSpPr>
        <p:spPr>
          <a:xfrm>
            <a:off x="2467135" y="7276522"/>
            <a:ext cx="952501" cy="757777"/>
          </a:xfrm>
          <a:custGeom>
            <a:rect b="b" l="l" r="r" t="t"/>
            <a:pathLst>
              <a:path extrusionOk="0" h="21475" w="21511">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rgbClr val="FFC71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4" name="Google Shape;224;p32"/>
          <p:cNvSpPr/>
          <p:nvPr/>
        </p:nvSpPr>
        <p:spPr>
          <a:xfrm>
            <a:off x="2467135" y="9994321"/>
            <a:ext cx="952501" cy="938044"/>
          </a:xfrm>
          <a:custGeom>
            <a:rect b="b" l="l" r="r" t="t"/>
            <a:pathLst>
              <a:path extrusionOk="0" h="21600" w="2160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rgbClr val="FFC71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5" name="Google Shape;225;p32"/>
          <p:cNvSpPr/>
          <p:nvPr/>
        </p:nvSpPr>
        <p:spPr>
          <a:xfrm>
            <a:off x="12903132" y="4380922"/>
            <a:ext cx="952501" cy="974259"/>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FFC71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6" name="Google Shape;226;p32"/>
          <p:cNvSpPr/>
          <p:nvPr/>
        </p:nvSpPr>
        <p:spPr>
          <a:xfrm>
            <a:off x="12903131" y="7276522"/>
            <a:ext cx="952501" cy="885238"/>
          </a:xfrm>
          <a:custGeom>
            <a:rect b="b" l="l" r="r" t="t"/>
            <a:pathLst>
              <a:path extrusionOk="0" h="17053" w="21348">
                <a:moveTo>
                  <a:pt x="20740" y="3005"/>
                </a:moveTo>
                <a:cubicBezTo>
                  <a:pt x="7216" y="7674"/>
                  <a:pt x="12711" y="-4547"/>
                  <a:pt x="2103" y="1949"/>
                </a:cubicBezTo>
                <a:cubicBezTo>
                  <a:pt x="0" y="2680"/>
                  <a:pt x="0" y="2680"/>
                  <a:pt x="0" y="2680"/>
                </a:cubicBezTo>
                <a:cubicBezTo>
                  <a:pt x="4205" y="17053"/>
                  <a:pt x="4205" y="17053"/>
                  <a:pt x="4205" y="17053"/>
                </a:cubicBezTo>
                <a:cubicBezTo>
                  <a:pt x="6738" y="17053"/>
                  <a:pt x="6738" y="17053"/>
                  <a:pt x="6738" y="17053"/>
                </a:cubicBezTo>
                <a:cubicBezTo>
                  <a:pt x="4635" y="9866"/>
                  <a:pt x="4635" y="9866"/>
                  <a:pt x="4635" y="9866"/>
                </a:cubicBezTo>
                <a:cubicBezTo>
                  <a:pt x="14002" y="3370"/>
                  <a:pt x="10179" y="17053"/>
                  <a:pt x="21170" y="3370"/>
                </a:cubicBezTo>
                <a:cubicBezTo>
                  <a:pt x="21600" y="3370"/>
                  <a:pt x="21170" y="3005"/>
                  <a:pt x="20740" y="3005"/>
                </a:cubicBezTo>
              </a:path>
            </a:pathLst>
          </a:custGeom>
          <a:solidFill>
            <a:srgbClr val="FFC71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7" name="Google Shape;227;p32"/>
          <p:cNvSpPr/>
          <p:nvPr/>
        </p:nvSpPr>
        <p:spPr>
          <a:xfrm>
            <a:off x="12903131" y="9994321"/>
            <a:ext cx="952501" cy="846674"/>
          </a:xfrm>
          <a:custGeom>
            <a:rect b="b" l="l" r="r" t="t"/>
            <a:pathLst>
              <a:path extrusionOk="0" h="21600" w="21600">
                <a:moveTo>
                  <a:pt x="20771" y="0"/>
                </a:moveTo>
                <a:cubicBezTo>
                  <a:pt x="439" y="0"/>
                  <a:pt x="439" y="0"/>
                  <a:pt x="439" y="0"/>
                </a:cubicBezTo>
                <a:cubicBezTo>
                  <a:pt x="0" y="0"/>
                  <a:pt x="0" y="434"/>
                  <a:pt x="0" y="922"/>
                </a:cubicBezTo>
                <a:cubicBezTo>
                  <a:pt x="0" y="3799"/>
                  <a:pt x="0" y="3799"/>
                  <a:pt x="0" y="3799"/>
                </a:cubicBezTo>
                <a:cubicBezTo>
                  <a:pt x="21600" y="3799"/>
                  <a:pt x="21600" y="3799"/>
                  <a:pt x="21600" y="3799"/>
                </a:cubicBezTo>
                <a:cubicBezTo>
                  <a:pt x="21600" y="922"/>
                  <a:pt x="21600" y="922"/>
                  <a:pt x="21600" y="922"/>
                </a:cubicBezTo>
                <a:cubicBezTo>
                  <a:pt x="21600" y="434"/>
                  <a:pt x="21161" y="0"/>
                  <a:pt x="20771" y="0"/>
                </a:cubicBezTo>
                <a:close/>
                <a:moveTo>
                  <a:pt x="1316" y="19700"/>
                </a:moveTo>
                <a:cubicBezTo>
                  <a:pt x="1316" y="20623"/>
                  <a:pt x="1755" y="21600"/>
                  <a:pt x="2633" y="21600"/>
                </a:cubicBezTo>
                <a:cubicBezTo>
                  <a:pt x="18577" y="21600"/>
                  <a:pt x="18577" y="21600"/>
                  <a:pt x="18577" y="21600"/>
                </a:cubicBezTo>
                <a:cubicBezTo>
                  <a:pt x="19894" y="21600"/>
                  <a:pt x="20332" y="20623"/>
                  <a:pt x="20332" y="19700"/>
                </a:cubicBezTo>
                <a:cubicBezTo>
                  <a:pt x="20332" y="5264"/>
                  <a:pt x="20332" y="5264"/>
                  <a:pt x="20332" y="5264"/>
                </a:cubicBezTo>
                <a:cubicBezTo>
                  <a:pt x="1316" y="5264"/>
                  <a:pt x="1316" y="5264"/>
                  <a:pt x="1316" y="5264"/>
                </a:cubicBezTo>
                <a:lnTo>
                  <a:pt x="1316" y="19700"/>
                </a:lnTo>
                <a:close/>
                <a:moveTo>
                  <a:pt x="7362" y="8141"/>
                </a:moveTo>
                <a:cubicBezTo>
                  <a:pt x="14286" y="8141"/>
                  <a:pt x="14286" y="8141"/>
                  <a:pt x="14286" y="8141"/>
                </a:cubicBezTo>
                <a:cubicBezTo>
                  <a:pt x="14286" y="10529"/>
                  <a:pt x="14286" y="10529"/>
                  <a:pt x="14286" y="10529"/>
                </a:cubicBezTo>
                <a:cubicBezTo>
                  <a:pt x="7362" y="10529"/>
                  <a:pt x="7362" y="10529"/>
                  <a:pt x="7362" y="10529"/>
                </a:cubicBezTo>
                <a:lnTo>
                  <a:pt x="7362" y="8141"/>
                </a:lnTo>
                <a:close/>
              </a:path>
            </a:pathLst>
          </a:custGeom>
          <a:solidFill>
            <a:srgbClr val="FFC71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8" name="Google Shape;228;p32"/>
          <p:cNvSpPr/>
          <p:nvPr/>
        </p:nvSpPr>
        <p:spPr>
          <a:xfrm>
            <a:off x="2467135" y="4380922"/>
            <a:ext cx="952501" cy="731654"/>
          </a:xfrm>
          <a:custGeom>
            <a:rect b="b" l="l" r="r" t="t"/>
            <a:pathLst>
              <a:path extrusionOk="0" h="21600" w="2160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rgbClr val="FFC71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pic>
        <p:nvPicPr>
          <p:cNvPr descr="Image" id="233" name="Google Shape;233;p33"/>
          <p:cNvPicPr preferRelativeResize="0"/>
          <p:nvPr>
            <p:ph idx="2" type="pic"/>
          </p:nvPr>
        </p:nvPicPr>
        <p:blipFill rotWithShape="1">
          <a:blip r:embed="rId3">
            <a:alphaModFix/>
          </a:blip>
          <a:srcRect b="0" l="0" r="0" t="0"/>
          <a:stretch/>
        </p:blipFill>
        <p:spPr>
          <a:xfrm>
            <a:off x="-1" y="0"/>
            <a:ext cx="8219666" cy="13716056"/>
          </a:xfrm>
          <a:prstGeom prst="rect">
            <a:avLst/>
          </a:prstGeom>
          <a:noFill/>
          <a:ln>
            <a:noFill/>
          </a:ln>
        </p:spPr>
      </p:pic>
      <p:sp>
        <p:nvSpPr>
          <p:cNvPr id="234" name="Google Shape;234;p33"/>
          <p:cNvSpPr/>
          <p:nvPr/>
        </p:nvSpPr>
        <p:spPr>
          <a:xfrm>
            <a:off x="9260092" y="3728900"/>
            <a:ext cx="5740835" cy="159629"/>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5" name="Google Shape;235;p33"/>
          <p:cNvSpPr txBox="1"/>
          <p:nvPr/>
        </p:nvSpPr>
        <p:spPr>
          <a:xfrm>
            <a:off x="9281473" y="2166102"/>
            <a:ext cx="5740836" cy="11143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Our Key Values</a:t>
            </a:r>
            <a:endParaRPr/>
          </a:p>
        </p:txBody>
      </p:sp>
      <p:sp>
        <p:nvSpPr>
          <p:cNvPr id="236" name="Google Shape;236;p33"/>
          <p:cNvSpPr txBox="1"/>
          <p:nvPr/>
        </p:nvSpPr>
        <p:spPr>
          <a:xfrm>
            <a:off x="10783075" y="5743624"/>
            <a:ext cx="11180225" cy="11143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37" name="Google Shape;237;p33"/>
          <p:cNvSpPr txBox="1"/>
          <p:nvPr/>
        </p:nvSpPr>
        <p:spPr>
          <a:xfrm>
            <a:off x="10783075" y="5000838"/>
            <a:ext cx="5273931"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 dolor sit amet.</a:t>
            </a:r>
            <a:endParaRPr/>
          </a:p>
        </p:txBody>
      </p:sp>
      <p:sp>
        <p:nvSpPr>
          <p:cNvPr id="238" name="Google Shape;238;p33"/>
          <p:cNvSpPr/>
          <p:nvPr/>
        </p:nvSpPr>
        <p:spPr>
          <a:xfrm>
            <a:off x="9270932" y="5000838"/>
            <a:ext cx="952501" cy="974259"/>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FFC71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9" name="Google Shape;239;p33"/>
          <p:cNvSpPr/>
          <p:nvPr/>
        </p:nvSpPr>
        <p:spPr>
          <a:xfrm>
            <a:off x="9270932" y="7345845"/>
            <a:ext cx="952501" cy="885238"/>
          </a:xfrm>
          <a:custGeom>
            <a:rect b="b" l="l" r="r" t="t"/>
            <a:pathLst>
              <a:path extrusionOk="0" h="17053" w="21348">
                <a:moveTo>
                  <a:pt x="20740" y="3005"/>
                </a:moveTo>
                <a:cubicBezTo>
                  <a:pt x="7216" y="7674"/>
                  <a:pt x="12711" y="-4547"/>
                  <a:pt x="2103" y="1949"/>
                </a:cubicBezTo>
                <a:cubicBezTo>
                  <a:pt x="0" y="2680"/>
                  <a:pt x="0" y="2680"/>
                  <a:pt x="0" y="2680"/>
                </a:cubicBezTo>
                <a:cubicBezTo>
                  <a:pt x="4205" y="17053"/>
                  <a:pt x="4205" y="17053"/>
                  <a:pt x="4205" y="17053"/>
                </a:cubicBezTo>
                <a:cubicBezTo>
                  <a:pt x="6738" y="17053"/>
                  <a:pt x="6738" y="17053"/>
                  <a:pt x="6738" y="17053"/>
                </a:cubicBezTo>
                <a:cubicBezTo>
                  <a:pt x="4635" y="9866"/>
                  <a:pt x="4635" y="9866"/>
                  <a:pt x="4635" y="9866"/>
                </a:cubicBezTo>
                <a:cubicBezTo>
                  <a:pt x="14002" y="3370"/>
                  <a:pt x="10179" y="17053"/>
                  <a:pt x="21170" y="3370"/>
                </a:cubicBezTo>
                <a:cubicBezTo>
                  <a:pt x="21600" y="3370"/>
                  <a:pt x="21170" y="3005"/>
                  <a:pt x="20740" y="3005"/>
                </a:cubicBezTo>
              </a:path>
            </a:pathLst>
          </a:custGeom>
          <a:solidFill>
            <a:srgbClr val="FFC71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0" name="Google Shape;240;p33"/>
          <p:cNvSpPr/>
          <p:nvPr/>
        </p:nvSpPr>
        <p:spPr>
          <a:xfrm>
            <a:off x="9270932" y="9692735"/>
            <a:ext cx="952501" cy="846674"/>
          </a:xfrm>
          <a:custGeom>
            <a:rect b="b" l="l" r="r" t="t"/>
            <a:pathLst>
              <a:path extrusionOk="0" h="21600" w="21600">
                <a:moveTo>
                  <a:pt x="20771" y="0"/>
                </a:moveTo>
                <a:cubicBezTo>
                  <a:pt x="439" y="0"/>
                  <a:pt x="439" y="0"/>
                  <a:pt x="439" y="0"/>
                </a:cubicBezTo>
                <a:cubicBezTo>
                  <a:pt x="0" y="0"/>
                  <a:pt x="0" y="434"/>
                  <a:pt x="0" y="922"/>
                </a:cubicBezTo>
                <a:cubicBezTo>
                  <a:pt x="0" y="3799"/>
                  <a:pt x="0" y="3799"/>
                  <a:pt x="0" y="3799"/>
                </a:cubicBezTo>
                <a:cubicBezTo>
                  <a:pt x="21600" y="3799"/>
                  <a:pt x="21600" y="3799"/>
                  <a:pt x="21600" y="3799"/>
                </a:cubicBezTo>
                <a:cubicBezTo>
                  <a:pt x="21600" y="922"/>
                  <a:pt x="21600" y="922"/>
                  <a:pt x="21600" y="922"/>
                </a:cubicBezTo>
                <a:cubicBezTo>
                  <a:pt x="21600" y="434"/>
                  <a:pt x="21161" y="0"/>
                  <a:pt x="20771" y="0"/>
                </a:cubicBezTo>
                <a:close/>
                <a:moveTo>
                  <a:pt x="1316" y="19700"/>
                </a:moveTo>
                <a:cubicBezTo>
                  <a:pt x="1316" y="20623"/>
                  <a:pt x="1755" y="21600"/>
                  <a:pt x="2633" y="21600"/>
                </a:cubicBezTo>
                <a:cubicBezTo>
                  <a:pt x="18577" y="21600"/>
                  <a:pt x="18577" y="21600"/>
                  <a:pt x="18577" y="21600"/>
                </a:cubicBezTo>
                <a:cubicBezTo>
                  <a:pt x="19894" y="21600"/>
                  <a:pt x="20332" y="20623"/>
                  <a:pt x="20332" y="19700"/>
                </a:cubicBezTo>
                <a:cubicBezTo>
                  <a:pt x="20332" y="5264"/>
                  <a:pt x="20332" y="5264"/>
                  <a:pt x="20332" y="5264"/>
                </a:cubicBezTo>
                <a:cubicBezTo>
                  <a:pt x="1316" y="5264"/>
                  <a:pt x="1316" y="5264"/>
                  <a:pt x="1316" y="5264"/>
                </a:cubicBezTo>
                <a:lnTo>
                  <a:pt x="1316" y="19700"/>
                </a:lnTo>
                <a:close/>
                <a:moveTo>
                  <a:pt x="7362" y="8141"/>
                </a:moveTo>
                <a:cubicBezTo>
                  <a:pt x="14286" y="8141"/>
                  <a:pt x="14286" y="8141"/>
                  <a:pt x="14286" y="8141"/>
                </a:cubicBezTo>
                <a:cubicBezTo>
                  <a:pt x="14286" y="10529"/>
                  <a:pt x="14286" y="10529"/>
                  <a:pt x="14286" y="10529"/>
                </a:cubicBezTo>
                <a:cubicBezTo>
                  <a:pt x="7362" y="10529"/>
                  <a:pt x="7362" y="10529"/>
                  <a:pt x="7362" y="10529"/>
                </a:cubicBezTo>
                <a:lnTo>
                  <a:pt x="7362" y="8141"/>
                </a:lnTo>
                <a:close/>
              </a:path>
            </a:pathLst>
          </a:custGeom>
          <a:solidFill>
            <a:srgbClr val="FFC71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1" name="Google Shape;241;p33"/>
          <p:cNvSpPr txBox="1"/>
          <p:nvPr/>
        </p:nvSpPr>
        <p:spPr>
          <a:xfrm>
            <a:off x="10783075" y="8089572"/>
            <a:ext cx="11180225" cy="11143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42" name="Google Shape;242;p33"/>
          <p:cNvSpPr txBox="1"/>
          <p:nvPr/>
        </p:nvSpPr>
        <p:spPr>
          <a:xfrm>
            <a:off x="10783075" y="7345845"/>
            <a:ext cx="5273931"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 dolor sit amet.</a:t>
            </a:r>
            <a:endParaRPr/>
          </a:p>
        </p:txBody>
      </p:sp>
      <p:sp>
        <p:nvSpPr>
          <p:cNvPr id="243" name="Google Shape;243;p33"/>
          <p:cNvSpPr txBox="1"/>
          <p:nvPr/>
        </p:nvSpPr>
        <p:spPr>
          <a:xfrm>
            <a:off x="10783075" y="10435521"/>
            <a:ext cx="11180225" cy="11143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44" name="Google Shape;244;p33"/>
          <p:cNvSpPr txBox="1"/>
          <p:nvPr/>
        </p:nvSpPr>
        <p:spPr>
          <a:xfrm>
            <a:off x="10783075" y="9692735"/>
            <a:ext cx="5273931"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 dolor sit amet.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pic>
        <p:nvPicPr>
          <p:cNvPr descr="Image" id="249" name="Google Shape;249;p34"/>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250" name="Google Shape;250;p34"/>
          <p:cNvSpPr/>
          <p:nvPr/>
        </p:nvSpPr>
        <p:spPr>
          <a:xfrm>
            <a:off x="127000" y="127000"/>
            <a:ext cx="5740835" cy="13716000"/>
          </a:xfrm>
          <a:prstGeom prst="rect">
            <a:avLst/>
          </a:prstGeom>
          <a:solidFill>
            <a:srgbClr val="D09E0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1" name="Google Shape;251;p34"/>
          <p:cNvSpPr txBox="1"/>
          <p:nvPr/>
        </p:nvSpPr>
        <p:spPr>
          <a:xfrm>
            <a:off x="2517780" y="9158647"/>
            <a:ext cx="4514354" cy="11143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Break Slide</a:t>
            </a:r>
            <a:endParaRPr/>
          </a:p>
        </p:txBody>
      </p:sp>
      <p:sp>
        <p:nvSpPr>
          <p:cNvPr id="252" name="Google Shape;252;p34"/>
          <p:cNvSpPr txBox="1"/>
          <p:nvPr/>
        </p:nvSpPr>
        <p:spPr>
          <a:xfrm>
            <a:off x="2517780" y="6834107"/>
            <a:ext cx="5740836" cy="2295477"/>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14000"/>
              <a:buFont typeface="Source Sans Pro"/>
              <a:buNone/>
            </a:pPr>
            <a:r>
              <a:rPr b="1" i="0" lang="en-US" sz="14000" u="none" cap="none" strike="noStrike">
                <a:solidFill>
                  <a:srgbClr val="FFFFFF"/>
                </a:solidFill>
                <a:latin typeface="Source Sans Pro"/>
                <a:ea typeface="Source Sans Pro"/>
                <a:cs typeface="Source Sans Pro"/>
                <a:sym typeface="Source Sans Pro"/>
              </a:rPr>
              <a:t>01.</a:t>
            </a:r>
            <a:endParaRPr/>
          </a:p>
        </p:txBody>
      </p:sp>
      <p:sp>
        <p:nvSpPr>
          <p:cNvPr id="253" name="Google Shape;253;p34"/>
          <p:cNvSpPr txBox="1"/>
          <p:nvPr/>
        </p:nvSpPr>
        <p:spPr>
          <a:xfrm>
            <a:off x="2517780" y="10605682"/>
            <a:ext cx="5868289" cy="11143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pic>
        <p:nvPicPr>
          <p:cNvPr descr="Image" id="258" name="Google Shape;258;p35"/>
          <p:cNvPicPr preferRelativeResize="0"/>
          <p:nvPr>
            <p:ph idx="2" type="pic"/>
          </p:nvPr>
        </p:nvPicPr>
        <p:blipFill rotWithShape="1">
          <a:blip r:embed="rId3">
            <a:alphaModFix/>
          </a:blip>
          <a:srcRect b="0" l="0" r="0" t="0"/>
          <a:stretch/>
        </p:blipFill>
        <p:spPr>
          <a:xfrm>
            <a:off x="0" y="7756921"/>
            <a:ext cx="24383898" cy="5959177"/>
          </a:xfrm>
          <a:prstGeom prst="rect">
            <a:avLst/>
          </a:prstGeom>
          <a:noFill/>
          <a:ln>
            <a:noFill/>
          </a:ln>
        </p:spPr>
      </p:pic>
      <p:sp>
        <p:nvSpPr>
          <p:cNvPr id="259" name="Google Shape;259;p35"/>
          <p:cNvSpPr/>
          <p:nvPr/>
        </p:nvSpPr>
        <p:spPr>
          <a:xfrm>
            <a:off x="9310892" y="3314973"/>
            <a:ext cx="5740835" cy="159629"/>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0" name="Google Shape;260;p35"/>
          <p:cNvSpPr txBox="1"/>
          <p:nvPr/>
        </p:nvSpPr>
        <p:spPr>
          <a:xfrm>
            <a:off x="8430300" y="1752176"/>
            <a:ext cx="7523400" cy="11143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Our Business Model </a:t>
            </a:r>
            <a:endParaRPr/>
          </a:p>
        </p:txBody>
      </p:sp>
      <p:sp>
        <p:nvSpPr>
          <p:cNvPr id="261" name="Google Shape;261;p35"/>
          <p:cNvSpPr/>
          <p:nvPr/>
        </p:nvSpPr>
        <p:spPr>
          <a:xfrm>
            <a:off x="0" y="7756921"/>
            <a:ext cx="24384001" cy="5959079"/>
          </a:xfrm>
          <a:prstGeom prst="rect">
            <a:avLst/>
          </a:prstGeom>
          <a:solidFill>
            <a:srgbClr val="D09E00">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2" name="Google Shape;262;p35"/>
          <p:cNvSpPr txBox="1"/>
          <p:nvPr/>
        </p:nvSpPr>
        <p:spPr>
          <a:xfrm>
            <a:off x="2899118" y="4485876"/>
            <a:ext cx="888698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63" name="Google Shape;263;p35"/>
          <p:cNvSpPr txBox="1"/>
          <p:nvPr/>
        </p:nvSpPr>
        <p:spPr>
          <a:xfrm>
            <a:off x="1941687" y="11221439"/>
            <a:ext cx="3785948" cy="128678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a:t>
            </a:r>
            <a:endParaRPr/>
          </a:p>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sit amet</a:t>
            </a:r>
            <a:endParaRPr/>
          </a:p>
        </p:txBody>
      </p:sp>
      <p:sp>
        <p:nvSpPr>
          <p:cNvPr id="264" name="Google Shape;264;p35"/>
          <p:cNvSpPr/>
          <p:nvPr/>
        </p:nvSpPr>
        <p:spPr>
          <a:xfrm>
            <a:off x="2983178" y="8964696"/>
            <a:ext cx="1702966" cy="1741867"/>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FDDD7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5" name="Google Shape;265;p35"/>
          <p:cNvSpPr/>
          <p:nvPr/>
        </p:nvSpPr>
        <p:spPr>
          <a:xfrm>
            <a:off x="8555514" y="9182020"/>
            <a:ext cx="1701801" cy="1307221"/>
          </a:xfrm>
          <a:custGeom>
            <a:rect b="b" l="l" r="r" t="t"/>
            <a:pathLst>
              <a:path extrusionOk="0" h="21600" w="2160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rgbClr val="FDDD7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6" name="Google Shape;266;p35"/>
          <p:cNvSpPr txBox="1"/>
          <p:nvPr/>
        </p:nvSpPr>
        <p:spPr>
          <a:xfrm>
            <a:off x="7513440" y="112214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a:t>
            </a:r>
            <a:endParaRPr/>
          </a:p>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sit amet</a:t>
            </a:r>
            <a:endParaRPr/>
          </a:p>
        </p:txBody>
      </p:sp>
      <p:sp>
        <p:nvSpPr>
          <p:cNvPr id="267" name="Google Shape;267;p35"/>
          <p:cNvSpPr/>
          <p:nvPr/>
        </p:nvSpPr>
        <p:spPr>
          <a:xfrm>
            <a:off x="14126933" y="8997259"/>
            <a:ext cx="1701801" cy="1675970"/>
          </a:xfrm>
          <a:custGeom>
            <a:rect b="b" l="l" r="r" t="t"/>
            <a:pathLst>
              <a:path extrusionOk="0" h="21600" w="2160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rgbClr val="FDDD7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8" name="Google Shape;268;p35"/>
          <p:cNvSpPr txBox="1"/>
          <p:nvPr/>
        </p:nvSpPr>
        <p:spPr>
          <a:xfrm>
            <a:off x="13084860" y="11221054"/>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a:t>
            </a:r>
            <a:endParaRPr/>
          </a:p>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sit amet</a:t>
            </a:r>
            <a:endParaRPr/>
          </a:p>
        </p:txBody>
      </p:sp>
      <p:sp>
        <p:nvSpPr>
          <p:cNvPr id="269" name="Google Shape;269;p35"/>
          <p:cNvSpPr/>
          <p:nvPr/>
        </p:nvSpPr>
        <p:spPr>
          <a:xfrm>
            <a:off x="19697856" y="9158683"/>
            <a:ext cx="1701801" cy="1353894"/>
          </a:xfrm>
          <a:custGeom>
            <a:rect b="b" l="l" r="r" t="t"/>
            <a:pathLst>
              <a:path extrusionOk="0" h="21475" w="21511">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rgbClr val="FDDD7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0" name="Google Shape;270;p35"/>
          <p:cNvSpPr txBox="1"/>
          <p:nvPr/>
        </p:nvSpPr>
        <p:spPr>
          <a:xfrm>
            <a:off x="18656366" y="11221439"/>
            <a:ext cx="3785948" cy="128678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a:t>
            </a:r>
            <a:endParaRPr/>
          </a:p>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sit amet</a:t>
            </a:r>
            <a:endParaRPr/>
          </a:p>
        </p:txBody>
      </p:sp>
      <p:sp>
        <p:nvSpPr>
          <p:cNvPr id="271" name="Google Shape;271;p35"/>
          <p:cNvSpPr txBox="1"/>
          <p:nvPr/>
        </p:nvSpPr>
        <p:spPr>
          <a:xfrm>
            <a:off x="12576518" y="4485876"/>
            <a:ext cx="8886982"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pic>
        <p:nvPicPr>
          <p:cNvPr descr="Image" id="276" name="Google Shape;276;p36"/>
          <p:cNvPicPr preferRelativeResize="0"/>
          <p:nvPr>
            <p:ph idx="2" type="pic"/>
          </p:nvPr>
        </p:nvPicPr>
        <p:blipFill rotWithShape="1">
          <a:blip r:embed="rId3">
            <a:alphaModFix/>
          </a:blip>
          <a:srcRect b="0" l="0" r="0" t="0"/>
          <a:stretch/>
        </p:blipFill>
        <p:spPr>
          <a:xfrm>
            <a:off x="7607300" y="4239097"/>
            <a:ext cx="3810000" cy="3810001"/>
          </a:xfrm>
          <a:prstGeom prst="rect">
            <a:avLst/>
          </a:prstGeom>
          <a:noFill/>
          <a:ln>
            <a:noFill/>
          </a:ln>
        </p:spPr>
      </p:pic>
      <p:pic>
        <p:nvPicPr>
          <p:cNvPr descr="Image" id="277" name="Google Shape;277;p36"/>
          <p:cNvPicPr preferRelativeResize="0"/>
          <p:nvPr>
            <p:ph idx="3" type="pic"/>
          </p:nvPr>
        </p:nvPicPr>
        <p:blipFill rotWithShape="1">
          <a:blip r:embed="rId3">
            <a:alphaModFix/>
          </a:blip>
          <a:srcRect b="0" l="0" r="0" t="0"/>
          <a:stretch/>
        </p:blipFill>
        <p:spPr>
          <a:xfrm>
            <a:off x="18326100" y="4239097"/>
            <a:ext cx="3810000" cy="3810001"/>
          </a:xfrm>
          <a:prstGeom prst="rect">
            <a:avLst/>
          </a:prstGeom>
          <a:noFill/>
          <a:ln>
            <a:noFill/>
          </a:ln>
        </p:spPr>
      </p:pic>
      <p:pic>
        <p:nvPicPr>
          <p:cNvPr descr="Image" id="278" name="Google Shape;278;p36"/>
          <p:cNvPicPr preferRelativeResize="0"/>
          <p:nvPr>
            <p:ph idx="4" type="pic"/>
          </p:nvPr>
        </p:nvPicPr>
        <p:blipFill rotWithShape="1">
          <a:blip r:embed="rId3">
            <a:alphaModFix/>
          </a:blip>
          <a:srcRect b="0" l="0" r="0" t="0"/>
          <a:stretch/>
        </p:blipFill>
        <p:spPr>
          <a:xfrm>
            <a:off x="2247900" y="4239098"/>
            <a:ext cx="3810000" cy="3810001"/>
          </a:xfrm>
          <a:prstGeom prst="rect">
            <a:avLst/>
          </a:prstGeom>
          <a:noFill/>
          <a:ln>
            <a:noFill/>
          </a:ln>
        </p:spPr>
      </p:pic>
      <p:pic>
        <p:nvPicPr>
          <p:cNvPr descr="Image" id="279" name="Google Shape;279;p36"/>
          <p:cNvPicPr preferRelativeResize="0"/>
          <p:nvPr>
            <p:ph idx="5" type="pic"/>
          </p:nvPr>
        </p:nvPicPr>
        <p:blipFill rotWithShape="1">
          <a:blip r:embed="rId3">
            <a:alphaModFix/>
          </a:blip>
          <a:srcRect b="0" l="0" r="0" t="0"/>
          <a:stretch/>
        </p:blipFill>
        <p:spPr>
          <a:xfrm>
            <a:off x="12966700" y="4239097"/>
            <a:ext cx="3810000" cy="3810001"/>
          </a:xfrm>
          <a:prstGeom prst="rect">
            <a:avLst/>
          </a:prstGeom>
          <a:noFill/>
          <a:ln>
            <a:noFill/>
          </a:ln>
        </p:spPr>
      </p:pic>
      <p:sp>
        <p:nvSpPr>
          <p:cNvPr id="280" name="Google Shape;280;p36"/>
          <p:cNvSpPr/>
          <p:nvPr/>
        </p:nvSpPr>
        <p:spPr>
          <a:xfrm>
            <a:off x="9321582" y="2889284"/>
            <a:ext cx="5740836" cy="159629"/>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1" name="Google Shape;281;p36"/>
          <p:cNvSpPr txBox="1"/>
          <p:nvPr/>
        </p:nvSpPr>
        <p:spPr>
          <a:xfrm>
            <a:off x="8219497" y="1326486"/>
            <a:ext cx="7945005"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Our Best Teachers</a:t>
            </a:r>
            <a:endParaRPr/>
          </a:p>
        </p:txBody>
      </p:sp>
      <p:sp>
        <p:nvSpPr>
          <p:cNvPr id="282" name="Google Shape;282;p36"/>
          <p:cNvSpPr txBox="1"/>
          <p:nvPr/>
        </p:nvSpPr>
        <p:spPr>
          <a:xfrm>
            <a:off x="7943474" y="9201522"/>
            <a:ext cx="3137652" cy="1305934"/>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283" name="Google Shape;283;p36"/>
          <p:cNvSpPr txBox="1"/>
          <p:nvPr/>
        </p:nvSpPr>
        <p:spPr>
          <a:xfrm>
            <a:off x="8615135" y="8317921"/>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sp>
        <p:nvSpPr>
          <p:cNvPr id="284" name="Google Shape;284;p36"/>
          <p:cNvSpPr/>
          <p:nvPr/>
        </p:nvSpPr>
        <p:spPr>
          <a:xfrm>
            <a:off x="7909297" y="10776278"/>
            <a:ext cx="843806" cy="843807"/>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5" name="Google Shape;285;p36"/>
          <p:cNvSpPr/>
          <p:nvPr/>
        </p:nvSpPr>
        <p:spPr>
          <a:xfrm>
            <a:off x="10271497" y="10776278"/>
            <a:ext cx="843806" cy="843807"/>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6" name="Google Shape;286;p36"/>
          <p:cNvSpPr/>
          <p:nvPr/>
        </p:nvSpPr>
        <p:spPr>
          <a:xfrm>
            <a:off x="8247657" y="11039431"/>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287" name="Google Shape;287;p36"/>
          <p:cNvSpPr/>
          <p:nvPr/>
        </p:nvSpPr>
        <p:spPr>
          <a:xfrm>
            <a:off x="10534650" y="11046490"/>
            <a:ext cx="317500" cy="303385"/>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288" name="Google Shape;288;p36"/>
          <p:cNvSpPr/>
          <p:nvPr/>
        </p:nvSpPr>
        <p:spPr>
          <a:xfrm>
            <a:off x="9077697" y="10776278"/>
            <a:ext cx="843806" cy="843807"/>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9" name="Google Shape;289;p36"/>
          <p:cNvSpPr/>
          <p:nvPr/>
        </p:nvSpPr>
        <p:spPr>
          <a:xfrm>
            <a:off x="9340850" y="11069231"/>
            <a:ext cx="317500"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290" name="Google Shape;290;p36"/>
          <p:cNvSpPr txBox="1"/>
          <p:nvPr/>
        </p:nvSpPr>
        <p:spPr>
          <a:xfrm>
            <a:off x="18662273" y="9201522"/>
            <a:ext cx="3137653" cy="1305934"/>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291" name="Google Shape;291;p36"/>
          <p:cNvSpPr txBox="1"/>
          <p:nvPr/>
        </p:nvSpPr>
        <p:spPr>
          <a:xfrm>
            <a:off x="19333936" y="8317921"/>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sp>
        <p:nvSpPr>
          <p:cNvPr id="292" name="Google Shape;292;p36"/>
          <p:cNvSpPr/>
          <p:nvPr/>
        </p:nvSpPr>
        <p:spPr>
          <a:xfrm>
            <a:off x="18628097" y="10776278"/>
            <a:ext cx="843806" cy="843807"/>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93" name="Google Shape;293;p36"/>
          <p:cNvSpPr/>
          <p:nvPr/>
        </p:nvSpPr>
        <p:spPr>
          <a:xfrm>
            <a:off x="20990297" y="10776278"/>
            <a:ext cx="843806" cy="843807"/>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94" name="Google Shape;294;p36"/>
          <p:cNvSpPr/>
          <p:nvPr/>
        </p:nvSpPr>
        <p:spPr>
          <a:xfrm>
            <a:off x="18966456" y="11039431"/>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295" name="Google Shape;295;p36"/>
          <p:cNvSpPr/>
          <p:nvPr/>
        </p:nvSpPr>
        <p:spPr>
          <a:xfrm>
            <a:off x="21253450" y="11046490"/>
            <a:ext cx="317500" cy="303385"/>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296" name="Google Shape;296;p36"/>
          <p:cNvSpPr/>
          <p:nvPr/>
        </p:nvSpPr>
        <p:spPr>
          <a:xfrm>
            <a:off x="19796497" y="10776278"/>
            <a:ext cx="843806" cy="843807"/>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97" name="Google Shape;297;p36"/>
          <p:cNvSpPr/>
          <p:nvPr/>
        </p:nvSpPr>
        <p:spPr>
          <a:xfrm>
            <a:off x="20059650" y="11069231"/>
            <a:ext cx="317500"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298" name="Google Shape;298;p36"/>
          <p:cNvSpPr txBox="1"/>
          <p:nvPr/>
        </p:nvSpPr>
        <p:spPr>
          <a:xfrm>
            <a:off x="2584074" y="9201522"/>
            <a:ext cx="3137652" cy="1305934"/>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299" name="Google Shape;299;p36"/>
          <p:cNvSpPr txBox="1"/>
          <p:nvPr/>
        </p:nvSpPr>
        <p:spPr>
          <a:xfrm>
            <a:off x="3255735" y="8317922"/>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sp>
        <p:nvSpPr>
          <p:cNvPr id="300" name="Google Shape;300;p36"/>
          <p:cNvSpPr/>
          <p:nvPr/>
        </p:nvSpPr>
        <p:spPr>
          <a:xfrm>
            <a:off x="2549897" y="10776278"/>
            <a:ext cx="843806" cy="843807"/>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1" name="Google Shape;301;p36"/>
          <p:cNvSpPr/>
          <p:nvPr/>
        </p:nvSpPr>
        <p:spPr>
          <a:xfrm>
            <a:off x="4912097" y="10776278"/>
            <a:ext cx="843806" cy="843807"/>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2" name="Google Shape;302;p36"/>
          <p:cNvSpPr/>
          <p:nvPr/>
        </p:nvSpPr>
        <p:spPr>
          <a:xfrm>
            <a:off x="2888257" y="11039431"/>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03" name="Google Shape;303;p36"/>
          <p:cNvSpPr/>
          <p:nvPr/>
        </p:nvSpPr>
        <p:spPr>
          <a:xfrm>
            <a:off x="5175250" y="11046490"/>
            <a:ext cx="317500" cy="303385"/>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04" name="Google Shape;304;p36"/>
          <p:cNvSpPr/>
          <p:nvPr/>
        </p:nvSpPr>
        <p:spPr>
          <a:xfrm>
            <a:off x="3718297" y="10776278"/>
            <a:ext cx="843806" cy="843807"/>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5" name="Google Shape;305;p36"/>
          <p:cNvSpPr/>
          <p:nvPr/>
        </p:nvSpPr>
        <p:spPr>
          <a:xfrm>
            <a:off x="3981450" y="11069231"/>
            <a:ext cx="317500"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06" name="Google Shape;306;p36"/>
          <p:cNvSpPr txBox="1"/>
          <p:nvPr/>
        </p:nvSpPr>
        <p:spPr>
          <a:xfrm>
            <a:off x="13302873" y="9201522"/>
            <a:ext cx="3137653" cy="1305934"/>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307" name="Google Shape;307;p36"/>
          <p:cNvSpPr txBox="1"/>
          <p:nvPr/>
        </p:nvSpPr>
        <p:spPr>
          <a:xfrm>
            <a:off x="13974536" y="8317921"/>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sp>
        <p:nvSpPr>
          <p:cNvPr id="308" name="Google Shape;308;p36"/>
          <p:cNvSpPr/>
          <p:nvPr/>
        </p:nvSpPr>
        <p:spPr>
          <a:xfrm>
            <a:off x="13268697" y="10776278"/>
            <a:ext cx="843806" cy="843807"/>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9" name="Google Shape;309;p36"/>
          <p:cNvSpPr/>
          <p:nvPr/>
        </p:nvSpPr>
        <p:spPr>
          <a:xfrm>
            <a:off x="15630897" y="10776278"/>
            <a:ext cx="843806" cy="843807"/>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0" name="Google Shape;310;p36"/>
          <p:cNvSpPr/>
          <p:nvPr/>
        </p:nvSpPr>
        <p:spPr>
          <a:xfrm>
            <a:off x="13607056" y="11039431"/>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11" name="Google Shape;311;p36"/>
          <p:cNvSpPr/>
          <p:nvPr/>
        </p:nvSpPr>
        <p:spPr>
          <a:xfrm>
            <a:off x="15894050" y="11046490"/>
            <a:ext cx="317500" cy="303385"/>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12" name="Google Shape;312;p36"/>
          <p:cNvSpPr/>
          <p:nvPr/>
        </p:nvSpPr>
        <p:spPr>
          <a:xfrm>
            <a:off x="14437097" y="10776278"/>
            <a:ext cx="843806" cy="843807"/>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3" name="Google Shape;313;p36"/>
          <p:cNvSpPr/>
          <p:nvPr/>
        </p:nvSpPr>
        <p:spPr>
          <a:xfrm>
            <a:off x="14700250" y="11069231"/>
            <a:ext cx="317500"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pic>
        <p:nvPicPr>
          <p:cNvPr descr="Image" id="318" name="Google Shape;318;p37"/>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319" name="Google Shape;319;p37"/>
          <p:cNvSpPr/>
          <p:nvPr/>
        </p:nvSpPr>
        <p:spPr>
          <a:xfrm>
            <a:off x="0" y="0"/>
            <a:ext cx="24384001" cy="13716000"/>
          </a:xfrm>
          <a:prstGeom prst="rect">
            <a:avLst/>
          </a:prstGeom>
          <a:solidFill>
            <a:srgbClr val="D09E00">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0" name="Google Shape;320;p37"/>
          <p:cNvSpPr/>
          <p:nvPr/>
        </p:nvSpPr>
        <p:spPr>
          <a:xfrm>
            <a:off x="16055677" y="4354413"/>
            <a:ext cx="8324454" cy="6008787"/>
          </a:xfrm>
          <a:prstGeom prst="rect">
            <a:avLst/>
          </a:prstGeom>
          <a:solidFill>
            <a:srgbClr val="D09E0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1" name="Google Shape;321;p37"/>
          <p:cNvSpPr txBox="1"/>
          <p:nvPr/>
        </p:nvSpPr>
        <p:spPr>
          <a:xfrm>
            <a:off x="16684941" y="5213543"/>
            <a:ext cx="7065927" cy="11143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Best Teachers</a:t>
            </a:r>
            <a:endParaRPr/>
          </a:p>
        </p:txBody>
      </p:sp>
      <p:sp>
        <p:nvSpPr>
          <p:cNvPr id="322" name="Google Shape;322;p37"/>
          <p:cNvSpPr txBox="1"/>
          <p:nvPr/>
        </p:nvSpPr>
        <p:spPr>
          <a:xfrm>
            <a:off x="16684941" y="7756805"/>
            <a:ext cx="7065927" cy="1747265"/>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323" name="Google Shape;323;p37"/>
          <p:cNvSpPr txBox="1"/>
          <p:nvPr/>
        </p:nvSpPr>
        <p:spPr>
          <a:xfrm>
            <a:off x="16684941" y="6635034"/>
            <a:ext cx="6235262" cy="814657"/>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324" name="Google Shape;324;p37"/>
          <p:cNvSpPr/>
          <p:nvPr/>
        </p:nvSpPr>
        <p:spPr>
          <a:xfrm>
            <a:off x="15986752" y="4659965"/>
            <a:ext cx="219969" cy="5397684"/>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pic>
        <p:nvPicPr>
          <p:cNvPr descr="Image" id="329" name="Google Shape;329;p38"/>
          <p:cNvPicPr preferRelativeResize="0"/>
          <p:nvPr>
            <p:ph idx="2" type="pic"/>
          </p:nvPr>
        </p:nvPicPr>
        <p:blipFill rotWithShape="1">
          <a:blip r:embed="rId3">
            <a:alphaModFix/>
          </a:blip>
          <a:srcRect b="0" l="0" r="0" t="0"/>
          <a:stretch/>
        </p:blipFill>
        <p:spPr>
          <a:xfrm>
            <a:off x="-1" y="-1"/>
            <a:ext cx="7206047" cy="13716057"/>
          </a:xfrm>
          <a:prstGeom prst="rect">
            <a:avLst/>
          </a:prstGeom>
          <a:noFill/>
          <a:ln>
            <a:noFill/>
          </a:ln>
        </p:spPr>
      </p:pic>
      <p:sp>
        <p:nvSpPr>
          <p:cNvPr id="330" name="Google Shape;330;p38"/>
          <p:cNvSpPr/>
          <p:nvPr/>
        </p:nvSpPr>
        <p:spPr>
          <a:xfrm>
            <a:off x="0" y="0"/>
            <a:ext cx="7206159" cy="13716000"/>
          </a:xfrm>
          <a:prstGeom prst="rect">
            <a:avLst/>
          </a:prstGeom>
          <a:solidFill>
            <a:srgbClr val="D09E00">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descr="Image" id="331" name="Google Shape;331;p38"/>
          <p:cNvPicPr preferRelativeResize="0"/>
          <p:nvPr>
            <p:ph idx="3" type="pic"/>
          </p:nvPr>
        </p:nvPicPr>
        <p:blipFill rotWithShape="1">
          <a:blip r:embed="rId3">
            <a:alphaModFix/>
          </a:blip>
          <a:srcRect b="0" l="0" r="0" t="0"/>
          <a:stretch/>
        </p:blipFill>
        <p:spPr>
          <a:xfrm>
            <a:off x="5278834" y="6799334"/>
            <a:ext cx="2540001" cy="2540001"/>
          </a:xfrm>
          <a:prstGeom prst="rect">
            <a:avLst/>
          </a:prstGeom>
          <a:noFill/>
          <a:ln>
            <a:noFill/>
          </a:ln>
        </p:spPr>
      </p:pic>
      <p:pic>
        <p:nvPicPr>
          <p:cNvPr descr="Image" id="332" name="Google Shape;332;p38"/>
          <p:cNvPicPr preferRelativeResize="0"/>
          <p:nvPr>
            <p:ph idx="4" type="pic"/>
          </p:nvPr>
        </p:nvPicPr>
        <p:blipFill rotWithShape="1">
          <a:blip r:embed="rId3">
            <a:alphaModFix/>
          </a:blip>
          <a:srcRect b="0" l="0" r="0" t="0"/>
          <a:stretch/>
        </p:blipFill>
        <p:spPr>
          <a:xfrm>
            <a:off x="5278834" y="10177534"/>
            <a:ext cx="2540001" cy="2540001"/>
          </a:xfrm>
          <a:prstGeom prst="rect">
            <a:avLst/>
          </a:prstGeom>
          <a:noFill/>
          <a:ln>
            <a:noFill/>
          </a:ln>
        </p:spPr>
      </p:pic>
      <p:pic>
        <p:nvPicPr>
          <p:cNvPr descr="Image" id="333" name="Google Shape;333;p38"/>
          <p:cNvPicPr preferRelativeResize="0"/>
          <p:nvPr>
            <p:ph idx="5" type="pic"/>
          </p:nvPr>
        </p:nvPicPr>
        <p:blipFill rotWithShape="1">
          <a:blip r:embed="rId3">
            <a:alphaModFix/>
          </a:blip>
          <a:srcRect b="0" l="0" r="0" t="0"/>
          <a:stretch/>
        </p:blipFill>
        <p:spPr>
          <a:xfrm>
            <a:off x="5278834" y="3421134"/>
            <a:ext cx="2540001" cy="2540001"/>
          </a:xfrm>
          <a:prstGeom prst="rect">
            <a:avLst/>
          </a:prstGeom>
          <a:noFill/>
          <a:ln>
            <a:noFill/>
          </a:ln>
        </p:spPr>
      </p:pic>
      <p:pic>
        <p:nvPicPr>
          <p:cNvPr descr="Image" id="334" name="Google Shape;334;p38"/>
          <p:cNvPicPr preferRelativeResize="0"/>
          <p:nvPr>
            <p:ph idx="6" type="pic"/>
          </p:nvPr>
        </p:nvPicPr>
        <p:blipFill rotWithShape="1">
          <a:blip r:embed="rId3">
            <a:alphaModFix/>
          </a:blip>
          <a:srcRect b="0" l="0" r="0" t="0"/>
          <a:stretch/>
        </p:blipFill>
        <p:spPr>
          <a:xfrm>
            <a:off x="14956234" y="3421134"/>
            <a:ext cx="2540001" cy="2540001"/>
          </a:xfrm>
          <a:prstGeom prst="rect">
            <a:avLst/>
          </a:prstGeom>
          <a:noFill/>
          <a:ln>
            <a:noFill/>
          </a:ln>
        </p:spPr>
      </p:pic>
      <p:pic>
        <p:nvPicPr>
          <p:cNvPr descr="Image" id="335" name="Google Shape;335;p38"/>
          <p:cNvPicPr preferRelativeResize="0"/>
          <p:nvPr>
            <p:ph idx="7" type="pic"/>
          </p:nvPr>
        </p:nvPicPr>
        <p:blipFill rotWithShape="1">
          <a:blip r:embed="rId3">
            <a:alphaModFix/>
          </a:blip>
          <a:srcRect b="0" l="0" r="0" t="0"/>
          <a:stretch/>
        </p:blipFill>
        <p:spPr>
          <a:xfrm>
            <a:off x="14956234" y="6799334"/>
            <a:ext cx="2540001" cy="2540001"/>
          </a:xfrm>
          <a:prstGeom prst="rect">
            <a:avLst/>
          </a:prstGeom>
          <a:noFill/>
          <a:ln>
            <a:noFill/>
          </a:ln>
        </p:spPr>
      </p:pic>
      <p:pic>
        <p:nvPicPr>
          <p:cNvPr descr="Image" id="336" name="Google Shape;336;p38"/>
          <p:cNvPicPr preferRelativeResize="0"/>
          <p:nvPr>
            <p:ph idx="8" type="pic"/>
          </p:nvPr>
        </p:nvPicPr>
        <p:blipFill rotWithShape="1">
          <a:blip r:embed="rId3">
            <a:alphaModFix/>
          </a:blip>
          <a:srcRect b="0" l="0" r="0" t="0"/>
          <a:stretch/>
        </p:blipFill>
        <p:spPr>
          <a:xfrm>
            <a:off x="14956234" y="10177534"/>
            <a:ext cx="2540001" cy="2540001"/>
          </a:xfrm>
          <a:prstGeom prst="rect">
            <a:avLst/>
          </a:prstGeom>
          <a:noFill/>
          <a:ln>
            <a:noFill/>
          </a:ln>
        </p:spPr>
      </p:pic>
      <p:sp>
        <p:nvSpPr>
          <p:cNvPr id="337" name="Google Shape;337;p38"/>
          <p:cNvSpPr/>
          <p:nvPr/>
        </p:nvSpPr>
        <p:spPr>
          <a:xfrm>
            <a:off x="12065069" y="2254284"/>
            <a:ext cx="5740836" cy="159629"/>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8" name="Google Shape;338;p38"/>
          <p:cNvSpPr txBox="1"/>
          <p:nvPr/>
        </p:nvSpPr>
        <p:spPr>
          <a:xfrm>
            <a:off x="11475350" y="716886"/>
            <a:ext cx="6920274"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Our Best Teachers</a:t>
            </a:r>
            <a:endParaRPr/>
          </a:p>
        </p:txBody>
      </p:sp>
      <p:sp>
        <p:nvSpPr>
          <p:cNvPr id="339" name="Google Shape;339;p38"/>
          <p:cNvSpPr txBox="1"/>
          <p:nvPr/>
        </p:nvSpPr>
        <p:spPr>
          <a:xfrm>
            <a:off x="8129608" y="7505267"/>
            <a:ext cx="6378733" cy="74485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340" name="Google Shape;340;p38"/>
          <p:cNvSpPr txBox="1"/>
          <p:nvPr/>
        </p:nvSpPr>
        <p:spPr>
          <a:xfrm>
            <a:off x="8129608" y="6799334"/>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sp>
        <p:nvSpPr>
          <p:cNvPr id="341" name="Google Shape;341;p38"/>
          <p:cNvSpPr/>
          <p:nvPr/>
        </p:nvSpPr>
        <p:spPr>
          <a:xfrm>
            <a:off x="8129608" y="8495528"/>
            <a:ext cx="843807" cy="843807"/>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2" name="Google Shape;342;p38"/>
          <p:cNvSpPr/>
          <p:nvPr/>
        </p:nvSpPr>
        <p:spPr>
          <a:xfrm>
            <a:off x="10491808" y="8495528"/>
            <a:ext cx="843807" cy="843807"/>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3" name="Google Shape;343;p38"/>
          <p:cNvSpPr/>
          <p:nvPr/>
        </p:nvSpPr>
        <p:spPr>
          <a:xfrm>
            <a:off x="8467969" y="8758681"/>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44" name="Google Shape;344;p38"/>
          <p:cNvSpPr/>
          <p:nvPr/>
        </p:nvSpPr>
        <p:spPr>
          <a:xfrm>
            <a:off x="10754961" y="8765740"/>
            <a:ext cx="317501" cy="303385"/>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45" name="Google Shape;345;p38"/>
          <p:cNvSpPr/>
          <p:nvPr/>
        </p:nvSpPr>
        <p:spPr>
          <a:xfrm>
            <a:off x="9298008" y="8495528"/>
            <a:ext cx="843807" cy="843807"/>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6" name="Google Shape;346;p38"/>
          <p:cNvSpPr/>
          <p:nvPr/>
        </p:nvSpPr>
        <p:spPr>
          <a:xfrm>
            <a:off x="9561161" y="8788481"/>
            <a:ext cx="317501"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47" name="Google Shape;347;p38"/>
          <p:cNvSpPr txBox="1"/>
          <p:nvPr/>
        </p:nvSpPr>
        <p:spPr>
          <a:xfrm>
            <a:off x="8129608" y="10883467"/>
            <a:ext cx="6378733" cy="74485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348" name="Google Shape;348;p38"/>
          <p:cNvSpPr txBox="1"/>
          <p:nvPr/>
        </p:nvSpPr>
        <p:spPr>
          <a:xfrm>
            <a:off x="8129608" y="10177534"/>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sp>
        <p:nvSpPr>
          <p:cNvPr id="349" name="Google Shape;349;p38"/>
          <p:cNvSpPr/>
          <p:nvPr/>
        </p:nvSpPr>
        <p:spPr>
          <a:xfrm>
            <a:off x="8129608" y="11873728"/>
            <a:ext cx="843807" cy="843807"/>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0" name="Google Shape;350;p38"/>
          <p:cNvSpPr/>
          <p:nvPr/>
        </p:nvSpPr>
        <p:spPr>
          <a:xfrm>
            <a:off x="10491808" y="11873728"/>
            <a:ext cx="843807" cy="843807"/>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1" name="Google Shape;351;p38"/>
          <p:cNvSpPr/>
          <p:nvPr/>
        </p:nvSpPr>
        <p:spPr>
          <a:xfrm>
            <a:off x="8467969" y="12136881"/>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52" name="Google Shape;352;p38"/>
          <p:cNvSpPr/>
          <p:nvPr/>
        </p:nvSpPr>
        <p:spPr>
          <a:xfrm>
            <a:off x="10754961" y="12143940"/>
            <a:ext cx="317501" cy="303385"/>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53" name="Google Shape;353;p38"/>
          <p:cNvSpPr/>
          <p:nvPr/>
        </p:nvSpPr>
        <p:spPr>
          <a:xfrm>
            <a:off x="9298008" y="11873728"/>
            <a:ext cx="843807" cy="843807"/>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4" name="Google Shape;354;p38"/>
          <p:cNvSpPr/>
          <p:nvPr/>
        </p:nvSpPr>
        <p:spPr>
          <a:xfrm>
            <a:off x="9561161" y="12166681"/>
            <a:ext cx="317501"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55" name="Google Shape;355;p38"/>
          <p:cNvSpPr txBox="1"/>
          <p:nvPr/>
        </p:nvSpPr>
        <p:spPr>
          <a:xfrm>
            <a:off x="8129608" y="4127067"/>
            <a:ext cx="6378733" cy="74485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356" name="Google Shape;356;p38"/>
          <p:cNvSpPr txBox="1"/>
          <p:nvPr/>
        </p:nvSpPr>
        <p:spPr>
          <a:xfrm>
            <a:off x="8129608" y="3421134"/>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sp>
        <p:nvSpPr>
          <p:cNvPr id="357" name="Google Shape;357;p38"/>
          <p:cNvSpPr/>
          <p:nvPr/>
        </p:nvSpPr>
        <p:spPr>
          <a:xfrm>
            <a:off x="8129608" y="5117328"/>
            <a:ext cx="843807" cy="843807"/>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8" name="Google Shape;358;p38"/>
          <p:cNvSpPr/>
          <p:nvPr/>
        </p:nvSpPr>
        <p:spPr>
          <a:xfrm>
            <a:off x="10491808" y="5117328"/>
            <a:ext cx="843807" cy="843807"/>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9" name="Google Shape;359;p38"/>
          <p:cNvSpPr/>
          <p:nvPr/>
        </p:nvSpPr>
        <p:spPr>
          <a:xfrm>
            <a:off x="8467969" y="5380481"/>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60" name="Google Shape;360;p38"/>
          <p:cNvSpPr/>
          <p:nvPr/>
        </p:nvSpPr>
        <p:spPr>
          <a:xfrm>
            <a:off x="10754961" y="5387540"/>
            <a:ext cx="317501" cy="303385"/>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61" name="Google Shape;361;p38"/>
          <p:cNvSpPr/>
          <p:nvPr/>
        </p:nvSpPr>
        <p:spPr>
          <a:xfrm>
            <a:off x="9298008" y="5117328"/>
            <a:ext cx="843807" cy="843807"/>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2" name="Google Shape;362;p38"/>
          <p:cNvSpPr/>
          <p:nvPr/>
        </p:nvSpPr>
        <p:spPr>
          <a:xfrm>
            <a:off x="9561161" y="5410281"/>
            <a:ext cx="317501"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63" name="Google Shape;363;p38"/>
          <p:cNvSpPr txBox="1"/>
          <p:nvPr/>
        </p:nvSpPr>
        <p:spPr>
          <a:xfrm>
            <a:off x="17807009" y="4127067"/>
            <a:ext cx="6378732" cy="74485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364" name="Google Shape;364;p38"/>
          <p:cNvSpPr txBox="1"/>
          <p:nvPr/>
        </p:nvSpPr>
        <p:spPr>
          <a:xfrm>
            <a:off x="17807009" y="3421134"/>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sp>
        <p:nvSpPr>
          <p:cNvPr id="365" name="Google Shape;365;p38"/>
          <p:cNvSpPr/>
          <p:nvPr/>
        </p:nvSpPr>
        <p:spPr>
          <a:xfrm>
            <a:off x="17807009" y="5117328"/>
            <a:ext cx="843807" cy="843807"/>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6" name="Google Shape;366;p38"/>
          <p:cNvSpPr/>
          <p:nvPr/>
        </p:nvSpPr>
        <p:spPr>
          <a:xfrm>
            <a:off x="20169209" y="5117328"/>
            <a:ext cx="843807" cy="843807"/>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7" name="Google Shape;367;p38"/>
          <p:cNvSpPr/>
          <p:nvPr/>
        </p:nvSpPr>
        <p:spPr>
          <a:xfrm>
            <a:off x="18145369" y="5380481"/>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68" name="Google Shape;368;p38"/>
          <p:cNvSpPr/>
          <p:nvPr/>
        </p:nvSpPr>
        <p:spPr>
          <a:xfrm>
            <a:off x="20432363" y="5387540"/>
            <a:ext cx="317501" cy="303385"/>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69" name="Google Shape;369;p38"/>
          <p:cNvSpPr/>
          <p:nvPr/>
        </p:nvSpPr>
        <p:spPr>
          <a:xfrm>
            <a:off x="18975409" y="5117328"/>
            <a:ext cx="843807" cy="843807"/>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0" name="Google Shape;370;p38"/>
          <p:cNvSpPr/>
          <p:nvPr/>
        </p:nvSpPr>
        <p:spPr>
          <a:xfrm>
            <a:off x="19238563" y="5410281"/>
            <a:ext cx="317501"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71" name="Google Shape;371;p38"/>
          <p:cNvSpPr txBox="1"/>
          <p:nvPr/>
        </p:nvSpPr>
        <p:spPr>
          <a:xfrm>
            <a:off x="17807009" y="7505267"/>
            <a:ext cx="6378732" cy="74485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372" name="Google Shape;372;p38"/>
          <p:cNvSpPr txBox="1"/>
          <p:nvPr/>
        </p:nvSpPr>
        <p:spPr>
          <a:xfrm>
            <a:off x="17807009" y="6799334"/>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sp>
        <p:nvSpPr>
          <p:cNvPr id="373" name="Google Shape;373;p38"/>
          <p:cNvSpPr/>
          <p:nvPr/>
        </p:nvSpPr>
        <p:spPr>
          <a:xfrm>
            <a:off x="17807009" y="8495528"/>
            <a:ext cx="843807" cy="843807"/>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4" name="Google Shape;374;p38"/>
          <p:cNvSpPr/>
          <p:nvPr/>
        </p:nvSpPr>
        <p:spPr>
          <a:xfrm>
            <a:off x="20169209" y="8495528"/>
            <a:ext cx="843807" cy="843807"/>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5" name="Google Shape;375;p38"/>
          <p:cNvSpPr/>
          <p:nvPr/>
        </p:nvSpPr>
        <p:spPr>
          <a:xfrm>
            <a:off x="18145369" y="8758681"/>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76" name="Google Shape;376;p38"/>
          <p:cNvSpPr/>
          <p:nvPr/>
        </p:nvSpPr>
        <p:spPr>
          <a:xfrm>
            <a:off x="20432363" y="8765740"/>
            <a:ext cx="317501" cy="303385"/>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77" name="Google Shape;377;p38"/>
          <p:cNvSpPr/>
          <p:nvPr/>
        </p:nvSpPr>
        <p:spPr>
          <a:xfrm>
            <a:off x="18975409" y="8495528"/>
            <a:ext cx="843807" cy="843807"/>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8" name="Google Shape;378;p38"/>
          <p:cNvSpPr/>
          <p:nvPr/>
        </p:nvSpPr>
        <p:spPr>
          <a:xfrm>
            <a:off x="19238563" y="8788481"/>
            <a:ext cx="317501"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79" name="Google Shape;379;p38"/>
          <p:cNvSpPr txBox="1"/>
          <p:nvPr/>
        </p:nvSpPr>
        <p:spPr>
          <a:xfrm>
            <a:off x="17807009" y="10883467"/>
            <a:ext cx="6378732" cy="74485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380" name="Google Shape;380;p38"/>
          <p:cNvSpPr txBox="1"/>
          <p:nvPr/>
        </p:nvSpPr>
        <p:spPr>
          <a:xfrm>
            <a:off x="17807009" y="10177534"/>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sp>
        <p:nvSpPr>
          <p:cNvPr id="381" name="Google Shape;381;p38"/>
          <p:cNvSpPr/>
          <p:nvPr/>
        </p:nvSpPr>
        <p:spPr>
          <a:xfrm>
            <a:off x="17807009" y="11873728"/>
            <a:ext cx="843807" cy="843807"/>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2" name="Google Shape;382;p38"/>
          <p:cNvSpPr/>
          <p:nvPr/>
        </p:nvSpPr>
        <p:spPr>
          <a:xfrm>
            <a:off x="20169209" y="11873728"/>
            <a:ext cx="843807" cy="843807"/>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3" name="Google Shape;383;p38"/>
          <p:cNvSpPr/>
          <p:nvPr/>
        </p:nvSpPr>
        <p:spPr>
          <a:xfrm>
            <a:off x="18145369" y="12136881"/>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84" name="Google Shape;384;p38"/>
          <p:cNvSpPr/>
          <p:nvPr/>
        </p:nvSpPr>
        <p:spPr>
          <a:xfrm>
            <a:off x="20432363" y="12143940"/>
            <a:ext cx="317501" cy="303385"/>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85" name="Google Shape;385;p38"/>
          <p:cNvSpPr/>
          <p:nvPr/>
        </p:nvSpPr>
        <p:spPr>
          <a:xfrm>
            <a:off x="18975409" y="11873728"/>
            <a:ext cx="843807" cy="843807"/>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6" name="Google Shape;386;p38"/>
          <p:cNvSpPr/>
          <p:nvPr/>
        </p:nvSpPr>
        <p:spPr>
          <a:xfrm>
            <a:off x="19238563" y="12166681"/>
            <a:ext cx="317501"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0" name="Shape 390"/>
        <p:cNvGrpSpPr/>
        <p:nvPr/>
      </p:nvGrpSpPr>
      <p:grpSpPr>
        <a:xfrm>
          <a:off x="0" y="0"/>
          <a:ext cx="0" cy="0"/>
          <a:chOff x="0" y="0"/>
          <a:chExt cx="0" cy="0"/>
        </a:xfrm>
      </p:grpSpPr>
      <p:pic>
        <p:nvPicPr>
          <p:cNvPr descr="Image" id="391" name="Google Shape;391;p39"/>
          <p:cNvPicPr preferRelativeResize="0"/>
          <p:nvPr>
            <p:ph idx="2" type="pic"/>
          </p:nvPr>
        </p:nvPicPr>
        <p:blipFill rotWithShape="1">
          <a:blip r:embed="rId3">
            <a:alphaModFix/>
          </a:blip>
          <a:srcRect b="0" l="0" r="0" t="0"/>
          <a:stretch/>
        </p:blipFill>
        <p:spPr>
          <a:xfrm>
            <a:off x="4178300" y="3691548"/>
            <a:ext cx="2540000" cy="2540001"/>
          </a:xfrm>
          <a:prstGeom prst="rect">
            <a:avLst/>
          </a:prstGeom>
          <a:noFill/>
          <a:ln>
            <a:noFill/>
          </a:ln>
        </p:spPr>
      </p:pic>
      <p:pic>
        <p:nvPicPr>
          <p:cNvPr descr="Image" id="392" name="Google Shape;392;p39"/>
          <p:cNvPicPr preferRelativeResize="0"/>
          <p:nvPr>
            <p:ph idx="3" type="pic"/>
          </p:nvPr>
        </p:nvPicPr>
        <p:blipFill rotWithShape="1">
          <a:blip r:embed="rId3">
            <a:alphaModFix/>
          </a:blip>
          <a:srcRect b="0" l="0" r="0" t="0"/>
          <a:stretch/>
        </p:blipFill>
        <p:spPr>
          <a:xfrm>
            <a:off x="8674100" y="3691548"/>
            <a:ext cx="2540000" cy="2540001"/>
          </a:xfrm>
          <a:prstGeom prst="rect">
            <a:avLst/>
          </a:prstGeom>
          <a:noFill/>
          <a:ln>
            <a:noFill/>
          </a:ln>
        </p:spPr>
      </p:pic>
      <p:pic>
        <p:nvPicPr>
          <p:cNvPr descr="Image" id="393" name="Google Shape;393;p39"/>
          <p:cNvPicPr preferRelativeResize="0"/>
          <p:nvPr>
            <p:ph idx="4" type="pic"/>
          </p:nvPr>
        </p:nvPicPr>
        <p:blipFill rotWithShape="1">
          <a:blip r:embed="rId3">
            <a:alphaModFix/>
          </a:blip>
          <a:srcRect b="0" l="0" r="0" t="0"/>
          <a:stretch/>
        </p:blipFill>
        <p:spPr>
          <a:xfrm>
            <a:off x="13169900" y="3691548"/>
            <a:ext cx="2540000" cy="2540001"/>
          </a:xfrm>
          <a:prstGeom prst="rect">
            <a:avLst/>
          </a:prstGeom>
          <a:noFill/>
          <a:ln>
            <a:noFill/>
          </a:ln>
        </p:spPr>
      </p:pic>
      <p:pic>
        <p:nvPicPr>
          <p:cNvPr descr="Image" id="394" name="Google Shape;394;p39"/>
          <p:cNvPicPr preferRelativeResize="0"/>
          <p:nvPr>
            <p:ph idx="5" type="pic"/>
          </p:nvPr>
        </p:nvPicPr>
        <p:blipFill rotWithShape="1">
          <a:blip r:embed="rId3">
            <a:alphaModFix/>
          </a:blip>
          <a:srcRect b="0" l="0" r="0" t="0"/>
          <a:stretch/>
        </p:blipFill>
        <p:spPr>
          <a:xfrm>
            <a:off x="17665700" y="3691548"/>
            <a:ext cx="2540000" cy="2540001"/>
          </a:xfrm>
          <a:prstGeom prst="rect">
            <a:avLst/>
          </a:prstGeom>
          <a:noFill/>
          <a:ln>
            <a:noFill/>
          </a:ln>
        </p:spPr>
      </p:pic>
      <p:pic>
        <p:nvPicPr>
          <p:cNvPr descr="Image" id="395" name="Google Shape;395;p39"/>
          <p:cNvPicPr preferRelativeResize="0"/>
          <p:nvPr>
            <p:ph idx="6" type="pic"/>
          </p:nvPr>
        </p:nvPicPr>
        <p:blipFill rotWithShape="1">
          <a:blip r:embed="rId3">
            <a:alphaModFix/>
          </a:blip>
          <a:srcRect b="0" l="0" r="0" t="0"/>
          <a:stretch/>
        </p:blipFill>
        <p:spPr>
          <a:xfrm>
            <a:off x="4178299" y="8466748"/>
            <a:ext cx="2540001" cy="2540001"/>
          </a:xfrm>
          <a:prstGeom prst="rect">
            <a:avLst/>
          </a:prstGeom>
          <a:noFill/>
          <a:ln>
            <a:noFill/>
          </a:ln>
        </p:spPr>
      </p:pic>
      <p:pic>
        <p:nvPicPr>
          <p:cNvPr descr="Image" id="396" name="Google Shape;396;p39"/>
          <p:cNvPicPr preferRelativeResize="0"/>
          <p:nvPr>
            <p:ph idx="7" type="pic"/>
          </p:nvPr>
        </p:nvPicPr>
        <p:blipFill rotWithShape="1">
          <a:blip r:embed="rId3">
            <a:alphaModFix/>
          </a:blip>
          <a:srcRect b="0" l="0" r="0" t="0"/>
          <a:stretch/>
        </p:blipFill>
        <p:spPr>
          <a:xfrm>
            <a:off x="8674099" y="8466748"/>
            <a:ext cx="2540001" cy="2540001"/>
          </a:xfrm>
          <a:prstGeom prst="rect">
            <a:avLst/>
          </a:prstGeom>
          <a:noFill/>
          <a:ln>
            <a:noFill/>
          </a:ln>
        </p:spPr>
      </p:pic>
      <p:pic>
        <p:nvPicPr>
          <p:cNvPr descr="Image" id="397" name="Google Shape;397;p39"/>
          <p:cNvPicPr preferRelativeResize="0"/>
          <p:nvPr>
            <p:ph idx="8" type="pic"/>
          </p:nvPr>
        </p:nvPicPr>
        <p:blipFill rotWithShape="1">
          <a:blip r:embed="rId3">
            <a:alphaModFix/>
          </a:blip>
          <a:srcRect b="0" l="0" r="0" t="0"/>
          <a:stretch/>
        </p:blipFill>
        <p:spPr>
          <a:xfrm>
            <a:off x="13169900" y="8466748"/>
            <a:ext cx="2540000" cy="2540001"/>
          </a:xfrm>
          <a:prstGeom prst="rect">
            <a:avLst/>
          </a:prstGeom>
          <a:noFill/>
          <a:ln>
            <a:noFill/>
          </a:ln>
        </p:spPr>
      </p:pic>
      <p:pic>
        <p:nvPicPr>
          <p:cNvPr descr="Image" id="398" name="Google Shape;398;p39"/>
          <p:cNvPicPr preferRelativeResize="0"/>
          <p:nvPr>
            <p:ph idx="9" type="pic"/>
          </p:nvPr>
        </p:nvPicPr>
        <p:blipFill rotWithShape="1">
          <a:blip r:embed="rId3">
            <a:alphaModFix/>
          </a:blip>
          <a:srcRect b="0" l="0" r="0" t="0"/>
          <a:stretch/>
        </p:blipFill>
        <p:spPr>
          <a:xfrm>
            <a:off x="17665700" y="8466748"/>
            <a:ext cx="2540000" cy="2540001"/>
          </a:xfrm>
          <a:prstGeom prst="rect">
            <a:avLst/>
          </a:prstGeom>
          <a:noFill/>
          <a:ln>
            <a:noFill/>
          </a:ln>
        </p:spPr>
      </p:pic>
      <p:sp>
        <p:nvSpPr>
          <p:cNvPr id="399" name="Google Shape;399;p39"/>
          <p:cNvSpPr/>
          <p:nvPr/>
        </p:nvSpPr>
        <p:spPr>
          <a:xfrm>
            <a:off x="9321582" y="2646534"/>
            <a:ext cx="5740836" cy="159629"/>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0" name="Google Shape;400;p39"/>
          <p:cNvSpPr txBox="1"/>
          <p:nvPr/>
        </p:nvSpPr>
        <p:spPr>
          <a:xfrm>
            <a:off x="8219497" y="1083736"/>
            <a:ext cx="7945005"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Our Best Teachers</a:t>
            </a:r>
            <a:endParaRPr/>
          </a:p>
        </p:txBody>
      </p:sp>
      <p:sp>
        <p:nvSpPr>
          <p:cNvPr id="401" name="Google Shape;401;p39"/>
          <p:cNvSpPr txBox="1"/>
          <p:nvPr/>
        </p:nvSpPr>
        <p:spPr>
          <a:xfrm>
            <a:off x="3879474" y="7129972"/>
            <a:ext cx="3137652" cy="72709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a:t>
            </a:r>
            <a:endParaRPr/>
          </a:p>
        </p:txBody>
      </p:sp>
      <p:sp>
        <p:nvSpPr>
          <p:cNvPr id="402" name="Google Shape;402;p39"/>
          <p:cNvSpPr txBox="1"/>
          <p:nvPr/>
        </p:nvSpPr>
        <p:spPr>
          <a:xfrm>
            <a:off x="4551135" y="6500372"/>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sp>
        <p:nvSpPr>
          <p:cNvPr id="403" name="Google Shape;403;p39"/>
          <p:cNvSpPr txBox="1"/>
          <p:nvPr/>
        </p:nvSpPr>
        <p:spPr>
          <a:xfrm>
            <a:off x="8375274" y="7129972"/>
            <a:ext cx="3137652" cy="72709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a:t>
            </a:r>
            <a:endParaRPr/>
          </a:p>
        </p:txBody>
      </p:sp>
      <p:sp>
        <p:nvSpPr>
          <p:cNvPr id="404" name="Google Shape;404;p39"/>
          <p:cNvSpPr txBox="1"/>
          <p:nvPr/>
        </p:nvSpPr>
        <p:spPr>
          <a:xfrm>
            <a:off x="9046935" y="6500372"/>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sp>
        <p:nvSpPr>
          <p:cNvPr id="405" name="Google Shape;405;p39"/>
          <p:cNvSpPr txBox="1"/>
          <p:nvPr/>
        </p:nvSpPr>
        <p:spPr>
          <a:xfrm>
            <a:off x="12871074" y="7129972"/>
            <a:ext cx="3137652" cy="72709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a:t>
            </a:r>
            <a:endParaRPr/>
          </a:p>
        </p:txBody>
      </p:sp>
      <p:sp>
        <p:nvSpPr>
          <p:cNvPr id="406" name="Google Shape;406;p39"/>
          <p:cNvSpPr txBox="1"/>
          <p:nvPr/>
        </p:nvSpPr>
        <p:spPr>
          <a:xfrm>
            <a:off x="13542736" y="6500372"/>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sp>
        <p:nvSpPr>
          <p:cNvPr id="407" name="Google Shape;407;p39"/>
          <p:cNvSpPr txBox="1"/>
          <p:nvPr/>
        </p:nvSpPr>
        <p:spPr>
          <a:xfrm>
            <a:off x="17366873" y="7129972"/>
            <a:ext cx="3137653" cy="72709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a:t>
            </a:r>
            <a:endParaRPr/>
          </a:p>
        </p:txBody>
      </p:sp>
      <p:sp>
        <p:nvSpPr>
          <p:cNvPr id="408" name="Google Shape;408;p39"/>
          <p:cNvSpPr txBox="1"/>
          <p:nvPr/>
        </p:nvSpPr>
        <p:spPr>
          <a:xfrm>
            <a:off x="18038536" y="6500372"/>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sp>
        <p:nvSpPr>
          <p:cNvPr id="409" name="Google Shape;409;p39"/>
          <p:cNvSpPr txBox="1"/>
          <p:nvPr/>
        </p:nvSpPr>
        <p:spPr>
          <a:xfrm>
            <a:off x="3879473" y="11905172"/>
            <a:ext cx="3137653" cy="72709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a:t>
            </a:r>
            <a:endParaRPr/>
          </a:p>
        </p:txBody>
      </p:sp>
      <p:sp>
        <p:nvSpPr>
          <p:cNvPr id="410" name="Google Shape;410;p39"/>
          <p:cNvSpPr txBox="1"/>
          <p:nvPr/>
        </p:nvSpPr>
        <p:spPr>
          <a:xfrm>
            <a:off x="4551134" y="11275572"/>
            <a:ext cx="1794331"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sp>
        <p:nvSpPr>
          <p:cNvPr id="411" name="Google Shape;411;p39"/>
          <p:cNvSpPr txBox="1"/>
          <p:nvPr/>
        </p:nvSpPr>
        <p:spPr>
          <a:xfrm>
            <a:off x="8375273" y="11905172"/>
            <a:ext cx="3137653" cy="72709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a:t>
            </a:r>
            <a:endParaRPr/>
          </a:p>
        </p:txBody>
      </p:sp>
      <p:sp>
        <p:nvSpPr>
          <p:cNvPr id="412" name="Google Shape;412;p39"/>
          <p:cNvSpPr txBox="1"/>
          <p:nvPr/>
        </p:nvSpPr>
        <p:spPr>
          <a:xfrm>
            <a:off x="9046934" y="11275572"/>
            <a:ext cx="1794330"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sp>
        <p:nvSpPr>
          <p:cNvPr id="413" name="Google Shape;413;p39"/>
          <p:cNvSpPr txBox="1"/>
          <p:nvPr/>
        </p:nvSpPr>
        <p:spPr>
          <a:xfrm>
            <a:off x="12871073" y="11905172"/>
            <a:ext cx="3137653" cy="72709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a:t>
            </a:r>
            <a:endParaRPr/>
          </a:p>
        </p:txBody>
      </p:sp>
      <p:sp>
        <p:nvSpPr>
          <p:cNvPr id="414" name="Google Shape;414;p39"/>
          <p:cNvSpPr txBox="1"/>
          <p:nvPr/>
        </p:nvSpPr>
        <p:spPr>
          <a:xfrm>
            <a:off x="13542734" y="11275572"/>
            <a:ext cx="1794330"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sp>
        <p:nvSpPr>
          <p:cNvPr id="415" name="Google Shape;415;p39"/>
          <p:cNvSpPr txBox="1"/>
          <p:nvPr/>
        </p:nvSpPr>
        <p:spPr>
          <a:xfrm>
            <a:off x="17366873" y="11905172"/>
            <a:ext cx="3137653" cy="72709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a:t>
            </a:r>
            <a:endParaRPr/>
          </a:p>
        </p:txBody>
      </p:sp>
      <p:sp>
        <p:nvSpPr>
          <p:cNvPr id="416" name="Google Shape;416;p39"/>
          <p:cNvSpPr txBox="1"/>
          <p:nvPr/>
        </p:nvSpPr>
        <p:spPr>
          <a:xfrm>
            <a:off x="18038536" y="11275572"/>
            <a:ext cx="1794330"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John Doe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0" name="Shape 420"/>
        <p:cNvGrpSpPr/>
        <p:nvPr/>
      </p:nvGrpSpPr>
      <p:grpSpPr>
        <a:xfrm>
          <a:off x="0" y="0"/>
          <a:ext cx="0" cy="0"/>
          <a:chOff x="0" y="0"/>
          <a:chExt cx="0" cy="0"/>
        </a:xfrm>
      </p:grpSpPr>
      <p:sp>
        <p:nvSpPr>
          <p:cNvPr id="421" name="Google Shape;421;p40"/>
          <p:cNvSpPr txBox="1"/>
          <p:nvPr/>
        </p:nvSpPr>
        <p:spPr>
          <a:xfrm>
            <a:off x="9934823" y="6739564"/>
            <a:ext cx="4514354" cy="11143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Break Slide</a:t>
            </a:r>
            <a:endParaRPr/>
          </a:p>
        </p:txBody>
      </p:sp>
      <p:sp>
        <p:nvSpPr>
          <p:cNvPr id="422" name="Google Shape;422;p40"/>
          <p:cNvSpPr txBox="1"/>
          <p:nvPr/>
        </p:nvSpPr>
        <p:spPr>
          <a:xfrm>
            <a:off x="9321582" y="4415025"/>
            <a:ext cx="5740836" cy="2295476"/>
          </a:xfrm>
          <a:prstGeom prst="rect">
            <a:avLst/>
          </a:prstGeom>
          <a:noFill/>
          <a:ln>
            <a:noFill/>
          </a:ln>
        </p:spPr>
        <p:txBody>
          <a:bodyPr anchorCtr="0" anchor="t"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14000"/>
              <a:buFont typeface="Source Sans Pro"/>
              <a:buNone/>
            </a:pPr>
            <a:r>
              <a:rPr b="1" i="0" lang="en-US" sz="14000" u="none" cap="none" strike="noStrike">
                <a:solidFill>
                  <a:srgbClr val="FFFFFF"/>
                </a:solidFill>
                <a:latin typeface="Source Sans Pro"/>
                <a:ea typeface="Source Sans Pro"/>
                <a:cs typeface="Source Sans Pro"/>
                <a:sym typeface="Source Sans Pro"/>
              </a:rPr>
              <a:t>02.</a:t>
            </a:r>
            <a:endParaRPr/>
          </a:p>
        </p:txBody>
      </p:sp>
      <p:sp>
        <p:nvSpPr>
          <p:cNvPr id="423" name="Google Shape;423;p40"/>
          <p:cNvSpPr txBox="1"/>
          <p:nvPr/>
        </p:nvSpPr>
        <p:spPr>
          <a:xfrm>
            <a:off x="9257855" y="8186599"/>
            <a:ext cx="5868290" cy="11143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7" name="Shape 427"/>
        <p:cNvGrpSpPr/>
        <p:nvPr/>
      </p:nvGrpSpPr>
      <p:grpSpPr>
        <a:xfrm>
          <a:off x="0" y="0"/>
          <a:ext cx="0" cy="0"/>
          <a:chOff x="0" y="0"/>
          <a:chExt cx="0" cy="0"/>
        </a:xfrm>
      </p:grpSpPr>
      <p:pic>
        <p:nvPicPr>
          <p:cNvPr descr="Image" id="428" name="Google Shape;428;p41"/>
          <p:cNvPicPr preferRelativeResize="0"/>
          <p:nvPr>
            <p:ph idx="2" type="pic"/>
          </p:nvPr>
        </p:nvPicPr>
        <p:blipFill rotWithShape="1">
          <a:blip r:embed="rId3">
            <a:alphaModFix/>
          </a:blip>
          <a:srcRect b="0" l="0" r="0" t="0"/>
          <a:stretch/>
        </p:blipFill>
        <p:spPr>
          <a:xfrm>
            <a:off x="-1" y="-1025630"/>
            <a:ext cx="4607210" cy="5931255"/>
          </a:xfrm>
          <a:prstGeom prst="rect">
            <a:avLst/>
          </a:prstGeom>
          <a:noFill/>
          <a:ln>
            <a:noFill/>
          </a:ln>
        </p:spPr>
      </p:pic>
      <p:pic>
        <p:nvPicPr>
          <p:cNvPr descr="Image" id="429" name="Google Shape;429;p41"/>
          <p:cNvPicPr preferRelativeResize="0"/>
          <p:nvPr>
            <p:ph idx="3" type="pic"/>
          </p:nvPr>
        </p:nvPicPr>
        <p:blipFill rotWithShape="1">
          <a:blip r:embed="rId3">
            <a:alphaModFix/>
          </a:blip>
          <a:srcRect b="0" l="0" r="0" t="0"/>
          <a:stretch/>
        </p:blipFill>
        <p:spPr>
          <a:xfrm>
            <a:off x="4826000" y="-762000"/>
            <a:ext cx="4607209" cy="4371039"/>
          </a:xfrm>
          <a:prstGeom prst="rect">
            <a:avLst/>
          </a:prstGeom>
          <a:noFill/>
          <a:ln>
            <a:noFill/>
          </a:ln>
        </p:spPr>
      </p:pic>
      <p:pic>
        <p:nvPicPr>
          <p:cNvPr descr="Image" id="430" name="Google Shape;430;p41"/>
          <p:cNvPicPr preferRelativeResize="0"/>
          <p:nvPr>
            <p:ph idx="4" type="pic"/>
          </p:nvPr>
        </p:nvPicPr>
        <p:blipFill rotWithShape="1">
          <a:blip r:embed="rId3">
            <a:alphaModFix/>
          </a:blip>
          <a:srcRect b="0" l="0" r="0" t="0"/>
          <a:stretch/>
        </p:blipFill>
        <p:spPr>
          <a:xfrm>
            <a:off x="-1" y="5146570"/>
            <a:ext cx="4607210" cy="4947295"/>
          </a:xfrm>
          <a:prstGeom prst="rect">
            <a:avLst/>
          </a:prstGeom>
          <a:noFill/>
          <a:ln>
            <a:noFill/>
          </a:ln>
        </p:spPr>
      </p:pic>
      <p:pic>
        <p:nvPicPr>
          <p:cNvPr descr="Image" id="431" name="Google Shape;431;p41"/>
          <p:cNvPicPr preferRelativeResize="0"/>
          <p:nvPr>
            <p:ph idx="5" type="pic"/>
          </p:nvPr>
        </p:nvPicPr>
        <p:blipFill rotWithShape="1">
          <a:blip r:embed="rId3">
            <a:alphaModFix/>
          </a:blip>
          <a:srcRect b="0" l="0" r="0" t="0"/>
          <a:stretch/>
        </p:blipFill>
        <p:spPr>
          <a:xfrm>
            <a:off x="4826000" y="3843041"/>
            <a:ext cx="4607209" cy="7334505"/>
          </a:xfrm>
          <a:prstGeom prst="rect">
            <a:avLst/>
          </a:prstGeom>
          <a:noFill/>
          <a:ln>
            <a:noFill/>
          </a:ln>
        </p:spPr>
      </p:pic>
      <p:pic>
        <p:nvPicPr>
          <p:cNvPr descr="Image" id="432" name="Google Shape;432;p41"/>
          <p:cNvPicPr preferRelativeResize="0"/>
          <p:nvPr>
            <p:ph idx="6" type="pic"/>
          </p:nvPr>
        </p:nvPicPr>
        <p:blipFill rotWithShape="1">
          <a:blip r:embed="rId3">
            <a:alphaModFix/>
          </a:blip>
          <a:srcRect b="0" l="0" r="0" t="0"/>
          <a:stretch/>
        </p:blipFill>
        <p:spPr>
          <a:xfrm>
            <a:off x="4826000" y="11411547"/>
            <a:ext cx="4607209" cy="3660137"/>
          </a:xfrm>
          <a:prstGeom prst="rect">
            <a:avLst/>
          </a:prstGeom>
          <a:noFill/>
          <a:ln>
            <a:noFill/>
          </a:ln>
        </p:spPr>
      </p:pic>
      <p:pic>
        <p:nvPicPr>
          <p:cNvPr descr="Image" id="433" name="Google Shape;433;p41"/>
          <p:cNvPicPr preferRelativeResize="0"/>
          <p:nvPr>
            <p:ph idx="7" type="pic"/>
          </p:nvPr>
        </p:nvPicPr>
        <p:blipFill rotWithShape="1">
          <a:blip r:embed="rId3">
            <a:alphaModFix/>
          </a:blip>
          <a:srcRect b="0" l="0" r="0" t="0"/>
          <a:stretch/>
        </p:blipFill>
        <p:spPr>
          <a:xfrm>
            <a:off x="-1" y="10334917"/>
            <a:ext cx="4607210" cy="4473138"/>
          </a:xfrm>
          <a:prstGeom prst="rect">
            <a:avLst/>
          </a:prstGeom>
          <a:noFill/>
          <a:ln>
            <a:noFill/>
          </a:ln>
        </p:spPr>
      </p:pic>
      <p:sp>
        <p:nvSpPr>
          <p:cNvPr id="434" name="Google Shape;434;p41"/>
          <p:cNvSpPr/>
          <p:nvPr/>
        </p:nvSpPr>
        <p:spPr>
          <a:xfrm>
            <a:off x="10489485" y="3606811"/>
            <a:ext cx="5740836" cy="159629"/>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5" name="Google Shape;435;p41"/>
          <p:cNvSpPr txBox="1"/>
          <p:nvPr/>
        </p:nvSpPr>
        <p:spPr>
          <a:xfrm>
            <a:off x="10489485" y="2115302"/>
            <a:ext cx="8539994" cy="11143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Our Outdoor Activities</a:t>
            </a:r>
            <a:endParaRPr/>
          </a:p>
        </p:txBody>
      </p:sp>
      <p:sp>
        <p:nvSpPr>
          <p:cNvPr id="436" name="Google Shape;436;p41"/>
          <p:cNvSpPr txBox="1"/>
          <p:nvPr/>
        </p:nvSpPr>
        <p:spPr>
          <a:xfrm>
            <a:off x="12001627" y="5912576"/>
            <a:ext cx="11180226" cy="11143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37" name="Google Shape;437;p41"/>
          <p:cNvSpPr txBox="1"/>
          <p:nvPr/>
        </p:nvSpPr>
        <p:spPr>
          <a:xfrm>
            <a:off x="12001627" y="5169790"/>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 dolor sit amet.</a:t>
            </a:r>
            <a:endParaRPr/>
          </a:p>
        </p:txBody>
      </p:sp>
      <p:sp>
        <p:nvSpPr>
          <p:cNvPr id="438" name="Google Shape;438;p41"/>
          <p:cNvSpPr/>
          <p:nvPr/>
        </p:nvSpPr>
        <p:spPr>
          <a:xfrm>
            <a:off x="10489485" y="5169790"/>
            <a:ext cx="952501" cy="974259"/>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FFC71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9" name="Google Shape;439;p41"/>
          <p:cNvSpPr/>
          <p:nvPr/>
        </p:nvSpPr>
        <p:spPr>
          <a:xfrm>
            <a:off x="10489485" y="7531225"/>
            <a:ext cx="952501" cy="885238"/>
          </a:xfrm>
          <a:custGeom>
            <a:rect b="b" l="l" r="r" t="t"/>
            <a:pathLst>
              <a:path extrusionOk="0" h="17053" w="21348">
                <a:moveTo>
                  <a:pt x="20740" y="3005"/>
                </a:moveTo>
                <a:cubicBezTo>
                  <a:pt x="7216" y="7674"/>
                  <a:pt x="12711" y="-4547"/>
                  <a:pt x="2103" y="1949"/>
                </a:cubicBezTo>
                <a:cubicBezTo>
                  <a:pt x="0" y="2680"/>
                  <a:pt x="0" y="2680"/>
                  <a:pt x="0" y="2680"/>
                </a:cubicBezTo>
                <a:cubicBezTo>
                  <a:pt x="4205" y="17053"/>
                  <a:pt x="4205" y="17053"/>
                  <a:pt x="4205" y="17053"/>
                </a:cubicBezTo>
                <a:cubicBezTo>
                  <a:pt x="6738" y="17053"/>
                  <a:pt x="6738" y="17053"/>
                  <a:pt x="6738" y="17053"/>
                </a:cubicBezTo>
                <a:cubicBezTo>
                  <a:pt x="4635" y="9866"/>
                  <a:pt x="4635" y="9866"/>
                  <a:pt x="4635" y="9866"/>
                </a:cubicBezTo>
                <a:cubicBezTo>
                  <a:pt x="14002" y="3370"/>
                  <a:pt x="10179" y="17053"/>
                  <a:pt x="21170" y="3370"/>
                </a:cubicBezTo>
                <a:cubicBezTo>
                  <a:pt x="21600" y="3370"/>
                  <a:pt x="21170" y="3005"/>
                  <a:pt x="20740" y="3005"/>
                </a:cubicBezTo>
              </a:path>
            </a:pathLst>
          </a:custGeom>
          <a:solidFill>
            <a:srgbClr val="FFC71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0" name="Google Shape;440;p41"/>
          <p:cNvSpPr txBox="1"/>
          <p:nvPr/>
        </p:nvSpPr>
        <p:spPr>
          <a:xfrm>
            <a:off x="12024976" y="8237649"/>
            <a:ext cx="11180225" cy="11143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41" name="Google Shape;441;p41"/>
          <p:cNvSpPr txBox="1"/>
          <p:nvPr/>
        </p:nvSpPr>
        <p:spPr>
          <a:xfrm>
            <a:off x="12012176" y="7514797"/>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 dolor sit amet.</a:t>
            </a:r>
            <a:endParaRPr/>
          </a:p>
        </p:txBody>
      </p:sp>
      <p:sp>
        <p:nvSpPr>
          <p:cNvPr id="442" name="Google Shape;442;p41"/>
          <p:cNvSpPr/>
          <p:nvPr/>
        </p:nvSpPr>
        <p:spPr>
          <a:xfrm>
            <a:off x="10489485" y="9856298"/>
            <a:ext cx="952501" cy="846673"/>
          </a:xfrm>
          <a:custGeom>
            <a:rect b="b" l="l" r="r" t="t"/>
            <a:pathLst>
              <a:path extrusionOk="0" h="21600" w="21600">
                <a:moveTo>
                  <a:pt x="20771" y="0"/>
                </a:moveTo>
                <a:cubicBezTo>
                  <a:pt x="439" y="0"/>
                  <a:pt x="439" y="0"/>
                  <a:pt x="439" y="0"/>
                </a:cubicBezTo>
                <a:cubicBezTo>
                  <a:pt x="0" y="0"/>
                  <a:pt x="0" y="434"/>
                  <a:pt x="0" y="922"/>
                </a:cubicBezTo>
                <a:cubicBezTo>
                  <a:pt x="0" y="3799"/>
                  <a:pt x="0" y="3799"/>
                  <a:pt x="0" y="3799"/>
                </a:cubicBezTo>
                <a:cubicBezTo>
                  <a:pt x="21600" y="3799"/>
                  <a:pt x="21600" y="3799"/>
                  <a:pt x="21600" y="3799"/>
                </a:cubicBezTo>
                <a:cubicBezTo>
                  <a:pt x="21600" y="922"/>
                  <a:pt x="21600" y="922"/>
                  <a:pt x="21600" y="922"/>
                </a:cubicBezTo>
                <a:cubicBezTo>
                  <a:pt x="21600" y="434"/>
                  <a:pt x="21161" y="0"/>
                  <a:pt x="20771" y="0"/>
                </a:cubicBezTo>
                <a:close/>
                <a:moveTo>
                  <a:pt x="1316" y="19700"/>
                </a:moveTo>
                <a:cubicBezTo>
                  <a:pt x="1316" y="20623"/>
                  <a:pt x="1755" y="21600"/>
                  <a:pt x="2633" y="21600"/>
                </a:cubicBezTo>
                <a:cubicBezTo>
                  <a:pt x="18577" y="21600"/>
                  <a:pt x="18577" y="21600"/>
                  <a:pt x="18577" y="21600"/>
                </a:cubicBezTo>
                <a:cubicBezTo>
                  <a:pt x="19894" y="21600"/>
                  <a:pt x="20332" y="20623"/>
                  <a:pt x="20332" y="19700"/>
                </a:cubicBezTo>
                <a:cubicBezTo>
                  <a:pt x="20332" y="5264"/>
                  <a:pt x="20332" y="5264"/>
                  <a:pt x="20332" y="5264"/>
                </a:cubicBezTo>
                <a:cubicBezTo>
                  <a:pt x="1316" y="5264"/>
                  <a:pt x="1316" y="5264"/>
                  <a:pt x="1316" y="5264"/>
                </a:cubicBezTo>
                <a:lnTo>
                  <a:pt x="1316" y="19700"/>
                </a:lnTo>
                <a:close/>
                <a:moveTo>
                  <a:pt x="7362" y="8141"/>
                </a:moveTo>
                <a:cubicBezTo>
                  <a:pt x="14286" y="8141"/>
                  <a:pt x="14286" y="8141"/>
                  <a:pt x="14286" y="8141"/>
                </a:cubicBezTo>
                <a:cubicBezTo>
                  <a:pt x="14286" y="10529"/>
                  <a:pt x="14286" y="10529"/>
                  <a:pt x="14286" y="10529"/>
                </a:cubicBezTo>
                <a:cubicBezTo>
                  <a:pt x="7362" y="10529"/>
                  <a:pt x="7362" y="10529"/>
                  <a:pt x="7362" y="10529"/>
                </a:cubicBezTo>
                <a:lnTo>
                  <a:pt x="7362" y="8141"/>
                </a:lnTo>
                <a:close/>
              </a:path>
            </a:pathLst>
          </a:custGeom>
          <a:solidFill>
            <a:srgbClr val="FFC71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3" name="Google Shape;443;p41"/>
          <p:cNvSpPr txBox="1"/>
          <p:nvPr/>
        </p:nvSpPr>
        <p:spPr>
          <a:xfrm>
            <a:off x="12024976" y="10562722"/>
            <a:ext cx="11180225" cy="11143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44" name="Google Shape;444;p41"/>
          <p:cNvSpPr txBox="1"/>
          <p:nvPr/>
        </p:nvSpPr>
        <p:spPr>
          <a:xfrm>
            <a:off x="12012176" y="9839870"/>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 dolor sit amet.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pic>
        <p:nvPicPr>
          <p:cNvPr descr="Image" id="127" name="Google Shape;127;p24"/>
          <p:cNvPicPr preferRelativeResize="0"/>
          <p:nvPr>
            <p:ph idx="2" type="pic"/>
          </p:nvPr>
        </p:nvPicPr>
        <p:blipFill rotWithShape="1">
          <a:blip r:embed="rId3">
            <a:alphaModFix/>
          </a:blip>
          <a:srcRect b="0" l="0" r="0" t="0"/>
          <a:stretch/>
        </p:blipFill>
        <p:spPr>
          <a:xfrm>
            <a:off x="3073524" y="1047551"/>
            <a:ext cx="6509165" cy="11620762"/>
          </a:xfrm>
          <a:prstGeom prst="rect">
            <a:avLst/>
          </a:prstGeom>
          <a:noFill/>
          <a:ln>
            <a:noFill/>
          </a:ln>
        </p:spPr>
      </p:pic>
      <p:sp>
        <p:nvSpPr>
          <p:cNvPr id="128" name="Google Shape;128;p24"/>
          <p:cNvSpPr txBox="1"/>
          <p:nvPr/>
        </p:nvSpPr>
        <p:spPr>
          <a:xfrm>
            <a:off x="10490367" y="4644090"/>
            <a:ext cx="9589774" cy="1275111"/>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Headmaster Message</a:t>
            </a:r>
            <a:endParaRPr/>
          </a:p>
        </p:txBody>
      </p:sp>
      <p:sp>
        <p:nvSpPr>
          <p:cNvPr id="129" name="Google Shape;129;p24"/>
          <p:cNvSpPr txBox="1"/>
          <p:nvPr/>
        </p:nvSpPr>
        <p:spPr>
          <a:xfrm>
            <a:off x="10490367" y="6220455"/>
            <a:ext cx="3975594" cy="1607870"/>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130" name="Google Shape;130;p24"/>
          <p:cNvSpPr txBox="1"/>
          <p:nvPr/>
        </p:nvSpPr>
        <p:spPr>
          <a:xfrm>
            <a:off x="10490367" y="7690459"/>
            <a:ext cx="3975594" cy="138145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131" name="Google Shape;131;p24"/>
          <p:cNvSpPr txBox="1"/>
          <p:nvPr/>
        </p:nvSpPr>
        <p:spPr>
          <a:xfrm>
            <a:off x="14947141" y="6199382"/>
            <a:ext cx="4904401" cy="279704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8" name="Shape 448"/>
        <p:cNvGrpSpPr/>
        <p:nvPr/>
      </p:nvGrpSpPr>
      <p:grpSpPr>
        <a:xfrm>
          <a:off x="0" y="0"/>
          <a:ext cx="0" cy="0"/>
          <a:chOff x="0" y="0"/>
          <a:chExt cx="0" cy="0"/>
        </a:xfrm>
      </p:grpSpPr>
      <p:pic>
        <p:nvPicPr>
          <p:cNvPr descr="Image" id="449" name="Google Shape;449;p42"/>
          <p:cNvPicPr preferRelativeResize="0"/>
          <p:nvPr>
            <p:ph idx="2" type="pic"/>
          </p:nvPr>
        </p:nvPicPr>
        <p:blipFill rotWithShape="1">
          <a:blip r:embed="rId3">
            <a:alphaModFix/>
          </a:blip>
          <a:srcRect b="0" l="0" r="0" t="0"/>
          <a:stretch/>
        </p:blipFill>
        <p:spPr>
          <a:xfrm>
            <a:off x="9652000" y="8430212"/>
            <a:ext cx="4607209" cy="5931255"/>
          </a:xfrm>
          <a:prstGeom prst="rect">
            <a:avLst/>
          </a:prstGeom>
          <a:noFill/>
          <a:ln>
            <a:noFill/>
          </a:ln>
        </p:spPr>
      </p:pic>
      <p:pic>
        <p:nvPicPr>
          <p:cNvPr descr="Image" id="450" name="Google Shape;450;p42"/>
          <p:cNvPicPr preferRelativeResize="0"/>
          <p:nvPr>
            <p:ph idx="3" type="pic"/>
          </p:nvPr>
        </p:nvPicPr>
        <p:blipFill rotWithShape="1">
          <a:blip r:embed="rId3">
            <a:alphaModFix/>
          </a:blip>
          <a:srcRect b="0" l="0" r="0" t="0"/>
          <a:stretch/>
        </p:blipFill>
        <p:spPr>
          <a:xfrm>
            <a:off x="9652000" y="3840178"/>
            <a:ext cx="4607209" cy="4371040"/>
          </a:xfrm>
          <a:prstGeom prst="rect">
            <a:avLst/>
          </a:prstGeom>
          <a:noFill/>
          <a:ln>
            <a:noFill/>
          </a:ln>
        </p:spPr>
      </p:pic>
      <p:pic>
        <p:nvPicPr>
          <p:cNvPr descr="Image" id="451" name="Google Shape;451;p42"/>
          <p:cNvPicPr preferRelativeResize="0"/>
          <p:nvPr>
            <p:ph idx="4" type="pic"/>
          </p:nvPr>
        </p:nvPicPr>
        <p:blipFill rotWithShape="1">
          <a:blip r:embed="rId3">
            <a:alphaModFix/>
          </a:blip>
          <a:srcRect b="0" l="0" r="0" t="0"/>
          <a:stretch/>
        </p:blipFill>
        <p:spPr>
          <a:xfrm>
            <a:off x="-1" y="3838847"/>
            <a:ext cx="4607210" cy="4947295"/>
          </a:xfrm>
          <a:prstGeom prst="rect">
            <a:avLst/>
          </a:prstGeom>
          <a:noFill/>
          <a:ln>
            <a:noFill/>
          </a:ln>
        </p:spPr>
      </p:pic>
      <p:pic>
        <p:nvPicPr>
          <p:cNvPr descr="Image" id="452" name="Google Shape;452;p42"/>
          <p:cNvPicPr preferRelativeResize="0"/>
          <p:nvPr>
            <p:ph idx="5" type="pic"/>
          </p:nvPr>
        </p:nvPicPr>
        <p:blipFill rotWithShape="1">
          <a:blip r:embed="rId3">
            <a:alphaModFix/>
          </a:blip>
          <a:srcRect b="0" l="0" r="0" t="0"/>
          <a:stretch/>
        </p:blipFill>
        <p:spPr>
          <a:xfrm>
            <a:off x="4826000" y="3843041"/>
            <a:ext cx="4607209" cy="7334505"/>
          </a:xfrm>
          <a:prstGeom prst="rect">
            <a:avLst/>
          </a:prstGeom>
          <a:noFill/>
          <a:ln>
            <a:noFill/>
          </a:ln>
        </p:spPr>
      </p:pic>
      <p:pic>
        <p:nvPicPr>
          <p:cNvPr descr="Image" id="453" name="Google Shape;453;p42"/>
          <p:cNvPicPr preferRelativeResize="0"/>
          <p:nvPr>
            <p:ph idx="6" type="pic"/>
          </p:nvPr>
        </p:nvPicPr>
        <p:blipFill rotWithShape="1">
          <a:blip r:embed="rId3">
            <a:alphaModFix/>
          </a:blip>
          <a:srcRect b="0" l="0" r="0" t="0"/>
          <a:stretch/>
        </p:blipFill>
        <p:spPr>
          <a:xfrm>
            <a:off x="4826000" y="11411547"/>
            <a:ext cx="4607209" cy="3660137"/>
          </a:xfrm>
          <a:prstGeom prst="rect">
            <a:avLst/>
          </a:prstGeom>
          <a:noFill/>
          <a:ln>
            <a:noFill/>
          </a:ln>
        </p:spPr>
      </p:pic>
      <p:pic>
        <p:nvPicPr>
          <p:cNvPr descr="Image" id="454" name="Google Shape;454;p42"/>
          <p:cNvPicPr preferRelativeResize="0"/>
          <p:nvPr>
            <p:ph idx="7" type="pic"/>
          </p:nvPr>
        </p:nvPicPr>
        <p:blipFill rotWithShape="1">
          <a:blip r:embed="rId3">
            <a:alphaModFix/>
          </a:blip>
          <a:srcRect b="0" l="0" r="0" t="0"/>
          <a:stretch/>
        </p:blipFill>
        <p:spPr>
          <a:xfrm>
            <a:off x="-1" y="9027194"/>
            <a:ext cx="4607210" cy="4463118"/>
          </a:xfrm>
          <a:prstGeom prst="rect">
            <a:avLst/>
          </a:prstGeom>
          <a:noFill/>
          <a:ln>
            <a:noFill/>
          </a:ln>
        </p:spPr>
      </p:pic>
      <p:pic>
        <p:nvPicPr>
          <p:cNvPr descr="Image" id="455" name="Google Shape;455;p42"/>
          <p:cNvPicPr preferRelativeResize="0"/>
          <p:nvPr>
            <p:ph idx="8" type="pic"/>
          </p:nvPr>
        </p:nvPicPr>
        <p:blipFill rotWithShape="1">
          <a:blip r:embed="rId3">
            <a:alphaModFix/>
          </a:blip>
          <a:srcRect b="0" l="0" r="0" t="0"/>
          <a:stretch/>
        </p:blipFill>
        <p:spPr>
          <a:xfrm>
            <a:off x="14478000" y="3843041"/>
            <a:ext cx="4607209" cy="5751032"/>
          </a:xfrm>
          <a:prstGeom prst="rect">
            <a:avLst/>
          </a:prstGeom>
          <a:noFill/>
          <a:ln>
            <a:noFill/>
          </a:ln>
        </p:spPr>
      </p:pic>
      <p:pic>
        <p:nvPicPr>
          <p:cNvPr descr="Image" id="456" name="Google Shape;456;p42"/>
          <p:cNvPicPr preferRelativeResize="0"/>
          <p:nvPr>
            <p:ph idx="9" type="pic"/>
          </p:nvPr>
        </p:nvPicPr>
        <p:blipFill rotWithShape="1">
          <a:blip r:embed="rId3">
            <a:alphaModFix/>
          </a:blip>
          <a:srcRect b="0" l="0" r="0" t="0"/>
          <a:stretch/>
        </p:blipFill>
        <p:spPr>
          <a:xfrm>
            <a:off x="14478000" y="9804496"/>
            <a:ext cx="4607209" cy="5751033"/>
          </a:xfrm>
          <a:prstGeom prst="rect">
            <a:avLst/>
          </a:prstGeom>
          <a:noFill/>
          <a:ln>
            <a:noFill/>
          </a:ln>
        </p:spPr>
      </p:pic>
      <p:pic>
        <p:nvPicPr>
          <p:cNvPr descr="Image" id="457" name="Google Shape;457;p42"/>
          <p:cNvPicPr preferRelativeResize="0"/>
          <p:nvPr>
            <p:ph idx="13" type="pic"/>
          </p:nvPr>
        </p:nvPicPr>
        <p:blipFill rotWithShape="1">
          <a:blip r:embed="rId3">
            <a:alphaModFix/>
          </a:blip>
          <a:srcRect b="0" l="0" r="0" t="0"/>
          <a:stretch/>
        </p:blipFill>
        <p:spPr>
          <a:xfrm>
            <a:off x="19304000" y="7866005"/>
            <a:ext cx="5080157" cy="5931254"/>
          </a:xfrm>
          <a:prstGeom prst="rect">
            <a:avLst/>
          </a:prstGeom>
          <a:noFill/>
          <a:ln>
            <a:noFill/>
          </a:ln>
        </p:spPr>
      </p:pic>
      <p:pic>
        <p:nvPicPr>
          <p:cNvPr descr="Image" id="458" name="Google Shape;458;p42"/>
          <p:cNvPicPr preferRelativeResize="0"/>
          <p:nvPr>
            <p:ph idx="14" type="pic"/>
          </p:nvPr>
        </p:nvPicPr>
        <p:blipFill rotWithShape="1">
          <a:blip r:embed="rId3">
            <a:alphaModFix/>
          </a:blip>
          <a:srcRect b="0" l="0" r="0" t="0"/>
          <a:stretch/>
        </p:blipFill>
        <p:spPr>
          <a:xfrm>
            <a:off x="19304000" y="3843041"/>
            <a:ext cx="5080158" cy="3794714"/>
          </a:xfrm>
          <a:prstGeom prst="rect">
            <a:avLst/>
          </a:prstGeom>
          <a:noFill/>
          <a:ln>
            <a:noFill/>
          </a:ln>
        </p:spPr>
      </p:pic>
      <p:sp>
        <p:nvSpPr>
          <p:cNvPr id="459" name="Google Shape;459;p42"/>
          <p:cNvSpPr/>
          <p:nvPr/>
        </p:nvSpPr>
        <p:spPr>
          <a:xfrm>
            <a:off x="9321582" y="2542204"/>
            <a:ext cx="5740836" cy="159628"/>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60" name="Google Shape;460;p42"/>
          <p:cNvSpPr txBox="1"/>
          <p:nvPr/>
        </p:nvSpPr>
        <p:spPr>
          <a:xfrm>
            <a:off x="7922003" y="1050695"/>
            <a:ext cx="8539994" cy="11143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Our Outdoor Activities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4" name="Shape 464"/>
        <p:cNvGrpSpPr/>
        <p:nvPr/>
      </p:nvGrpSpPr>
      <p:grpSpPr>
        <a:xfrm>
          <a:off x="0" y="0"/>
          <a:ext cx="0" cy="0"/>
          <a:chOff x="0" y="0"/>
          <a:chExt cx="0" cy="0"/>
        </a:xfrm>
      </p:grpSpPr>
      <p:pic>
        <p:nvPicPr>
          <p:cNvPr descr="Image" id="465" name="Google Shape;465;p43"/>
          <p:cNvPicPr preferRelativeResize="0"/>
          <p:nvPr>
            <p:ph idx="2" type="pic"/>
          </p:nvPr>
        </p:nvPicPr>
        <p:blipFill rotWithShape="1">
          <a:blip r:embed="rId3">
            <a:alphaModFix/>
          </a:blip>
          <a:srcRect b="0" l="0" r="0" t="0"/>
          <a:stretch/>
        </p:blipFill>
        <p:spPr>
          <a:xfrm>
            <a:off x="1317426" y="3927370"/>
            <a:ext cx="6915435" cy="4947295"/>
          </a:xfrm>
          <a:prstGeom prst="rect">
            <a:avLst/>
          </a:prstGeom>
          <a:noFill/>
          <a:ln>
            <a:noFill/>
          </a:ln>
        </p:spPr>
      </p:pic>
      <p:pic>
        <p:nvPicPr>
          <p:cNvPr descr="Image" id="466" name="Google Shape;466;p43"/>
          <p:cNvPicPr preferRelativeResize="0"/>
          <p:nvPr>
            <p:ph idx="3" type="pic"/>
          </p:nvPr>
        </p:nvPicPr>
        <p:blipFill rotWithShape="1">
          <a:blip r:embed="rId3">
            <a:alphaModFix/>
          </a:blip>
          <a:srcRect b="0" l="0" r="0" t="0"/>
          <a:stretch/>
        </p:blipFill>
        <p:spPr>
          <a:xfrm>
            <a:off x="8734226" y="3927370"/>
            <a:ext cx="6915435" cy="4947295"/>
          </a:xfrm>
          <a:prstGeom prst="rect">
            <a:avLst/>
          </a:prstGeom>
          <a:noFill/>
          <a:ln>
            <a:noFill/>
          </a:ln>
        </p:spPr>
      </p:pic>
      <p:pic>
        <p:nvPicPr>
          <p:cNvPr descr="Image" id="467" name="Google Shape;467;p43"/>
          <p:cNvPicPr preferRelativeResize="0"/>
          <p:nvPr>
            <p:ph idx="4" type="pic"/>
          </p:nvPr>
        </p:nvPicPr>
        <p:blipFill rotWithShape="1">
          <a:blip r:embed="rId3">
            <a:alphaModFix/>
          </a:blip>
          <a:srcRect b="0" l="0" r="0" t="0"/>
          <a:stretch/>
        </p:blipFill>
        <p:spPr>
          <a:xfrm>
            <a:off x="16151027" y="3927370"/>
            <a:ext cx="6915435" cy="4947295"/>
          </a:xfrm>
          <a:prstGeom prst="rect">
            <a:avLst/>
          </a:prstGeom>
          <a:noFill/>
          <a:ln>
            <a:noFill/>
          </a:ln>
        </p:spPr>
      </p:pic>
      <p:sp>
        <p:nvSpPr>
          <p:cNvPr id="468" name="Google Shape;468;p43"/>
          <p:cNvSpPr/>
          <p:nvPr/>
        </p:nvSpPr>
        <p:spPr>
          <a:xfrm>
            <a:off x="9321582" y="2870211"/>
            <a:ext cx="5740836" cy="159629"/>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69" name="Google Shape;469;p43"/>
          <p:cNvSpPr txBox="1"/>
          <p:nvPr/>
        </p:nvSpPr>
        <p:spPr>
          <a:xfrm>
            <a:off x="7922003" y="1404102"/>
            <a:ext cx="8539994" cy="11143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Our Outdoor Activities</a:t>
            </a:r>
            <a:endParaRPr/>
          </a:p>
        </p:txBody>
      </p:sp>
      <p:sp>
        <p:nvSpPr>
          <p:cNvPr id="470" name="Google Shape;470;p43"/>
          <p:cNvSpPr txBox="1"/>
          <p:nvPr/>
        </p:nvSpPr>
        <p:spPr>
          <a:xfrm>
            <a:off x="1317426" y="10105942"/>
            <a:ext cx="6686692" cy="164162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71" name="Google Shape;471;p43"/>
          <p:cNvSpPr txBox="1"/>
          <p:nvPr/>
        </p:nvSpPr>
        <p:spPr>
          <a:xfrm>
            <a:off x="1317426" y="9182990"/>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 dolor sit amet.</a:t>
            </a:r>
            <a:endParaRPr/>
          </a:p>
        </p:txBody>
      </p:sp>
      <p:sp>
        <p:nvSpPr>
          <p:cNvPr id="472" name="Google Shape;472;p43"/>
          <p:cNvSpPr/>
          <p:nvPr/>
        </p:nvSpPr>
        <p:spPr>
          <a:xfrm>
            <a:off x="1317426" y="3927370"/>
            <a:ext cx="6915548" cy="4947445"/>
          </a:xfrm>
          <a:prstGeom prst="rect">
            <a:avLst/>
          </a:prstGeom>
          <a:solidFill>
            <a:srgbClr val="D09E00">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3" name="Google Shape;473;p43"/>
          <p:cNvSpPr txBox="1"/>
          <p:nvPr/>
        </p:nvSpPr>
        <p:spPr>
          <a:xfrm>
            <a:off x="8734226" y="10105942"/>
            <a:ext cx="6686692" cy="164162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74" name="Google Shape;474;p43"/>
          <p:cNvSpPr txBox="1"/>
          <p:nvPr/>
        </p:nvSpPr>
        <p:spPr>
          <a:xfrm>
            <a:off x="8734226" y="9182990"/>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 dolor sit amet.</a:t>
            </a:r>
            <a:endParaRPr/>
          </a:p>
        </p:txBody>
      </p:sp>
      <p:sp>
        <p:nvSpPr>
          <p:cNvPr id="475" name="Google Shape;475;p43"/>
          <p:cNvSpPr/>
          <p:nvPr/>
        </p:nvSpPr>
        <p:spPr>
          <a:xfrm>
            <a:off x="8734226" y="3927370"/>
            <a:ext cx="6915548" cy="4947445"/>
          </a:xfrm>
          <a:prstGeom prst="rect">
            <a:avLst/>
          </a:prstGeom>
          <a:solidFill>
            <a:srgbClr val="D09E00">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6" name="Google Shape;476;p43"/>
          <p:cNvSpPr txBox="1"/>
          <p:nvPr/>
        </p:nvSpPr>
        <p:spPr>
          <a:xfrm>
            <a:off x="16151027" y="10105942"/>
            <a:ext cx="6686692" cy="164162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77" name="Google Shape;477;p43"/>
          <p:cNvSpPr txBox="1"/>
          <p:nvPr/>
        </p:nvSpPr>
        <p:spPr>
          <a:xfrm>
            <a:off x="16151027" y="9182990"/>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 dolor sit amet.</a:t>
            </a:r>
            <a:endParaRPr/>
          </a:p>
        </p:txBody>
      </p:sp>
      <p:sp>
        <p:nvSpPr>
          <p:cNvPr id="478" name="Google Shape;478;p43"/>
          <p:cNvSpPr/>
          <p:nvPr/>
        </p:nvSpPr>
        <p:spPr>
          <a:xfrm>
            <a:off x="16151027" y="3927370"/>
            <a:ext cx="6915548" cy="4947445"/>
          </a:xfrm>
          <a:prstGeom prst="rect">
            <a:avLst/>
          </a:prstGeom>
          <a:solidFill>
            <a:srgbClr val="D09E00">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2" name="Shape 482"/>
        <p:cNvGrpSpPr/>
        <p:nvPr/>
      </p:nvGrpSpPr>
      <p:grpSpPr>
        <a:xfrm>
          <a:off x="0" y="0"/>
          <a:ext cx="0" cy="0"/>
          <a:chOff x="0" y="0"/>
          <a:chExt cx="0" cy="0"/>
        </a:xfrm>
      </p:grpSpPr>
      <p:pic>
        <p:nvPicPr>
          <p:cNvPr descr="Image" id="483" name="Google Shape;483;p44"/>
          <p:cNvPicPr preferRelativeResize="0"/>
          <p:nvPr>
            <p:ph idx="2" type="pic"/>
          </p:nvPr>
        </p:nvPicPr>
        <p:blipFill rotWithShape="1">
          <a:blip r:embed="rId3">
            <a:alphaModFix/>
          </a:blip>
          <a:srcRect b="0" l="0" r="0" t="0"/>
          <a:stretch/>
        </p:blipFill>
        <p:spPr>
          <a:xfrm>
            <a:off x="7298531" y="0"/>
            <a:ext cx="8540178" cy="4572000"/>
          </a:xfrm>
          <a:prstGeom prst="rect">
            <a:avLst/>
          </a:prstGeom>
          <a:noFill/>
          <a:ln>
            <a:noFill/>
          </a:ln>
        </p:spPr>
      </p:pic>
      <p:pic>
        <p:nvPicPr>
          <p:cNvPr descr="Image" id="484" name="Google Shape;484;p44"/>
          <p:cNvPicPr preferRelativeResize="0"/>
          <p:nvPr>
            <p:ph idx="3" type="pic"/>
          </p:nvPr>
        </p:nvPicPr>
        <p:blipFill rotWithShape="1">
          <a:blip r:embed="rId3">
            <a:alphaModFix/>
          </a:blip>
          <a:srcRect b="0" l="0" r="0" t="0"/>
          <a:stretch/>
        </p:blipFill>
        <p:spPr>
          <a:xfrm>
            <a:off x="15843645" y="4572000"/>
            <a:ext cx="8540179" cy="4572000"/>
          </a:xfrm>
          <a:prstGeom prst="rect">
            <a:avLst/>
          </a:prstGeom>
          <a:noFill/>
          <a:ln>
            <a:noFill/>
          </a:ln>
        </p:spPr>
      </p:pic>
      <p:pic>
        <p:nvPicPr>
          <p:cNvPr descr="Image" id="485" name="Google Shape;485;p44"/>
          <p:cNvPicPr preferRelativeResize="0"/>
          <p:nvPr>
            <p:ph idx="4" type="pic"/>
          </p:nvPr>
        </p:nvPicPr>
        <p:blipFill rotWithShape="1">
          <a:blip r:embed="rId3">
            <a:alphaModFix/>
          </a:blip>
          <a:srcRect b="0" l="0" r="0" t="0"/>
          <a:stretch/>
        </p:blipFill>
        <p:spPr>
          <a:xfrm>
            <a:off x="7298531" y="9144000"/>
            <a:ext cx="8540178" cy="4572000"/>
          </a:xfrm>
          <a:prstGeom prst="rect">
            <a:avLst/>
          </a:prstGeom>
          <a:noFill/>
          <a:ln>
            <a:noFill/>
          </a:ln>
        </p:spPr>
      </p:pic>
      <p:sp>
        <p:nvSpPr>
          <p:cNvPr id="486" name="Google Shape;486;p44"/>
          <p:cNvSpPr txBox="1"/>
          <p:nvPr/>
        </p:nvSpPr>
        <p:spPr>
          <a:xfrm>
            <a:off x="784603" y="3453253"/>
            <a:ext cx="4843897" cy="21684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Our Outdoor Activities</a:t>
            </a:r>
            <a:endParaRPr/>
          </a:p>
        </p:txBody>
      </p:sp>
      <p:sp>
        <p:nvSpPr>
          <p:cNvPr id="487" name="Google Shape;487;p44"/>
          <p:cNvSpPr/>
          <p:nvPr/>
        </p:nvSpPr>
        <p:spPr>
          <a:xfrm>
            <a:off x="15206266" y="1651000"/>
            <a:ext cx="1270001" cy="1270000"/>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88" name="Google Shape;488;p44"/>
          <p:cNvSpPr txBox="1"/>
          <p:nvPr/>
        </p:nvSpPr>
        <p:spPr>
          <a:xfrm>
            <a:off x="15662444" y="1978612"/>
            <a:ext cx="459243"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1.</a:t>
            </a:r>
            <a:endParaRPr/>
          </a:p>
        </p:txBody>
      </p:sp>
      <p:sp>
        <p:nvSpPr>
          <p:cNvPr id="489" name="Google Shape;489;p44"/>
          <p:cNvSpPr txBox="1"/>
          <p:nvPr/>
        </p:nvSpPr>
        <p:spPr>
          <a:xfrm>
            <a:off x="17024658" y="1860786"/>
            <a:ext cx="6686692" cy="1641625"/>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90" name="Google Shape;490;p44"/>
          <p:cNvSpPr txBox="1"/>
          <p:nvPr/>
        </p:nvSpPr>
        <p:spPr>
          <a:xfrm>
            <a:off x="17024658" y="1069589"/>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491" name="Google Shape;491;p44"/>
          <p:cNvSpPr/>
          <p:nvPr/>
        </p:nvSpPr>
        <p:spPr>
          <a:xfrm>
            <a:off x="15206266" y="6223000"/>
            <a:ext cx="1270001" cy="1270000"/>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92" name="Google Shape;492;p44"/>
          <p:cNvSpPr txBox="1"/>
          <p:nvPr/>
        </p:nvSpPr>
        <p:spPr>
          <a:xfrm>
            <a:off x="15662444" y="6550612"/>
            <a:ext cx="459243"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2.</a:t>
            </a:r>
            <a:endParaRPr/>
          </a:p>
        </p:txBody>
      </p:sp>
      <p:sp>
        <p:nvSpPr>
          <p:cNvPr id="493" name="Google Shape;493;p44"/>
          <p:cNvSpPr txBox="1"/>
          <p:nvPr/>
        </p:nvSpPr>
        <p:spPr>
          <a:xfrm>
            <a:off x="7982258" y="6432786"/>
            <a:ext cx="6686692" cy="1641625"/>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94" name="Google Shape;494;p44"/>
          <p:cNvSpPr txBox="1"/>
          <p:nvPr/>
        </p:nvSpPr>
        <p:spPr>
          <a:xfrm>
            <a:off x="7982258" y="5641589"/>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495" name="Google Shape;495;p44"/>
          <p:cNvSpPr/>
          <p:nvPr/>
        </p:nvSpPr>
        <p:spPr>
          <a:xfrm>
            <a:off x="15206266" y="10795000"/>
            <a:ext cx="1270001" cy="1270000"/>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96" name="Google Shape;496;p44"/>
          <p:cNvSpPr txBox="1"/>
          <p:nvPr/>
        </p:nvSpPr>
        <p:spPr>
          <a:xfrm>
            <a:off x="15662444" y="11122612"/>
            <a:ext cx="459243"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3.</a:t>
            </a:r>
            <a:endParaRPr/>
          </a:p>
        </p:txBody>
      </p:sp>
      <p:sp>
        <p:nvSpPr>
          <p:cNvPr id="497" name="Google Shape;497;p44"/>
          <p:cNvSpPr txBox="1"/>
          <p:nvPr/>
        </p:nvSpPr>
        <p:spPr>
          <a:xfrm>
            <a:off x="17024658" y="11004787"/>
            <a:ext cx="6686692" cy="1641625"/>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98" name="Google Shape;498;p44"/>
          <p:cNvSpPr txBox="1"/>
          <p:nvPr/>
        </p:nvSpPr>
        <p:spPr>
          <a:xfrm>
            <a:off x="17024658" y="10213588"/>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499" name="Google Shape;499;p44"/>
          <p:cNvSpPr txBox="1"/>
          <p:nvPr/>
        </p:nvSpPr>
        <p:spPr>
          <a:xfrm>
            <a:off x="723555" y="7455486"/>
            <a:ext cx="5856419" cy="280726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a:t>
            </a:r>
            <a:endParaRPr/>
          </a:p>
          <a:p>
            <a:pPr indent="0" lvl="3" marL="0" marR="0" rtl="0" algn="l">
              <a:lnSpc>
                <a:spcPct val="120000"/>
              </a:lnSpc>
              <a:spcBef>
                <a:spcPts val="0"/>
              </a:spcBef>
              <a:spcAft>
                <a:spcPts val="0"/>
              </a:spcAft>
              <a:buClr>
                <a:srgbClr val="6A6969"/>
              </a:buClr>
              <a:buSzPts val="1600"/>
              <a:buFont typeface="Source Serif Pro"/>
              <a:buNone/>
            </a:pPr>
            <a:r>
              <a:t/>
            </a:r>
            <a:endParaRPr b="0" i="0" sz="1600" u="none" cap="none" strike="noStrike">
              <a:solidFill>
                <a:srgbClr val="6A6969"/>
              </a:solidFill>
              <a:latin typeface="Source Serif Pro"/>
              <a:ea typeface="Source Serif Pro"/>
              <a:cs typeface="Source Serif Pro"/>
              <a:sym typeface="Source Serif Pro"/>
            </a:endParaRPr>
          </a:p>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Duis aute irure dolor in reprehenderit in voluptate velit esse cillum dolore eu fugiat nulla pariatur. Excepteur sint occaecat cupidatat non proident, sunt in culpa qui officia deserunt mollit anim id est laborum.</a:t>
            </a:r>
            <a:endParaRPr/>
          </a:p>
        </p:txBody>
      </p:sp>
      <p:sp>
        <p:nvSpPr>
          <p:cNvPr id="500" name="Google Shape;500;p44"/>
          <p:cNvSpPr txBox="1"/>
          <p:nvPr/>
        </p:nvSpPr>
        <p:spPr>
          <a:xfrm>
            <a:off x="723555" y="6131280"/>
            <a:ext cx="5856419" cy="81465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6A6969"/>
              </a:buClr>
              <a:buSzPts val="2000"/>
              <a:buFont typeface="Playfair Display"/>
              <a:buNone/>
            </a:pPr>
            <a:r>
              <a:rPr b="1" i="1" lang="en-US" sz="2000" u="none" cap="none" strike="noStrike">
                <a:solidFill>
                  <a:srgbClr val="6A6969"/>
                </a:solidFill>
                <a:latin typeface="Playfair Display"/>
                <a:ea typeface="Playfair Display"/>
                <a:cs typeface="Playfair Display"/>
                <a:sym typeface="Playfair Display"/>
              </a:rPr>
              <a:t>Lorem ipsum dolor sit amet, consectetur adipiscing elit, sed do eiusmod tempor.</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4" name="Shape 504"/>
        <p:cNvGrpSpPr/>
        <p:nvPr/>
      </p:nvGrpSpPr>
      <p:grpSpPr>
        <a:xfrm>
          <a:off x="0" y="0"/>
          <a:ext cx="0" cy="0"/>
          <a:chOff x="0" y="0"/>
          <a:chExt cx="0" cy="0"/>
        </a:xfrm>
      </p:grpSpPr>
      <p:pic>
        <p:nvPicPr>
          <p:cNvPr descr="Image" id="505" name="Google Shape;505;p45"/>
          <p:cNvPicPr preferRelativeResize="0"/>
          <p:nvPr>
            <p:ph idx="2" type="pic"/>
          </p:nvPr>
        </p:nvPicPr>
        <p:blipFill rotWithShape="1">
          <a:blip r:embed="rId3">
            <a:alphaModFix/>
          </a:blip>
          <a:srcRect b="0" l="0" r="0" t="0"/>
          <a:stretch/>
        </p:blipFill>
        <p:spPr>
          <a:xfrm>
            <a:off x="12192000" y="-1"/>
            <a:ext cx="12192000" cy="13716057"/>
          </a:xfrm>
          <a:prstGeom prst="rect">
            <a:avLst/>
          </a:prstGeom>
          <a:noFill/>
          <a:ln>
            <a:noFill/>
          </a:ln>
        </p:spPr>
      </p:pic>
      <p:sp>
        <p:nvSpPr>
          <p:cNvPr id="506" name="Google Shape;506;p45"/>
          <p:cNvSpPr/>
          <p:nvPr/>
        </p:nvSpPr>
        <p:spPr>
          <a:xfrm>
            <a:off x="1855991" y="2298973"/>
            <a:ext cx="5740836" cy="159629"/>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07" name="Google Shape;507;p45"/>
          <p:cNvSpPr txBox="1"/>
          <p:nvPr/>
        </p:nvSpPr>
        <p:spPr>
          <a:xfrm>
            <a:off x="1855991" y="723709"/>
            <a:ext cx="8444546" cy="11143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Our School in Number</a:t>
            </a:r>
            <a:endParaRPr/>
          </a:p>
        </p:txBody>
      </p:sp>
      <p:sp>
        <p:nvSpPr>
          <p:cNvPr id="508" name="Google Shape;508;p45"/>
          <p:cNvSpPr txBox="1"/>
          <p:nvPr/>
        </p:nvSpPr>
        <p:spPr>
          <a:xfrm>
            <a:off x="1855709" y="3034916"/>
            <a:ext cx="9461111" cy="134535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509" name="Google Shape;509;p45"/>
          <p:cNvSpPr txBox="1"/>
          <p:nvPr/>
        </p:nvSpPr>
        <p:spPr>
          <a:xfrm>
            <a:off x="1855709" y="7402047"/>
            <a:ext cx="3629282" cy="787649"/>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13232"/>
              </a:buClr>
              <a:buSzPts val="4400"/>
              <a:buFont typeface="Source Sans Pro"/>
              <a:buNone/>
            </a:pPr>
            <a:r>
              <a:rPr b="1" i="0" lang="en-US" sz="4400" u="none" cap="none" strike="noStrike">
                <a:solidFill>
                  <a:srgbClr val="313232"/>
                </a:solidFill>
                <a:latin typeface="Source Sans Pro"/>
                <a:ea typeface="Source Sans Pro"/>
                <a:cs typeface="Source Sans Pro"/>
                <a:sym typeface="Source Sans Pro"/>
              </a:rPr>
              <a:t>1 Million +</a:t>
            </a:r>
            <a:endParaRPr/>
          </a:p>
        </p:txBody>
      </p:sp>
      <p:sp>
        <p:nvSpPr>
          <p:cNvPr id="510" name="Google Shape;510;p45"/>
          <p:cNvSpPr/>
          <p:nvPr/>
        </p:nvSpPr>
        <p:spPr>
          <a:xfrm>
            <a:off x="2818867" y="5170704"/>
            <a:ext cx="1702965" cy="1741866"/>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FDD14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1" name="Google Shape;511;p45"/>
          <p:cNvSpPr txBox="1"/>
          <p:nvPr/>
        </p:nvSpPr>
        <p:spPr>
          <a:xfrm>
            <a:off x="6300709" y="7402047"/>
            <a:ext cx="3629282" cy="787649"/>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13232"/>
              </a:buClr>
              <a:buSzPts val="4400"/>
              <a:buFont typeface="Source Sans Pro"/>
              <a:buNone/>
            </a:pPr>
            <a:r>
              <a:rPr b="1" i="0" lang="en-US" sz="4400" u="none" cap="none" strike="noStrike">
                <a:solidFill>
                  <a:srgbClr val="313232"/>
                </a:solidFill>
                <a:latin typeface="Source Sans Pro"/>
                <a:ea typeface="Source Sans Pro"/>
                <a:cs typeface="Source Sans Pro"/>
                <a:sym typeface="Source Sans Pro"/>
              </a:rPr>
              <a:t>120 K</a:t>
            </a:r>
            <a:endParaRPr/>
          </a:p>
        </p:txBody>
      </p:sp>
      <p:sp>
        <p:nvSpPr>
          <p:cNvPr id="512" name="Google Shape;512;p45"/>
          <p:cNvSpPr/>
          <p:nvPr/>
        </p:nvSpPr>
        <p:spPr>
          <a:xfrm>
            <a:off x="7263867" y="5170704"/>
            <a:ext cx="1701801" cy="1307221"/>
          </a:xfrm>
          <a:custGeom>
            <a:rect b="b" l="l" r="r" t="t"/>
            <a:pathLst>
              <a:path extrusionOk="0" h="21600" w="2160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rgbClr val="FDD14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3" name="Google Shape;513;p45"/>
          <p:cNvSpPr/>
          <p:nvPr/>
        </p:nvSpPr>
        <p:spPr>
          <a:xfrm>
            <a:off x="7264449" y="9387104"/>
            <a:ext cx="1701801" cy="1675970"/>
          </a:xfrm>
          <a:custGeom>
            <a:rect b="b" l="l" r="r" t="t"/>
            <a:pathLst>
              <a:path extrusionOk="0" h="21600" w="2160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rgbClr val="FDD14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4" name="Google Shape;514;p45"/>
          <p:cNvSpPr txBox="1"/>
          <p:nvPr/>
        </p:nvSpPr>
        <p:spPr>
          <a:xfrm>
            <a:off x="6300709" y="11618447"/>
            <a:ext cx="3629282" cy="787649"/>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13232"/>
              </a:buClr>
              <a:buSzPts val="4400"/>
              <a:buFont typeface="Source Sans Pro"/>
              <a:buNone/>
            </a:pPr>
            <a:r>
              <a:rPr b="1" i="0" lang="en-US" sz="4400" u="none" cap="none" strike="noStrike">
                <a:solidFill>
                  <a:srgbClr val="313232"/>
                </a:solidFill>
                <a:latin typeface="Source Sans Pro"/>
                <a:ea typeface="Source Sans Pro"/>
                <a:cs typeface="Source Sans Pro"/>
                <a:sym typeface="Source Sans Pro"/>
              </a:rPr>
              <a:t>$1.643 B</a:t>
            </a:r>
            <a:endParaRPr/>
          </a:p>
        </p:txBody>
      </p:sp>
      <p:sp>
        <p:nvSpPr>
          <p:cNvPr id="515" name="Google Shape;515;p45"/>
          <p:cNvSpPr/>
          <p:nvPr/>
        </p:nvSpPr>
        <p:spPr>
          <a:xfrm>
            <a:off x="2818867" y="9463304"/>
            <a:ext cx="1701801" cy="1353894"/>
          </a:xfrm>
          <a:custGeom>
            <a:rect b="b" l="l" r="r" t="t"/>
            <a:pathLst>
              <a:path extrusionOk="0" h="21475" w="21511">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rgbClr val="FDD14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6" name="Google Shape;516;p45"/>
          <p:cNvSpPr txBox="1"/>
          <p:nvPr/>
        </p:nvSpPr>
        <p:spPr>
          <a:xfrm>
            <a:off x="1855709" y="11694647"/>
            <a:ext cx="3629282" cy="787649"/>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13232"/>
              </a:buClr>
              <a:buSzPts val="4400"/>
              <a:buFont typeface="Source Sans Pro"/>
              <a:buNone/>
            </a:pPr>
            <a:r>
              <a:rPr b="1" i="0" lang="en-US" sz="4400" u="none" cap="none" strike="noStrike">
                <a:solidFill>
                  <a:srgbClr val="313232"/>
                </a:solidFill>
                <a:latin typeface="Source Sans Pro"/>
                <a:ea typeface="Source Sans Pro"/>
                <a:cs typeface="Source Sans Pro"/>
                <a:sym typeface="Source Sans Pro"/>
              </a:rPr>
              <a:t>85+</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0" name="Shape 520"/>
        <p:cNvGrpSpPr/>
        <p:nvPr/>
      </p:nvGrpSpPr>
      <p:grpSpPr>
        <a:xfrm>
          <a:off x="0" y="0"/>
          <a:ext cx="0" cy="0"/>
          <a:chOff x="0" y="0"/>
          <a:chExt cx="0" cy="0"/>
        </a:xfrm>
      </p:grpSpPr>
      <p:pic>
        <p:nvPicPr>
          <p:cNvPr descr="Image" id="521" name="Google Shape;521;p46"/>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522" name="Google Shape;522;p46"/>
          <p:cNvSpPr/>
          <p:nvPr/>
        </p:nvSpPr>
        <p:spPr>
          <a:xfrm>
            <a:off x="0" y="0"/>
            <a:ext cx="24384001" cy="13716000"/>
          </a:xfrm>
          <a:prstGeom prst="rect">
            <a:avLst/>
          </a:prstGeom>
          <a:solidFill>
            <a:srgbClr val="D09E00">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23" name="Google Shape;523;p46"/>
          <p:cNvSpPr/>
          <p:nvPr/>
        </p:nvSpPr>
        <p:spPr>
          <a:xfrm>
            <a:off x="1505082" y="3702611"/>
            <a:ext cx="5740836" cy="159629"/>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24" name="Google Shape;524;p46"/>
          <p:cNvSpPr txBox="1"/>
          <p:nvPr/>
        </p:nvSpPr>
        <p:spPr>
          <a:xfrm>
            <a:off x="1505082" y="2127347"/>
            <a:ext cx="8444546" cy="11143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Break Session</a:t>
            </a:r>
            <a:endParaRPr/>
          </a:p>
        </p:txBody>
      </p:sp>
      <p:sp>
        <p:nvSpPr>
          <p:cNvPr id="525" name="Google Shape;525;p46"/>
          <p:cNvSpPr txBox="1"/>
          <p:nvPr/>
        </p:nvSpPr>
        <p:spPr>
          <a:xfrm>
            <a:off x="1504799" y="4438554"/>
            <a:ext cx="9461111" cy="134535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526" name="Google Shape;526;p46"/>
          <p:cNvSpPr txBox="1"/>
          <p:nvPr/>
        </p:nvSpPr>
        <p:spPr>
          <a:xfrm>
            <a:off x="14105284" y="8323985"/>
            <a:ext cx="8734756" cy="2607897"/>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FFFFFF"/>
              </a:buClr>
              <a:buSzPts val="4400"/>
              <a:buFont typeface="Playfair Display"/>
              <a:buNone/>
            </a:pPr>
            <a:r>
              <a:rPr b="1" i="1" lang="en-US" sz="44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527" name="Google Shape;527;p46"/>
          <p:cNvSpPr txBox="1"/>
          <p:nvPr/>
        </p:nvSpPr>
        <p:spPr>
          <a:xfrm>
            <a:off x="12936883" y="7238086"/>
            <a:ext cx="1357690" cy="26002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15000"/>
              <a:buFont typeface="Playfair Display"/>
              <a:buNone/>
            </a:pPr>
            <a:r>
              <a:rPr b="1" i="1" lang="en-US" sz="15000" u="none" cap="none" strike="noStrike">
                <a:solidFill>
                  <a:srgbClr val="FFFFFF"/>
                </a:solidFill>
                <a:latin typeface="Playfair Display"/>
                <a:ea typeface="Playfair Display"/>
                <a:cs typeface="Playfair Display"/>
                <a:sym typeface="Playfair Display"/>
              </a:rPr>
              <a: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1" name="Shape 531"/>
        <p:cNvGrpSpPr/>
        <p:nvPr/>
      </p:nvGrpSpPr>
      <p:grpSpPr>
        <a:xfrm>
          <a:off x="0" y="0"/>
          <a:ext cx="0" cy="0"/>
          <a:chOff x="0" y="0"/>
          <a:chExt cx="0" cy="0"/>
        </a:xfrm>
      </p:grpSpPr>
      <p:pic>
        <p:nvPicPr>
          <p:cNvPr descr="Image" id="532" name="Google Shape;532;p47"/>
          <p:cNvPicPr preferRelativeResize="0"/>
          <p:nvPr>
            <p:ph idx="2" type="pic"/>
          </p:nvPr>
        </p:nvPicPr>
        <p:blipFill rotWithShape="1">
          <a:blip r:embed="rId3">
            <a:alphaModFix/>
          </a:blip>
          <a:srcRect b="0" l="0" r="0" t="0"/>
          <a:stretch/>
        </p:blipFill>
        <p:spPr>
          <a:xfrm>
            <a:off x="0" y="-1"/>
            <a:ext cx="24384101" cy="8707297"/>
          </a:xfrm>
          <a:prstGeom prst="rect">
            <a:avLst/>
          </a:prstGeom>
          <a:noFill/>
          <a:ln>
            <a:noFill/>
          </a:ln>
        </p:spPr>
      </p:pic>
      <p:sp>
        <p:nvSpPr>
          <p:cNvPr id="533" name="Google Shape;533;p47"/>
          <p:cNvSpPr/>
          <p:nvPr/>
        </p:nvSpPr>
        <p:spPr>
          <a:xfrm>
            <a:off x="-1" y="0"/>
            <a:ext cx="24384001" cy="8707438"/>
          </a:xfrm>
          <a:prstGeom prst="rect">
            <a:avLst/>
          </a:prstGeom>
          <a:solidFill>
            <a:srgbClr val="D09E00">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4" name="Google Shape;534;p47"/>
          <p:cNvSpPr txBox="1"/>
          <p:nvPr/>
        </p:nvSpPr>
        <p:spPr>
          <a:xfrm>
            <a:off x="8094014" y="3220126"/>
            <a:ext cx="8195972"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School in Number</a:t>
            </a:r>
            <a:endParaRPr/>
          </a:p>
        </p:txBody>
      </p:sp>
      <p:sp>
        <p:nvSpPr>
          <p:cNvPr id="535" name="Google Shape;535;p47"/>
          <p:cNvSpPr/>
          <p:nvPr/>
        </p:nvSpPr>
        <p:spPr>
          <a:xfrm>
            <a:off x="2545184" y="6818631"/>
            <a:ext cx="3596432" cy="35964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6" name="Google Shape;536;p47"/>
          <p:cNvSpPr/>
          <p:nvPr/>
        </p:nvSpPr>
        <p:spPr>
          <a:xfrm>
            <a:off x="2820094" y="7093542"/>
            <a:ext cx="3046612" cy="3046612"/>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537" name="Google Shape;537;p47"/>
          <p:cNvPicPr preferRelativeResize="0"/>
          <p:nvPr/>
        </p:nvPicPr>
        <p:blipFill rotWithShape="1">
          <a:blip r:embed="rId4">
            <a:alphaModFix/>
          </a:blip>
          <a:srcRect b="0" l="0" r="0" t="0"/>
          <a:stretch/>
        </p:blipFill>
        <p:spPr>
          <a:xfrm>
            <a:off x="2703834" y="6977282"/>
            <a:ext cx="3279132" cy="3279131"/>
          </a:xfrm>
          <a:prstGeom prst="rect">
            <a:avLst/>
          </a:prstGeom>
          <a:noFill/>
          <a:ln>
            <a:noFill/>
          </a:ln>
        </p:spPr>
      </p:pic>
      <p:sp>
        <p:nvSpPr>
          <p:cNvPr id="538" name="Google Shape;538;p47"/>
          <p:cNvSpPr txBox="1"/>
          <p:nvPr/>
        </p:nvSpPr>
        <p:spPr>
          <a:xfrm>
            <a:off x="3547388" y="8223023"/>
            <a:ext cx="1592024" cy="787649"/>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13232"/>
              </a:buClr>
              <a:buSzPts val="4400"/>
              <a:buFont typeface="Source Sans Pro"/>
              <a:buNone/>
            </a:pPr>
            <a:r>
              <a:rPr b="1" i="0" lang="en-US" sz="4400" u="none" cap="none" strike="noStrike">
                <a:solidFill>
                  <a:srgbClr val="313232"/>
                </a:solidFill>
                <a:latin typeface="Source Sans Pro"/>
                <a:ea typeface="Source Sans Pro"/>
                <a:cs typeface="Source Sans Pro"/>
                <a:sym typeface="Source Sans Pro"/>
              </a:rPr>
              <a:t>63%</a:t>
            </a:r>
            <a:endParaRPr/>
          </a:p>
        </p:txBody>
      </p:sp>
      <p:sp>
        <p:nvSpPr>
          <p:cNvPr id="539" name="Google Shape;539;p47"/>
          <p:cNvSpPr/>
          <p:nvPr/>
        </p:nvSpPr>
        <p:spPr>
          <a:xfrm>
            <a:off x="7777584" y="6818631"/>
            <a:ext cx="3596432" cy="35964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40" name="Google Shape;540;p47"/>
          <p:cNvSpPr/>
          <p:nvPr/>
        </p:nvSpPr>
        <p:spPr>
          <a:xfrm>
            <a:off x="8052494" y="7093542"/>
            <a:ext cx="3046612" cy="3046612"/>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541" name="Google Shape;541;p47"/>
          <p:cNvPicPr preferRelativeResize="0"/>
          <p:nvPr/>
        </p:nvPicPr>
        <p:blipFill rotWithShape="1">
          <a:blip r:embed="rId5">
            <a:alphaModFix/>
          </a:blip>
          <a:srcRect b="0" l="0" r="0" t="0"/>
          <a:stretch/>
        </p:blipFill>
        <p:spPr>
          <a:xfrm>
            <a:off x="7936234" y="6977282"/>
            <a:ext cx="3279132" cy="3279131"/>
          </a:xfrm>
          <a:prstGeom prst="rect">
            <a:avLst/>
          </a:prstGeom>
          <a:noFill/>
          <a:ln>
            <a:noFill/>
          </a:ln>
        </p:spPr>
      </p:pic>
      <p:sp>
        <p:nvSpPr>
          <p:cNvPr id="542" name="Google Shape;542;p47"/>
          <p:cNvSpPr txBox="1"/>
          <p:nvPr/>
        </p:nvSpPr>
        <p:spPr>
          <a:xfrm>
            <a:off x="8779788" y="8223023"/>
            <a:ext cx="1592024" cy="787649"/>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13232"/>
              </a:buClr>
              <a:buSzPts val="4400"/>
              <a:buFont typeface="Source Sans Pro"/>
              <a:buNone/>
            </a:pPr>
            <a:r>
              <a:rPr b="1" i="0" lang="en-US" sz="4400" u="none" cap="none" strike="noStrike">
                <a:solidFill>
                  <a:srgbClr val="313232"/>
                </a:solidFill>
                <a:latin typeface="Source Sans Pro"/>
                <a:ea typeface="Source Sans Pro"/>
                <a:cs typeface="Source Sans Pro"/>
                <a:sym typeface="Source Sans Pro"/>
              </a:rPr>
              <a:t>79%</a:t>
            </a:r>
            <a:endParaRPr/>
          </a:p>
        </p:txBody>
      </p:sp>
      <p:sp>
        <p:nvSpPr>
          <p:cNvPr id="543" name="Google Shape;543;p47"/>
          <p:cNvSpPr/>
          <p:nvPr/>
        </p:nvSpPr>
        <p:spPr>
          <a:xfrm>
            <a:off x="13009984" y="6818631"/>
            <a:ext cx="3596432" cy="35964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44" name="Google Shape;544;p47"/>
          <p:cNvSpPr/>
          <p:nvPr/>
        </p:nvSpPr>
        <p:spPr>
          <a:xfrm>
            <a:off x="13284894" y="7093542"/>
            <a:ext cx="3046612" cy="3046612"/>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545" name="Google Shape;545;p47"/>
          <p:cNvPicPr preferRelativeResize="0"/>
          <p:nvPr/>
        </p:nvPicPr>
        <p:blipFill rotWithShape="1">
          <a:blip r:embed="rId6">
            <a:alphaModFix/>
          </a:blip>
          <a:srcRect b="0" l="0" r="0" t="0"/>
          <a:stretch/>
        </p:blipFill>
        <p:spPr>
          <a:xfrm>
            <a:off x="13168634" y="6977282"/>
            <a:ext cx="3279132" cy="3279131"/>
          </a:xfrm>
          <a:prstGeom prst="rect">
            <a:avLst/>
          </a:prstGeom>
          <a:noFill/>
          <a:ln>
            <a:noFill/>
          </a:ln>
        </p:spPr>
      </p:pic>
      <p:sp>
        <p:nvSpPr>
          <p:cNvPr id="546" name="Google Shape;546;p47"/>
          <p:cNvSpPr txBox="1"/>
          <p:nvPr/>
        </p:nvSpPr>
        <p:spPr>
          <a:xfrm>
            <a:off x="14012189" y="8223023"/>
            <a:ext cx="1592023" cy="787649"/>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13232"/>
              </a:buClr>
              <a:buSzPts val="4400"/>
              <a:buFont typeface="Source Sans Pro"/>
              <a:buNone/>
            </a:pPr>
            <a:r>
              <a:rPr b="1" i="0" lang="en-US" sz="4400" u="none" cap="none" strike="noStrike">
                <a:solidFill>
                  <a:srgbClr val="313232"/>
                </a:solidFill>
                <a:latin typeface="Source Sans Pro"/>
                <a:ea typeface="Source Sans Pro"/>
                <a:cs typeface="Source Sans Pro"/>
                <a:sym typeface="Source Sans Pro"/>
              </a:rPr>
              <a:t>36%</a:t>
            </a:r>
            <a:endParaRPr/>
          </a:p>
        </p:txBody>
      </p:sp>
      <p:sp>
        <p:nvSpPr>
          <p:cNvPr id="547" name="Google Shape;547;p47"/>
          <p:cNvSpPr/>
          <p:nvPr/>
        </p:nvSpPr>
        <p:spPr>
          <a:xfrm>
            <a:off x="18242384" y="6818631"/>
            <a:ext cx="3596432" cy="35964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48" name="Google Shape;548;p47"/>
          <p:cNvSpPr/>
          <p:nvPr/>
        </p:nvSpPr>
        <p:spPr>
          <a:xfrm>
            <a:off x="18517294" y="7093542"/>
            <a:ext cx="3046612" cy="3046612"/>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549" name="Google Shape;549;p47"/>
          <p:cNvPicPr preferRelativeResize="0"/>
          <p:nvPr/>
        </p:nvPicPr>
        <p:blipFill rotWithShape="1">
          <a:blip r:embed="rId7">
            <a:alphaModFix/>
          </a:blip>
          <a:srcRect b="0" l="0" r="0" t="0"/>
          <a:stretch/>
        </p:blipFill>
        <p:spPr>
          <a:xfrm>
            <a:off x="18401034" y="6977282"/>
            <a:ext cx="3279132" cy="3279131"/>
          </a:xfrm>
          <a:prstGeom prst="rect">
            <a:avLst/>
          </a:prstGeom>
          <a:noFill/>
          <a:ln>
            <a:noFill/>
          </a:ln>
        </p:spPr>
      </p:pic>
      <p:sp>
        <p:nvSpPr>
          <p:cNvPr id="550" name="Google Shape;550;p47"/>
          <p:cNvSpPr txBox="1"/>
          <p:nvPr/>
        </p:nvSpPr>
        <p:spPr>
          <a:xfrm>
            <a:off x="19244589" y="8223023"/>
            <a:ext cx="1592023" cy="787649"/>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13232"/>
              </a:buClr>
              <a:buSzPts val="4400"/>
              <a:buFont typeface="Source Sans Pro"/>
              <a:buNone/>
            </a:pPr>
            <a:r>
              <a:rPr b="1" i="0" lang="en-US" sz="4400" u="none" cap="none" strike="noStrike">
                <a:solidFill>
                  <a:srgbClr val="313232"/>
                </a:solidFill>
                <a:latin typeface="Source Sans Pro"/>
                <a:ea typeface="Source Sans Pro"/>
                <a:cs typeface="Source Sans Pro"/>
                <a:sym typeface="Source Sans Pro"/>
              </a:rPr>
              <a:t>87%</a:t>
            </a:r>
            <a:endParaRPr/>
          </a:p>
        </p:txBody>
      </p:sp>
      <p:sp>
        <p:nvSpPr>
          <p:cNvPr id="551" name="Google Shape;551;p47"/>
          <p:cNvSpPr txBox="1"/>
          <p:nvPr/>
        </p:nvSpPr>
        <p:spPr>
          <a:xfrm>
            <a:off x="8119388" y="11315267"/>
            <a:ext cx="2912824" cy="1579778"/>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52" name="Google Shape;552;p47"/>
          <p:cNvSpPr txBox="1"/>
          <p:nvPr/>
        </p:nvSpPr>
        <p:spPr>
          <a:xfrm>
            <a:off x="8280321" y="10557778"/>
            <a:ext cx="2590958"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553" name="Google Shape;553;p47"/>
          <p:cNvSpPr txBox="1"/>
          <p:nvPr/>
        </p:nvSpPr>
        <p:spPr>
          <a:xfrm>
            <a:off x="13351789" y="11315267"/>
            <a:ext cx="2912823" cy="1579778"/>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54" name="Google Shape;554;p47"/>
          <p:cNvSpPr txBox="1"/>
          <p:nvPr/>
        </p:nvSpPr>
        <p:spPr>
          <a:xfrm>
            <a:off x="13512722" y="10557778"/>
            <a:ext cx="2590958"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555" name="Google Shape;555;p47"/>
          <p:cNvSpPr txBox="1"/>
          <p:nvPr/>
        </p:nvSpPr>
        <p:spPr>
          <a:xfrm>
            <a:off x="2886988" y="11315267"/>
            <a:ext cx="2912824" cy="1579778"/>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56" name="Google Shape;556;p47"/>
          <p:cNvSpPr txBox="1"/>
          <p:nvPr/>
        </p:nvSpPr>
        <p:spPr>
          <a:xfrm>
            <a:off x="3047921" y="10557778"/>
            <a:ext cx="2590958"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557" name="Google Shape;557;p47"/>
          <p:cNvSpPr txBox="1"/>
          <p:nvPr/>
        </p:nvSpPr>
        <p:spPr>
          <a:xfrm>
            <a:off x="18584189" y="11315267"/>
            <a:ext cx="2912823" cy="1579778"/>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58" name="Google Shape;558;p47"/>
          <p:cNvSpPr txBox="1"/>
          <p:nvPr/>
        </p:nvSpPr>
        <p:spPr>
          <a:xfrm>
            <a:off x="18745122" y="10557778"/>
            <a:ext cx="2590958"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2" name="Shape 562"/>
        <p:cNvGrpSpPr/>
        <p:nvPr/>
      </p:nvGrpSpPr>
      <p:grpSpPr>
        <a:xfrm>
          <a:off x="0" y="0"/>
          <a:ext cx="0" cy="0"/>
          <a:chOff x="0" y="0"/>
          <a:chExt cx="0" cy="0"/>
        </a:xfrm>
      </p:grpSpPr>
      <p:pic>
        <p:nvPicPr>
          <p:cNvPr id="563" name="Google Shape;563;p48"/>
          <p:cNvPicPr preferRelativeResize="0"/>
          <p:nvPr/>
        </p:nvPicPr>
        <p:blipFill rotWithShape="1">
          <a:blip r:embed="rId3">
            <a:alphaModFix/>
          </a:blip>
          <a:srcRect b="0" l="0" r="0" t="0"/>
          <a:stretch/>
        </p:blipFill>
        <p:spPr>
          <a:xfrm>
            <a:off x="1959496" y="6835241"/>
            <a:ext cx="8356843" cy="5593859"/>
          </a:xfrm>
          <a:prstGeom prst="rect">
            <a:avLst/>
          </a:prstGeom>
          <a:noFill/>
          <a:ln>
            <a:noFill/>
          </a:ln>
        </p:spPr>
      </p:pic>
      <p:sp>
        <p:nvSpPr>
          <p:cNvPr id="564" name="Google Shape;564;p48"/>
          <p:cNvSpPr txBox="1"/>
          <p:nvPr/>
        </p:nvSpPr>
        <p:spPr>
          <a:xfrm>
            <a:off x="2667000" y="1143676"/>
            <a:ext cx="5162756" cy="21684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Our School in Number</a:t>
            </a:r>
            <a:endParaRPr/>
          </a:p>
        </p:txBody>
      </p:sp>
      <p:sp>
        <p:nvSpPr>
          <p:cNvPr id="565" name="Google Shape;565;p48"/>
          <p:cNvSpPr txBox="1"/>
          <p:nvPr/>
        </p:nvSpPr>
        <p:spPr>
          <a:xfrm>
            <a:off x="2667000" y="4973473"/>
            <a:ext cx="5856418"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566" name="Google Shape;566;p48"/>
          <p:cNvSpPr txBox="1"/>
          <p:nvPr/>
        </p:nvSpPr>
        <p:spPr>
          <a:xfrm>
            <a:off x="2667000" y="3649266"/>
            <a:ext cx="5856418" cy="814657"/>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6A6969"/>
              </a:buClr>
              <a:buSzPts val="2000"/>
              <a:buFont typeface="Playfair Display"/>
              <a:buNone/>
            </a:pPr>
            <a:r>
              <a:rPr b="1" i="1" lang="en-US" sz="2000" u="none" cap="none" strike="noStrike">
                <a:solidFill>
                  <a:srgbClr val="6A6969"/>
                </a:solidFill>
                <a:latin typeface="Playfair Display"/>
                <a:ea typeface="Playfair Display"/>
                <a:cs typeface="Playfair Display"/>
                <a:sym typeface="Playfair Display"/>
              </a:rPr>
              <a:t>Lorem ipsum dolor sit amet, consectetur adipiscing elit, sed do eiusmod tempor.</a:t>
            </a:r>
            <a:endParaRPr/>
          </a:p>
        </p:txBody>
      </p:sp>
      <p:sp>
        <p:nvSpPr>
          <p:cNvPr id="567" name="Google Shape;567;p48"/>
          <p:cNvSpPr/>
          <p:nvPr/>
        </p:nvSpPr>
        <p:spPr>
          <a:xfrm>
            <a:off x="12625309" y="2126388"/>
            <a:ext cx="1702965" cy="1741866"/>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D09E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8" name="Google Shape;568;p48"/>
          <p:cNvSpPr txBox="1"/>
          <p:nvPr/>
        </p:nvSpPr>
        <p:spPr>
          <a:xfrm>
            <a:off x="12625309" y="5106594"/>
            <a:ext cx="3426082"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69" name="Google Shape;569;p48"/>
          <p:cNvSpPr txBox="1"/>
          <p:nvPr/>
        </p:nvSpPr>
        <p:spPr>
          <a:xfrm>
            <a:off x="12625309" y="4266367"/>
            <a:ext cx="2590957"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570" name="Google Shape;570;p48"/>
          <p:cNvSpPr/>
          <p:nvPr/>
        </p:nvSpPr>
        <p:spPr>
          <a:xfrm>
            <a:off x="18645109" y="2126388"/>
            <a:ext cx="1701801" cy="1307221"/>
          </a:xfrm>
          <a:custGeom>
            <a:rect b="b" l="l" r="r" t="t"/>
            <a:pathLst>
              <a:path extrusionOk="0" h="21600" w="2160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rgbClr val="FFC71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1" name="Google Shape;571;p48"/>
          <p:cNvSpPr txBox="1"/>
          <p:nvPr/>
        </p:nvSpPr>
        <p:spPr>
          <a:xfrm>
            <a:off x="18645108" y="5106594"/>
            <a:ext cx="3426082"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72" name="Google Shape;572;p48"/>
          <p:cNvSpPr txBox="1"/>
          <p:nvPr/>
        </p:nvSpPr>
        <p:spPr>
          <a:xfrm>
            <a:off x="18645108" y="4266367"/>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573" name="Google Shape;573;p48"/>
          <p:cNvSpPr/>
          <p:nvPr/>
        </p:nvSpPr>
        <p:spPr>
          <a:xfrm>
            <a:off x="18645108" y="7310119"/>
            <a:ext cx="1701801" cy="1675970"/>
          </a:xfrm>
          <a:custGeom>
            <a:rect b="b" l="l" r="r" t="t"/>
            <a:pathLst>
              <a:path extrusionOk="0" h="21600" w="2160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rgbClr val="FDDD7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4" name="Google Shape;574;p48"/>
          <p:cNvSpPr txBox="1"/>
          <p:nvPr/>
        </p:nvSpPr>
        <p:spPr>
          <a:xfrm>
            <a:off x="18645108" y="10290326"/>
            <a:ext cx="3426082"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75" name="Google Shape;575;p48"/>
          <p:cNvSpPr txBox="1"/>
          <p:nvPr/>
        </p:nvSpPr>
        <p:spPr>
          <a:xfrm>
            <a:off x="18645108" y="9450099"/>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576" name="Google Shape;576;p48"/>
          <p:cNvSpPr/>
          <p:nvPr/>
        </p:nvSpPr>
        <p:spPr>
          <a:xfrm>
            <a:off x="12625309" y="7310119"/>
            <a:ext cx="1701801" cy="1353894"/>
          </a:xfrm>
          <a:custGeom>
            <a:rect b="b" l="l" r="r" t="t"/>
            <a:pathLst>
              <a:path extrusionOk="0" h="21475" w="21511">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rgbClr val="FDD14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7" name="Google Shape;577;p48"/>
          <p:cNvSpPr txBox="1"/>
          <p:nvPr/>
        </p:nvSpPr>
        <p:spPr>
          <a:xfrm>
            <a:off x="12625309" y="10290326"/>
            <a:ext cx="3426082"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78" name="Google Shape;578;p48"/>
          <p:cNvSpPr txBox="1"/>
          <p:nvPr/>
        </p:nvSpPr>
        <p:spPr>
          <a:xfrm>
            <a:off x="12625309" y="9450099"/>
            <a:ext cx="2590957"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2" name="Shape 582"/>
        <p:cNvGrpSpPr/>
        <p:nvPr/>
      </p:nvGrpSpPr>
      <p:grpSpPr>
        <a:xfrm>
          <a:off x="0" y="0"/>
          <a:ext cx="0" cy="0"/>
          <a:chOff x="0" y="0"/>
          <a:chExt cx="0" cy="0"/>
        </a:xfrm>
      </p:grpSpPr>
      <p:sp>
        <p:nvSpPr>
          <p:cNvPr id="583" name="Google Shape;583;p49"/>
          <p:cNvSpPr txBox="1"/>
          <p:nvPr/>
        </p:nvSpPr>
        <p:spPr>
          <a:xfrm>
            <a:off x="2667000" y="1140237"/>
            <a:ext cx="5162756" cy="21684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Our School in Number</a:t>
            </a:r>
            <a:endParaRPr/>
          </a:p>
        </p:txBody>
      </p:sp>
      <p:sp>
        <p:nvSpPr>
          <p:cNvPr id="584" name="Google Shape;584;p49"/>
          <p:cNvSpPr txBox="1"/>
          <p:nvPr/>
        </p:nvSpPr>
        <p:spPr>
          <a:xfrm>
            <a:off x="2667000" y="3649233"/>
            <a:ext cx="5856418"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a:t>
            </a:r>
            <a:endParaRPr/>
          </a:p>
        </p:txBody>
      </p:sp>
      <p:pic>
        <p:nvPicPr>
          <p:cNvPr id="585" name="Google Shape;585;p49"/>
          <p:cNvPicPr preferRelativeResize="0"/>
          <p:nvPr/>
        </p:nvPicPr>
        <p:blipFill rotWithShape="1">
          <a:blip r:embed="rId3">
            <a:alphaModFix/>
          </a:blip>
          <a:srcRect b="0" l="0" r="0" t="0"/>
          <a:stretch/>
        </p:blipFill>
        <p:spPr>
          <a:xfrm>
            <a:off x="12244307" y="3074175"/>
            <a:ext cx="10276552" cy="8356005"/>
          </a:xfrm>
          <a:prstGeom prst="rect">
            <a:avLst/>
          </a:prstGeom>
          <a:noFill/>
          <a:ln>
            <a:noFill/>
          </a:ln>
        </p:spPr>
      </p:pic>
      <p:sp>
        <p:nvSpPr>
          <p:cNvPr id="586" name="Google Shape;586;p49"/>
          <p:cNvSpPr/>
          <p:nvPr/>
        </p:nvSpPr>
        <p:spPr>
          <a:xfrm>
            <a:off x="2643109" y="5587201"/>
            <a:ext cx="635001" cy="649507"/>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D09E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7" name="Google Shape;587;p49"/>
          <p:cNvSpPr txBox="1"/>
          <p:nvPr/>
        </p:nvSpPr>
        <p:spPr>
          <a:xfrm>
            <a:off x="2643109" y="7348208"/>
            <a:ext cx="3426082"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88" name="Google Shape;588;p49"/>
          <p:cNvSpPr txBox="1"/>
          <p:nvPr/>
        </p:nvSpPr>
        <p:spPr>
          <a:xfrm>
            <a:off x="2643109" y="6507981"/>
            <a:ext cx="2590957"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589" name="Google Shape;589;p49"/>
          <p:cNvSpPr/>
          <p:nvPr/>
        </p:nvSpPr>
        <p:spPr>
          <a:xfrm>
            <a:off x="7443708" y="5587201"/>
            <a:ext cx="635001" cy="487770"/>
          </a:xfrm>
          <a:custGeom>
            <a:rect b="b" l="l" r="r" t="t"/>
            <a:pathLst>
              <a:path extrusionOk="0" h="21600" w="2160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rgbClr val="FFC71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90" name="Google Shape;590;p49"/>
          <p:cNvSpPr txBox="1"/>
          <p:nvPr/>
        </p:nvSpPr>
        <p:spPr>
          <a:xfrm>
            <a:off x="7443708" y="7348208"/>
            <a:ext cx="3426082"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91" name="Google Shape;591;p49"/>
          <p:cNvSpPr txBox="1"/>
          <p:nvPr/>
        </p:nvSpPr>
        <p:spPr>
          <a:xfrm>
            <a:off x="7443708" y="6507981"/>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592" name="Google Shape;592;p49"/>
          <p:cNvSpPr/>
          <p:nvPr/>
        </p:nvSpPr>
        <p:spPr>
          <a:xfrm>
            <a:off x="7443708" y="9137217"/>
            <a:ext cx="635001" cy="625363"/>
          </a:xfrm>
          <a:custGeom>
            <a:rect b="b" l="l" r="r" t="t"/>
            <a:pathLst>
              <a:path extrusionOk="0" h="21600" w="2160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rgbClr val="FDDD7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93" name="Google Shape;593;p49"/>
          <p:cNvSpPr txBox="1"/>
          <p:nvPr/>
        </p:nvSpPr>
        <p:spPr>
          <a:xfrm>
            <a:off x="7443708" y="11047184"/>
            <a:ext cx="3426082"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94" name="Google Shape;594;p49"/>
          <p:cNvSpPr txBox="1"/>
          <p:nvPr/>
        </p:nvSpPr>
        <p:spPr>
          <a:xfrm>
            <a:off x="7443708" y="10206956"/>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595" name="Google Shape;595;p49"/>
          <p:cNvSpPr/>
          <p:nvPr/>
        </p:nvSpPr>
        <p:spPr>
          <a:xfrm>
            <a:off x="2668509" y="9304660"/>
            <a:ext cx="635001" cy="505185"/>
          </a:xfrm>
          <a:custGeom>
            <a:rect b="b" l="l" r="r" t="t"/>
            <a:pathLst>
              <a:path extrusionOk="0" h="21475" w="21511">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rgbClr val="FDD14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96" name="Google Shape;596;p49"/>
          <p:cNvSpPr txBox="1"/>
          <p:nvPr/>
        </p:nvSpPr>
        <p:spPr>
          <a:xfrm>
            <a:off x="2643109" y="11047185"/>
            <a:ext cx="3426082"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97" name="Google Shape;597;p49"/>
          <p:cNvSpPr txBox="1"/>
          <p:nvPr/>
        </p:nvSpPr>
        <p:spPr>
          <a:xfrm>
            <a:off x="2643109" y="10206957"/>
            <a:ext cx="2590957"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1" name="Shape 601"/>
        <p:cNvGrpSpPr/>
        <p:nvPr/>
      </p:nvGrpSpPr>
      <p:grpSpPr>
        <a:xfrm>
          <a:off x="0" y="0"/>
          <a:ext cx="0" cy="0"/>
          <a:chOff x="0" y="0"/>
          <a:chExt cx="0" cy="0"/>
        </a:xfrm>
      </p:grpSpPr>
      <p:pic>
        <p:nvPicPr>
          <p:cNvPr id="602" name="Google Shape;602;p50"/>
          <p:cNvPicPr preferRelativeResize="0"/>
          <p:nvPr/>
        </p:nvPicPr>
        <p:blipFill rotWithShape="1">
          <a:blip r:embed="rId3">
            <a:alphaModFix/>
          </a:blip>
          <a:srcRect b="0" l="0" r="0" t="0"/>
          <a:stretch/>
        </p:blipFill>
        <p:spPr>
          <a:xfrm>
            <a:off x="1509665" y="2597245"/>
            <a:ext cx="12990875" cy="8717598"/>
          </a:xfrm>
          <a:prstGeom prst="rect">
            <a:avLst/>
          </a:prstGeom>
          <a:noFill/>
          <a:ln>
            <a:noFill/>
          </a:ln>
        </p:spPr>
      </p:pic>
      <p:sp>
        <p:nvSpPr>
          <p:cNvPr id="603" name="Google Shape;603;p50"/>
          <p:cNvSpPr txBox="1"/>
          <p:nvPr/>
        </p:nvSpPr>
        <p:spPr>
          <a:xfrm>
            <a:off x="17434066" y="5752807"/>
            <a:ext cx="4144779" cy="122613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604" name="Google Shape;604;p50"/>
          <p:cNvSpPr txBox="1"/>
          <p:nvPr/>
        </p:nvSpPr>
        <p:spPr>
          <a:xfrm>
            <a:off x="17434066" y="3074816"/>
            <a:ext cx="5740835" cy="21684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School in Number</a:t>
            </a:r>
            <a:endParaRPr/>
          </a:p>
        </p:txBody>
      </p:sp>
      <p:sp>
        <p:nvSpPr>
          <p:cNvPr id="605" name="Google Shape;605;p50"/>
          <p:cNvSpPr txBox="1"/>
          <p:nvPr/>
        </p:nvSpPr>
        <p:spPr>
          <a:xfrm>
            <a:off x="17434066" y="7266337"/>
            <a:ext cx="4923349" cy="99269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606" name="Google Shape;606;p50"/>
          <p:cNvSpPr txBox="1"/>
          <p:nvPr/>
        </p:nvSpPr>
        <p:spPr>
          <a:xfrm>
            <a:off x="17434066" y="8472707"/>
            <a:ext cx="4923349" cy="21684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0" name="Shape 610"/>
        <p:cNvGrpSpPr/>
        <p:nvPr/>
      </p:nvGrpSpPr>
      <p:grpSpPr>
        <a:xfrm>
          <a:off x="0" y="0"/>
          <a:ext cx="0" cy="0"/>
          <a:chOff x="0" y="0"/>
          <a:chExt cx="0" cy="0"/>
        </a:xfrm>
      </p:grpSpPr>
      <p:sp>
        <p:nvSpPr>
          <p:cNvPr id="611" name="Google Shape;611;p51"/>
          <p:cNvSpPr txBox="1"/>
          <p:nvPr/>
        </p:nvSpPr>
        <p:spPr>
          <a:xfrm>
            <a:off x="2389109" y="9326926"/>
            <a:ext cx="3426082" cy="990070"/>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a:t>
            </a:r>
            <a:endParaRPr/>
          </a:p>
        </p:txBody>
      </p:sp>
      <p:sp>
        <p:nvSpPr>
          <p:cNvPr id="612" name="Google Shape;612;p51"/>
          <p:cNvSpPr txBox="1"/>
          <p:nvPr/>
        </p:nvSpPr>
        <p:spPr>
          <a:xfrm>
            <a:off x="2806671" y="8486699"/>
            <a:ext cx="2590957"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613" name="Google Shape;613;p51"/>
          <p:cNvSpPr/>
          <p:nvPr/>
        </p:nvSpPr>
        <p:spPr>
          <a:xfrm>
            <a:off x="9321582" y="2590811"/>
            <a:ext cx="5740836" cy="159629"/>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4" name="Google Shape;614;p51"/>
          <p:cNvSpPr txBox="1"/>
          <p:nvPr/>
        </p:nvSpPr>
        <p:spPr>
          <a:xfrm>
            <a:off x="7922003" y="1124702"/>
            <a:ext cx="8539994"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Our Registration Flow</a:t>
            </a:r>
            <a:endParaRPr/>
          </a:p>
        </p:txBody>
      </p:sp>
      <p:sp>
        <p:nvSpPr>
          <p:cNvPr id="615" name="Google Shape;615;p51"/>
          <p:cNvSpPr/>
          <p:nvPr/>
        </p:nvSpPr>
        <p:spPr>
          <a:xfrm>
            <a:off x="15573886" y="6077819"/>
            <a:ext cx="2256878" cy="3611001"/>
          </a:xfrm>
          <a:custGeom>
            <a:rect b="b" l="l" r="r" t="t"/>
            <a:pathLst>
              <a:path extrusionOk="0" h="21600" w="21600">
                <a:moveTo>
                  <a:pt x="21533" y="13102"/>
                </a:moveTo>
                <a:cubicBezTo>
                  <a:pt x="21199" y="5819"/>
                  <a:pt x="11636" y="0"/>
                  <a:pt x="0" y="0"/>
                </a:cubicBezTo>
                <a:cubicBezTo>
                  <a:pt x="0" y="6740"/>
                  <a:pt x="0" y="6740"/>
                  <a:pt x="0" y="6740"/>
                </a:cubicBezTo>
                <a:cubicBezTo>
                  <a:pt x="5751" y="6740"/>
                  <a:pt x="10432" y="9544"/>
                  <a:pt x="10767" y="13102"/>
                </a:cubicBezTo>
                <a:cubicBezTo>
                  <a:pt x="10767" y="13186"/>
                  <a:pt x="10767" y="13312"/>
                  <a:pt x="10767" y="13395"/>
                </a:cubicBezTo>
                <a:cubicBezTo>
                  <a:pt x="10767" y="17916"/>
                  <a:pt x="10767" y="17916"/>
                  <a:pt x="10767" y="17916"/>
                </a:cubicBezTo>
                <a:cubicBezTo>
                  <a:pt x="10767" y="18460"/>
                  <a:pt x="10767" y="18460"/>
                  <a:pt x="10767" y="18460"/>
                </a:cubicBezTo>
                <a:cubicBezTo>
                  <a:pt x="16183" y="21600"/>
                  <a:pt x="16183" y="21600"/>
                  <a:pt x="16183" y="21600"/>
                </a:cubicBezTo>
                <a:cubicBezTo>
                  <a:pt x="21600" y="18460"/>
                  <a:pt x="21600" y="18460"/>
                  <a:pt x="21600" y="18460"/>
                </a:cubicBezTo>
                <a:cubicBezTo>
                  <a:pt x="21600" y="17916"/>
                  <a:pt x="21600" y="17916"/>
                  <a:pt x="21600" y="17916"/>
                </a:cubicBezTo>
                <a:cubicBezTo>
                  <a:pt x="21600" y="13395"/>
                  <a:pt x="21600" y="13395"/>
                  <a:pt x="21600" y="13395"/>
                </a:cubicBezTo>
                <a:cubicBezTo>
                  <a:pt x="21600" y="13270"/>
                  <a:pt x="21533" y="13186"/>
                  <a:pt x="21533" y="13102"/>
                </a:cubicBezTo>
                <a:close/>
              </a:path>
            </a:pathLst>
          </a:custGeom>
          <a:solidFill>
            <a:srgbClr val="FDD144"/>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6" name="Google Shape;616;p51"/>
          <p:cNvSpPr/>
          <p:nvPr/>
        </p:nvSpPr>
        <p:spPr>
          <a:xfrm>
            <a:off x="6524909" y="6112040"/>
            <a:ext cx="2256878" cy="3611000"/>
          </a:xfrm>
          <a:custGeom>
            <a:rect b="b" l="l" r="r" t="t"/>
            <a:pathLst>
              <a:path extrusionOk="0" h="21600" w="21600">
                <a:moveTo>
                  <a:pt x="0" y="13521"/>
                </a:moveTo>
                <a:cubicBezTo>
                  <a:pt x="0" y="13521"/>
                  <a:pt x="0" y="13521"/>
                  <a:pt x="0" y="13521"/>
                </a:cubicBezTo>
                <a:cubicBezTo>
                  <a:pt x="0" y="17916"/>
                  <a:pt x="0" y="17916"/>
                  <a:pt x="0" y="17916"/>
                </a:cubicBezTo>
                <a:cubicBezTo>
                  <a:pt x="0" y="18460"/>
                  <a:pt x="0" y="18460"/>
                  <a:pt x="0" y="18460"/>
                </a:cubicBezTo>
                <a:cubicBezTo>
                  <a:pt x="5417" y="21600"/>
                  <a:pt x="5417" y="21600"/>
                  <a:pt x="5417" y="21600"/>
                </a:cubicBezTo>
                <a:cubicBezTo>
                  <a:pt x="10833" y="18460"/>
                  <a:pt x="10833" y="18460"/>
                  <a:pt x="10833" y="18460"/>
                </a:cubicBezTo>
                <a:cubicBezTo>
                  <a:pt x="10833" y="17916"/>
                  <a:pt x="10833" y="17916"/>
                  <a:pt x="10833" y="17916"/>
                </a:cubicBezTo>
                <a:cubicBezTo>
                  <a:pt x="10833" y="13395"/>
                  <a:pt x="10833" y="13395"/>
                  <a:pt x="10833" y="13395"/>
                </a:cubicBezTo>
                <a:cubicBezTo>
                  <a:pt x="10833" y="13228"/>
                  <a:pt x="10833" y="13102"/>
                  <a:pt x="10767" y="12977"/>
                </a:cubicBezTo>
                <a:cubicBezTo>
                  <a:pt x="11235" y="9502"/>
                  <a:pt x="15916" y="6740"/>
                  <a:pt x="21600" y="6740"/>
                </a:cubicBezTo>
                <a:cubicBezTo>
                  <a:pt x="21600" y="0"/>
                  <a:pt x="21600" y="0"/>
                  <a:pt x="21600" y="0"/>
                </a:cubicBezTo>
                <a:cubicBezTo>
                  <a:pt x="9697" y="0"/>
                  <a:pt x="0" y="6070"/>
                  <a:pt x="0" y="13521"/>
                </a:cubicBezTo>
                <a:close/>
              </a:path>
            </a:pathLst>
          </a:custGeom>
          <a:solidFill>
            <a:srgbClr val="D09E00"/>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7" name="Google Shape;617;p51"/>
          <p:cNvSpPr/>
          <p:nvPr/>
        </p:nvSpPr>
        <p:spPr>
          <a:xfrm>
            <a:off x="8781786" y="6112040"/>
            <a:ext cx="2260943" cy="2260942"/>
          </a:xfrm>
          <a:custGeom>
            <a:rect b="b" l="l" r="r" t="t"/>
            <a:pathLst>
              <a:path extrusionOk="0" h="21600" w="21600">
                <a:moveTo>
                  <a:pt x="0" y="0"/>
                </a:moveTo>
                <a:cubicBezTo>
                  <a:pt x="0" y="10767"/>
                  <a:pt x="0" y="10767"/>
                  <a:pt x="0" y="10767"/>
                </a:cubicBezTo>
                <a:cubicBezTo>
                  <a:pt x="5952" y="10767"/>
                  <a:pt x="10833" y="15581"/>
                  <a:pt x="10833" y="21600"/>
                </a:cubicBezTo>
                <a:cubicBezTo>
                  <a:pt x="21600" y="21600"/>
                  <a:pt x="21600" y="21600"/>
                  <a:pt x="21600" y="21600"/>
                </a:cubicBezTo>
                <a:cubicBezTo>
                  <a:pt x="21600" y="9697"/>
                  <a:pt x="11903" y="0"/>
                  <a:pt x="0" y="0"/>
                </a:cubicBezTo>
                <a:close/>
              </a:path>
            </a:pathLst>
          </a:custGeom>
          <a:solidFill>
            <a:srgbClr val="D09E00"/>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8" name="Google Shape;618;p51"/>
          <p:cNvSpPr/>
          <p:nvPr/>
        </p:nvSpPr>
        <p:spPr>
          <a:xfrm>
            <a:off x="9925595" y="8338760"/>
            <a:ext cx="2228412" cy="2260942"/>
          </a:xfrm>
          <a:custGeom>
            <a:rect b="b" l="l" r="r" t="t"/>
            <a:pathLst>
              <a:path extrusionOk="0" h="21600" w="21600">
                <a:moveTo>
                  <a:pt x="10902" y="0"/>
                </a:moveTo>
                <a:cubicBezTo>
                  <a:pt x="0" y="0"/>
                  <a:pt x="0" y="0"/>
                  <a:pt x="0" y="0"/>
                </a:cubicBezTo>
                <a:cubicBezTo>
                  <a:pt x="0" y="11837"/>
                  <a:pt x="9683" y="21466"/>
                  <a:pt x="21600" y="21600"/>
                </a:cubicBezTo>
                <a:cubicBezTo>
                  <a:pt x="21600" y="10833"/>
                  <a:pt x="21600" y="10833"/>
                  <a:pt x="21600" y="10833"/>
                </a:cubicBezTo>
                <a:cubicBezTo>
                  <a:pt x="15641" y="10700"/>
                  <a:pt x="10902" y="5885"/>
                  <a:pt x="10902" y="0"/>
                </a:cubicBezTo>
                <a:close/>
              </a:path>
            </a:pathLst>
          </a:custGeom>
          <a:solidFill>
            <a:srgbClr val="FFC716"/>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9" name="Google Shape;619;p51"/>
          <p:cNvSpPr/>
          <p:nvPr/>
        </p:nvSpPr>
        <p:spPr>
          <a:xfrm>
            <a:off x="12154005" y="8338760"/>
            <a:ext cx="2277209" cy="2260942"/>
          </a:xfrm>
          <a:custGeom>
            <a:rect b="b" l="l" r="r" t="t"/>
            <a:pathLst>
              <a:path extrusionOk="0" h="21600" w="21600">
                <a:moveTo>
                  <a:pt x="265" y="10833"/>
                </a:moveTo>
                <a:cubicBezTo>
                  <a:pt x="133" y="10833"/>
                  <a:pt x="66" y="10833"/>
                  <a:pt x="0" y="10833"/>
                </a:cubicBezTo>
                <a:cubicBezTo>
                  <a:pt x="0" y="21600"/>
                  <a:pt x="0" y="21600"/>
                  <a:pt x="0" y="21600"/>
                </a:cubicBezTo>
                <a:cubicBezTo>
                  <a:pt x="66" y="21600"/>
                  <a:pt x="133" y="21600"/>
                  <a:pt x="265" y="21600"/>
                </a:cubicBezTo>
                <a:cubicBezTo>
                  <a:pt x="12059" y="21600"/>
                  <a:pt x="21600" y="11903"/>
                  <a:pt x="21600" y="0"/>
                </a:cubicBezTo>
                <a:cubicBezTo>
                  <a:pt x="10999" y="0"/>
                  <a:pt x="10999" y="0"/>
                  <a:pt x="10999" y="0"/>
                </a:cubicBezTo>
                <a:cubicBezTo>
                  <a:pt x="10999" y="5952"/>
                  <a:pt x="6162" y="10833"/>
                  <a:pt x="265" y="10833"/>
                </a:cubicBezTo>
                <a:close/>
              </a:path>
            </a:pathLst>
          </a:custGeom>
          <a:solidFill>
            <a:srgbClr val="FFC716"/>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0" name="Google Shape;620;p51"/>
          <p:cNvSpPr/>
          <p:nvPr/>
        </p:nvSpPr>
        <p:spPr>
          <a:xfrm>
            <a:off x="13312942" y="6077819"/>
            <a:ext cx="2260943" cy="2260942"/>
          </a:xfrm>
          <a:custGeom>
            <a:rect b="b" l="l" r="r" t="t"/>
            <a:pathLst>
              <a:path extrusionOk="0" h="21600" w="21600">
                <a:moveTo>
                  <a:pt x="21600" y="0"/>
                </a:moveTo>
                <a:cubicBezTo>
                  <a:pt x="9630" y="0"/>
                  <a:pt x="0" y="9697"/>
                  <a:pt x="0" y="21600"/>
                </a:cubicBezTo>
                <a:cubicBezTo>
                  <a:pt x="10700" y="21600"/>
                  <a:pt x="10700" y="21600"/>
                  <a:pt x="10700" y="21600"/>
                </a:cubicBezTo>
                <a:cubicBezTo>
                  <a:pt x="10700" y="15581"/>
                  <a:pt x="15581" y="10767"/>
                  <a:pt x="21600" y="10767"/>
                </a:cubicBezTo>
                <a:cubicBezTo>
                  <a:pt x="21600" y="10767"/>
                  <a:pt x="21600" y="10767"/>
                  <a:pt x="21600" y="10767"/>
                </a:cubicBezTo>
                <a:cubicBezTo>
                  <a:pt x="21600" y="0"/>
                  <a:pt x="21600" y="0"/>
                  <a:pt x="21600" y="0"/>
                </a:cubicBezTo>
                <a:close/>
              </a:path>
            </a:pathLst>
          </a:custGeom>
          <a:solidFill>
            <a:srgbClr val="FDD144"/>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1" name="Google Shape;621;p51"/>
          <p:cNvSpPr/>
          <p:nvPr/>
        </p:nvSpPr>
        <p:spPr>
          <a:xfrm>
            <a:off x="6335836" y="8625683"/>
            <a:ext cx="1552328" cy="1552328"/>
          </a:xfrm>
          <a:prstGeom prst="ellipse">
            <a:avLst/>
          </a:prstGeom>
          <a:solidFill>
            <a:srgbClr val="FFFFFF"/>
          </a:solidFill>
          <a:ln>
            <a:noFill/>
          </a:ln>
          <a:effectLst>
            <a:outerShdw blurRad="317500" rotWithShape="0" dir="5400000" dist="127766">
              <a:srgbClr val="5E5E5E">
                <a:alpha val="39607"/>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2" name="Google Shape;622;p51"/>
          <p:cNvSpPr/>
          <p:nvPr/>
        </p:nvSpPr>
        <p:spPr>
          <a:xfrm>
            <a:off x="6826250" y="9109569"/>
            <a:ext cx="571501" cy="584556"/>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FDD14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3" name="Google Shape;623;p51"/>
          <p:cNvSpPr/>
          <p:nvPr/>
        </p:nvSpPr>
        <p:spPr>
          <a:xfrm>
            <a:off x="7986836" y="5900019"/>
            <a:ext cx="1552328" cy="1552328"/>
          </a:xfrm>
          <a:prstGeom prst="ellipse">
            <a:avLst/>
          </a:prstGeom>
          <a:solidFill>
            <a:srgbClr val="FFFFFF"/>
          </a:solidFill>
          <a:ln>
            <a:noFill/>
          </a:ln>
          <a:effectLst>
            <a:outerShdw blurRad="317500" rotWithShape="0" dir="5400000" dist="127766">
              <a:srgbClr val="5E5E5E">
                <a:alpha val="39607"/>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4" name="Google Shape;624;p51"/>
          <p:cNvSpPr/>
          <p:nvPr/>
        </p:nvSpPr>
        <p:spPr>
          <a:xfrm>
            <a:off x="16495836" y="8625683"/>
            <a:ext cx="1552328" cy="1552328"/>
          </a:xfrm>
          <a:prstGeom prst="ellipse">
            <a:avLst/>
          </a:prstGeom>
          <a:solidFill>
            <a:srgbClr val="FFFFFF"/>
          </a:solidFill>
          <a:ln>
            <a:noFill/>
          </a:ln>
          <a:effectLst>
            <a:outerShdw blurRad="317500" rotWithShape="0" dir="5400000" dist="127766">
              <a:srgbClr val="5E5E5E">
                <a:alpha val="39607"/>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5" name="Google Shape;625;p51"/>
          <p:cNvSpPr/>
          <p:nvPr/>
        </p:nvSpPr>
        <p:spPr>
          <a:xfrm>
            <a:off x="11415836" y="9260684"/>
            <a:ext cx="1552328" cy="1552328"/>
          </a:xfrm>
          <a:prstGeom prst="ellipse">
            <a:avLst/>
          </a:prstGeom>
          <a:solidFill>
            <a:srgbClr val="FFFFFF"/>
          </a:solidFill>
          <a:ln>
            <a:noFill/>
          </a:ln>
          <a:effectLst>
            <a:outerShdw blurRad="317500" rotWithShape="0" dir="5400000" dist="127766">
              <a:srgbClr val="5E5E5E">
                <a:alpha val="39607"/>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6" name="Google Shape;626;p51"/>
          <p:cNvSpPr/>
          <p:nvPr/>
        </p:nvSpPr>
        <p:spPr>
          <a:xfrm>
            <a:off x="14870236" y="5900019"/>
            <a:ext cx="1552328" cy="1552328"/>
          </a:xfrm>
          <a:prstGeom prst="ellipse">
            <a:avLst/>
          </a:prstGeom>
          <a:solidFill>
            <a:srgbClr val="FFFFFF"/>
          </a:solidFill>
          <a:ln>
            <a:noFill/>
          </a:ln>
          <a:effectLst>
            <a:outerShdw blurRad="317500" rotWithShape="0" dir="5400000" dist="127766">
              <a:srgbClr val="5E5E5E">
                <a:alpha val="39607"/>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7" name="Google Shape;627;p51"/>
          <p:cNvSpPr/>
          <p:nvPr/>
        </p:nvSpPr>
        <p:spPr>
          <a:xfrm>
            <a:off x="15360648" y="6456686"/>
            <a:ext cx="571501" cy="438993"/>
          </a:xfrm>
          <a:custGeom>
            <a:rect b="b" l="l" r="r" t="t"/>
            <a:pathLst>
              <a:path extrusionOk="0" h="21600" w="2160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rgbClr val="FDD14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8" name="Google Shape;628;p51"/>
          <p:cNvSpPr/>
          <p:nvPr/>
        </p:nvSpPr>
        <p:spPr>
          <a:xfrm>
            <a:off x="8477250" y="6394770"/>
            <a:ext cx="571500" cy="562826"/>
          </a:xfrm>
          <a:custGeom>
            <a:rect b="b" l="l" r="r" t="t"/>
            <a:pathLst>
              <a:path extrusionOk="0" h="21600" w="2160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rgbClr val="FDDD7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9" name="Google Shape;629;p51"/>
          <p:cNvSpPr/>
          <p:nvPr/>
        </p:nvSpPr>
        <p:spPr>
          <a:xfrm>
            <a:off x="11906250" y="9809515"/>
            <a:ext cx="571500" cy="454666"/>
          </a:xfrm>
          <a:custGeom>
            <a:rect b="b" l="l" r="r" t="t"/>
            <a:pathLst>
              <a:path extrusionOk="0" h="21475" w="21511">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rgbClr val="FDD14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0" name="Google Shape;630;p51"/>
          <p:cNvSpPr/>
          <p:nvPr/>
        </p:nvSpPr>
        <p:spPr>
          <a:xfrm>
            <a:off x="16986250" y="9147845"/>
            <a:ext cx="571501" cy="508005"/>
          </a:xfrm>
          <a:custGeom>
            <a:rect b="b" l="l" r="r" t="t"/>
            <a:pathLst>
              <a:path extrusionOk="0" h="21600" w="21600">
                <a:moveTo>
                  <a:pt x="20771" y="0"/>
                </a:moveTo>
                <a:cubicBezTo>
                  <a:pt x="439" y="0"/>
                  <a:pt x="439" y="0"/>
                  <a:pt x="439" y="0"/>
                </a:cubicBezTo>
                <a:cubicBezTo>
                  <a:pt x="0" y="0"/>
                  <a:pt x="0" y="434"/>
                  <a:pt x="0" y="922"/>
                </a:cubicBezTo>
                <a:cubicBezTo>
                  <a:pt x="0" y="3799"/>
                  <a:pt x="0" y="3799"/>
                  <a:pt x="0" y="3799"/>
                </a:cubicBezTo>
                <a:cubicBezTo>
                  <a:pt x="21600" y="3799"/>
                  <a:pt x="21600" y="3799"/>
                  <a:pt x="21600" y="3799"/>
                </a:cubicBezTo>
                <a:cubicBezTo>
                  <a:pt x="21600" y="922"/>
                  <a:pt x="21600" y="922"/>
                  <a:pt x="21600" y="922"/>
                </a:cubicBezTo>
                <a:cubicBezTo>
                  <a:pt x="21600" y="434"/>
                  <a:pt x="21161" y="0"/>
                  <a:pt x="20771" y="0"/>
                </a:cubicBezTo>
                <a:close/>
                <a:moveTo>
                  <a:pt x="1316" y="19700"/>
                </a:moveTo>
                <a:cubicBezTo>
                  <a:pt x="1316" y="20623"/>
                  <a:pt x="1755" y="21600"/>
                  <a:pt x="2633" y="21600"/>
                </a:cubicBezTo>
                <a:cubicBezTo>
                  <a:pt x="18577" y="21600"/>
                  <a:pt x="18577" y="21600"/>
                  <a:pt x="18577" y="21600"/>
                </a:cubicBezTo>
                <a:cubicBezTo>
                  <a:pt x="19894" y="21600"/>
                  <a:pt x="20332" y="20623"/>
                  <a:pt x="20332" y="19700"/>
                </a:cubicBezTo>
                <a:cubicBezTo>
                  <a:pt x="20332" y="5264"/>
                  <a:pt x="20332" y="5264"/>
                  <a:pt x="20332" y="5264"/>
                </a:cubicBezTo>
                <a:cubicBezTo>
                  <a:pt x="1316" y="5264"/>
                  <a:pt x="1316" y="5264"/>
                  <a:pt x="1316" y="5264"/>
                </a:cubicBezTo>
                <a:lnTo>
                  <a:pt x="1316" y="19700"/>
                </a:lnTo>
                <a:close/>
                <a:moveTo>
                  <a:pt x="7362" y="8141"/>
                </a:moveTo>
                <a:cubicBezTo>
                  <a:pt x="14286" y="8141"/>
                  <a:pt x="14286" y="8141"/>
                  <a:pt x="14286" y="8141"/>
                </a:cubicBezTo>
                <a:cubicBezTo>
                  <a:pt x="14286" y="10529"/>
                  <a:pt x="14286" y="10529"/>
                  <a:pt x="14286" y="10529"/>
                </a:cubicBezTo>
                <a:cubicBezTo>
                  <a:pt x="7362" y="10529"/>
                  <a:pt x="7362" y="10529"/>
                  <a:pt x="7362" y="10529"/>
                </a:cubicBezTo>
                <a:lnTo>
                  <a:pt x="7362" y="8141"/>
                </a:lnTo>
                <a:close/>
              </a:path>
            </a:pathLst>
          </a:custGeom>
          <a:solidFill>
            <a:srgbClr val="FDD14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1" name="Google Shape;631;p51"/>
          <p:cNvSpPr txBox="1"/>
          <p:nvPr/>
        </p:nvSpPr>
        <p:spPr>
          <a:xfrm>
            <a:off x="7049959" y="4649394"/>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a:t>
            </a:r>
            <a:endParaRPr/>
          </a:p>
        </p:txBody>
      </p:sp>
      <p:sp>
        <p:nvSpPr>
          <p:cNvPr id="632" name="Google Shape;632;p51"/>
          <p:cNvSpPr txBox="1"/>
          <p:nvPr/>
        </p:nvSpPr>
        <p:spPr>
          <a:xfrm>
            <a:off x="7467521" y="3809167"/>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633" name="Google Shape;633;p51"/>
          <p:cNvSpPr txBox="1"/>
          <p:nvPr/>
        </p:nvSpPr>
        <p:spPr>
          <a:xfrm>
            <a:off x="13933359" y="4649394"/>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a:t>
            </a:r>
            <a:endParaRPr/>
          </a:p>
        </p:txBody>
      </p:sp>
      <p:sp>
        <p:nvSpPr>
          <p:cNvPr id="634" name="Google Shape;634;p51"/>
          <p:cNvSpPr txBox="1"/>
          <p:nvPr/>
        </p:nvSpPr>
        <p:spPr>
          <a:xfrm>
            <a:off x="14350922" y="3809167"/>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635" name="Google Shape;635;p51"/>
          <p:cNvSpPr txBox="1"/>
          <p:nvPr/>
        </p:nvSpPr>
        <p:spPr>
          <a:xfrm>
            <a:off x="18540481" y="9326926"/>
            <a:ext cx="3426082" cy="990070"/>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a:t>
            </a:r>
            <a:endParaRPr/>
          </a:p>
        </p:txBody>
      </p:sp>
      <p:sp>
        <p:nvSpPr>
          <p:cNvPr id="636" name="Google Shape;636;p51"/>
          <p:cNvSpPr txBox="1"/>
          <p:nvPr/>
        </p:nvSpPr>
        <p:spPr>
          <a:xfrm>
            <a:off x="18958044" y="8486699"/>
            <a:ext cx="2590957"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637" name="Google Shape;637;p51"/>
          <p:cNvSpPr txBox="1"/>
          <p:nvPr/>
        </p:nvSpPr>
        <p:spPr>
          <a:xfrm>
            <a:off x="10478959" y="11878285"/>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a:t>
            </a:r>
            <a:endParaRPr/>
          </a:p>
        </p:txBody>
      </p:sp>
      <p:sp>
        <p:nvSpPr>
          <p:cNvPr id="638" name="Google Shape;638;p51"/>
          <p:cNvSpPr txBox="1"/>
          <p:nvPr/>
        </p:nvSpPr>
        <p:spPr>
          <a:xfrm>
            <a:off x="10896521" y="11038058"/>
            <a:ext cx="2590958"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pic>
        <p:nvPicPr>
          <p:cNvPr descr="Image" id="136" name="Google Shape;136;p25"/>
          <p:cNvPicPr preferRelativeResize="0"/>
          <p:nvPr>
            <p:ph idx="2" type="pic"/>
          </p:nvPr>
        </p:nvPicPr>
        <p:blipFill rotWithShape="1">
          <a:blip r:embed="rId3">
            <a:alphaModFix/>
          </a:blip>
          <a:srcRect b="0" l="0" r="0" t="0"/>
          <a:stretch/>
        </p:blipFill>
        <p:spPr>
          <a:xfrm>
            <a:off x="-1" y="0"/>
            <a:ext cx="24383998" cy="6382047"/>
          </a:xfrm>
          <a:prstGeom prst="rect">
            <a:avLst/>
          </a:prstGeom>
          <a:noFill/>
          <a:ln>
            <a:noFill/>
          </a:ln>
        </p:spPr>
      </p:pic>
      <p:sp>
        <p:nvSpPr>
          <p:cNvPr id="137" name="Google Shape;137;p25"/>
          <p:cNvSpPr/>
          <p:nvPr/>
        </p:nvSpPr>
        <p:spPr>
          <a:xfrm>
            <a:off x="5970994" y="4959462"/>
            <a:ext cx="12442012" cy="6885890"/>
          </a:xfrm>
          <a:prstGeom prst="rect">
            <a:avLst/>
          </a:prstGeom>
          <a:solidFill>
            <a:srgbClr val="D09E00">
              <a:alpha val="8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8" name="Google Shape;138;p25"/>
          <p:cNvSpPr/>
          <p:nvPr/>
        </p:nvSpPr>
        <p:spPr>
          <a:xfrm>
            <a:off x="6664299" y="11708502"/>
            <a:ext cx="11055402" cy="273658"/>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9" name="Google Shape;139;p25"/>
          <p:cNvSpPr txBox="1"/>
          <p:nvPr/>
        </p:nvSpPr>
        <p:spPr>
          <a:xfrm>
            <a:off x="8832887" y="2407326"/>
            <a:ext cx="6718226"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Welcome Message</a:t>
            </a:r>
            <a:endParaRPr/>
          </a:p>
        </p:txBody>
      </p:sp>
      <p:sp>
        <p:nvSpPr>
          <p:cNvPr id="140" name="Google Shape;140;p25"/>
          <p:cNvSpPr txBox="1"/>
          <p:nvPr/>
        </p:nvSpPr>
        <p:spPr>
          <a:xfrm>
            <a:off x="7353438" y="7360750"/>
            <a:ext cx="3625965" cy="1226137"/>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141" name="Google Shape;141;p25"/>
          <p:cNvSpPr txBox="1"/>
          <p:nvPr/>
        </p:nvSpPr>
        <p:spPr>
          <a:xfrm>
            <a:off x="7353438" y="8902784"/>
            <a:ext cx="4263743" cy="128987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142" name="Google Shape;142;p25"/>
          <p:cNvSpPr txBox="1"/>
          <p:nvPr/>
        </p:nvSpPr>
        <p:spPr>
          <a:xfrm>
            <a:off x="12557467" y="7386150"/>
            <a:ext cx="4473095" cy="280755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a:t>
            </a:r>
            <a:endParaRPr/>
          </a:p>
        </p:txBody>
      </p:sp>
      <p:sp>
        <p:nvSpPr>
          <p:cNvPr id="143" name="Google Shape;143;p25"/>
          <p:cNvSpPr txBox="1"/>
          <p:nvPr/>
        </p:nvSpPr>
        <p:spPr>
          <a:xfrm>
            <a:off x="10619320" y="6230104"/>
            <a:ext cx="3145360" cy="568276"/>
          </a:xfrm>
          <a:prstGeom prst="rect">
            <a:avLst/>
          </a:prstGeom>
          <a:noFill/>
          <a:ln>
            <a:noFill/>
          </a:ln>
        </p:spPr>
        <p:txBody>
          <a:bodyPr anchorCtr="0" anchor="ctr" bIns="30125" lIns="30125" spcFirstLastPara="1" rIns="30125" wrap="square" tIns="30125">
            <a:noAutofit/>
          </a:bodyPr>
          <a:lstStyle/>
          <a:p>
            <a:pPr indent="0" lvl="0"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Headmaster says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2" name="Shape 642"/>
        <p:cNvGrpSpPr/>
        <p:nvPr/>
      </p:nvGrpSpPr>
      <p:grpSpPr>
        <a:xfrm>
          <a:off x="0" y="0"/>
          <a:ext cx="0" cy="0"/>
          <a:chOff x="0" y="0"/>
          <a:chExt cx="0" cy="0"/>
        </a:xfrm>
      </p:grpSpPr>
      <p:pic>
        <p:nvPicPr>
          <p:cNvPr descr="Image" id="643" name="Google Shape;643;p52"/>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644" name="Google Shape;644;p52"/>
          <p:cNvSpPr/>
          <p:nvPr/>
        </p:nvSpPr>
        <p:spPr>
          <a:xfrm>
            <a:off x="5407674" y="3041817"/>
            <a:ext cx="13568652" cy="7632367"/>
          </a:xfrm>
          <a:prstGeom prst="rect">
            <a:avLst/>
          </a:prstGeom>
          <a:solidFill>
            <a:srgbClr val="D09E00">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5" name="Google Shape;645;p52"/>
          <p:cNvSpPr txBox="1"/>
          <p:nvPr/>
        </p:nvSpPr>
        <p:spPr>
          <a:xfrm>
            <a:off x="7824622" y="6275840"/>
            <a:ext cx="8734755" cy="2607897"/>
          </a:xfrm>
          <a:prstGeom prst="rect">
            <a:avLst/>
          </a:prstGeom>
          <a:noFill/>
          <a:ln>
            <a:noFill/>
          </a:ln>
        </p:spPr>
        <p:txBody>
          <a:bodyPr anchorCtr="0" anchor="t" bIns="30125" lIns="30125" spcFirstLastPara="1" rIns="30125" wrap="square" tIns="30125">
            <a:noAutofit/>
          </a:bodyPr>
          <a:lstStyle/>
          <a:p>
            <a:pPr indent="0" lvl="0" marL="0" marR="0" rtl="0" algn="ctr">
              <a:lnSpc>
                <a:spcPct val="120000"/>
              </a:lnSpc>
              <a:spcBef>
                <a:spcPts val="0"/>
              </a:spcBef>
              <a:spcAft>
                <a:spcPts val="0"/>
              </a:spcAft>
              <a:buClr>
                <a:srgbClr val="FFFFFF"/>
              </a:buClr>
              <a:buSzPts val="4400"/>
              <a:buFont typeface="Playfair Display"/>
              <a:buNone/>
            </a:pPr>
            <a:r>
              <a:rPr b="1" i="1" lang="en-US" sz="44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646" name="Google Shape;646;p52"/>
          <p:cNvSpPr txBox="1"/>
          <p:nvPr/>
        </p:nvSpPr>
        <p:spPr>
          <a:xfrm>
            <a:off x="11294351" y="3500462"/>
            <a:ext cx="1795298" cy="43020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25000"/>
              <a:buFont typeface="Playfair Display"/>
              <a:buNone/>
            </a:pPr>
            <a:r>
              <a:rPr b="1" i="1" lang="en-US" sz="25000" u="none" cap="none" strike="noStrike">
                <a:solidFill>
                  <a:srgbClr val="FFFFFF"/>
                </a:solidFill>
                <a:latin typeface="Playfair Display"/>
                <a:ea typeface="Playfair Display"/>
                <a:cs typeface="Playfair Display"/>
                <a:sym typeface="Playfair Display"/>
              </a:rPr>
              <a: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0" name="Shape 650"/>
        <p:cNvGrpSpPr/>
        <p:nvPr/>
      </p:nvGrpSpPr>
      <p:grpSpPr>
        <a:xfrm>
          <a:off x="0" y="0"/>
          <a:ext cx="0" cy="0"/>
          <a:chOff x="0" y="0"/>
          <a:chExt cx="0" cy="0"/>
        </a:xfrm>
      </p:grpSpPr>
      <p:sp>
        <p:nvSpPr>
          <p:cNvPr id="651" name="Google Shape;651;p53"/>
          <p:cNvSpPr txBox="1"/>
          <p:nvPr/>
        </p:nvSpPr>
        <p:spPr>
          <a:xfrm>
            <a:off x="8648300" y="1010326"/>
            <a:ext cx="7087400"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Our Yearly Agenda</a:t>
            </a:r>
            <a:endParaRPr/>
          </a:p>
        </p:txBody>
      </p:sp>
      <p:graphicFrame>
        <p:nvGraphicFramePr>
          <p:cNvPr id="652" name="Google Shape;652;p53"/>
          <p:cNvGraphicFramePr/>
          <p:nvPr/>
        </p:nvGraphicFramePr>
        <p:xfrm>
          <a:off x="2032000" y="3732361"/>
          <a:ext cx="3000000" cy="3000000"/>
        </p:xfrm>
        <a:graphic>
          <a:graphicData uri="http://schemas.openxmlformats.org/drawingml/2006/table">
            <a:tbl>
              <a:tblPr bandRow="1" firstRow="1">
                <a:noFill/>
                <a:tableStyleId>{DCB5678B-DDE4-4D51-93A8-0BA524ED0907}</a:tableStyleId>
              </a:tblPr>
              <a:tblGrid>
                <a:gridCol w="1082325"/>
                <a:gridCol w="3241725"/>
                <a:gridCol w="1337400"/>
                <a:gridCol w="1336625"/>
                <a:gridCol w="1336825"/>
                <a:gridCol w="1341350"/>
                <a:gridCol w="1338275"/>
                <a:gridCol w="1348500"/>
                <a:gridCol w="1335750"/>
                <a:gridCol w="1333725"/>
                <a:gridCol w="1335775"/>
                <a:gridCol w="1343725"/>
                <a:gridCol w="1336700"/>
                <a:gridCol w="1271300"/>
              </a:tblGrid>
              <a:tr h="1751275">
                <a:tc>
                  <a:txBody>
                    <a:bodyPr>
                      <a:noAutofit/>
                    </a:bodyPr>
                    <a:lstStyle/>
                    <a:p>
                      <a:pPr indent="0" lvl="0" marL="0" marR="0" rtl="0" algn="ctr">
                        <a:lnSpc>
                          <a:spcPct val="120000"/>
                        </a:lnSpc>
                        <a:spcBef>
                          <a:spcPts val="0"/>
                        </a:spcBef>
                        <a:spcAft>
                          <a:spcPts val="0"/>
                        </a:spcAft>
                        <a:buClr>
                          <a:srgbClr val="FFFFFF"/>
                        </a:buClr>
                        <a:buSzPts val="3200"/>
                        <a:buFont typeface="Source Sans Pro"/>
                        <a:buNone/>
                      </a:pPr>
                      <a:r>
                        <a:rPr b="1" lang="en-US" sz="3200" u="none" cap="none" strike="noStrike">
                          <a:solidFill>
                            <a:srgbClr val="FFFFFF"/>
                          </a:solidFill>
                          <a:latin typeface="Source Sans Pro"/>
                          <a:ea typeface="Source Sans Pro"/>
                          <a:cs typeface="Source Sans Pro"/>
                          <a:sym typeface="Source Sans Pro"/>
                        </a:rPr>
                        <a:t>No.</a:t>
                      </a:r>
                      <a:endParaRPr/>
                    </a:p>
                  </a:txBody>
                  <a:tcPr marT="50800" marB="50800" marR="50800" marL="50800" anchor="ctr">
                    <a:lnB cap="flat" cmpd="sng" w="9525">
                      <a:solidFill>
                        <a:srgbClr val="000000"/>
                      </a:solidFill>
                      <a:prstDash val="solid"/>
                      <a:round/>
                      <a:headEnd len="sm" w="sm" type="none"/>
                      <a:tailEnd len="sm" w="sm" type="none"/>
                    </a:lnB>
                    <a:solidFill>
                      <a:srgbClr val="D09E00"/>
                    </a:solidFill>
                  </a:tcPr>
                </a:tc>
                <a:tc>
                  <a:txBody>
                    <a:bodyPr>
                      <a:noAutofit/>
                    </a:bodyPr>
                    <a:lstStyle/>
                    <a:p>
                      <a:pPr indent="0" lvl="0" marL="0" marR="0" rtl="0" algn="ctr">
                        <a:lnSpc>
                          <a:spcPct val="120000"/>
                        </a:lnSpc>
                        <a:spcBef>
                          <a:spcPts val="0"/>
                        </a:spcBef>
                        <a:spcAft>
                          <a:spcPts val="0"/>
                        </a:spcAft>
                        <a:buClr>
                          <a:srgbClr val="000000"/>
                        </a:buClr>
                        <a:buSzPts val="3200"/>
                        <a:buFont typeface="Source Sans Pro"/>
                        <a:buNone/>
                      </a:pPr>
                      <a:r>
                        <a:rPr b="1" lang="en-US" sz="3200" u="none" cap="none" strike="noStrike">
                          <a:latin typeface="Source Sans Pro"/>
                          <a:ea typeface="Source Sans Pro"/>
                          <a:cs typeface="Source Sans Pro"/>
                          <a:sym typeface="Source Sans Pro"/>
                        </a:rPr>
                        <a:t>Activity</a:t>
                      </a:r>
                      <a:endParaRPr/>
                    </a:p>
                  </a:txBody>
                  <a:tcPr marT="50800" marB="50800" marR="50800" marL="50800" anchor="ctr">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Jan</a:t>
                      </a:r>
                      <a:endParaRPr/>
                    </a:p>
                  </a:txBody>
                  <a:tcPr marT="50800" marB="50800" marR="50800" marL="50800" anchor="ctr">
                    <a:lnB cap="flat" cmpd="sng" w="9525">
                      <a:solidFill>
                        <a:srgbClr val="000000"/>
                      </a:solidFill>
                      <a:prstDash val="solid"/>
                      <a:round/>
                      <a:headEnd len="sm" w="sm" type="none"/>
                      <a:tailEnd len="sm" w="sm" type="none"/>
                    </a:lnB>
                    <a:solidFill>
                      <a:srgbClr val="D09E00"/>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Feb</a:t>
                      </a:r>
                      <a:endParaRPr/>
                    </a:p>
                  </a:txBody>
                  <a:tcPr marT="50800" marB="50800" marR="50800" marL="50800" anchor="ctr">
                    <a:lnB cap="flat" cmpd="sng" w="9525">
                      <a:solidFill>
                        <a:srgbClr val="000000"/>
                      </a:solidFill>
                      <a:prstDash val="solid"/>
                      <a:round/>
                      <a:headEnd len="sm" w="sm" type="none"/>
                      <a:tailEnd len="sm" w="sm" type="none"/>
                    </a:lnB>
                    <a:solidFill>
                      <a:srgbClr val="FFC716"/>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Mar</a:t>
                      </a:r>
                      <a:endParaRPr/>
                    </a:p>
                  </a:txBody>
                  <a:tcPr marT="50800" marB="50800" marR="50800" marL="50800" anchor="ctr">
                    <a:lnB cap="flat" cmpd="sng" w="9525">
                      <a:solidFill>
                        <a:srgbClr val="000000"/>
                      </a:solidFill>
                      <a:prstDash val="solid"/>
                      <a:round/>
                      <a:headEnd len="sm" w="sm" type="none"/>
                      <a:tailEnd len="sm" w="sm" type="none"/>
                    </a:lnB>
                    <a:solidFill>
                      <a:srgbClr val="FDD144"/>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Apr</a:t>
                      </a:r>
                      <a:endParaRPr/>
                    </a:p>
                  </a:txBody>
                  <a:tcPr marT="50800" marB="50800" marR="50800" marL="50800" anchor="ctr">
                    <a:lnB cap="flat" cmpd="sng" w="9525">
                      <a:solidFill>
                        <a:srgbClr val="000000"/>
                      </a:solidFill>
                      <a:prstDash val="solid"/>
                      <a:round/>
                      <a:headEnd len="sm" w="sm" type="none"/>
                      <a:tailEnd len="sm" w="sm" type="none"/>
                    </a:lnB>
                    <a:solidFill>
                      <a:srgbClr val="FDDD71"/>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May</a:t>
                      </a:r>
                      <a:endParaRPr/>
                    </a:p>
                  </a:txBody>
                  <a:tcPr marT="50800" marB="50800" marR="50800" marL="50800" anchor="ctr">
                    <a:lnB cap="flat" cmpd="sng" w="9525">
                      <a:solidFill>
                        <a:srgbClr val="000000"/>
                      </a:solidFill>
                      <a:prstDash val="solid"/>
                      <a:round/>
                      <a:headEnd len="sm" w="sm" type="none"/>
                      <a:tailEnd len="sm" w="sm" type="none"/>
                    </a:lnB>
                    <a:solidFill>
                      <a:srgbClr val="D09E00"/>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Jun</a:t>
                      </a:r>
                      <a:endParaRPr/>
                    </a:p>
                  </a:txBody>
                  <a:tcPr marT="50800" marB="50800" marR="50800" marL="50800" anchor="ctr">
                    <a:lnB cap="flat" cmpd="sng" w="9525">
                      <a:solidFill>
                        <a:srgbClr val="000000"/>
                      </a:solidFill>
                      <a:prstDash val="solid"/>
                      <a:round/>
                      <a:headEnd len="sm" w="sm" type="none"/>
                      <a:tailEnd len="sm" w="sm" type="none"/>
                    </a:lnB>
                    <a:solidFill>
                      <a:srgbClr val="FFC716"/>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Jul</a:t>
                      </a:r>
                      <a:endParaRPr/>
                    </a:p>
                  </a:txBody>
                  <a:tcPr marT="50800" marB="50800" marR="50800" marL="50800" anchor="ctr">
                    <a:lnB cap="flat" cmpd="sng" w="9525">
                      <a:solidFill>
                        <a:srgbClr val="000000"/>
                      </a:solidFill>
                      <a:prstDash val="solid"/>
                      <a:round/>
                      <a:headEnd len="sm" w="sm" type="none"/>
                      <a:tailEnd len="sm" w="sm" type="none"/>
                    </a:lnB>
                    <a:solidFill>
                      <a:srgbClr val="FDD144"/>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Aug</a:t>
                      </a:r>
                      <a:endParaRPr/>
                    </a:p>
                  </a:txBody>
                  <a:tcPr marT="50800" marB="50800" marR="50800" marL="50800" anchor="ctr">
                    <a:lnB cap="flat" cmpd="sng" w="9525">
                      <a:solidFill>
                        <a:srgbClr val="000000"/>
                      </a:solidFill>
                      <a:prstDash val="solid"/>
                      <a:round/>
                      <a:headEnd len="sm" w="sm" type="none"/>
                      <a:tailEnd len="sm" w="sm" type="none"/>
                    </a:lnB>
                    <a:solidFill>
                      <a:srgbClr val="FDDD71"/>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Sep</a:t>
                      </a:r>
                      <a:endParaRPr/>
                    </a:p>
                  </a:txBody>
                  <a:tcPr marT="50800" marB="50800" marR="50800" marL="50800" anchor="ctr">
                    <a:lnB cap="flat" cmpd="sng" w="9525">
                      <a:solidFill>
                        <a:srgbClr val="000000"/>
                      </a:solidFill>
                      <a:prstDash val="solid"/>
                      <a:round/>
                      <a:headEnd len="sm" w="sm" type="none"/>
                      <a:tailEnd len="sm" w="sm" type="none"/>
                    </a:lnB>
                    <a:solidFill>
                      <a:srgbClr val="D09E00"/>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Oct</a:t>
                      </a:r>
                      <a:endParaRPr/>
                    </a:p>
                  </a:txBody>
                  <a:tcPr marT="50800" marB="50800" marR="50800" marL="50800" anchor="ctr">
                    <a:lnB cap="flat" cmpd="sng" w="9525">
                      <a:solidFill>
                        <a:srgbClr val="000000"/>
                      </a:solidFill>
                      <a:prstDash val="solid"/>
                      <a:round/>
                      <a:headEnd len="sm" w="sm" type="none"/>
                      <a:tailEnd len="sm" w="sm" type="none"/>
                    </a:lnB>
                    <a:solidFill>
                      <a:srgbClr val="FFC716"/>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Nov</a:t>
                      </a:r>
                      <a:endParaRPr/>
                    </a:p>
                  </a:txBody>
                  <a:tcPr marT="50800" marB="50800" marR="50800" marL="50800" anchor="ctr">
                    <a:lnB cap="flat" cmpd="sng" w="9525">
                      <a:solidFill>
                        <a:srgbClr val="000000"/>
                      </a:solidFill>
                      <a:prstDash val="solid"/>
                      <a:round/>
                      <a:headEnd len="sm" w="sm" type="none"/>
                      <a:tailEnd len="sm" w="sm" type="none"/>
                    </a:lnB>
                    <a:solidFill>
                      <a:srgbClr val="FDD144"/>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Dec</a:t>
                      </a:r>
                      <a:endParaRPr/>
                    </a:p>
                  </a:txBody>
                  <a:tcPr marT="50800" marB="50800" marR="50800" marL="50800" anchor="ctr">
                    <a:lnB cap="flat" cmpd="sng" w="9525">
                      <a:solidFill>
                        <a:srgbClr val="000000"/>
                      </a:solidFill>
                      <a:prstDash val="solid"/>
                      <a:round/>
                      <a:headEnd len="sm" w="sm" type="none"/>
                      <a:tailEnd len="sm" w="sm" type="none"/>
                    </a:lnB>
                    <a:solidFill>
                      <a:srgbClr val="FDDD71"/>
                    </a:solidFill>
                  </a:tcPr>
                </a:tc>
              </a:tr>
              <a:tr h="770575">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1.</a:t>
                      </a:r>
                      <a:endParaRPr/>
                    </a:p>
                  </a:txBody>
                  <a:tcPr marT="50800" marB="50800" marR="50800" marL="50800" anchor="ctr">
                    <a:lnT cap="flat" cmpd="sng" w="9525">
                      <a:solidFill>
                        <a:srgbClr val="000000"/>
                      </a:solidFill>
                      <a:prstDash val="solid"/>
                      <a:round/>
                      <a:headEnd len="sm" w="sm" type="none"/>
                      <a:tailEnd len="sm" w="sm" type="none"/>
                    </a:lnT>
                  </a:tcPr>
                </a:tc>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Agenda 1</a:t>
                      </a:r>
                      <a:endParaRPr/>
                    </a:p>
                  </a:txBody>
                  <a:tcPr marT="50800" marB="50800" marR="50800" marL="50800" anchor="ctr">
                    <a:lnT cap="flat" cmpd="sng" w="9525">
                      <a:solidFill>
                        <a:srgbClr val="000000"/>
                      </a:solidFill>
                      <a:prstDash val="solid"/>
                      <a:round/>
                      <a:headEnd len="sm" w="sm" type="none"/>
                      <a:tailEnd len="sm" w="sm" type="none"/>
                    </a:lnT>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D09E00">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FFC716">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FDD14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FDDD71"/>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D09E00">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FFC716"/>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FDD14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FDDD71">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D09E00">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FFC716">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FDD14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FDDD71">
                        <a:alpha val="29803"/>
                      </a:srgbClr>
                    </a:solidFill>
                  </a:tcPr>
                </a:tc>
              </a:tr>
              <a:tr h="760350">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2.</a:t>
                      </a:r>
                      <a:endParaRPr/>
                    </a:p>
                  </a:txBody>
                  <a:tcPr marT="50800" marB="50800" marR="50800" marL="50800" anchor="ctr">
                    <a:solidFill>
                      <a:srgbClr val="FDDD71">
                        <a:alpha val="29803"/>
                      </a:srgbClr>
                    </a:solidFill>
                  </a:tcPr>
                </a:tc>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Agenda 2</a:t>
                      </a:r>
                      <a:endParaRPr/>
                    </a:p>
                  </a:txBody>
                  <a:tcPr marT="50800" marB="50800" marR="50800" marL="50800" anchor="ctr">
                    <a:solidFill>
                      <a:srgbClr val="FDDD71">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09E00"/>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C716">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14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D71"/>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09E00"/>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C716">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14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D71"/>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09E00">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C716"/>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14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D71"/>
                    </a:solidFill>
                  </a:tcPr>
                </a:tc>
              </a:tr>
              <a:tr h="759000">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3.</a:t>
                      </a:r>
                      <a:endParaRPr/>
                    </a:p>
                  </a:txBody>
                  <a:tcPr marT="50800" marB="50800" marR="50800" marL="50800" anchor="ctr"/>
                </a:tc>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Agenda 3</a:t>
                      </a:r>
                      <a:endParaRPr/>
                    </a:p>
                  </a:txBody>
                  <a:tcPr marT="50800" marB="50800" marR="50800" marL="50800" anchor="ct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09E00">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C716"/>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14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D71">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09E00">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C716"/>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14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D71">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09E00"/>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C716">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14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D71"/>
                    </a:solidFill>
                  </a:tcPr>
                </a:tc>
              </a:tr>
              <a:tr h="761025">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4.</a:t>
                      </a:r>
                      <a:endParaRPr/>
                    </a:p>
                  </a:txBody>
                  <a:tcPr marT="50800" marB="50800" marR="50800" marL="50800" anchor="ctr">
                    <a:solidFill>
                      <a:srgbClr val="FDDD71">
                        <a:alpha val="29803"/>
                      </a:srgbClr>
                    </a:solidFill>
                  </a:tcPr>
                </a:tc>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Agenda 4</a:t>
                      </a:r>
                      <a:endParaRPr/>
                    </a:p>
                  </a:txBody>
                  <a:tcPr marT="50800" marB="50800" marR="50800" marL="50800" anchor="ctr">
                    <a:solidFill>
                      <a:srgbClr val="FDDD71">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09E00">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C716">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14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D71"/>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09E00"/>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C716">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14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D71"/>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09E00"/>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C716">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14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D71">
                        <a:alpha val="29803"/>
                      </a:srgbClr>
                    </a:solidFill>
                  </a:tcPr>
                </a:tc>
              </a:tr>
              <a:tr h="761025">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5.</a:t>
                      </a:r>
                      <a:endParaRPr/>
                    </a:p>
                  </a:txBody>
                  <a:tcPr marT="50800" marB="50800" marR="50800" marL="50800" anchor="ctr"/>
                </a:tc>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Agenda 5</a:t>
                      </a:r>
                      <a:endParaRPr/>
                    </a:p>
                  </a:txBody>
                  <a:tcPr marT="50800" marB="50800" marR="50800" marL="50800" anchor="ct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09E00"/>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C716">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14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D71">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09E00">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C716"/>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14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D71">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09E00">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C716">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14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D71"/>
                    </a:solidFill>
                  </a:tcPr>
                </a:tc>
              </a:tr>
              <a:tr h="761025">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6.</a:t>
                      </a:r>
                      <a:endParaRPr/>
                    </a:p>
                  </a:txBody>
                  <a:tcPr marT="50800" marB="50800" marR="50800" marL="50800" anchor="ctr">
                    <a:solidFill>
                      <a:srgbClr val="FDDD71">
                        <a:alpha val="29803"/>
                      </a:srgbClr>
                    </a:solidFill>
                  </a:tcPr>
                </a:tc>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Agenda 6</a:t>
                      </a:r>
                      <a:endParaRPr/>
                    </a:p>
                  </a:txBody>
                  <a:tcPr marT="50800" marB="50800" marR="50800" marL="50800" anchor="ctr">
                    <a:solidFill>
                      <a:srgbClr val="FDDD71">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09E00">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C716"/>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14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D71"/>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09E00">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C716">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14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D71">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09E00">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C716"/>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14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D71">
                        <a:alpha val="29803"/>
                      </a:srgbClr>
                    </a:solidFill>
                  </a:tcPr>
                </a:tc>
              </a:tr>
              <a:tr h="761025">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7.</a:t>
                      </a:r>
                      <a:endParaRPr/>
                    </a:p>
                  </a:txBody>
                  <a:tcPr marT="50800" marB="50800" marR="50800" marL="50800" anchor="ctr"/>
                </a:tc>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Agenda 1</a:t>
                      </a:r>
                      <a:endParaRPr/>
                    </a:p>
                  </a:txBody>
                  <a:tcPr marT="50800" marB="50800" marR="50800" marL="50800" anchor="ct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09E00">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C716">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14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D71">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09E00">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C716">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14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D71"/>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09E00">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C716">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14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D71"/>
                    </a:solidFill>
                  </a:tcPr>
                </a:tc>
              </a:tr>
            </a:tbl>
          </a:graphicData>
        </a:graphic>
      </p:graphicFrame>
      <p:sp>
        <p:nvSpPr>
          <p:cNvPr id="653" name="Google Shape;653;p53"/>
          <p:cNvSpPr/>
          <p:nvPr/>
        </p:nvSpPr>
        <p:spPr>
          <a:xfrm>
            <a:off x="9321582" y="2590811"/>
            <a:ext cx="5740836" cy="159629"/>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4" name="Google Shape;654;p53"/>
          <p:cNvSpPr txBox="1"/>
          <p:nvPr/>
        </p:nvSpPr>
        <p:spPr>
          <a:xfrm>
            <a:off x="2032000" y="11343875"/>
            <a:ext cx="20320001" cy="134535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Ut enim ad minim veniam, quis nostrud exercitation ullamco laboris nisi.</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8" name="Shape 658"/>
        <p:cNvGrpSpPr/>
        <p:nvPr/>
      </p:nvGrpSpPr>
      <p:grpSpPr>
        <a:xfrm>
          <a:off x="0" y="0"/>
          <a:ext cx="0" cy="0"/>
          <a:chOff x="0" y="0"/>
          <a:chExt cx="0" cy="0"/>
        </a:xfrm>
      </p:grpSpPr>
      <p:pic>
        <p:nvPicPr>
          <p:cNvPr descr="Image" id="659" name="Google Shape;659;p54"/>
          <p:cNvPicPr preferRelativeResize="0"/>
          <p:nvPr>
            <p:ph idx="2" type="pic"/>
          </p:nvPr>
        </p:nvPicPr>
        <p:blipFill rotWithShape="1">
          <a:blip r:embed="rId3">
            <a:alphaModFix/>
          </a:blip>
          <a:srcRect b="0" l="0" r="0" t="0"/>
          <a:stretch/>
        </p:blipFill>
        <p:spPr>
          <a:xfrm>
            <a:off x="-1" y="4191000"/>
            <a:ext cx="24383998" cy="5473699"/>
          </a:xfrm>
          <a:prstGeom prst="rect">
            <a:avLst/>
          </a:prstGeom>
          <a:noFill/>
          <a:ln>
            <a:noFill/>
          </a:ln>
        </p:spPr>
      </p:pic>
      <p:sp>
        <p:nvSpPr>
          <p:cNvPr id="660" name="Google Shape;660;p54"/>
          <p:cNvSpPr txBox="1"/>
          <p:nvPr/>
        </p:nvSpPr>
        <p:spPr>
          <a:xfrm>
            <a:off x="10068394" y="1273068"/>
            <a:ext cx="4247212" cy="11143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Contact  Us</a:t>
            </a:r>
            <a:endParaRPr/>
          </a:p>
        </p:txBody>
      </p:sp>
      <p:sp>
        <p:nvSpPr>
          <p:cNvPr id="661" name="Google Shape;661;p54"/>
          <p:cNvSpPr/>
          <p:nvPr/>
        </p:nvSpPr>
        <p:spPr>
          <a:xfrm>
            <a:off x="9321582" y="2720225"/>
            <a:ext cx="5740836" cy="159629"/>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62" name="Google Shape;662;p54"/>
          <p:cNvSpPr txBox="1"/>
          <p:nvPr/>
        </p:nvSpPr>
        <p:spPr>
          <a:xfrm>
            <a:off x="2669104" y="11108194"/>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663" name="Google Shape;663;p54"/>
          <p:cNvSpPr txBox="1"/>
          <p:nvPr/>
        </p:nvSpPr>
        <p:spPr>
          <a:xfrm>
            <a:off x="2669104" y="10315446"/>
            <a:ext cx="2590957"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Address</a:t>
            </a:r>
            <a:endParaRPr/>
          </a:p>
        </p:txBody>
      </p:sp>
      <p:sp>
        <p:nvSpPr>
          <p:cNvPr id="664" name="Google Shape;664;p54"/>
          <p:cNvSpPr txBox="1"/>
          <p:nvPr/>
        </p:nvSpPr>
        <p:spPr>
          <a:xfrm>
            <a:off x="7647503" y="11108194"/>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665" name="Google Shape;665;p54"/>
          <p:cNvSpPr txBox="1"/>
          <p:nvPr/>
        </p:nvSpPr>
        <p:spPr>
          <a:xfrm>
            <a:off x="7647503" y="10315446"/>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Phone</a:t>
            </a:r>
            <a:endParaRPr/>
          </a:p>
        </p:txBody>
      </p:sp>
      <p:sp>
        <p:nvSpPr>
          <p:cNvPr id="666" name="Google Shape;666;p54"/>
          <p:cNvSpPr txBox="1"/>
          <p:nvPr/>
        </p:nvSpPr>
        <p:spPr>
          <a:xfrm>
            <a:off x="12625903" y="11108194"/>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667" name="Google Shape;667;p54"/>
          <p:cNvSpPr txBox="1"/>
          <p:nvPr/>
        </p:nvSpPr>
        <p:spPr>
          <a:xfrm>
            <a:off x="12625903" y="10315446"/>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Email</a:t>
            </a:r>
            <a:endParaRPr/>
          </a:p>
        </p:txBody>
      </p:sp>
      <p:sp>
        <p:nvSpPr>
          <p:cNvPr id="668" name="Google Shape;668;p54"/>
          <p:cNvSpPr txBox="1"/>
          <p:nvPr/>
        </p:nvSpPr>
        <p:spPr>
          <a:xfrm>
            <a:off x="17604303" y="11108194"/>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669" name="Google Shape;669;p54"/>
          <p:cNvSpPr txBox="1"/>
          <p:nvPr/>
        </p:nvSpPr>
        <p:spPr>
          <a:xfrm>
            <a:off x="17604303" y="10315446"/>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Website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3" name="Shape 673"/>
        <p:cNvGrpSpPr/>
        <p:nvPr/>
      </p:nvGrpSpPr>
      <p:grpSpPr>
        <a:xfrm>
          <a:off x="0" y="0"/>
          <a:ext cx="0" cy="0"/>
          <a:chOff x="0" y="0"/>
          <a:chExt cx="0" cy="0"/>
        </a:xfrm>
      </p:grpSpPr>
      <p:pic>
        <p:nvPicPr>
          <p:cNvPr descr="Image" id="674" name="Google Shape;674;p55"/>
          <p:cNvPicPr preferRelativeResize="0"/>
          <p:nvPr>
            <p:ph idx="2" type="pic"/>
          </p:nvPr>
        </p:nvPicPr>
        <p:blipFill rotWithShape="1">
          <a:blip r:embed="rId3">
            <a:alphaModFix/>
          </a:blip>
          <a:srcRect b="0" l="0" r="0" t="0"/>
          <a:stretch/>
        </p:blipFill>
        <p:spPr>
          <a:xfrm>
            <a:off x="12431993" y="3484705"/>
            <a:ext cx="10429045" cy="7038283"/>
          </a:xfrm>
          <a:prstGeom prst="rect">
            <a:avLst/>
          </a:prstGeom>
          <a:noFill/>
          <a:ln>
            <a:noFill/>
          </a:ln>
        </p:spPr>
      </p:pic>
      <p:sp>
        <p:nvSpPr>
          <p:cNvPr id="675" name="Google Shape;675;p55"/>
          <p:cNvSpPr/>
          <p:nvPr/>
        </p:nvSpPr>
        <p:spPr>
          <a:xfrm>
            <a:off x="1522925" y="4139235"/>
            <a:ext cx="4523720" cy="128871"/>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6" name="Google Shape;676;p55"/>
          <p:cNvSpPr txBox="1"/>
          <p:nvPr/>
        </p:nvSpPr>
        <p:spPr>
          <a:xfrm>
            <a:off x="1522925" y="2882851"/>
            <a:ext cx="5299572" cy="11143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Keep in Touch</a:t>
            </a:r>
            <a:endParaRPr/>
          </a:p>
        </p:txBody>
      </p:sp>
      <p:sp>
        <p:nvSpPr>
          <p:cNvPr id="677" name="Google Shape;677;p55"/>
          <p:cNvSpPr txBox="1"/>
          <p:nvPr/>
        </p:nvSpPr>
        <p:spPr>
          <a:xfrm>
            <a:off x="1522925" y="4641518"/>
            <a:ext cx="6235262" cy="814657"/>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6A6969"/>
              </a:buClr>
              <a:buSzPts val="2000"/>
              <a:buFont typeface="Playfair Display"/>
              <a:buNone/>
            </a:pPr>
            <a:r>
              <a:rPr b="1" i="1" lang="en-US" sz="2000" u="none" cap="none" strike="noStrike">
                <a:solidFill>
                  <a:srgbClr val="6A6969"/>
                </a:solidFill>
                <a:latin typeface="Playfair Display"/>
                <a:ea typeface="Playfair Display"/>
                <a:cs typeface="Playfair Display"/>
                <a:sym typeface="Playfair Display"/>
              </a:rPr>
              <a:t>Lorem ipsum dolor sit amet, consectetur adipiscing elit, sed do eiusmod tempor.</a:t>
            </a:r>
            <a:endParaRPr/>
          </a:p>
        </p:txBody>
      </p:sp>
      <p:sp>
        <p:nvSpPr>
          <p:cNvPr id="678" name="Google Shape;678;p55"/>
          <p:cNvSpPr txBox="1"/>
          <p:nvPr/>
        </p:nvSpPr>
        <p:spPr>
          <a:xfrm>
            <a:off x="1522925" y="5829587"/>
            <a:ext cx="9721543" cy="131435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679" name="Google Shape;679;p55"/>
          <p:cNvSpPr txBox="1"/>
          <p:nvPr/>
        </p:nvSpPr>
        <p:spPr>
          <a:xfrm>
            <a:off x="2146618" y="8437098"/>
            <a:ext cx="4110592" cy="71965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a:t>
            </a:r>
            <a:endParaRPr/>
          </a:p>
        </p:txBody>
      </p:sp>
      <p:sp>
        <p:nvSpPr>
          <p:cNvPr id="680" name="Google Shape;680;p55"/>
          <p:cNvSpPr txBox="1"/>
          <p:nvPr/>
        </p:nvSpPr>
        <p:spPr>
          <a:xfrm>
            <a:off x="2146618" y="7771350"/>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Address</a:t>
            </a:r>
            <a:endParaRPr/>
          </a:p>
        </p:txBody>
      </p:sp>
      <p:sp>
        <p:nvSpPr>
          <p:cNvPr id="681" name="Google Shape;681;p55"/>
          <p:cNvSpPr/>
          <p:nvPr/>
        </p:nvSpPr>
        <p:spPr>
          <a:xfrm>
            <a:off x="1644094" y="7894587"/>
            <a:ext cx="196332" cy="317501"/>
          </a:xfrm>
          <a:custGeom>
            <a:rect b="b" l="l" r="r" t="t"/>
            <a:pathLst>
              <a:path extrusionOk="0" h="21600" w="21600">
                <a:moveTo>
                  <a:pt x="10887" y="0"/>
                </a:moveTo>
                <a:cubicBezTo>
                  <a:pt x="4616" y="0"/>
                  <a:pt x="0" y="2923"/>
                  <a:pt x="0" y="6767"/>
                </a:cubicBezTo>
                <a:cubicBezTo>
                  <a:pt x="0" y="12992"/>
                  <a:pt x="10887" y="21600"/>
                  <a:pt x="10887" y="21600"/>
                </a:cubicBezTo>
                <a:cubicBezTo>
                  <a:pt x="10887" y="21600"/>
                  <a:pt x="21600" y="12992"/>
                  <a:pt x="21600" y="6767"/>
                </a:cubicBezTo>
                <a:cubicBezTo>
                  <a:pt x="21600" y="2923"/>
                  <a:pt x="16984" y="0"/>
                  <a:pt x="10887" y="0"/>
                </a:cubicBezTo>
                <a:close/>
                <a:moveTo>
                  <a:pt x="10887" y="10611"/>
                </a:moveTo>
                <a:cubicBezTo>
                  <a:pt x="7664" y="10611"/>
                  <a:pt x="4616" y="8662"/>
                  <a:pt x="4616" y="6767"/>
                </a:cubicBezTo>
                <a:cubicBezTo>
                  <a:pt x="4616" y="4818"/>
                  <a:pt x="7664" y="2923"/>
                  <a:pt x="10887" y="2923"/>
                </a:cubicBezTo>
                <a:cubicBezTo>
                  <a:pt x="13848" y="2923"/>
                  <a:pt x="16984" y="4818"/>
                  <a:pt x="16984" y="6767"/>
                </a:cubicBezTo>
                <a:cubicBezTo>
                  <a:pt x="16984" y="8662"/>
                  <a:pt x="13848" y="10611"/>
                  <a:pt x="10887" y="10611"/>
                </a:cubicBezTo>
                <a:close/>
              </a:path>
            </a:pathLst>
          </a:custGeom>
          <a:solidFill>
            <a:srgbClr val="FDD14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2" name="Google Shape;682;p55"/>
          <p:cNvSpPr/>
          <p:nvPr/>
        </p:nvSpPr>
        <p:spPr>
          <a:xfrm>
            <a:off x="1522925" y="9570987"/>
            <a:ext cx="317501" cy="316558"/>
          </a:xfrm>
          <a:custGeom>
            <a:rect b="b" l="l" r="r" t="t"/>
            <a:pathLst>
              <a:path extrusionOk="0" h="19365" w="19273">
                <a:moveTo>
                  <a:pt x="11045" y="11319"/>
                </a:moveTo>
                <a:cubicBezTo>
                  <a:pt x="9338" y="13030"/>
                  <a:pt x="7144" y="14740"/>
                  <a:pt x="6315" y="13909"/>
                </a:cubicBezTo>
                <a:cubicBezTo>
                  <a:pt x="4999" y="12590"/>
                  <a:pt x="4121" y="11710"/>
                  <a:pt x="1537" y="13909"/>
                </a:cubicBezTo>
                <a:cubicBezTo>
                  <a:pt x="-1486" y="16059"/>
                  <a:pt x="659" y="17770"/>
                  <a:pt x="1976" y="18650"/>
                </a:cubicBezTo>
                <a:cubicBezTo>
                  <a:pt x="3244" y="20360"/>
                  <a:pt x="8461" y="19089"/>
                  <a:pt x="13629" y="13909"/>
                </a:cubicBezTo>
                <a:cubicBezTo>
                  <a:pt x="18798" y="8729"/>
                  <a:pt x="20114" y="3500"/>
                  <a:pt x="18798" y="1741"/>
                </a:cubicBezTo>
                <a:cubicBezTo>
                  <a:pt x="17530" y="470"/>
                  <a:pt x="16213" y="-1240"/>
                  <a:pt x="14068" y="1350"/>
                </a:cubicBezTo>
                <a:cubicBezTo>
                  <a:pt x="11923" y="3940"/>
                  <a:pt x="12800" y="4771"/>
                  <a:pt x="14068" y="6139"/>
                </a:cubicBezTo>
                <a:cubicBezTo>
                  <a:pt x="14946" y="6921"/>
                  <a:pt x="13239" y="9120"/>
                  <a:pt x="11045" y="11319"/>
                </a:cubicBezTo>
              </a:path>
            </a:pathLst>
          </a:custGeom>
          <a:solidFill>
            <a:srgbClr val="FDD14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3" name="Google Shape;683;p55"/>
          <p:cNvSpPr txBox="1"/>
          <p:nvPr/>
        </p:nvSpPr>
        <p:spPr>
          <a:xfrm>
            <a:off x="2146618" y="10113498"/>
            <a:ext cx="4110592" cy="71965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a:t>
            </a:r>
            <a:endParaRPr/>
          </a:p>
        </p:txBody>
      </p:sp>
      <p:sp>
        <p:nvSpPr>
          <p:cNvPr id="684" name="Google Shape;684;p55"/>
          <p:cNvSpPr txBox="1"/>
          <p:nvPr/>
        </p:nvSpPr>
        <p:spPr>
          <a:xfrm>
            <a:off x="2146618" y="9447750"/>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Phone</a:t>
            </a:r>
            <a:endParaRPr/>
          </a:p>
        </p:txBody>
      </p:sp>
      <p:sp>
        <p:nvSpPr>
          <p:cNvPr id="685" name="Google Shape;685;p55"/>
          <p:cNvSpPr/>
          <p:nvPr/>
        </p:nvSpPr>
        <p:spPr>
          <a:xfrm>
            <a:off x="6647187" y="7894587"/>
            <a:ext cx="317501" cy="202820"/>
          </a:xfrm>
          <a:custGeom>
            <a:rect b="b" l="l" r="r" t="t"/>
            <a:pathLst>
              <a:path extrusionOk="0" h="21600" w="20885">
                <a:moveTo>
                  <a:pt x="488" y="2053"/>
                </a:moveTo>
                <a:cubicBezTo>
                  <a:pt x="1286" y="2662"/>
                  <a:pt x="9175" y="9507"/>
                  <a:pt x="9175" y="9507"/>
                </a:cubicBezTo>
                <a:cubicBezTo>
                  <a:pt x="9598" y="10116"/>
                  <a:pt x="10020" y="10116"/>
                  <a:pt x="10490" y="10116"/>
                </a:cubicBezTo>
                <a:cubicBezTo>
                  <a:pt x="10866" y="10116"/>
                  <a:pt x="11288" y="10116"/>
                  <a:pt x="11288" y="9507"/>
                </a:cubicBezTo>
                <a:cubicBezTo>
                  <a:pt x="11664" y="9507"/>
                  <a:pt x="19600" y="2662"/>
                  <a:pt x="20022" y="2053"/>
                </a:cubicBezTo>
                <a:cubicBezTo>
                  <a:pt x="20867" y="1369"/>
                  <a:pt x="21243" y="0"/>
                  <a:pt x="20445" y="0"/>
                </a:cubicBezTo>
                <a:cubicBezTo>
                  <a:pt x="488" y="0"/>
                  <a:pt x="488" y="0"/>
                  <a:pt x="488" y="0"/>
                </a:cubicBezTo>
                <a:cubicBezTo>
                  <a:pt x="-357" y="0"/>
                  <a:pt x="65" y="1369"/>
                  <a:pt x="488" y="2053"/>
                </a:cubicBezTo>
                <a:close/>
                <a:moveTo>
                  <a:pt x="20445" y="6085"/>
                </a:moveTo>
                <a:cubicBezTo>
                  <a:pt x="20022" y="6085"/>
                  <a:pt x="11664" y="12853"/>
                  <a:pt x="11288" y="13538"/>
                </a:cubicBezTo>
                <a:cubicBezTo>
                  <a:pt x="11288" y="13538"/>
                  <a:pt x="10866" y="13538"/>
                  <a:pt x="10490" y="13538"/>
                </a:cubicBezTo>
                <a:cubicBezTo>
                  <a:pt x="10020" y="13538"/>
                  <a:pt x="9598" y="13538"/>
                  <a:pt x="9175" y="13538"/>
                </a:cubicBezTo>
                <a:cubicBezTo>
                  <a:pt x="8752" y="12853"/>
                  <a:pt x="911" y="6085"/>
                  <a:pt x="488" y="6085"/>
                </a:cubicBezTo>
                <a:cubicBezTo>
                  <a:pt x="65" y="5476"/>
                  <a:pt x="65" y="6085"/>
                  <a:pt x="65" y="6085"/>
                </a:cubicBezTo>
                <a:cubicBezTo>
                  <a:pt x="65" y="6693"/>
                  <a:pt x="65" y="20231"/>
                  <a:pt x="65" y="20231"/>
                </a:cubicBezTo>
                <a:cubicBezTo>
                  <a:pt x="65" y="20916"/>
                  <a:pt x="488" y="21600"/>
                  <a:pt x="1286" y="21600"/>
                </a:cubicBezTo>
                <a:cubicBezTo>
                  <a:pt x="19600" y="21600"/>
                  <a:pt x="19600" y="21600"/>
                  <a:pt x="19600" y="21600"/>
                </a:cubicBezTo>
                <a:cubicBezTo>
                  <a:pt x="20445" y="21600"/>
                  <a:pt x="20867" y="20916"/>
                  <a:pt x="20867" y="20231"/>
                </a:cubicBezTo>
                <a:cubicBezTo>
                  <a:pt x="20867" y="20231"/>
                  <a:pt x="20867" y="6693"/>
                  <a:pt x="20867" y="6085"/>
                </a:cubicBezTo>
                <a:cubicBezTo>
                  <a:pt x="20867" y="6085"/>
                  <a:pt x="20867" y="5476"/>
                  <a:pt x="20445" y="6085"/>
                </a:cubicBezTo>
                <a:close/>
              </a:path>
            </a:pathLst>
          </a:custGeom>
          <a:solidFill>
            <a:srgbClr val="FDD14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6" name="Google Shape;686;p55"/>
          <p:cNvSpPr txBox="1"/>
          <p:nvPr/>
        </p:nvSpPr>
        <p:spPr>
          <a:xfrm>
            <a:off x="7270880" y="8437098"/>
            <a:ext cx="4110592" cy="71965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a:t>
            </a:r>
            <a:endParaRPr/>
          </a:p>
        </p:txBody>
      </p:sp>
      <p:sp>
        <p:nvSpPr>
          <p:cNvPr id="687" name="Google Shape;687;p55"/>
          <p:cNvSpPr txBox="1"/>
          <p:nvPr/>
        </p:nvSpPr>
        <p:spPr>
          <a:xfrm>
            <a:off x="7270880" y="7771350"/>
            <a:ext cx="2590957"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Email</a:t>
            </a:r>
            <a:endParaRPr/>
          </a:p>
        </p:txBody>
      </p:sp>
      <p:sp>
        <p:nvSpPr>
          <p:cNvPr id="688" name="Google Shape;688;p55"/>
          <p:cNvSpPr/>
          <p:nvPr/>
        </p:nvSpPr>
        <p:spPr>
          <a:xfrm>
            <a:off x="6768356" y="9568553"/>
            <a:ext cx="317501" cy="319936"/>
          </a:xfrm>
          <a:custGeom>
            <a:rect b="b" l="l" r="r" t="t"/>
            <a:pathLst>
              <a:path extrusionOk="0" h="21600" w="21600">
                <a:moveTo>
                  <a:pt x="10800" y="0"/>
                </a:moveTo>
                <a:cubicBezTo>
                  <a:pt x="4790" y="0"/>
                  <a:pt x="0" y="4790"/>
                  <a:pt x="0" y="10800"/>
                </a:cubicBezTo>
                <a:cubicBezTo>
                  <a:pt x="0" y="16810"/>
                  <a:pt x="4790" y="21600"/>
                  <a:pt x="10800" y="21600"/>
                </a:cubicBezTo>
                <a:cubicBezTo>
                  <a:pt x="16810" y="21600"/>
                  <a:pt x="21600" y="16810"/>
                  <a:pt x="21600" y="10800"/>
                </a:cubicBezTo>
                <a:cubicBezTo>
                  <a:pt x="21600" y="4790"/>
                  <a:pt x="16810" y="0"/>
                  <a:pt x="10800" y="0"/>
                </a:cubicBezTo>
                <a:close/>
                <a:moveTo>
                  <a:pt x="20018" y="10800"/>
                </a:moveTo>
                <a:cubicBezTo>
                  <a:pt x="20018" y="13195"/>
                  <a:pt x="19205" y="14822"/>
                  <a:pt x="18030" y="16403"/>
                </a:cubicBezTo>
                <a:cubicBezTo>
                  <a:pt x="17623" y="16403"/>
                  <a:pt x="17217" y="15590"/>
                  <a:pt x="17623" y="14822"/>
                </a:cubicBezTo>
                <a:cubicBezTo>
                  <a:pt x="18030" y="14008"/>
                  <a:pt x="18030" y="12427"/>
                  <a:pt x="18030" y="11613"/>
                </a:cubicBezTo>
                <a:cubicBezTo>
                  <a:pt x="18030" y="10800"/>
                  <a:pt x="17623" y="9218"/>
                  <a:pt x="16810" y="9218"/>
                </a:cubicBezTo>
                <a:cubicBezTo>
                  <a:pt x="15635" y="9218"/>
                  <a:pt x="15228" y="9218"/>
                  <a:pt x="14415" y="8043"/>
                </a:cubicBezTo>
                <a:cubicBezTo>
                  <a:pt x="13602" y="5603"/>
                  <a:pt x="16810" y="5197"/>
                  <a:pt x="15635" y="3976"/>
                </a:cubicBezTo>
                <a:cubicBezTo>
                  <a:pt x="15228" y="3615"/>
                  <a:pt x="13602" y="5197"/>
                  <a:pt x="13240" y="2802"/>
                </a:cubicBezTo>
                <a:lnTo>
                  <a:pt x="13602" y="2395"/>
                </a:lnTo>
                <a:cubicBezTo>
                  <a:pt x="17217" y="3615"/>
                  <a:pt x="20018" y="6778"/>
                  <a:pt x="20018" y="10800"/>
                </a:cubicBezTo>
                <a:close/>
                <a:moveTo>
                  <a:pt x="9580" y="1988"/>
                </a:moveTo>
                <a:cubicBezTo>
                  <a:pt x="9218" y="2395"/>
                  <a:pt x="8767" y="2395"/>
                  <a:pt x="8405" y="2802"/>
                </a:cubicBezTo>
                <a:cubicBezTo>
                  <a:pt x="7592" y="3615"/>
                  <a:pt x="7185" y="3208"/>
                  <a:pt x="6778" y="3976"/>
                </a:cubicBezTo>
                <a:cubicBezTo>
                  <a:pt x="6371" y="4790"/>
                  <a:pt x="5197" y="5603"/>
                  <a:pt x="5197" y="6010"/>
                </a:cubicBezTo>
                <a:cubicBezTo>
                  <a:pt x="5197" y="6417"/>
                  <a:pt x="6010" y="7185"/>
                  <a:pt x="6010" y="7185"/>
                </a:cubicBezTo>
                <a:cubicBezTo>
                  <a:pt x="6371" y="6778"/>
                  <a:pt x="7185" y="6778"/>
                  <a:pt x="7998" y="7185"/>
                </a:cubicBezTo>
                <a:cubicBezTo>
                  <a:pt x="8405" y="7185"/>
                  <a:pt x="12427" y="7637"/>
                  <a:pt x="11207" y="10800"/>
                </a:cubicBezTo>
                <a:cubicBezTo>
                  <a:pt x="10800" y="12020"/>
                  <a:pt x="8767" y="11613"/>
                  <a:pt x="8405" y="13195"/>
                </a:cubicBezTo>
                <a:cubicBezTo>
                  <a:pt x="8405" y="13602"/>
                  <a:pt x="8405" y="14822"/>
                  <a:pt x="7998" y="15228"/>
                </a:cubicBezTo>
                <a:cubicBezTo>
                  <a:pt x="7998" y="15590"/>
                  <a:pt x="8405" y="17623"/>
                  <a:pt x="7998" y="17623"/>
                </a:cubicBezTo>
                <a:cubicBezTo>
                  <a:pt x="7592" y="17623"/>
                  <a:pt x="6010" y="15590"/>
                  <a:pt x="6010" y="15590"/>
                </a:cubicBezTo>
                <a:cubicBezTo>
                  <a:pt x="6010" y="15228"/>
                  <a:pt x="5603" y="14008"/>
                  <a:pt x="5603" y="12833"/>
                </a:cubicBezTo>
                <a:cubicBezTo>
                  <a:pt x="5603" y="12020"/>
                  <a:pt x="3976" y="12020"/>
                  <a:pt x="3976" y="10800"/>
                </a:cubicBezTo>
                <a:cubicBezTo>
                  <a:pt x="3976" y="9625"/>
                  <a:pt x="4790" y="8812"/>
                  <a:pt x="4790" y="8405"/>
                </a:cubicBezTo>
                <a:cubicBezTo>
                  <a:pt x="4383" y="7637"/>
                  <a:pt x="2802" y="7637"/>
                  <a:pt x="2395" y="7637"/>
                </a:cubicBezTo>
                <a:cubicBezTo>
                  <a:pt x="3615" y="4383"/>
                  <a:pt x="6371" y="2395"/>
                  <a:pt x="9580" y="1988"/>
                </a:cubicBezTo>
                <a:close/>
                <a:moveTo>
                  <a:pt x="7998" y="19612"/>
                </a:moveTo>
                <a:cubicBezTo>
                  <a:pt x="8405" y="19205"/>
                  <a:pt x="8405" y="18798"/>
                  <a:pt x="9218" y="18798"/>
                </a:cubicBezTo>
                <a:cubicBezTo>
                  <a:pt x="9580" y="18798"/>
                  <a:pt x="9987" y="18798"/>
                  <a:pt x="10800" y="18392"/>
                </a:cubicBezTo>
                <a:cubicBezTo>
                  <a:pt x="11207" y="18392"/>
                  <a:pt x="12427" y="17985"/>
                  <a:pt x="13240" y="17623"/>
                </a:cubicBezTo>
                <a:cubicBezTo>
                  <a:pt x="14008" y="17623"/>
                  <a:pt x="15635" y="17985"/>
                  <a:pt x="15997" y="18392"/>
                </a:cubicBezTo>
                <a:cubicBezTo>
                  <a:pt x="14415" y="19612"/>
                  <a:pt x="12833" y="20018"/>
                  <a:pt x="10800" y="20018"/>
                </a:cubicBezTo>
                <a:cubicBezTo>
                  <a:pt x="9987" y="20018"/>
                  <a:pt x="8767" y="20018"/>
                  <a:pt x="7998" y="19612"/>
                </a:cubicBezTo>
                <a:close/>
              </a:path>
            </a:pathLst>
          </a:custGeom>
          <a:solidFill>
            <a:srgbClr val="FDD14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89" name="Google Shape;689;p55"/>
          <p:cNvSpPr txBox="1"/>
          <p:nvPr/>
        </p:nvSpPr>
        <p:spPr>
          <a:xfrm>
            <a:off x="7270880" y="10113498"/>
            <a:ext cx="4110592" cy="71965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a:t>
            </a:r>
            <a:endParaRPr/>
          </a:p>
        </p:txBody>
      </p:sp>
      <p:sp>
        <p:nvSpPr>
          <p:cNvPr id="690" name="Google Shape;690;p55"/>
          <p:cNvSpPr txBox="1"/>
          <p:nvPr/>
        </p:nvSpPr>
        <p:spPr>
          <a:xfrm>
            <a:off x="7270880" y="9447750"/>
            <a:ext cx="2590957"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Website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4" name="Shape 694"/>
        <p:cNvGrpSpPr/>
        <p:nvPr/>
      </p:nvGrpSpPr>
      <p:grpSpPr>
        <a:xfrm>
          <a:off x="0" y="0"/>
          <a:ext cx="0" cy="0"/>
          <a:chOff x="0" y="0"/>
          <a:chExt cx="0" cy="0"/>
        </a:xfrm>
      </p:grpSpPr>
      <p:pic>
        <p:nvPicPr>
          <p:cNvPr descr="Image" id="695" name="Google Shape;695;p56"/>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696" name="Google Shape;696;p56"/>
          <p:cNvSpPr/>
          <p:nvPr/>
        </p:nvSpPr>
        <p:spPr>
          <a:xfrm>
            <a:off x="0" y="0"/>
            <a:ext cx="13766800" cy="6858000"/>
          </a:xfrm>
          <a:prstGeom prst="rect">
            <a:avLst/>
          </a:prstGeom>
          <a:solidFill>
            <a:srgbClr val="FDDD71">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7" name="Google Shape;697;p56"/>
          <p:cNvSpPr/>
          <p:nvPr/>
        </p:nvSpPr>
        <p:spPr>
          <a:xfrm>
            <a:off x="1242237" y="2691208"/>
            <a:ext cx="4523719" cy="128871"/>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8" name="Google Shape;698;p56"/>
          <p:cNvSpPr txBox="1"/>
          <p:nvPr/>
        </p:nvSpPr>
        <p:spPr>
          <a:xfrm>
            <a:off x="1242237" y="1434824"/>
            <a:ext cx="4810784" cy="11143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Get in Touch</a:t>
            </a:r>
            <a:endParaRPr/>
          </a:p>
        </p:txBody>
      </p:sp>
      <p:sp>
        <p:nvSpPr>
          <p:cNvPr id="699" name="Google Shape;699;p56"/>
          <p:cNvSpPr txBox="1"/>
          <p:nvPr/>
        </p:nvSpPr>
        <p:spPr>
          <a:xfrm>
            <a:off x="1242237" y="3193491"/>
            <a:ext cx="6235262" cy="814657"/>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700" name="Google Shape;700;p56"/>
          <p:cNvSpPr txBox="1"/>
          <p:nvPr/>
        </p:nvSpPr>
        <p:spPr>
          <a:xfrm>
            <a:off x="1242237" y="4381560"/>
            <a:ext cx="11064139" cy="104161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701" name="Google Shape;701;p56"/>
          <p:cNvSpPr/>
          <p:nvPr/>
        </p:nvSpPr>
        <p:spPr>
          <a:xfrm>
            <a:off x="13775828" y="0"/>
            <a:ext cx="5299572" cy="6858000"/>
          </a:xfrm>
          <a:prstGeom prst="rect">
            <a:avLst/>
          </a:prstGeom>
          <a:solidFill>
            <a:srgbClr val="D09E00">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2" name="Google Shape;702;p56"/>
          <p:cNvSpPr/>
          <p:nvPr/>
        </p:nvSpPr>
        <p:spPr>
          <a:xfrm>
            <a:off x="19084428" y="0"/>
            <a:ext cx="5299572" cy="6858000"/>
          </a:xfrm>
          <a:prstGeom prst="rect">
            <a:avLst/>
          </a:prstGeom>
          <a:solidFill>
            <a:srgbClr val="FFC716">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3" name="Google Shape;703;p56"/>
          <p:cNvSpPr/>
          <p:nvPr/>
        </p:nvSpPr>
        <p:spPr>
          <a:xfrm>
            <a:off x="19084428" y="6858000"/>
            <a:ext cx="5299572" cy="6858000"/>
          </a:xfrm>
          <a:prstGeom prst="rect">
            <a:avLst/>
          </a:prstGeom>
          <a:solidFill>
            <a:srgbClr val="FDDD71">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4" name="Google Shape;704;p56"/>
          <p:cNvSpPr/>
          <p:nvPr/>
        </p:nvSpPr>
        <p:spPr>
          <a:xfrm>
            <a:off x="13775828" y="6858000"/>
            <a:ext cx="5299572" cy="6858000"/>
          </a:xfrm>
          <a:prstGeom prst="rect">
            <a:avLst/>
          </a:prstGeom>
          <a:solidFill>
            <a:srgbClr val="FDD144">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5" name="Google Shape;705;p56"/>
          <p:cNvSpPr txBox="1"/>
          <p:nvPr/>
        </p:nvSpPr>
        <p:spPr>
          <a:xfrm>
            <a:off x="14370319" y="31669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706" name="Google Shape;706;p56"/>
          <p:cNvSpPr txBox="1"/>
          <p:nvPr/>
        </p:nvSpPr>
        <p:spPr>
          <a:xfrm>
            <a:off x="14370319" y="23742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Address</a:t>
            </a:r>
            <a:endParaRPr/>
          </a:p>
        </p:txBody>
      </p:sp>
      <p:sp>
        <p:nvSpPr>
          <p:cNvPr id="707" name="Google Shape;707;p56"/>
          <p:cNvSpPr txBox="1"/>
          <p:nvPr/>
        </p:nvSpPr>
        <p:spPr>
          <a:xfrm>
            <a:off x="19678919" y="31669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708" name="Google Shape;708;p56"/>
          <p:cNvSpPr txBox="1"/>
          <p:nvPr/>
        </p:nvSpPr>
        <p:spPr>
          <a:xfrm>
            <a:off x="19678919" y="23742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Phone</a:t>
            </a:r>
            <a:endParaRPr/>
          </a:p>
        </p:txBody>
      </p:sp>
      <p:sp>
        <p:nvSpPr>
          <p:cNvPr id="709" name="Google Shape;709;p56"/>
          <p:cNvSpPr txBox="1"/>
          <p:nvPr/>
        </p:nvSpPr>
        <p:spPr>
          <a:xfrm>
            <a:off x="14370319" y="100249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710" name="Google Shape;710;p56"/>
          <p:cNvSpPr txBox="1"/>
          <p:nvPr/>
        </p:nvSpPr>
        <p:spPr>
          <a:xfrm>
            <a:off x="14370319" y="92322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Email</a:t>
            </a:r>
            <a:endParaRPr/>
          </a:p>
        </p:txBody>
      </p:sp>
      <p:sp>
        <p:nvSpPr>
          <p:cNvPr id="711" name="Google Shape;711;p56"/>
          <p:cNvSpPr txBox="1"/>
          <p:nvPr/>
        </p:nvSpPr>
        <p:spPr>
          <a:xfrm>
            <a:off x="19678919" y="10024999"/>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712" name="Google Shape;712;p56"/>
          <p:cNvSpPr txBox="1"/>
          <p:nvPr/>
        </p:nvSpPr>
        <p:spPr>
          <a:xfrm>
            <a:off x="19678919" y="9232251"/>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Website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6" name="Shape 716"/>
        <p:cNvGrpSpPr/>
        <p:nvPr/>
      </p:nvGrpSpPr>
      <p:grpSpPr>
        <a:xfrm>
          <a:off x="0" y="0"/>
          <a:ext cx="0" cy="0"/>
          <a:chOff x="0" y="0"/>
          <a:chExt cx="0" cy="0"/>
        </a:xfrm>
      </p:grpSpPr>
      <p:pic>
        <p:nvPicPr>
          <p:cNvPr descr="Image" id="717" name="Google Shape;717;p57"/>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718" name="Google Shape;718;p57"/>
          <p:cNvSpPr/>
          <p:nvPr/>
        </p:nvSpPr>
        <p:spPr>
          <a:xfrm>
            <a:off x="4488354" y="2128838"/>
            <a:ext cx="15407292" cy="9458324"/>
          </a:xfrm>
          <a:prstGeom prst="rect">
            <a:avLst/>
          </a:prstGeom>
          <a:solidFill>
            <a:srgbClr val="D09E0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19" name="Google Shape;719;p57"/>
          <p:cNvSpPr txBox="1"/>
          <p:nvPr/>
        </p:nvSpPr>
        <p:spPr>
          <a:xfrm>
            <a:off x="6960396" y="5710262"/>
            <a:ext cx="10463208" cy="22954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14000"/>
              <a:buFont typeface="Source Sans Pro"/>
              <a:buNone/>
            </a:pPr>
            <a:r>
              <a:rPr b="1" i="0" lang="en-US" sz="14000" u="none" cap="none" strike="noStrike">
                <a:solidFill>
                  <a:srgbClr val="FFFFFF"/>
                </a:solidFill>
                <a:latin typeface="Source Sans Pro"/>
                <a:ea typeface="Source Sans Pro"/>
                <a:cs typeface="Source Sans Pro"/>
                <a:sym typeface="Source Sans Pro"/>
              </a:rPr>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pic>
        <p:nvPicPr>
          <p:cNvPr descr="Image" id="148" name="Google Shape;148;p26"/>
          <p:cNvPicPr preferRelativeResize="0"/>
          <p:nvPr>
            <p:ph idx="2" type="pic"/>
          </p:nvPr>
        </p:nvPicPr>
        <p:blipFill rotWithShape="1">
          <a:blip r:embed="rId3">
            <a:alphaModFix/>
          </a:blip>
          <a:srcRect b="0" l="0" r="0" t="0"/>
          <a:stretch/>
        </p:blipFill>
        <p:spPr>
          <a:xfrm>
            <a:off x="-1" y="4191000"/>
            <a:ext cx="24383998" cy="5473699"/>
          </a:xfrm>
          <a:prstGeom prst="rect">
            <a:avLst/>
          </a:prstGeom>
          <a:noFill/>
          <a:ln>
            <a:noFill/>
          </a:ln>
        </p:spPr>
      </p:pic>
      <p:sp>
        <p:nvSpPr>
          <p:cNvPr id="149" name="Google Shape;149;p26"/>
          <p:cNvSpPr/>
          <p:nvPr/>
        </p:nvSpPr>
        <p:spPr>
          <a:xfrm>
            <a:off x="0" y="4191000"/>
            <a:ext cx="24384001" cy="5473800"/>
          </a:xfrm>
          <a:prstGeom prst="rect">
            <a:avLst/>
          </a:prstGeom>
          <a:solidFill>
            <a:srgbClr val="D09E00">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50" name="Google Shape;150;p26"/>
          <p:cNvSpPr txBox="1"/>
          <p:nvPr/>
        </p:nvSpPr>
        <p:spPr>
          <a:xfrm>
            <a:off x="8832887" y="1442126"/>
            <a:ext cx="6718226"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Welcome Message</a:t>
            </a:r>
            <a:endParaRPr/>
          </a:p>
        </p:txBody>
      </p:sp>
      <p:sp>
        <p:nvSpPr>
          <p:cNvPr id="151" name="Google Shape;151;p26"/>
          <p:cNvSpPr txBox="1"/>
          <p:nvPr/>
        </p:nvSpPr>
        <p:spPr>
          <a:xfrm>
            <a:off x="5581691" y="6073531"/>
            <a:ext cx="13220618" cy="1708737"/>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FFFFFF"/>
              </a:buClr>
              <a:buSzPts val="4400"/>
              <a:buFont typeface="Playfair Display"/>
              <a:buNone/>
            </a:pPr>
            <a:r>
              <a:rPr b="1" i="1" lang="en-US" sz="44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152" name="Google Shape;152;p26"/>
          <p:cNvSpPr/>
          <p:nvPr/>
        </p:nvSpPr>
        <p:spPr>
          <a:xfrm>
            <a:off x="9321582" y="2889284"/>
            <a:ext cx="5740836" cy="159629"/>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53" name="Google Shape;153;p26"/>
          <p:cNvSpPr txBox="1"/>
          <p:nvPr/>
        </p:nvSpPr>
        <p:spPr>
          <a:xfrm>
            <a:off x="2806057" y="11108194"/>
            <a:ext cx="9234447" cy="157977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a:t>
            </a:r>
            <a:endParaRPr/>
          </a:p>
        </p:txBody>
      </p:sp>
      <p:sp>
        <p:nvSpPr>
          <p:cNvPr id="154" name="Google Shape;154;p26"/>
          <p:cNvSpPr txBox="1"/>
          <p:nvPr/>
        </p:nvSpPr>
        <p:spPr>
          <a:xfrm>
            <a:off x="2806057" y="10315446"/>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155" name="Google Shape;155;p26"/>
          <p:cNvSpPr txBox="1"/>
          <p:nvPr/>
        </p:nvSpPr>
        <p:spPr>
          <a:xfrm>
            <a:off x="12864457" y="11108194"/>
            <a:ext cx="9234447" cy="157977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a:t>
            </a:r>
            <a:endParaRPr/>
          </a:p>
        </p:txBody>
      </p:sp>
      <p:sp>
        <p:nvSpPr>
          <p:cNvPr id="156" name="Google Shape;156;p26"/>
          <p:cNvSpPr txBox="1"/>
          <p:nvPr/>
        </p:nvSpPr>
        <p:spPr>
          <a:xfrm>
            <a:off x="4413291" y="4987632"/>
            <a:ext cx="1357690" cy="26002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15000"/>
              <a:buFont typeface="Playfair Display"/>
              <a:buNone/>
            </a:pPr>
            <a:r>
              <a:rPr b="1" i="1" lang="en-US" sz="15000" u="none" cap="none" strike="noStrike">
                <a:solidFill>
                  <a:srgbClr val="FFFFFF"/>
                </a:solidFill>
                <a:latin typeface="Playfair Display"/>
                <a:ea typeface="Playfair Display"/>
                <a:cs typeface="Playfair Display"/>
                <a:sym typeface="Playfair Display"/>
              </a:rPr>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pic>
        <p:nvPicPr>
          <p:cNvPr descr="Image" id="161" name="Google Shape;161;p27"/>
          <p:cNvPicPr preferRelativeResize="0"/>
          <p:nvPr>
            <p:ph idx="2" type="pic"/>
          </p:nvPr>
        </p:nvPicPr>
        <p:blipFill rotWithShape="1">
          <a:blip r:embed="rId3">
            <a:alphaModFix/>
          </a:blip>
          <a:srcRect b="0" l="0" r="0" t="0"/>
          <a:stretch/>
        </p:blipFill>
        <p:spPr>
          <a:xfrm>
            <a:off x="0" y="7756921"/>
            <a:ext cx="24383898" cy="5959177"/>
          </a:xfrm>
          <a:prstGeom prst="rect">
            <a:avLst/>
          </a:prstGeom>
          <a:noFill/>
          <a:ln>
            <a:noFill/>
          </a:ln>
        </p:spPr>
      </p:pic>
      <p:sp>
        <p:nvSpPr>
          <p:cNvPr id="162" name="Google Shape;162;p27"/>
          <p:cNvSpPr/>
          <p:nvPr/>
        </p:nvSpPr>
        <p:spPr>
          <a:xfrm>
            <a:off x="13245194" y="2128838"/>
            <a:ext cx="6939904" cy="9458324"/>
          </a:xfrm>
          <a:prstGeom prst="rect">
            <a:avLst/>
          </a:prstGeom>
          <a:solidFill>
            <a:srgbClr val="D09E00">
              <a:alpha val="8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3" name="Google Shape;163;p27"/>
          <p:cNvSpPr txBox="1"/>
          <p:nvPr/>
        </p:nvSpPr>
        <p:spPr>
          <a:xfrm>
            <a:off x="4198903" y="2260232"/>
            <a:ext cx="8173281" cy="3222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Headmaster says about our educational people</a:t>
            </a:r>
            <a:endParaRPr/>
          </a:p>
        </p:txBody>
      </p:sp>
      <p:sp>
        <p:nvSpPr>
          <p:cNvPr id="164" name="Google Shape;164;p27"/>
          <p:cNvSpPr txBox="1"/>
          <p:nvPr/>
        </p:nvSpPr>
        <p:spPr>
          <a:xfrm>
            <a:off x="14642755" y="4071252"/>
            <a:ext cx="4144780" cy="122613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165" name="Google Shape;165;p27"/>
          <p:cNvSpPr txBox="1"/>
          <p:nvPr/>
        </p:nvSpPr>
        <p:spPr>
          <a:xfrm>
            <a:off x="14642755" y="5584782"/>
            <a:ext cx="4144780" cy="12491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166" name="Google Shape;166;p27"/>
          <p:cNvSpPr txBox="1"/>
          <p:nvPr/>
        </p:nvSpPr>
        <p:spPr>
          <a:xfrm>
            <a:off x="14642755" y="7045152"/>
            <a:ext cx="4144780" cy="259959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167" name="Google Shape;167;p27"/>
          <p:cNvSpPr/>
          <p:nvPr/>
        </p:nvSpPr>
        <p:spPr>
          <a:xfrm>
            <a:off x="13134630" y="2598668"/>
            <a:ext cx="280273" cy="8518664"/>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8" name="Google Shape;168;p27"/>
          <p:cNvSpPr txBox="1"/>
          <p:nvPr/>
        </p:nvSpPr>
        <p:spPr>
          <a:xfrm>
            <a:off x="4198903" y="6063640"/>
            <a:ext cx="8173281" cy="136740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pic>
        <p:nvPicPr>
          <p:cNvPr descr="Image" id="173" name="Google Shape;173;p28"/>
          <p:cNvPicPr preferRelativeResize="0"/>
          <p:nvPr>
            <p:ph idx="2" type="pic"/>
          </p:nvPr>
        </p:nvPicPr>
        <p:blipFill rotWithShape="1">
          <a:blip r:embed="rId3">
            <a:alphaModFix/>
          </a:blip>
          <a:srcRect b="0" l="0" r="0" t="0"/>
          <a:stretch/>
        </p:blipFill>
        <p:spPr>
          <a:xfrm>
            <a:off x="-1" y="97"/>
            <a:ext cx="11906720" cy="13716002"/>
          </a:xfrm>
          <a:prstGeom prst="rect">
            <a:avLst/>
          </a:prstGeom>
          <a:noFill/>
          <a:ln>
            <a:noFill/>
          </a:ln>
        </p:spPr>
      </p:pic>
      <p:sp>
        <p:nvSpPr>
          <p:cNvPr id="174" name="Google Shape;174;p28"/>
          <p:cNvSpPr txBox="1"/>
          <p:nvPr/>
        </p:nvSpPr>
        <p:spPr>
          <a:xfrm>
            <a:off x="12875140" y="6113707"/>
            <a:ext cx="8173282" cy="11143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Break Session</a:t>
            </a:r>
            <a:endParaRPr/>
          </a:p>
        </p:txBody>
      </p:sp>
      <p:sp>
        <p:nvSpPr>
          <p:cNvPr id="175" name="Google Shape;175;p28"/>
          <p:cNvSpPr txBox="1"/>
          <p:nvPr/>
        </p:nvSpPr>
        <p:spPr>
          <a:xfrm>
            <a:off x="12875140" y="7446809"/>
            <a:ext cx="8173282" cy="136740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176" name="Google Shape;176;p28"/>
          <p:cNvSpPr/>
          <p:nvPr/>
        </p:nvSpPr>
        <p:spPr>
          <a:xfrm>
            <a:off x="12875140" y="4527573"/>
            <a:ext cx="1178843" cy="1367408"/>
          </a:xfrm>
          <a:custGeom>
            <a:rect b="b" l="l" r="r" t="t"/>
            <a:pathLst>
              <a:path extrusionOk="0" h="21552" w="21599">
                <a:moveTo>
                  <a:pt x="16704" y="9193"/>
                </a:moveTo>
                <a:lnTo>
                  <a:pt x="16704" y="7680"/>
                </a:lnTo>
                <a:cubicBezTo>
                  <a:pt x="16704" y="7132"/>
                  <a:pt x="16187" y="6689"/>
                  <a:pt x="15552" y="6689"/>
                </a:cubicBezTo>
                <a:lnTo>
                  <a:pt x="12559" y="6689"/>
                </a:lnTo>
                <a:cubicBezTo>
                  <a:pt x="13164" y="6010"/>
                  <a:pt x="13413" y="5354"/>
                  <a:pt x="13300" y="4703"/>
                </a:cubicBezTo>
                <a:cubicBezTo>
                  <a:pt x="13158" y="3895"/>
                  <a:pt x="12495" y="3256"/>
                  <a:pt x="11909" y="2691"/>
                </a:cubicBezTo>
                <a:cubicBezTo>
                  <a:pt x="11071" y="1884"/>
                  <a:pt x="10617" y="1394"/>
                  <a:pt x="11022" y="724"/>
                </a:cubicBezTo>
                <a:cubicBezTo>
                  <a:pt x="11152" y="508"/>
                  <a:pt x="11081" y="241"/>
                  <a:pt x="10853" y="97"/>
                </a:cubicBezTo>
                <a:cubicBezTo>
                  <a:pt x="10627" y="-48"/>
                  <a:pt x="10310" y="-29"/>
                  <a:pt x="10108" y="142"/>
                </a:cubicBezTo>
                <a:cubicBezTo>
                  <a:pt x="7416" y="2415"/>
                  <a:pt x="8844" y="3904"/>
                  <a:pt x="9886" y="4992"/>
                </a:cubicBezTo>
                <a:cubicBezTo>
                  <a:pt x="10553" y="5688"/>
                  <a:pt x="10954" y="6149"/>
                  <a:pt x="10822" y="6689"/>
                </a:cubicBezTo>
                <a:lnTo>
                  <a:pt x="7376" y="6689"/>
                </a:lnTo>
                <a:cubicBezTo>
                  <a:pt x="7982" y="6010"/>
                  <a:pt x="8230" y="5354"/>
                  <a:pt x="8117" y="4703"/>
                </a:cubicBezTo>
                <a:cubicBezTo>
                  <a:pt x="7976" y="3895"/>
                  <a:pt x="7312" y="3256"/>
                  <a:pt x="6726" y="2691"/>
                </a:cubicBezTo>
                <a:cubicBezTo>
                  <a:pt x="5888" y="1884"/>
                  <a:pt x="5433" y="1394"/>
                  <a:pt x="5839" y="724"/>
                </a:cubicBezTo>
                <a:cubicBezTo>
                  <a:pt x="5970" y="508"/>
                  <a:pt x="5898" y="241"/>
                  <a:pt x="5671" y="97"/>
                </a:cubicBezTo>
                <a:cubicBezTo>
                  <a:pt x="5443" y="-48"/>
                  <a:pt x="5126" y="-29"/>
                  <a:pt x="4925" y="142"/>
                </a:cubicBezTo>
                <a:cubicBezTo>
                  <a:pt x="2233" y="2415"/>
                  <a:pt x="3661" y="3904"/>
                  <a:pt x="4704" y="4992"/>
                </a:cubicBezTo>
                <a:cubicBezTo>
                  <a:pt x="5370" y="5688"/>
                  <a:pt x="5771" y="6149"/>
                  <a:pt x="5639" y="6689"/>
                </a:cubicBezTo>
                <a:lnTo>
                  <a:pt x="1152" y="6689"/>
                </a:lnTo>
                <a:cubicBezTo>
                  <a:pt x="516" y="6689"/>
                  <a:pt x="0" y="7132"/>
                  <a:pt x="0" y="7680"/>
                </a:cubicBezTo>
                <a:lnTo>
                  <a:pt x="0" y="18084"/>
                </a:lnTo>
                <a:cubicBezTo>
                  <a:pt x="0" y="19996"/>
                  <a:pt x="1809" y="21552"/>
                  <a:pt x="4032" y="21552"/>
                </a:cubicBezTo>
                <a:lnTo>
                  <a:pt x="12672" y="21552"/>
                </a:lnTo>
                <a:cubicBezTo>
                  <a:pt x="14708" y="21552"/>
                  <a:pt x="16392" y="20245"/>
                  <a:pt x="16661" y="18556"/>
                </a:cubicBezTo>
                <a:cubicBezTo>
                  <a:pt x="19428" y="18324"/>
                  <a:pt x="21599" y="16313"/>
                  <a:pt x="21599" y="13872"/>
                </a:cubicBezTo>
                <a:cubicBezTo>
                  <a:pt x="21600" y="11445"/>
                  <a:pt x="19451" y="9441"/>
                  <a:pt x="16704" y="9193"/>
                </a:cubicBezTo>
                <a:close/>
                <a:moveTo>
                  <a:pt x="5184" y="17589"/>
                </a:moveTo>
                <a:cubicBezTo>
                  <a:pt x="5184" y="18136"/>
                  <a:pt x="4668" y="18580"/>
                  <a:pt x="4032" y="18580"/>
                </a:cubicBezTo>
                <a:cubicBezTo>
                  <a:pt x="3396" y="18580"/>
                  <a:pt x="2880" y="18136"/>
                  <a:pt x="2880" y="17589"/>
                </a:cubicBezTo>
                <a:lnTo>
                  <a:pt x="2880" y="10157"/>
                </a:lnTo>
                <a:cubicBezTo>
                  <a:pt x="2880" y="9610"/>
                  <a:pt x="3396" y="9166"/>
                  <a:pt x="4032" y="9166"/>
                </a:cubicBezTo>
                <a:cubicBezTo>
                  <a:pt x="4668" y="9166"/>
                  <a:pt x="5184" y="9610"/>
                  <a:pt x="5184" y="10157"/>
                </a:cubicBezTo>
                <a:lnTo>
                  <a:pt x="5184" y="17589"/>
                </a:lnTo>
                <a:close/>
                <a:moveTo>
                  <a:pt x="16704" y="16551"/>
                </a:moveTo>
                <a:lnTo>
                  <a:pt x="16704" y="11195"/>
                </a:lnTo>
                <a:cubicBezTo>
                  <a:pt x="18176" y="11430"/>
                  <a:pt x="19295" y="12540"/>
                  <a:pt x="19295" y="13873"/>
                </a:cubicBezTo>
                <a:cubicBezTo>
                  <a:pt x="19296" y="15206"/>
                  <a:pt x="18176" y="16316"/>
                  <a:pt x="16704" y="16551"/>
                </a:cubicBezTo>
                <a:close/>
              </a:path>
            </a:pathLst>
          </a:custGeom>
          <a:solidFill>
            <a:srgbClr val="FDD144"/>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pic>
        <p:nvPicPr>
          <p:cNvPr descr="Image" id="181" name="Google Shape;181;p29"/>
          <p:cNvPicPr preferRelativeResize="0"/>
          <p:nvPr>
            <p:ph idx="2" type="pic"/>
          </p:nvPr>
        </p:nvPicPr>
        <p:blipFill rotWithShape="1">
          <a:blip r:embed="rId3">
            <a:alphaModFix/>
          </a:blip>
          <a:srcRect b="0" l="0" r="0" t="0"/>
          <a:stretch/>
        </p:blipFill>
        <p:spPr>
          <a:xfrm>
            <a:off x="4195252" y="1320998"/>
            <a:ext cx="8219665" cy="11073861"/>
          </a:xfrm>
          <a:prstGeom prst="rect">
            <a:avLst/>
          </a:prstGeom>
          <a:noFill/>
          <a:ln>
            <a:noFill/>
          </a:ln>
        </p:spPr>
      </p:pic>
      <p:sp>
        <p:nvSpPr>
          <p:cNvPr id="182" name="Google Shape;182;p29"/>
          <p:cNvSpPr txBox="1"/>
          <p:nvPr/>
        </p:nvSpPr>
        <p:spPr>
          <a:xfrm>
            <a:off x="12976005" y="3453253"/>
            <a:ext cx="6523169" cy="21684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We are the best of the best</a:t>
            </a:r>
            <a:endParaRPr/>
          </a:p>
        </p:txBody>
      </p:sp>
      <p:sp>
        <p:nvSpPr>
          <p:cNvPr id="183" name="Google Shape;183;p29"/>
          <p:cNvSpPr txBox="1"/>
          <p:nvPr/>
        </p:nvSpPr>
        <p:spPr>
          <a:xfrm>
            <a:off x="13067955" y="7455486"/>
            <a:ext cx="5856419" cy="280726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a:t>
            </a:r>
            <a:endParaRPr/>
          </a:p>
          <a:p>
            <a:pPr indent="0" lvl="3" marL="0" marR="0" rtl="0" algn="l">
              <a:lnSpc>
                <a:spcPct val="120000"/>
              </a:lnSpc>
              <a:spcBef>
                <a:spcPts val="0"/>
              </a:spcBef>
              <a:spcAft>
                <a:spcPts val="0"/>
              </a:spcAft>
              <a:buClr>
                <a:srgbClr val="6A6969"/>
              </a:buClr>
              <a:buSzPts val="1600"/>
              <a:buFont typeface="Source Serif Pro"/>
              <a:buNone/>
            </a:pPr>
            <a:r>
              <a:t/>
            </a:r>
            <a:endParaRPr b="0" i="0" sz="1600" u="none" cap="none" strike="noStrike">
              <a:solidFill>
                <a:srgbClr val="6A6969"/>
              </a:solidFill>
              <a:latin typeface="Source Serif Pro"/>
              <a:ea typeface="Source Serif Pro"/>
              <a:cs typeface="Source Serif Pro"/>
              <a:sym typeface="Source Serif Pro"/>
            </a:endParaRPr>
          </a:p>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Duis aute irure dolor in reprehenderit in voluptate velit esse cillum dolore eu fugiat nulla pariatur. Excepteur sint occaecat cupidatat non proident, sunt in culpa qui officia deserunt mollit anim id est laborum.</a:t>
            </a:r>
            <a:endParaRPr/>
          </a:p>
        </p:txBody>
      </p:sp>
      <p:sp>
        <p:nvSpPr>
          <p:cNvPr id="184" name="Google Shape;184;p29"/>
          <p:cNvSpPr txBox="1"/>
          <p:nvPr/>
        </p:nvSpPr>
        <p:spPr>
          <a:xfrm>
            <a:off x="13067955" y="6131280"/>
            <a:ext cx="5856419" cy="81465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6A6969"/>
              </a:buClr>
              <a:buSzPts val="2000"/>
              <a:buFont typeface="Playfair Display"/>
              <a:buNone/>
            </a:pPr>
            <a:r>
              <a:rPr b="1" i="1" lang="en-US" sz="2000" u="none" cap="none" strike="noStrike">
                <a:solidFill>
                  <a:srgbClr val="6A6969"/>
                </a:solidFill>
                <a:latin typeface="Playfair Display"/>
                <a:ea typeface="Playfair Display"/>
                <a:cs typeface="Playfair Display"/>
                <a:sym typeface="Playfair Display"/>
              </a:rPr>
              <a:t>Lorem ipsum dolor sit amet, consectetur adipiscing elit, sed do eiusmod tempor.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pic>
        <p:nvPicPr>
          <p:cNvPr descr="Image" id="189" name="Google Shape;189;p30"/>
          <p:cNvPicPr preferRelativeResize="0"/>
          <p:nvPr>
            <p:ph idx="2" type="pic"/>
          </p:nvPr>
        </p:nvPicPr>
        <p:blipFill rotWithShape="1">
          <a:blip r:embed="rId3">
            <a:alphaModFix/>
          </a:blip>
          <a:srcRect b="0" l="0" r="0" t="0"/>
          <a:stretch/>
        </p:blipFill>
        <p:spPr>
          <a:xfrm>
            <a:off x="0" y="7756921"/>
            <a:ext cx="24383898" cy="5959177"/>
          </a:xfrm>
          <a:prstGeom prst="rect">
            <a:avLst/>
          </a:prstGeom>
          <a:noFill/>
          <a:ln>
            <a:noFill/>
          </a:ln>
        </p:spPr>
      </p:pic>
      <p:sp>
        <p:nvSpPr>
          <p:cNvPr id="190" name="Google Shape;190;p30"/>
          <p:cNvSpPr/>
          <p:nvPr/>
        </p:nvSpPr>
        <p:spPr>
          <a:xfrm>
            <a:off x="9678118" y="3397145"/>
            <a:ext cx="5027764" cy="128871"/>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1" name="Google Shape;191;p30"/>
          <p:cNvSpPr txBox="1"/>
          <p:nvPr/>
        </p:nvSpPr>
        <p:spPr>
          <a:xfrm>
            <a:off x="8925089" y="1902160"/>
            <a:ext cx="6533822"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313232"/>
              </a:buClr>
              <a:buSzPts val="6600"/>
              <a:buFont typeface="Source Sans Pro"/>
              <a:buNone/>
            </a:pPr>
            <a:r>
              <a:rPr b="1" i="0" lang="en-US" sz="6600" u="none" cap="none" strike="noStrike">
                <a:solidFill>
                  <a:srgbClr val="313232"/>
                </a:solidFill>
                <a:latin typeface="Source Sans Pro"/>
                <a:ea typeface="Source Sans Pro"/>
                <a:cs typeface="Source Sans Pro"/>
                <a:sym typeface="Source Sans Pro"/>
              </a:rPr>
              <a:t>About Our School</a:t>
            </a:r>
            <a:endParaRPr/>
          </a:p>
        </p:txBody>
      </p:sp>
      <p:sp>
        <p:nvSpPr>
          <p:cNvPr id="192" name="Google Shape;192;p30"/>
          <p:cNvSpPr txBox="1"/>
          <p:nvPr/>
        </p:nvSpPr>
        <p:spPr>
          <a:xfrm>
            <a:off x="8789264" y="3906624"/>
            <a:ext cx="6805472" cy="814657"/>
          </a:xfrm>
          <a:prstGeom prst="rect">
            <a:avLst/>
          </a:prstGeom>
          <a:noFill/>
          <a:ln>
            <a:noFill/>
          </a:ln>
        </p:spPr>
        <p:txBody>
          <a:bodyPr anchorCtr="0" anchor="ctr" bIns="30125" lIns="30125" spcFirstLastPara="1" rIns="30125" wrap="square" tIns="30125">
            <a:noAutofit/>
          </a:bodyPr>
          <a:lstStyle/>
          <a:p>
            <a:pPr indent="0" lvl="0" marL="0" marR="0" rtl="0" algn="ctr">
              <a:lnSpc>
                <a:spcPct val="120000"/>
              </a:lnSpc>
              <a:spcBef>
                <a:spcPts val="0"/>
              </a:spcBef>
              <a:spcAft>
                <a:spcPts val="0"/>
              </a:spcAft>
              <a:buClr>
                <a:srgbClr val="6A6969"/>
              </a:buClr>
              <a:buSzPts val="2000"/>
              <a:buFont typeface="Playfair Display"/>
              <a:buNone/>
            </a:pPr>
            <a:r>
              <a:rPr b="1" i="1" lang="en-US" sz="2000" u="none" cap="none" strike="noStrike">
                <a:solidFill>
                  <a:srgbClr val="6A6969"/>
                </a:solidFill>
                <a:latin typeface="Playfair Display"/>
                <a:ea typeface="Playfair Display"/>
                <a:cs typeface="Playfair Display"/>
                <a:sym typeface="Playfair Display"/>
              </a:rPr>
              <a:t>Lorem ipsum dolor sit amet, consectetur adipiscing elit, sed do eiusmod tempor.</a:t>
            </a:r>
            <a:endParaRPr/>
          </a:p>
        </p:txBody>
      </p:sp>
      <p:sp>
        <p:nvSpPr>
          <p:cNvPr id="193" name="Google Shape;193;p30"/>
          <p:cNvSpPr txBox="1"/>
          <p:nvPr/>
        </p:nvSpPr>
        <p:spPr>
          <a:xfrm>
            <a:off x="6282031" y="5101890"/>
            <a:ext cx="11819938" cy="1251598"/>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194" name="Google Shape;194;p30"/>
          <p:cNvSpPr/>
          <p:nvPr/>
        </p:nvSpPr>
        <p:spPr>
          <a:xfrm>
            <a:off x="0" y="13309238"/>
            <a:ext cx="24384001" cy="406762"/>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pic>
        <p:nvPicPr>
          <p:cNvPr descr="Image" id="199" name="Google Shape;199;p31"/>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200" name="Google Shape;200;p31"/>
          <p:cNvSpPr/>
          <p:nvPr/>
        </p:nvSpPr>
        <p:spPr>
          <a:xfrm>
            <a:off x="0" y="0"/>
            <a:ext cx="24384001" cy="13716000"/>
          </a:xfrm>
          <a:prstGeom prst="rect">
            <a:avLst/>
          </a:prstGeom>
          <a:solidFill>
            <a:srgbClr val="D09E00">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1" name="Google Shape;201;p31"/>
          <p:cNvSpPr/>
          <p:nvPr/>
        </p:nvSpPr>
        <p:spPr>
          <a:xfrm>
            <a:off x="9930140" y="6761188"/>
            <a:ext cx="4523719" cy="128871"/>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2" name="Google Shape;202;p31"/>
          <p:cNvSpPr txBox="1"/>
          <p:nvPr/>
        </p:nvSpPr>
        <p:spPr>
          <a:xfrm>
            <a:off x="8659037" y="4215755"/>
            <a:ext cx="7065927" cy="21684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We are the best of the best</a:t>
            </a:r>
            <a:endParaRPr/>
          </a:p>
        </p:txBody>
      </p:sp>
      <p:sp>
        <p:nvSpPr>
          <p:cNvPr id="203" name="Google Shape;203;p31"/>
          <p:cNvSpPr txBox="1"/>
          <p:nvPr/>
        </p:nvSpPr>
        <p:spPr>
          <a:xfrm>
            <a:off x="9074369" y="7267016"/>
            <a:ext cx="6235262" cy="814656"/>
          </a:xfrm>
          <a:prstGeom prst="rect">
            <a:avLst/>
          </a:prstGeom>
          <a:noFill/>
          <a:ln>
            <a:noFill/>
          </a:ln>
        </p:spPr>
        <p:txBody>
          <a:bodyPr anchorCtr="0" anchor="ctr" bIns="30125" lIns="30125" spcFirstLastPara="1" rIns="30125" wrap="square" tIns="30125">
            <a:noAutofit/>
          </a:bodyPr>
          <a:lstStyle/>
          <a:p>
            <a:pPr indent="0" lvl="0" marL="0" marR="0" rtl="0" algn="ctr">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204" name="Google Shape;204;p31"/>
          <p:cNvSpPr txBox="1"/>
          <p:nvPr/>
        </p:nvSpPr>
        <p:spPr>
          <a:xfrm>
            <a:off x="6659930" y="8458630"/>
            <a:ext cx="11064140" cy="104161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