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3" roundtripDataSignature="AMtx7mgxs3QwMeR1xIxIK4st4gcPwKsf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476672"/>
            <a:ext cx="8568951" cy="5616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3" name="Google Shape;143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9" y="320336"/>
            <a:ext cx="6552728" cy="5805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49" name="Google Shape;14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476672"/>
            <a:ext cx="6953135" cy="56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332656"/>
            <a:ext cx="751522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1600200"/>
            <a:ext cx="77048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404664"/>
            <a:ext cx="7920880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1600200"/>
            <a:ext cx="806489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9" name="Google Shape;169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332656"/>
            <a:ext cx="7344816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4869160"/>
            <a:ext cx="7286625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6" name="Google Shape;176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2" name="Google Shape;182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8" name="Google Shape;188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740604"/>
            <a:ext cx="7180116" cy="538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260648"/>
            <a:ext cx="8064896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2204864"/>
            <a:ext cx="8064896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332656"/>
            <a:ext cx="7992888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1600200"/>
            <a:ext cx="8136903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09" name="Google Shape;10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548680"/>
            <a:ext cx="7920880" cy="55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5" name="Google Shape;115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260648"/>
            <a:ext cx="7248525" cy="117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332656"/>
            <a:ext cx="7704856" cy="83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568" y="1556792"/>
            <a:ext cx="792088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29" name="Google Shape;12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404664"/>
            <a:ext cx="7992888" cy="572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5" name="Google Shape;135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404664"/>
            <a:ext cx="8208912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44" y="1420173"/>
            <a:ext cx="8136904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544" y="2492896"/>
            <a:ext cx="8136904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2020-08-13T15:29:03Z</dcterms:created>
  <dc:creator>Windows User</dc:creator>
</cp:coreProperties>
</file>