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2" r:id="rId3"/>
    <p:sldId id="257" r:id="rId4"/>
    <p:sldId id="281" r:id="rId5"/>
    <p:sldId id="258" r:id="rId6"/>
    <p:sldId id="293" r:id="rId7"/>
    <p:sldId id="260" r:id="rId8"/>
    <p:sldId id="291" r:id="rId9"/>
    <p:sldId id="283" r:id="rId10"/>
    <p:sldId id="262" r:id="rId11"/>
    <p:sldId id="294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C3E"/>
    <a:srgbClr val="F16649"/>
    <a:srgbClr val="75DBFF"/>
    <a:srgbClr val="A3E7FF"/>
    <a:srgbClr val="0088EE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neighbourhood. </a:t>
            </a: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like / dislike about it.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95657"/>
              </p:ext>
            </p:extLst>
          </p:nvPr>
        </p:nvGraphicFramePr>
        <p:xfrm>
          <a:off x="756557" y="1915391"/>
          <a:ext cx="7630886" cy="26566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046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31763" y="3011128"/>
            <a:ext cx="3224601" cy="461665"/>
            <a:chOff x="931763" y="3312467"/>
            <a:chExt cx="3224601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31763" y="3538831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987635" y="3011128"/>
            <a:ext cx="3224601" cy="461665"/>
            <a:chOff x="931763" y="3312467"/>
            <a:chExt cx="322460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987635" y="3538831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neighbourhood.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73573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0207" y="1953490"/>
            <a:ext cx="674678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Where do you live?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I live in the suburbs of Da Nang City. 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like about it?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weather is fine. The people are friendly</a:t>
            </a:r>
          </a:p>
          <a:p>
            <a:pPr>
              <a:lnSpc>
                <a:spcPct val="150000"/>
              </a:lnSpc>
            </a:pPr>
            <a:r>
              <a:rPr lang="en-US" sz="2600"/>
              <a:t>     and the food is good.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dislike about it?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streets are busy and crowded.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471736" y="56748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" y="2907793"/>
            <a:ext cx="8825875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342802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106415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756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blog. Look at the words in the box, then find them in the text and underline them. What do they mean?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331067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 again and fill the table with the information.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73647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Make notes about your neighbourhood. Think about what you like / dislike about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407746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349126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neighbourhood.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" y="6162859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5619" y="6151124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129" y="74839"/>
            <a:ext cx="795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blog. Look at the words in the box, then find them in the text and underline them. What do they mean?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23555" y="2286000"/>
            <a:ext cx="6608618" cy="125730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22318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suburbs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38155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dislike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3992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outdoor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48AF895-7731-4292-A7CB-1AA02A5FBB60}"/>
              </a:ext>
            </a:extLst>
          </p:cNvPr>
          <p:cNvSpPr/>
          <p:nvPr/>
        </p:nvSpPr>
        <p:spPr>
          <a:xfrm>
            <a:off x="856735" y="77616"/>
            <a:ext cx="7536380" cy="6761912"/>
          </a:xfrm>
          <a:prstGeom prst="roundRect">
            <a:avLst>
              <a:gd name="adj" fmla="val 4704"/>
            </a:avLst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81680F7-0FAE-486B-A8CB-897A62D0DB12}"/>
              </a:ext>
            </a:extLst>
          </p:cNvPr>
          <p:cNvSpPr/>
          <p:nvPr/>
        </p:nvSpPr>
        <p:spPr>
          <a:xfrm>
            <a:off x="804504" y="1034209"/>
            <a:ext cx="7536380" cy="5755978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3810" y="36052"/>
            <a:ext cx="7536380" cy="1420350"/>
          </a:xfrm>
          <a:prstGeom prst="roundRect">
            <a:avLst>
              <a:gd name="adj" fmla="val 47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240" y="252540"/>
            <a:ext cx="7589520" cy="82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3" y="391696"/>
            <a:ext cx="532968" cy="546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61" y="442341"/>
            <a:ext cx="485775" cy="485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56" y="442341"/>
            <a:ext cx="506125" cy="4373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3045" y="449657"/>
            <a:ext cx="452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http://www.myblog.com.vn/Khang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10" y="976246"/>
            <a:ext cx="7536380" cy="660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8858" y="959289"/>
            <a:ext cx="3439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bg1"/>
                </a:solidFill>
              </a:rPr>
              <a:t>KHANG’S BLOG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2682131" y="1972508"/>
            <a:ext cx="1317040" cy="98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1080101" y="1950185"/>
            <a:ext cx="1524206" cy="94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64755" y="2728964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Friday, December 23rd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0905" y="3178399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MY NEIGHBOURHOOD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547" y="3608652"/>
            <a:ext cx="71020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I live in the suburbs of Da Nang City. There are many things I like about my </a:t>
            </a:r>
            <a:r>
              <a:rPr lang="en-US" sz="2000" dirty="0" err="1"/>
              <a:t>neighbourhood</a:t>
            </a:r>
            <a:r>
              <a:rPr lang="en-US" sz="20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1280" y="6350960"/>
            <a:ext cx="30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Posted by </a:t>
            </a:r>
            <a:r>
              <a:rPr lang="en-US" i="1" dirty="0" err="1"/>
              <a:t>Khang</a:t>
            </a:r>
            <a:r>
              <a:rPr lang="en-US" i="1" dirty="0"/>
              <a:t> at 4:55 PM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B2131-4DCF-423E-9B2A-7335D6A03762}"/>
              </a:ext>
            </a:extLst>
          </p:cNvPr>
          <p:cNvCxnSpPr/>
          <p:nvPr/>
        </p:nvCxnSpPr>
        <p:spPr>
          <a:xfrm>
            <a:off x="2382982" y="3930670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C67336-9829-4399-88D2-E94B148251DD}"/>
              </a:ext>
            </a:extLst>
          </p:cNvPr>
          <p:cNvCxnSpPr/>
          <p:nvPr/>
        </p:nvCxnSpPr>
        <p:spPr>
          <a:xfrm>
            <a:off x="4567567" y="5916488"/>
            <a:ext cx="731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3EC07E-667F-46C9-8B8A-8530BA069A67}"/>
              </a:ext>
            </a:extLst>
          </p:cNvPr>
          <p:cNvCxnSpPr/>
          <p:nvPr/>
        </p:nvCxnSpPr>
        <p:spPr>
          <a:xfrm>
            <a:off x="2619618" y="4623397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 and fill the table with the information.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84779"/>
              </p:ext>
            </p:extLst>
          </p:nvPr>
        </p:nvGraphicFramePr>
        <p:xfrm>
          <a:off x="507177" y="1619831"/>
          <a:ext cx="8082643" cy="41159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947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07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384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beautiful parks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384" y="301690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22221" y="339321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384" y="354460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22221" y="3920916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384" y="4072312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22221" y="4448619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8256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178093" y="286551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38256" y="328476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178093" y="366106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68803B9-9C7D-4407-9CFB-90C4BB613D25}"/>
              </a:ext>
            </a:extLst>
          </p:cNvPr>
          <p:cNvSpPr txBox="1"/>
          <p:nvPr/>
        </p:nvSpPr>
        <p:spPr>
          <a:xfrm>
            <a:off x="946196" y="2975411"/>
            <a:ext cx="20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sandy beaches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DC53F4-2F21-4061-BD81-E7881860190B}"/>
              </a:ext>
            </a:extLst>
          </p:cNvPr>
          <p:cNvSpPr txBox="1"/>
          <p:nvPr/>
        </p:nvSpPr>
        <p:spPr>
          <a:xfrm>
            <a:off x="912671" y="3527924"/>
            <a:ext cx="18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fine weather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FE58D-FE45-472C-B741-DA875C573D2D}"/>
              </a:ext>
            </a:extLst>
          </p:cNvPr>
          <p:cNvSpPr txBox="1"/>
          <p:nvPr/>
        </p:nvSpPr>
        <p:spPr>
          <a:xfrm>
            <a:off x="912671" y="4061830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shops, restaurant, markets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C52844-44F3-4B90-B4AC-7A485100F09D}"/>
              </a:ext>
            </a:extLst>
          </p:cNvPr>
          <p:cNvSpPr txBox="1"/>
          <p:nvPr/>
        </p:nvSpPr>
        <p:spPr>
          <a:xfrm>
            <a:off x="682384" y="460814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8705C5-94B0-4CE1-B62C-C2B42E89763A}"/>
              </a:ext>
            </a:extLst>
          </p:cNvPr>
          <p:cNvCxnSpPr/>
          <p:nvPr/>
        </p:nvCxnSpPr>
        <p:spPr>
          <a:xfrm>
            <a:off x="1122221" y="498445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5FB6DA7-5801-4029-BDF8-C9EF4F9A22F7}"/>
              </a:ext>
            </a:extLst>
          </p:cNvPr>
          <p:cNvSpPr txBox="1"/>
          <p:nvPr/>
        </p:nvSpPr>
        <p:spPr>
          <a:xfrm>
            <a:off x="682384" y="514397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B2330A-64C4-42B6-B36E-4EA33015C0D5}"/>
              </a:ext>
            </a:extLst>
          </p:cNvPr>
          <p:cNvCxnSpPr/>
          <p:nvPr/>
        </p:nvCxnSpPr>
        <p:spPr>
          <a:xfrm>
            <a:off x="1122221" y="552028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1DB194B-36E3-405E-835C-EAABC33F79FF}"/>
              </a:ext>
            </a:extLst>
          </p:cNvPr>
          <p:cNvSpPr txBox="1"/>
          <p:nvPr/>
        </p:nvSpPr>
        <p:spPr>
          <a:xfrm>
            <a:off x="976233" y="4592575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friendly people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506BF9-2FDB-43E2-878D-A86813203E06}"/>
              </a:ext>
            </a:extLst>
          </p:cNvPr>
          <p:cNvSpPr txBox="1"/>
          <p:nvPr/>
        </p:nvSpPr>
        <p:spPr>
          <a:xfrm>
            <a:off x="976232" y="5136686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good food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AD2AB-88C2-419C-8381-DBC6B858A751}"/>
              </a:ext>
            </a:extLst>
          </p:cNvPr>
          <p:cNvSpPr txBox="1"/>
          <p:nvPr/>
        </p:nvSpPr>
        <p:spPr>
          <a:xfrm>
            <a:off x="5007310" y="2489203"/>
            <a:ext cx="35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modern buildings and offices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9F2C4B-0F73-4B84-B59E-93B071D66E41}"/>
              </a:ext>
            </a:extLst>
          </p:cNvPr>
          <p:cNvSpPr txBox="1"/>
          <p:nvPr/>
        </p:nvSpPr>
        <p:spPr>
          <a:xfrm>
            <a:off x="5007310" y="3267855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busy and crowed streets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1303517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217763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khang’s neighbourhood?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317465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is his neighbourhood great for outdoor activities?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416301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are the people in his neighbourhood like?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515138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are the streets in his neighbourhood?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85835" y="30158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13542" y="40826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08432" y="50902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6" y="61570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41149" y="288124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41149" y="3936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41151" y="49310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41149" y="60321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302645" y="2652042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the suburbs of Da Nang City.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1290388" y="3709357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Because it has beautiful parks, sandy beaches and fine weather.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1281005" y="4726972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They are very friendly.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1270116" y="5778660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They are busy and crowed.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466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98</cp:revision>
  <dcterms:created xsi:type="dcterms:W3CDTF">2020-12-09T02:04:09Z</dcterms:created>
  <dcterms:modified xsi:type="dcterms:W3CDTF">2023-07-07T10:04:06Z</dcterms:modified>
</cp:coreProperties>
</file>