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9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4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1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0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0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3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7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1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microsoft.com/office/2007/relationships/hdphoto" Target="../media/hdphoto2.wdp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17.png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3.xml"/><Relationship Id="rId18" Type="http://schemas.openxmlformats.org/officeDocument/2006/relationships/image" Target="../media/image6.png"/><Relationship Id="rId26" Type="http://schemas.openxmlformats.org/officeDocument/2006/relationships/image" Target="../media/image8.png"/><Relationship Id="rId39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21" Type="http://schemas.openxmlformats.org/officeDocument/2006/relationships/slide" Target="slide5.xml"/><Relationship Id="rId34" Type="http://schemas.openxmlformats.org/officeDocument/2006/relationships/image" Target="../media/image10.png"/><Relationship Id="rId42" Type="http://schemas.openxmlformats.org/officeDocument/2006/relationships/image" Target="../media/image12.png"/><Relationship Id="rId7" Type="http://schemas.openxmlformats.org/officeDocument/2006/relationships/image" Target="../media/image20.png"/><Relationship Id="rId12" Type="http://schemas.microsoft.com/office/2007/relationships/hdphoto" Target="../media/hdphoto4.wdp"/><Relationship Id="rId17" Type="http://schemas.openxmlformats.org/officeDocument/2006/relationships/slide" Target="slide4.xml"/><Relationship Id="rId25" Type="http://schemas.openxmlformats.org/officeDocument/2006/relationships/slide" Target="slide6.xml"/><Relationship Id="rId33" Type="http://schemas.openxmlformats.org/officeDocument/2006/relationships/slide" Target="slide8.xml"/><Relationship Id="rId38" Type="http://schemas.openxmlformats.org/officeDocument/2006/relationships/image" Target="../media/image11.png"/><Relationship Id="rId46" Type="http://schemas.openxmlformats.org/officeDocument/2006/relationships/image" Target="../media/image16.png"/><Relationship Id="rId2" Type="http://schemas.openxmlformats.org/officeDocument/2006/relationships/audio" Target="../media/media2.mp3"/><Relationship Id="rId16" Type="http://schemas.microsoft.com/office/2007/relationships/hdphoto" Target="../media/hdphoto5.wdp"/><Relationship Id="rId20" Type="http://schemas.microsoft.com/office/2007/relationships/hdphoto" Target="../media/hdphoto6.wdp"/><Relationship Id="rId29" Type="http://schemas.openxmlformats.org/officeDocument/2006/relationships/slide" Target="slide7.xml"/><Relationship Id="rId41" Type="http://schemas.openxmlformats.org/officeDocument/2006/relationships/slide" Target="slide10.xml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24" Type="http://schemas.microsoft.com/office/2007/relationships/hdphoto" Target="../media/hdphoto7.wdp"/><Relationship Id="rId32" Type="http://schemas.microsoft.com/office/2007/relationships/hdphoto" Target="../media/hdphoto9.wdp"/><Relationship Id="rId37" Type="http://schemas.openxmlformats.org/officeDocument/2006/relationships/slide" Target="slide9.xml"/><Relationship Id="rId40" Type="http://schemas.microsoft.com/office/2007/relationships/hdphoto" Target="../media/hdphoto11.wdp"/><Relationship Id="rId45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23" Type="http://schemas.openxmlformats.org/officeDocument/2006/relationships/image" Target="../media/image25.png"/><Relationship Id="rId28" Type="http://schemas.microsoft.com/office/2007/relationships/hdphoto" Target="../media/hdphoto8.wdp"/><Relationship Id="rId36" Type="http://schemas.microsoft.com/office/2007/relationships/hdphoto" Target="../media/hdphoto10.wdp"/><Relationship Id="rId10" Type="http://schemas.openxmlformats.org/officeDocument/2006/relationships/image" Target="../media/image4.png"/><Relationship Id="rId19" Type="http://schemas.openxmlformats.org/officeDocument/2006/relationships/image" Target="../media/image24.png"/><Relationship Id="rId31" Type="http://schemas.openxmlformats.org/officeDocument/2006/relationships/image" Target="../media/image27.png"/><Relationship Id="rId44" Type="http://schemas.openxmlformats.org/officeDocument/2006/relationships/slide" Target="slide11.xml"/><Relationship Id="rId4" Type="http://schemas.openxmlformats.org/officeDocument/2006/relationships/image" Target="../media/image1.png"/><Relationship Id="rId9" Type="http://schemas.openxmlformats.org/officeDocument/2006/relationships/slide" Target="slide12.xml"/><Relationship Id="rId14" Type="http://schemas.openxmlformats.org/officeDocument/2006/relationships/image" Target="../media/image5.png"/><Relationship Id="rId22" Type="http://schemas.openxmlformats.org/officeDocument/2006/relationships/image" Target="../media/image7.png"/><Relationship Id="rId27" Type="http://schemas.openxmlformats.org/officeDocument/2006/relationships/image" Target="../media/image26.png"/><Relationship Id="rId30" Type="http://schemas.openxmlformats.org/officeDocument/2006/relationships/image" Target="../media/image9.png"/><Relationship Id="rId35" Type="http://schemas.openxmlformats.org/officeDocument/2006/relationships/image" Target="../media/image28.png"/><Relationship Id="rId4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17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17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17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44" y="2600395"/>
            <a:ext cx="2233466" cy="141061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6" y="2115738"/>
            <a:ext cx="652329" cy="8839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2" y="3740721"/>
            <a:ext cx="701101" cy="7620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950">
            <a:off x="7382110" y="2374017"/>
            <a:ext cx="1792379" cy="18045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08" y="4243779"/>
            <a:ext cx="1371516" cy="121436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0846">
            <a:off x="7937050" y="5001415"/>
            <a:ext cx="1016616" cy="82111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48" y="5372819"/>
            <a:ext cx="1542422" cy="13168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0112">
            <a:off x="4571625" y="5037792"/>
            <a:ext cx="1194920" cy="127417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429">
            <a:off x="2774720" y="5587955"/>
            <a:ext cx="1371719" cy="123759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02">
            <a:off x="1409217" y="4172342"/>
            <a:ext cx="2060627" cy="165215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8" y="5458142"/>
            <a:ext cx="1091279" cy="1091279"/>
          </a:xfrm>
          <a:prstGeom prst="rect">
            <a:avLst/>
          </a:prstGeom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188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867743" y="373823"/>
            <a:ext cx="33746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 KHỎI</a:t>
            </a:r>
            <a:br>
              <a:rPr lang="en-US" sz="4000" b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LƯỚI NHỆN</a:t>
            </a:r>
            <a:endParaRPr lang="en-US" sz="4000" b="1" dirty="0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13" y="433901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514959" y="269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4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" y="77274"/>
            <a:ext cx="8051629" cy="363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0800" y="1851811"/>
            <a:ext cx="3059674" cy="685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8029" y="1539253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</a:rPr>
              <a:t>Thầy cô điền câu hỏi ở đây</a:t>
            </a:r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1668" y="5058405"/>
            <a:ext cx="508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</a:rPr>
              <a:t>Thầy cô điền đáp án ở đây</a:t>
            </a: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04" y="5010122"/>
            <a:ext cx="1005160" cy="179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" y="77274"/>
            <a:ext cx="8051629" cy="363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0800" y="1851811"/>
            <a:ext cx="3059674" cy="685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8029" y="1539253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</a:rPr>
              <a:t>Thầy cô điền câu hỏi ở đây</a:t>
            </a:r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1668" y="5058405"/>
            <a:ext cx="508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</a:rPr>
              <a:t>Thầy cô điền đáp án ở đây</a:t>
            </a: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181">
            <a:off x="8173595" y="5918712"/>
            <a:ext cx="796924" cy="7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" y="77274"/>
            <a:ext cx="8051629" cy="363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0800" y="1851811"/>
            <a:ext cx="3059674" cy="685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8029" y="1539253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</a:rPr>
              <a:t>Thầy cô điền câu hỏi ở đây</a:t>
            </a:r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1668" y="5058405"/>
            <a:ext cx="508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</a:rPr>
              <a:t>Thầy cô điền đáp án ở đây</a:t>
            </a: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01">
            <a:off x="8131059" y="5539936"/>
            <a:ext cx="778965" cy="11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" y="77274"/>
            <a:ext cx="8051629" cy="363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0800" y="1851811"/>
            <a:ext cx="3059674" cy="685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8029" y="1539253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</a:rPr>
              <a:t>Thầy cô điền câu hỏi ở đây</a:t>
            </a:r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1668" y="5058405"/>
            <a:ext cx="508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</a:rPr>
              <a:t>Thầy cô điền đáp án ở đây</a:t>
            </a: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3016" y1="26667" x2="23810" y2="28406"/>
                        <a14:foregroundMark x1="26667" y1="22899" x2="58095" y2="2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38" y="5704736"/>
            <a:ext cx="920235" cy="10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2" name="Picture 21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" y="-743689"/>
            <a:ext cx="7907627" cy="61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5"/>
          <p:cNvSpPr txBox="1"/>
          <p:nvPr/>
        </p:nvSpPr>
        <p:spPr>
          <a:xfrm>
            <a:off x="875760" y="1567186"/>
            <a:ext cx="7804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côn trùng không may </a:t>
            </a:r>
            <a:endParaRPr lang="en-US" sz="3200" b="1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</a:t>
            </a:r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 vào lưới nhện</a:t>
            </a:r>
          </a:p>
          <a:p>
            <a:pPr algn="ctr"/>
            <a:endParaRPr lang="en-US" sz="3200" b="1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giúp các bạn ấy </a:t>
            </a:r>
            <a:endParaRPr lang="en-US" sz="3200" b="1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 </a:t>
            </a:r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 lưới nhện bằng cách </a:t>
            </a:r>
            <a:endParaRPr lang="en-US" sz="3200" b="1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</a:t>
            </a:r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thật nhanh và đúng các câu hỏi.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60" y="590608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02" y="2505991"/>
            <a:ext cx="2536068" cy="16017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01">
            <a:off x="808076" y="1430086"/>
            <a:ext cx="585632" cy="836976"/>
          </a:xfrm>
          <a:prstGeom prst="rect">
            <a:avLst/>
          </a:prstGeom>
        </p:spPr>
      </p:pic>
      <p:sp>
        <p:nvSpPr>
          <p:cNvPr id="48" name="Rounded Rectangle 47">
            <a:hlinkClick r:id="rId9" action="ppaction://hlinksldjump"/>
          </p:cNvPr>
          <p:cNvSpPr/>
          <p:nvPr/>
        </p:nvSpPr>
        <p:spPr>
          <a:xfrm>
            <a:off x="338277" y="2447160"/>
            <a:ext cx="1345274" cy="526874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9900"/>
                </a:solidFill>
              </a:rPr>
              <a:t>Ong Vàng</a:t>
            </a:r>
            <a:endParaRPr lang="en-US">
              <a:solidFill>
                <a:srgbClr val="009900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1" y="1406575"/>
            <a:ext cx="652329" cy="88399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3016" y1="26667" x2="23810" y2="28406"/>
                        <a14:foregroundMark x1="26667" y1="22899" x2="58095" y2="2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37" y="175093"/>
            <a:ext cx="700576" cy="765746"/>
          </a:xfrm>
          <a:prstGeom prst="rect">
            <a:avLst/>
          </a:prstGeom>
        </p:spPr>
      </p:pic>
      <p:sp>
        <p:nvSpPr>
          <p:cNvPr id="51" name="Rounded Rectangle 50">
            <a:hlinkClick r:id="rId13" action="ppaction://hlinksldjump"/>
          </p:cNvPr>
          <p:cNvSpPr/>
          <p:nvPr/>
        </p:nvSpPr>
        <p:spPr>
          <a:xfrm>
            <a:off x="2085992" y="1042021"/>
            <a:ext cx="1307676" cy="49300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9900"/>
                </a:solidFill>
              </a:rPr>
              <a:t>Đom Đóm</a:t>
            </a:r>
            <a:endParaRPr lang="en-US">
              <a:solidFill>
                <a:srgbClr val="009900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37" y="175093"/>
            <a:ext cx="701101" cy="7620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8012" y1="20100" x2="28213" y2="32338"/>
                        <a14:foregroundMark x1="51104" y1="13532" x2="53815" y2="33035"/>
                        <a14:foregroundMark x1="47189" y1="17811" x2="50904" y2="28756"/>
                        <a14:foregroundMark x1="25904" y1="47662" x2="20281" y2="55124"/>
                        <a14:foregroundMark x1="68072" y1="44080" x2="73996" y2="46567"/>
                        <a14:foregroundMark x1="21586" y1="65672" x2="18976" y2="74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417">
            <a:off x="4516113" y="98314"/>
            <a:ext cx="1437566" cy="1450557"/>
          </a:xfrm>
          <a:prstGeom prst="rect">
            <a:avLst/>
          </a:prstGeom>
        </p:spPr>
      </p:pic>
      <p:sp>
        <p:nvSpPr>
          <p:cNvPr id="54" name="Rounded Rectangle 53">
            <a:hlinkClick r:id="rId17" action="ppaction://hlinksldjump"/>
          </p:cNvPr>
          <p:cNvSpPr/>
          <p:nvPr/>
        </p:nvSpPr>
        <p:spPr>
          <a:xfrm>
            <a:off x="4764632" y="1760810"/>
            <a:ext cx="1307676" cy="49300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9900"/>
                </a:solidFill>
              </a:rPr>
              <a:t>Bọ </a:t>
            </a:r>
          </a:p>
          <a:p>
            <a:pPr algn="ctr"/>
            <a:r>
              <a:rPr lang="en-US">
                <a:solidFill>
                  <a:srgbClr val="009900"/>
                </a:solidFill>
              </a:rPr>
              <a:t>C</a:t>
            </a:r>
            <a:r>
              <a:rPr lang="en-US" smtClean="0">
                <a:solidFill>
                  <a:srgbClr val="009900"/>
                </a:solidFill>
              </a:rPr>
              <a:t>ánh Cứng</a:t>
            </a:r>
            <a:endParaRPr lang="en-US">
              <a:solidFill>
                <a:srgbClr val="009900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88" y="-76439"/>
            <a:ext cx="1792379" cy="180457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8077" y1="7280" x2="38462" y2="44489"/>
                        <a14:foregroundMark x1="42692" y1="39939" x2="31154" y2="31041"/>
                        <a14:foregroundMark x1="37308" y1="30839" x2="43308" y2="36906"/>
                        <a14:foregroundMark x1="34077" y1="37108" x2="35385" y2="46714"/>
                        <a14:foregroundMark x1="43692" y1="36400" x2="43077" y2="41153"/>
                        <a14:foregroundMark x1="23462" y1="31547" x2="23462" y2="48534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5483">
            <a:off x="6997800" y="710057"/>
            <a:ext cx="1451037" cy="1103904"/>
          </a:xfrm>
          <a:prstGeom prst="rect">
            <a:avLst/>
          </a:prstGeom>
        </p:spPr>
      </p:pic>
      <p:sp>
        <p:nvSpPr>
          <p:cNvPr id="57" name="Rounded Rectangle 56">
            <a:hlinkClick r:id="rId21" action="ppaction://hlinksldjump"/>
          </p:cNvPr>
          <p:cNvSpPr/>
          <p:nvPr/>
        </p:nvSpPr>
        <p:spPr>
          <a:xfrm>
            <a:off x="7204807" y="2115106"/>
            <a:ext cx="1514192" cy="49300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9900"/>
                </a:solidFill>
              </a:rPr>
              <a:t>Chuồn Chuồn</a:t>
            </a:r>
            <a:endParaRPr lang="en-US">
              <a:solidFill>
                <a:srgbClr val="009900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8" y="487094"/>
            <a:ext cx="1755800" cy="15546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4888" y1="42490" x2="18051" y2="46838"/>
                        <a14:foregroundMark x1="18530" y1="39921" x2="39457" y2="39921"/>
                        <a14:foregroundMark x1="88658" y1="9486" x2="71406" y2="59486"/>
                        <a14:foregroundMark x1="86102" y1="24901" x2="83067" y2="37352"/>
                        <a14:foregroundMark x1="77476" y1="12253" x2="74601" y2="1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23" y="2909554"/>
            <a:ext cx="1268559" cy="1025385"/>
          </a:xfrm>
          <a:prstGeom prst="rect">
            <a:avLst/>
          </a:prstGeom>
        </p:spPr>
      </p:pic>
      <p:sp>
        <p:nvSpPr>
          <p:cNvPr id="60" name="Rounded Rectangle 59">
            <a:hlinkClick r:id="rId25" action="ppaction://hlinksldjump"/>
          </p:cNvPr>
          <p:cNvSpPr/>
          <p:nvPr/>
        </p:nvSpPr>
        <p:spPr>
          <a:xfrm>
            <a:off x="7478364" y="4034636"/>
            <a:ext cx="1176915" cy="49300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9900"/>
                </a:solidFill>
              </a:rPr>
              <a:t>Bướm</a:t>
            </a:r>
            <a:endParaRPr lang="en-US">
              <a:solidFill>
                <a:srgbClr val="009900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51" y="2917360"/>
            <a:ext cx="1268078" cy="102421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backgroundMark x1="64264" y1="49404" x2="64164" y2="50066"/>
                        <a14:backgroundMark x1="20721" y1="74437" x2="20020" y2="75364"/>
                        <a14:backgroundMark x1="3604" y1="99470" x2="5005" y2="99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397">
            <a:off x="7195818" y="4921973"/>
            <a:ext cx="1315866" cy="994473"/>
          </a:xfrm>
          <a:prstGeom prst="rect">
            <a:avLst/>
          </a:prstGeom>
        </p:spPr>
      </p:pic>
      <p:sp>
        <p:nvSpPr>
          <p:cNvPr id="63" name="Rounded Rectangle 62">
            <a:hlinkClick r:id="rId29" action="ppaction://hlinksldjump"/>
          </p:cNvPr>
          <p:cNvSpPr/>
          <p:nvPr/>
        </p:nvSpPr>
        <p:spPr>
          <a:xfrm>
            <a:off x="7238371" y="6106967"/>
            <a:ext cx="1176915" cy="49300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9900"/>
                </a:solidFill>
              </a:rPr>
              <a:t>Bọ Ngựa</a:t>
            </a:r>
            <a:endParaRPr lang="en-US">
              <a:solidFill>
                <a:srgbClr val="009900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43" y="4761884"/>
            <a:ext cx="1542422" cy="131685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backgroundMark x1="85551" y1="49950" x2="85551" y2="49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7101">
            <a:off x="5387351" y="4932976"/>
            <a:ext cx="724612" cy="1037678"/>
          </a:xfrm>
          <a:prstGeom prst="rect">
            <a:avLst/>
          </a:prstGeom>
        </p:spPr>
      </p:pic>
      <p:sp>
        <p:nvSpPr>
          <p:cNvPr id="66" name="Rounded Rectangle 65">
            <a:hlinkClick r:id="rId33" action="ppaction://hlinksldjump"/>
          </p:cNvPr>
          <p:cNvSpPr/>
          <p:nvPr/>
        </p:nvSpPr>
        <p:spPr>
          <a:xfrm>
            <a:off x="5314051" y="6104394"/>
            <a:ext cx="1176915" cy="49300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9900"/>
                </a:solidFill>
              </a:rPr>
              <a:t>Dế Mèn</a:t>
            </a:r>
            <a:endParaRPr lang="en-US">
              <a:solidFill>
                <a:srgbClr val="009900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84" y="4814728"/>
            <a:ext cx="1194920" cy="127417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96137" l="586" r="97656">
                        <a14:foregroundMark x1="21777" y1="34216" x2="20996" y2="42274"/>
                        <a14:foregroundMark x1="36035" y1="33002" x2="40137" y2="4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8093">
            <a:off x="3537597" y="5021590"/>
            <a:ext cx="1161451" cy="974521"/>
          </a:xfrm>
          <a:prstGeom prst="rect">
            <a:avLst/>
          </a:prstGeom>
        </p:spPr>
      </p:pic>
      <p:sp>
        <p:nvSpPr>
          <p:cNvPr id="69" name="Rounded Rectangle 68">
            <a:hlinkClick r:id="rId37" action="ppaction://hlinksldjump"/>
          </p:cNvPr>
          <p:cNvSpPr/>
          <p:nvPr/>
        </p:nvSpPr>
        <p:spPr>
          <a:xfrm>
            <a:off x="3488429" y="6122719"/>
            <a:ext cx="1176915" cy="49300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9900"/>
                </a:solidFill>
              </a:rPr>
              <a:t>Cào Cào</a:t>
            </a:r>
            <a:endParaRPr lang="en-US">
              <a:solidFill>
                <a:srgbClr val="009900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91" y="4892107"/>
            <a:ext cx="1371719" cy="123759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50" y="4624556"/>
            <a:ext cx="1005160" cy="1797307"/>
          </a:xfrm>
          <a:prstGeom prst="rect">
            <a:avLst/>
          </a:prstGeom>
        </p:spPr>
      </p:pic>
      <p:sp>
        <p:nvSpPr>
          <p:cNvPr id="72" name="Rounded Rectangle 71">
            <a:hlinkClick r:id="rId41" action="ppaction://hlinksldjump"/>
          </p:cNvPr>
          <p:cNvSpPr/>
          <p:nvPr/>
        </p:nvSpPr>
        <p:spPr>
          <a:xfrm>
            <a:off x="1494163" y="6028194"/>
            <a:ext cx="1176915" cy="49300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9900"/>
                </a:solidFill>
              </a:rPr>
              <a:t>Bọ Que</a:t>
            </a:r>
            <a:endParaRPr lang="en-US">
              <a:solidFill>
                <a:srgbClr val="009900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64" y="4289394"/>
            <a:ext cx="2060627" cy="165215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181">
            <a:off x="654839" y="3677700"/>
            <a:ext cx="796924" cy="794952"/>
          </a:xfrm>
          <a:prstGeom prst="rect">
            <a:avLst/>
          </a:prstGeom>
        </p:spPr>
      </p:pic>
      <p:sp>
        <p:nvSpPr>
          <p:cNvPr id="75" name="Rounded Rectangle 74">
            <a:hlinkClick r:id="rId44" action="ppaction://hlinksldjump"/>
          </p:cNvPr>
          <p:cNvSpPr/>
          <p:nvPr/>
        </p:nvSpPr>
        <p:spPr>
          <a:xfrm>
            <a:off x="279400" y="4660565"/>
            <a:ext cx="1464765" cy="49300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9900"/>
                </a:solidFill>
              </a:rPr>
              <a:t>Cánh Cam</a:t>
            </a:r>
            <a:endParaRPr lang="en-US">
              <a:solidFill>
                <a:srgbClr val="0099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0" y="3528448"/>
            <a:ext cx="1091279" cy="1091279"/>
          </a:xfrm>
          <a:prstGeom prst="rect">
            <a:avLst/>
          </a:prstGeom>
        </p:spPr>
      </p:pic>
      <p:pic>
        <p:nvPicPr>
          <p:cNvPr id="2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342419" y="-32717"/>
            <a:ext cx="609600" cy="609600"/>
          </a:xfrm>
          <a:prstGeom prst="rect">
            <a:avLst/>
          </a:prstGeom>
        </p:spPr>
      </p:pic>
      <p:pic>
        <p:nvPicPr>
          <p:cNvPr id="37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374328" y="925430"/>
            <a:ext cx="609600" cy="609600"/>
          </a:xfrm>
          <a:prstGeom prst="rect">
            <a:avLst/>
          </a:prstGeom>
        </p:spPr>
      </p:pic>
      <p:pic>
        <p:nvPicPr>
          <p:cNvPr id="38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374328" y="1699266"/>
            <a:ext cx="609600" cy="609600"/>
          </a:xfrm>
          <a:prstGeom prst="rect">
            <a:avLst/>
          </a:prstGeom>
        </p:spPr>
      </p:pic>
      <p:pic>
        <p:nvPicPr>
          <p:cNvPr id="39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424585" y="2447160"/>
            <a:ext cx="609600" cy="609600"/>
          </a:xfrm>
          <a:prstGeom prst="rect">
            <a:avLst/>
          </a:prstGeom>
        </p:spPr>
      </p:pic>
      <p:pic>
        <p:nvPicPr>
          <p:cNvPr id="40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435131" y="3422246"/>
            <a:ext cx="609600" cy="609600"/>
          </a:xfrm>
          <a:prstGeom prst="rect">
            <a:avLst/>
          </a:prstGeom>
        </p:spPr>
      </p:pic>
      <p:pic>
        <p:nvPicPr>
          <p:cNvPr id="41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500231" y="4289394"/>
            <a:ext cx="609600" cy="609600"/>
          </a:xfrm>
          <a:prstGeom prst="rect">
            <a:avLst/>
          </a:prstGeom>
        </p:spPr>
      </p:pic>
      <p:pic>
        <p:nvPicPr>
          <p:cNvPr id="42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562195" y="5131130"/>
            <a:ext cx="609600" cy="609600"/>
          </a:xfrm>
          <a:prstGeom prst="rect">
            <a:avLst/>
          </a:prstGeom>
        </p:spPr>
      </p:pic>
      <p:pic>
        <p:nvPicPr>
          <p:cNvPr id="4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604649" y="5911603"/>
            <a:ext cx="609600" cy="609600"/>
          </a:xfrm>
          <a:prstGeom prst="rect">
            <a:avLst/>
          </a:prstGeom>
        </p:spPr>
      </p:pic>
      <p:pic>
        <p:nvPicPr>
          <p:cNvPr id="44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542240" y="6858000"/>
            <a:ext cx="609600" cy="609600"/>
          </a:xfrm>
          <a:prstGeom prst="rect">
            <a:avLst/>
          </a:prstGeom>
        </p:spPr>
      </p:pic>
      <p:pic>
        <p:nvPicPr>
          <p:cNvPr id="45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0443825" y="7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04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7188 -0.4777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778E-17 L -0.36077 0.01759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04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68993 0.01921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97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04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97361 -0.02153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81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04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1.00694 -0.45463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47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04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504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3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04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504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98646 0.22778 " pathEditMode="relative" rAng="0" ptsTypes="AA">
                                      <p:cBhvr>
                                        <p:cTn id="17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8" grpId="0" animBg="1"/>
      <p:bldP spid="51" grpId="0" animBg="1"/>
      <p:bldP spid="54" grpId="0" animBg="1"/>
      <p:bldP spid="57" grpId="0" animBg="1"/>
      <p:bldP spid="60" grpId="0" animBg="1"/>
      <p:bldP spid="63" grpId="0" animBg="1"/>
      <p:bldP spid="66" grpId="0" animBg="1"/>
      <p:bldP spid="69" grpId="0" animBg="1"/>
      <p:bldP spid="72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" y="77274"/>
            <a:ext cx="8051629" cy="363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0800" y="1851811"/>
            <a:ext cx="3059674" cy="685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8029" y="1539253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</a:rPr>
              <a:t>Thầy cô điền câu hỏi ở đây</a:t>
            </a:r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1668" y="5058405"/>
            <a:ext cx="508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</a:rPr>
              <a:t>Thầy cô điền đáp án ở đây</a:t>
            </a: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8012" y1="20100" x2="28213" y2="32338"/>
                        <a14:foregroundMark x1="51104" y1="13532" x2="53815" y2="33035"/>
                        <a14:foregroundMark x1="47189" y1="17811" x2="50904" y2="28756"/>
                        <a14:foregroundMark x1="25904" y1="47662" x2="20281" y2="55124"/>
                        <a14:foregroundMark x1="68072" y1="44080" x2="73996" y2="46567"/>
                        <a14:foregroundMark x1="21586" y1="65672" x2="18976" y2="74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417">
            <a:off x="8086540" y="5720367"/>
            <a:ext cx="942426" cy="9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" y="77274"/>
            <a:ext cx="8051629" cy="363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0800" y="1851811"/>
            <a:ext cx="3059674" cy="685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8029" y="1539253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</a:rPr>
              <a:t>Thầy cô điền câu hỏi ở đây</a:t>
            </a:r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1668" y="5058405"/>
            <a:ext cx="508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</a:rPr>
              <a:t>Thầy cô điền đáp án ở đây</a:t>
            </a: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077" y1="7280" x2="38462" y2="44489"/>
                        <a14:foregroundMark x1="42692" y1="39939" x2="31154" y2="31041"/>
                        <a14:foregroundMark x1="37308" y1="30839" x2="43308" y2="36906"/>
                        <a14:foregroundMark x1="34077" y1="37108" x2="35385" y2="46714"/>
                        <a14:foregroundMark x1="43692" y1="36400" x2="43077" y2="41153"/>
                        <a14:foregroundMark x1="23462" y1="31547" x2="23462" y2="48534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5483">
            <a:off x="7717584" y="5878582"/>
            <a:ext cx="1197434" cy="9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" y="77274"/>
            <a:ext cx="8051629" cy="363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0800" y="1851811"/>
            <a:ext cx="3059674" cy="685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8029" y="1539253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</a:rPr>
              <a:t>Thầy cô điền câu hỏi ở đây</a:t>
            </a:r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1668" y="5058405"/>
            <a:ext cx="508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</a:rPr>
              <a:t>Thầy cô điền đáp án ở đây</a:t>
            </a: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4888" y1="42490" x2="18051" y2="46838"/>
                        <a14:foregroundMark x1="18530" y1="39921" x2="39457" y2="39921"/>
                        <a14:foregroundMark x1="88658" y1="9486" x2="71406" y2="59486"/>
                        <a14:foregroundMark x1="86102" y1="24901" x2="83067" y2="37352"/>
                        <a14:foregroundMark x1="77476" y1="12253" x2="74601" y2="1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751" y="5661302"/>
            <a:ext cx="1268559" cy="10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" y="77274"/>
            <a:ext cx="8051629" cy="363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0800" y="1851811"/>
            <a:ext cx="3059674" cy="685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8029" y="1539253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</a:rPr>
              <a:t>Thầy cô điền câu hỏi ở đây</a:t>
            </a:r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1668" y="5058405"/>
            <a:ext cx="508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</a:rPr>
              <a:t>Thầy cô điền đáp án ở đây</a:t>
            </a: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64264" y1="49404" x2="64164" y2="50066"/>
                        <a14:backgroundMark x1="20721" y1="74437" x2="20020" y2="75364"/>
                        <a14:backgroundMark x1="3604" y1="99470" x2="5005" y2="99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406">
            <a:off x="7741028" y="5680589"/>
            <a:ext cx="1315866" cy="9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" y="77274"/>
            <a:ext cx="8051629" cy="363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0800" y="1851811"/>
            <a:ext cx="3059674" cy="685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8029" y="1539253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</a:rPr>
              <a:t>Thầy cô điền câu hỏi ở đây</a:t>
            </a:r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1668" y="5058405"/>
            <a:ext cx="508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</a:rPr>
              <a:t>Thầy cô điền đáp án ở đây</a:t>
            </a: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85551" y1="49950" x2="85551" y2="49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294">
            <a:off x="7994165" y="5602685"/>
            <a:ext cx="809594" cy="11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" y="77274"/>
            <a:ext cx="8051629" cy="363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0800" y="1851811"/>
            <a:ext cx="3059674" cy="685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8029" y="1539253"/>
            <a:ext cx="570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</a:rPr>
              <a:t>Thầy cô điền câu hỏi ở đây</a:t>
            </a:r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1668" y="5058405"/>
            <a:ext cx="508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</a:rPr>
              <a:t>Thầy cô điền đáp án ở đây</a:t>
            </a: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137" l="586" r="97656">
                        <a14:foregroundMark x1="21777" y1="34216" x2="20996" y2="42274"/>
                        <a14:foregroundMark x1="36035" y1="33002" x2="40137" y2="4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135">
            <a:off x="7991330" y="5855464"/>
            <a:ext cx="1161451" cy="9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196</Words>
  <PresentationFormat>On-screen Show (4:3)</PresentationFormat>
  <Paragraphs>38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2019-04-23T02:02:06Z</dcterms:created>
  <dcterms:modified xsi:type="dcterms:W3CDTF">2019-05-30T00:50:25Z</dcterms:modified>
</cp:coreProperties>
</file>