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3" r:id="rId7"/>
    <p:sldId id="257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2C50-98C2-4140-B8E2-3467E8787162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F3F5-D496-4923-89EC-F7624122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229600" cy="5986284"/>
          </a:xfrm>
        </p:spPr>
      </p:pic>
    </p:spTree>
    <p:extLst>
      <p:ext uri="{BB962C8B-B14F-4D97-AF65-F5344CB8AC3E}">
        <p14:creationId xmlns:p14="http://schemas.microsoft.com/office/powerpoint/2010/main" val="12411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8229600" cy="2391877"/>
          </a:xfrm>
        </p:spPr>
      </p:pic>
      <p:sp>
        <p:nvSpPr>
          <p:cNvPr id="5" name="Rectangles 2"/>
          <p:cNvSpPr/>
          <p:nvPr/>
        </p:nvSpPr>
        <p:spPr>
          <a:xfrm>
            <a:off x="2426335" y="1192214"/>
            <a:ext cx="1569601" cy="72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6" name="Rectangles 3"/>
          <p:cNvSpPr/>
          <p:nvPr/>
        </p:nvSpPr>
        <p:spPr>
          <a:xfrm>
            <a:off x="3955415" y="1192214"/>
            <a:ext cx="1273175" cy="72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4"/>
          <p:cNvSpPr/>
          <p:nvPr/>
        </p:nvSpPr>
        <p:spPr>
          <a:xfrm>
            <a:off x="2426335" y="1912304"/>
            <a:ext cx="2801620" cy="72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142976" y="2780665"/>
            <a:ext cx="7416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b­ưởi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c­ười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l­ưới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m­ười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bư­ớu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hư­ơu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kh­ướu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r­ượu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426335" y="552134"/>
            <a:ext cx="280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ư­ơu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0036" y="276802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1855" y="2781880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5513" y="279573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1133" y="2781879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3365" y="3332020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ư­ớu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5500" y="3328345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ư­ớu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3662" y="3319274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ư­ớu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1449" y="3333129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ư­ớu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1"/>
      <p:bldP spid="8" grpId="2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8229600" cy="3333348"/>
          </a:xfrm>
        </p:spPr>
      </p:pic>
      <p:sp>
        <p:nvSpPr>
          <p:cNvPr id="5" name="Rectangles 2"/>
          <p:cNvSpPr/>
          <p:nvPr/>
        </p:nvSpPr>
        <p:spPr>
          <a:xfrm>
            <a:off x="2426335" y="687131"/>
            <a:ext cx="1569601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6" name="Rectangles 3"/>
          <p:cNvSpPr/>
          <p:nvPr/>
        </p:nvSpPr>
        <p:spPr>
          <a:xfrm>
            <a:off x="3955415" y="687131"/>
            <a:ext cx="1273175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4"/>
          <p:cNvSpPr/>
          <p:nvPr/>
        </p:nvSpPr>
        <p:spPr>
          <a:xfrm>
            <a:off x="2426335" y="1407221"/>
            <a:ext cx="280162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ng­ươi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142976" y="2275582"/>
            <a:ext cx="7416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b­ưởi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c­ười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l­ưới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m­ười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bư­ớu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hư­ơu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kh­ướu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r­ượu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426335" y="47051"/>
            <a:ext cx="429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ư­ơu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5867400"/>
          </a:xfrm>
        </p:spPr>
      </p:pic>
    </p:spTree>
    <p:extLst>
      <p:ext uri="{BB962C8B-B14F-4D97-AF65-F5344CB8AC3E}">
        <p14:creationId xmlns:p14="http://schemas.microsoft.com/office/powerpoint/2010/main" val="5529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0272"/>
            <a:ext cx="85344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6709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4&quot;&gt;&lt;/object&gt;&lt;object type=&quot;2&quot; unique_id=&quot;10025&quot;&gt;&lt;object type=&quot;3&quot; unique_id=&quot;10026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27&quot;&gt;&lt;property id=&quot;20148&quot; value=&quot;5&quot;/&gt;&lt;property id=&quot;20300&quot; value=&quot;Slide 2&quot;/&gt;&lt;property id=&quot;20307&quot; value=&quot;258&quot;/&gt;&lt;/object&gt;&lt;object type=&quot;3&quot; unique_id=&quot;10028&quot;&gt;&lt;property id=&quot;20148&quot; value=&quot;5&quot;/&gt;&lt;property id=&quot;20300&quot; value=&quot;Slide 3&quot;/&gt;&lt;property id=&quot;20307&quot; value=&quot;260&quot;/&gt;&lt;/object&gt;&lt;object type=&quot;3&quot; unique_id=&quot;10029&quot;&gt;&lt;property id=&quot;20148&quot; value=&quot;5&quot;/&gt;&lt;property id=&quot;20300&quot; value=&quot;Slide 4&quot;/&gt;&lt;property id=&quot;20307&quot; value=&quot;261&quot;/&gt;&lt;/object&gt;&lt;object type=&quot;3&quot; unique_id=&quot;10030&quot;&gt;&lt;property id=&quot;20148&quot; value=&quot;5&quot;/&gt;&lt;property id=&quot;20300&quot; value=&quot;Slide 5&quot;/&gt;&lt;property id=&quot;20307&quot; value=&quot;259&quot;/&gt;&lt;/object&gt;&lt;object type=&quot;3&quot; unique_id=&quot;10031&quot;&gt;&lt;property id=&quot;20148&quot; value=&quot;5&quot;/&gt;&lt;property id=&quot;20300&quot; value=&quot;Slide 6&quot;/&gt;&lt;property id=&quot;20307&quot; value=&quot;263&quot;/&gt;&lt;/object&gt;&lt;object type=&quot;3&quot; unique_id=&quot;10032&quot;&gt;&lt;property id=&quot;20148&quot; value=&quot;5&quot;/&gt;&lt;property id=&quot;20300&quot; value=&quot;Slide 7&quot;/&gt;&lt;property id=&quot;20307&quot; value=&quot;257&quot;/&gt;&lt;/object&gt;&lt;object type=&quot;3&quot; unique_id=&quot;10033&quot;&gt;&lt;property id=&quot;20148&quot; value=&quot;5&quot;/&gt;&lt;property id=&quot;20300&quot; value=&quot;Slide 8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</Words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2020-12-12T14:07:12Z</dcterms:created>
  <dcterms:modified xsi:type="dcterms:W3CDTF">2020-12-12T14:27:37Z</dcterms:modified>
</cp:coreProperties>
</file>