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media/audio2.wav" ContentType="audio/x-wav"/>
  <Override PartName="/ppt/media/audio3.wav" ContentType="audio/x-wav"/>
  <Override PartName="/ppt/media/audio4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1" r:id="rId2"/>
  </p:sldMasterIdLst>
  <p:notesMasterIdLst>
    <p:notesMasterId r:id="rId34"/>
  </p:notesMasterIdLst>
  <p:sldIdLst>
    <p:sldId id="284" r:id="rId3"/>
    <p:sldId id="285" r:id="rId4"/>
    <p:sldId id="257" r:id="rId5"/>
    <p:sldId id="258" r:id="rId6"/>
    <p:sldId id="286" r:id="rId7"/>
    <p:sldId id="260" r:id="rId8"/>
    <p:sldId id="262" r:id="rId9"/>
    <p:sldId id="287" r:id="rId10"/>
    <p:sldId id="263" r:id="rId11"/>
    <p:sldId id="305" r:id="rId12"/>
    <p:sldId id="310" r:id="rId13"/>
    <p:sldId id="289" r:id="rId14"/>
    <p:sldId id="290" r:id="rId15"/>
    <p:sldId id="291" r:id="rId16"/>
    <p:sldId id="311" r:id="rId17"/>
    <p:sldId id="294" r:id="rId18"/>
    <p:sldId id="293" r:id="rId19"/>
    <p:sldId id="295" r:id="rId20"/>
    <p:sldId id="296" r:id="rId21"/>
    <p:sldId id="297" r:id="rId22"/>
    <p:sldId id="298" r:id="rId23"/>
    <p:sldId id="299" r:id="rId24"/>
    <p:sldId id="300" r:id="rId25"/>
    <p:sldId id="264" r:id="rId26"/>
    <p:sldId id="312" r:id="rId27"/>
    <p:sldId id="313" r:id="rId28"/>
    <p:sldId id="314" r:id="rId29"/>
    <p:sldId id="315" r:id="rId30"/>
    <p:sldId id="316" r:id="rId31"/>
    <p:sldId id="308" r:id="rId32"/>
    <p:sldId id="309" r:id="rId33"/>
  </p:sldIdLst>
  <p:sldSz cx="9144000" cy="5143500" type="screen16x9"/>
  <p:notesSz cx="6858000" cy="9144000"/>
  <p:embeddedFontLst>
    <p:embeddedFont>
      <p:font typeface="Calibri Light" pitchFamily="34" charset="0"/>
      <p:regular r:id="rId35"/>
      <p:italic r:id="rId36"/>
    </p:embeddedFont>
    <p:embeddedFont>
      <p:font typeface="Goudy Stout" pitchFamily="18" charset="0"/>
      <p:regular r:id="rId37"/>
    </p:embeddedFont>
    <p:embeddedFont>
      <p:font typeface="Oswald" charset="0"/>
      <p:regular r:id="rId38"/>
      <p:bold r:id="rId39"/>
    </p:embeddedFont>
    <p:embeddedFont>
      <p:font typeface="Tahoma" pitchFamily="34" charset="0"/>
      <p:regular r:id="rId40"/>
      <p:bold r:id="rId41"/>
    </p:embeddedFont>
    <p:embeddedFont>
      <p:font typeface="Source Sans Pro" charset="0"/>
      <p:regular r:id="rId42"/>
      <p:bold r:id="rId43"/>
      <p:italic r:id="rId44"/>
      <p:boldItalic r:id="rId45"/>
    </p:embeddedFont>
    <p:embeddedFont>
      <p:font typeface="宋体" pitchFamily="2" charset="-122"/>
      <p:regular r:id="rId46"/>
    </p:embeddedFont>
    <p:embeddedFont>
      <p:font typeface="Calibri" pitchFamily="3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2B27"/>
    <a:srgbClr val="D2838C"/>
    <a:srgbClr val="E52928"/>
    <a:srgbClr val="44DBF8"/>
    <a:srgbClr val="32D8C0"/>
    <a:srgbClr val="BDF32E"/>
    <a:srgbClr val="AC489E"/>
    <a:srgbClr val="BCD71D"/>
    <a:srgbClr val="B9BC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064341A-4EE2-4885-B17D-4086B769AF5B}">
  <a:tblStyle styleId="{9064341A-4EE2-4885-B17D-4086B769AF5B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 snapToGrid="0">
      <p:cViewPr>
        <p:scale>
          <a:sx n="102" d="100"/>
          <a:sy n="102" d="100"/>
        </p:scale>
        <p:origin x="-456" y="-5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7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0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200513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244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3981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7311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9595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6519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0513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11705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32256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23813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75864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870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0120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16913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92607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4924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5225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5088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6651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7677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7874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4636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2372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519975" y="2161800"/>
            <a:ext cx="6104099" cy="8198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000" i="1"/>
            </a:lvl1pPr>
            <a:lvl2pPr lvl="1" algn="ctr" rtl="0">
              <a:spcBef>
                <a:spcPts val="0"/>
              </a:spcBef>
              <a:buSzPct val="100000"/>
              <a:defRPr sz="3000" i="1"/>
            </a:lvl2pPr>
            <a:lvl3pPr lvl="2" algn="ctr" rtl="0">
              <a:spcBef>
                <a:spcPts val="0"/>
              </a:spcBef>
              <a:buSzPct val="100000"/>
              <a:defRPr sz="3000" i="1"/>
            </a:lvl3pPr>
            <a:lvl4pPr lvl="3" algn="ctr" rtl="0">
              <a:spcBef>
                <a:spcPts val="0"/>
              </a:spcBef>
              <a:buSzPct val="100000"/>
              <a:defRPr sz="3000" i="1"/>
            </a:lvl4pPr>
            <a:lvl5pPr lvl="4" algn="ctr" rtl="0">
              <a:spcBef>
                <a:spcPts val="0"/>
              </a:spcBef>
              <a:buSzPct val="100000"/>
              <a:defRPr sz="3000" i="1"/>
            </a:lvl5pPr>
            <a:lvl6pPr lvl="5" algn="ctr" rtl="0">
              <a:spcBef>
                <a:spcPts val="0"/>
              </a:spcBef>
              <a:buSzPct val="100000"/>
              <a:defRPr sz="3000" i="1"/>
            </a:lvl6pPr>
            <a:lvl7pPr lvl="6" algn="ctr" rtl="0">
              <a:spcBef>
                <a:spcPts val="0"/>
              </a:spcBef>
              <a:buSzPct val="100000"/>
              <a:defRPr sz="3000" i="1"/>
            </a:lvl7pPr>
            <a:lvl8pPr lvl="7" algn="ctr" rtl="0">
              <a:spcBef>
                <a:spcPts val="0"/>
              </a:spcBef>
              <a:buSzPct val="100000"/>
              <a:defRPr sz="3000" i="1"/>
            </a:lvl8pPr>
            <a:lvl9pPr lvl="8" algn="ctr">
              <a:spcBef>
                <a:spcPts val="0"/>
              </a:spcBef>
              <a:buSzPct val="100000"/>
              <a:defRPr sz="3000" i="1"/>
            </a:lvl9pPr>
          </a:lstStyle>
          <a:p>
            <a:endParaRPr/>
          </a:p>
        </p:txBody>
      </p:sp>
      <p:sp>
        <p:nvSpPr>
          <p:cNvPr id="117" name="Shape 117"/>
          <p:cNvSpPr txBox="1"/>
          <p:nvPr/>
        </p:nvSpPr>
        <p:spPr>
          <a:xfrm>
            <a:off x="3593400" y="552768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>
                <a:solidFill>
                  <a:srgbClr val="00CEF6"/>
                </a:solidFill>
              </a:rPr>
              <a:t>“</a:t>
            </a:r>
          </a:p>
        </p:txBody>
      </p:sp>
      <p:sp>
        <p:nvSpPr>
          <p:cNvPr id="118" name="Shape 118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19" name="Shape 119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20" name="Shape 120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23" name="Shape 123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24" name="Shape 124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5" name="Shape 125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6" name="Shape 126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127" name="Shape 127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128" name="Shape 128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3" name="Shape 153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BB2FF3-17BF-4EF7-BBDC-069DA1051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7612B2-815C-4564-B911-FB607D5A48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8C11910-3612-4851-B73A-1C4A069B5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8490AE1-4717-4B88-8FEC-1554FD7CC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D868-57BE-4EC7-90C2-EC4E36B7F3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35F29D5-47BE-4757-B292-6F5943F6C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B2DB28B-09F8-4681-8BBB-9F135EDBD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32B4-C74E-4726-80AC-DCC8902F20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05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C8B2F9-B81C-4AEB-B0A8-EEE3AA51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0100886-7E15-4B8D-98A8-EE75338D7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00D2B2F-D59B-466B-9D08-9988D5EB7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E0650AB-698A-41AD-AB77-188DF2E038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835D6C4-219B-4F64-B394-FF50A3E33A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E2B972C-3B20-4EE0-8F34-ED5A5BC5F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D868-57BE-4EC7-90C2-EC4E36B7F3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BD5DF05-C65E-4767-A448-CDB9019E3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D01CEDF-E5FA-44BF-A49C-4E17684E3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32B4-C74E-4726-80AC-DCC8902F20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458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C11933-69E6-404E-8585-EED919E52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A64EC5A-2596-45A3-A37A-93CEBBA9A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D868-57BE-4EC7-90C2-EC4E36B7F3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189F03F-0F13-45CF-91C3-CBB775522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C64DDBF-DEE9-4F59-8268-A551795A4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32B4-C74E-4726-80AC-DCC8902F20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893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8C59AA5-B407-460D-9793-808089F92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D868-57BE-4EC7-90C2-EC4E36B7F3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3B39EAF-0C28-461E-8B89-B49F753E0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3C0A4A7-C93C-45D8-A536-FE6595444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32B4-C74E-4726-80AC-DCC8902F20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137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292C56-3F47-4F35-ABAE-9EF1292C5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9D59C-E19E-4A90-B5DE-D31BB8697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EB2558E-DF5C-4E56-B649-18006DB64F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F8D0561-1FE5-4A6F-8F3D-EE4D45A9E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D868-57BE-4EC7-90C2-EC4E36B7F3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D6EC7E6-5000-4516-A229-94350625E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2F65948-B317-4748-A446-D5E560BEF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32B4-C74E-4726-80AC-DCC8902F20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471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051A4A-B236-449B-8D14-2090482B4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ABF374C-01B5-462A-B7A0-431A09669C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61CEC18-645F-47F6-870F-A36576F27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19828A6-F7B4-45C9-973E-EDB54D15E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D868-57BE-4EC7-90C2-EC4E36B7F3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CFAB8E2-AFA3-4285-9C0D-3916A90D6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416902B-1DC0-4057-9057-B54481F88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32B4-C74E-4726-80AC-DCC8902F20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115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1764CF-8AEE-480A-A879-AFFBFBF77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6D6724D-C2FC-4097-8BFE-89394B077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7385DB7-C6FC-40C0-B08C-D2667C35F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D868-57BE-4EC7-90C2-EC4E36B7F3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CD9B6D-0B44-4459-A797-465743E38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AB94182-C214-4CD8-AF0E-38B97ECB9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32B4-C74E-4726-80AC-DCC8902F20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808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466726B-D1E6-4879-BEB2-B9F2E6D6F6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ABBE51A-EB82-4DCC-8CD1-0FB0BB956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EB6BA27-E1BE-45C2-9F60-5006D6CA9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D868-57BE-4EC7-90C2-EC4E36B7F3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3DF4B30-DCF2-46B9-8C5E-9DA485DFE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39FA375-1EDC-48B2-9536-2B036FBB0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32B4-C74E-4726-80AC-DCC8902F20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65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61" name="Shape 161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62" name="Shape 162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65" name="Shape 165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66" name="Shape 166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67" name="Shape 167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68" name="Shape 168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169" name="Shape 169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170" name="Shape 170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95" name="Shape 195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1131500" y="1552950"/>
            <a:ext cx="3339899" cy="2665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2"/>
          </p:nvPr>
        </p:nvSpPr>
        <p:spPr>
          <a:xfrm>
            <a:off x="4672562" y="1552950"/>
            <a:ext cx="3339899" cy="2665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04" name="Shape 204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05" name="Shape 205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08" name="Shape 208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09" name="Shape 209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10" name="Shape 210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11" name="Shape 211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212" name="Shape 212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213" name="Shape 213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38" name="Shape 238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705900" y="1626600"/>
            <a:ext cx="2471699" cy="3299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body" idx="2"/>
          </p:nvPr>
        </p:nvSpPr>
        <p:spPr>
          <a:xfrm>
            <a:off x="3304125" y="1626600"/>
            <a:ext cx="2471699" cy="3299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body" idx="3"/>
          </p:nvPr>
        </p:nvSpPr>
        <p:spPr>
          <a:xfrm>
            <a:off x="5902350" y="1626600"/>
            <a:ext cx="2471699" cy="3299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48" name="Shape 248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49" name="Shape 249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52" name="Shape 252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53" name="Shape 253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54" name="Shape 254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55" name="Shape 255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256" name="Shape 256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257" name="Shape 257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82" name="Shape 282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70" name="Shape 370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71" name="Shape 371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2" name="Shape 372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3" name="Shape 373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74" name="Shape 374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75" name="Shape 375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6" name="Shape 37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7" name="Shape 377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378" name="Shape 378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379" name="Shape 379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04" name="Shape 404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7" name="Shape 407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9D22-64F7-4397-8081-5E2C9066C0AF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009-D06A-4216-AD70-58842FCFF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55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F9AAE-1C3E-4F07-93D1-ECD8BE0C21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9AD1514-4AFA-42C9-A25D-77E94C0223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57C69B-BAA2-4A93-99D0-C778BC660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D868-57BE-4EC7-90C2-EC4E36B7F3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DECFB8A-D558-48FE-80DB-1581C23D9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52D9B6-83BE-4848-99D6-E6BDAC4A5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32B4-C74E-4726-80AC-DCC8902F20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85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127115-EBC4-49F7-951C-F6C705B47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AAFBF32-CC7C-4DBA-9AEF-C4D0D8017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15B247-17D6-49E7-9629-B3386F1AE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D868-57BE-4EC7-90C2-EC4E36B7F3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4E8BB2A-AEAB-41EE-AE8F-2B36A3E7D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C45404-A2C4-4E84-AC7E-82DE0C5D1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32B4-C74E-4726-80AC-DCC8902F20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18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05A4CB-C8A8-4629-8921-9E4A7D9A8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B276FBD-B6D0-4ED3-AD15-6D4DAE0E8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802A8F3-CF22-4941-BAAB-389D35F3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D868-57BE-4EC7-90C2-EC4E36B7F3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3EC2E28-817C-4D0F-8065-64AE51794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4AFC3D3-89C3-4D4C-B26D-C63D78966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32B4-C74E-4726-80AC-DCC8902F20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0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381000" y="7"/>
            <a:ext cx="8382000" cy="5162348"/>
            <a:chOff x="381000" y="-18750"/>
            <a:chExt cx="8382000" cy="5180999"/>
          </a:xfrm>
        </p:grpSpPr>
        <p:cxnSp>
          <p:nvCxnSpPr>
            <p:cNvPr id="7" name="Shape 7"/>
            <p:cNvCxnSpPr/>
            <p:nvPr/>
          </p:nvCxnSpPr>
          <p:spPr>
            <a:xfrm>
              <a:off x="76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8" name="Shape 8"/>
            <p:cNvCxnSpPr/>
            <p:nvPr/>
          </p:nvCxnSpPr>
          <p:spPr>
            <a:xfrm>
              <a:off x="152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9" name="Shape 9"/>
            <p:cNvCxnSpPr/>
            <p:nvPr/>
          </p:nvCxnSpPr>
          <p:spPr>
            <a:xfrm>
              <a:off x="228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0" name="Shape 10"/>
            <p:cNvCxnSpPr/>
            <p:nvPr/>
          </p:nvCxnSpPr>
          <p:spPr>
            <a:xfrm>
              <a:off x="304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x="381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x="457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x="533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x="609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x="685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762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838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" name="Shape 18"/>
            <p:cNvCxnSpPr/>
            <p:nvPr/>
          </p:nvCxnSpPr>
          <p:spPr>
            <a:xfrm>
              <a:off x="38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19" name="Shape 19"/>
            <p:cNvCxnSpPr/>
            <p:nvPr/>
          </p:nvCxnSpPr>
          <p:spPr>
            <a:xfrm>
              <a:off x="114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0" name="Shape 20"/>
            <p:cNvCxnSpPr/>
            <p:nvPr/>
          </p:nvCxnSpPr>
          <p:spPr>
            <a:xfrm>
              <a:off x="190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1" name="Shape 21"/>
            <p:cNvCxnSpPr/>
            <p:nvPr/>
          </p:nvCxnSpPr>
          <p:spPr>
            <a:xfrm>
              <a:off x="266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2" name="Shape 22"/>
            <p:cNvCxnSpPr/>
            <p:nvPr/>
          </p:nvCxnSpPr>
          <p:spPr>
            <a:xfrm>
              <a:off x="342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3" name="Shape 23"/>
            <p:cNvCxnSpPr/>
            <p:nvPr/>
          </p:nvCxnSpPr>
          <p:spPr>
            <a:xfrm>
              <a:off x="419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4" name="Shape 24"/>
            <p:cNvCxnSpPr/>
            <p:nvPr/>
          </p:nvCxnSpPr>
          <p:spPr>
            <a:xfrm>
              <a:off x="495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5" name="Shape 25"/>
            <p:cNvCxnSpPr/>
            <p:nvPr/>
          </p:nvCxnSpPr>
          <p:spPr>
            <a:xfrm>
              <a:off x="571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6" name="Shape 26"/>
            <p:cNvCxnSpPr/>
            <p:nvPr/>
          </p:nvCxnSpPr>
          <p:spPr>
            <a:xfrm>
              <a:off x="647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7" name="Shape 27"/>
            <p:cNvCxnSpPr/>
            <p:nvPr/>
          </p:nvCxnSpPr>
          <p:spPr>
            <a:xfrm>
              <a:off x="723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8" name="Shape 28"/>
            <p:cNvCxnSpPr/>
            <p:nvPr/>
          </p:nvCxnSpPr>
          <p:spPr>
            <a:xfrm>
              <a:off x="800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9" name="Shape 29"/>
            <p:cNvCxnSpPr/>
            <p:nvPr/>
          </p:nvCxnSpPr>
          <p:spPr>
            <a:xfrm>
              <a:off x="876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</p:grp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20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6" r:id="rId5"/>
    <p:sldLayoutId id="214748366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12B7310-60EC-49FF-857F-CA04C52A7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6054628-1B6D-48FE-A0F0-5FD52A805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2B0D25-7C6F-41B1-8DD2-D0FE38FF5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63FD868-57BE-4EC7-90C2-EC4E36B7F39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/>
              <a:t>8/22/2021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FA1E064-E7FC-47B9-8A38-B13765D998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5BFE198-35A9-4DAE-8EF3-6BE0D351D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E7D32B4-C74E-4726-80AC-DCC8902F20E5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68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Layout" Target="../slideLayouts/slideLayout7.xml"/><Relationship Id="rId7" Type="http://schemas.openxmlformats.org/officeDocument/2006/relationships/slide" Target="slide3.xml"/><Relationship Id="rId12" Type="http://schemas.openxmlformats.org/officeDocument/2006/relationships/image" Target="../media/image3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4.xml"/><Relationship Id="rId11" Type="http://schemas.openxmlformats.org/officeDocument/2006/relationships/image" Target="../media/image33.gif"/><Relationship Id="rId5" Type="http://schemas.openxmlformats.org/officeDocument/2006/relationships/image" Target="../media/image30.png"/><Relationship Id="rId10" Type="http://schemas.openxmlformats.org/officeDocument/2006/relationships/image" Target="../media/image32.gif"/><Relationship Id="rId4" Type="http://schemas.openxmlformats.org/officeDocument/2006/relationships/image" Target="../media/image29.jpeg"/><Relationship Id="rId9" Type="http://schemas.openxmlformats.org/officeDocument/2006/relationships/image" Target="../media/image31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audio" Target="../media/audio2.wav"/><Relationship Id="rId7" Type="http://schemas.openxmlformats.org/officeDocument/2006/relationships/image" Target="../media/image3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audio" Target="../media/audio2.wav"/><Relationship Id="rId7" Type="http://schemas.openxmlformats.org/officeDocument/2006/relationships/slide" Target="slide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audio" Target="../media/audio2.wav"/><Relationship Id="rId7" Type="http://schemas.openxmlformats.org/officeDocument/2006/relationships/image" Target="../media/image3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702" y="948185"/>
            <a:ext cx="939769" cy="934925"/>
          </a:xfrm>
          <a:prstGeom prst="rect">
            <a:avLst/>
          </a:prstGeom>
        </p:spPr>
      </p:pic>
      <p:pic>
        <p:nvPicPr>
          <p:cNvPr id="5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19" y="987281"/>
            <a:ext cx="4741435" cy="24966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96" y="1403643"/>
            <a:ext cx="7266857" cy="3511258"/>
          </a:xfrm>
          <a:prstGeom prst="rect">
            <a:avLst/>
          </a:prstGeom>
        </p:spPr>
      </p:pic>
      <p:pic>
        <p:nvPicPr>
          <p:cNvPr id="7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439" y="2825708"/>
            <a:ext cx="1659197" cy="1949267"/>
          </a:xfrm>
          <a:prstGeom prst="rect">
            <a:avLst/>
          </a:prstGeom>
        </p:spPr>
      </p:pic>
      <p:sp>
        <p:nvSpPr>
          <p:cNvPr id="8" name="同侧圆角矩形 7"/>
          <p:cNvSpPr/>
          <p:nvPr/>
        </p:nvSpPr>
        <p:spPr>
          <a:xfrm>
            <a:off x="4563835" y="3493374"/>
            <a:ext cx="3056635" cy="1281793"/>
          </a:xfrm>
          <a:prstGeom prst="round2SameRect">
            <a:avLst>
              <a:gd name="adj1" fmla="val 27691"/>
              <a:gd name="adj2" fmla="val 0"/>
            </a:avLst>
          </a:prstGeom>
          <a:solidFill>
            <a:srgbClr val="135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9" name="文本框 8"/>
          <p:cNvSpPr txBox="1"/>
          <p:nvPr/>
        </p:nvSpPr>
        <p:spPr>
          <a:xfrm>
            <a:off x="4649124" y="3925052"/>
            <a:ext cx="2886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GV: </a:t>
            </a:r>
            <a:endParaRPr lang="zh-CN" altLang="en-US" sz="18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文本框 14"/>
          <p:cNvSpPr txBox="1"/>
          <p:nvPr/>
        </p:nvSpPr>
        <p:spPr>
          <a:xfrm>
            <a:off x="5311780" y="3593448"/>
            <a:ext cx="15603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b="1">
                <a:solidFill>
                  <a:schemeClr val="bg1"/>
                </a:solidFill>
              </a:rPr>
              <a:t>SỐ HỌC 6</a:t>
            </a:r>
            <a:endParaRPr lang="zh-CN" altLang="en-US" sz="1350" b="1" dirty="0">
              <a:solidFill>
                <a:schemeClr val="bg1"/>
              </a:solidFill>
            </a:endParaRPr>
          </a:p>
        </p:txBody>
      </p:sp>
      <p:sp>
        <p:nvSpPr>
          <p:cNvPr id="11" name="文本框 15"/>
          <p:cNvSpPr txBox="1"/>
          <p:nvPr/>
        </p:nvSpPr>
        <p:spPr>
          <a:xfrm>
            <a:off x="4592521" y="4325905"/>
            <a:ext cx="30566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err="1">
                <a:solidFill>
                  <a:schemeClr val="bg1"/>
                </a:solidFill>
              </a:rPr>
              <a:t>Dạy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tại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lớp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smtClean="0">
                <a:solidFill>
                  <a:schemeClr val="bg1"/>
                </a:solidFill>
              </a:rPr>
              <a:t>6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6233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89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48" y="927471"/>
            <a:ext cx="4809524" cy="1314286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763907"/>
              </p:ext>
            </p:extLst>
          </p:nvPr>
        </p:nvGraphicFramePr>
        <p:xfrm>
          <a:off x="5694218" y="526572"/>
          <a:ext cx="3034148" cy="3567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8450">
                  <a:extLst>
                    <a:ext uri="{9D8B030D-6E8A-4147-A177-3AD203B41FA5}">
                      <a16:colId xmlns:a16="http://schemas.microsoft.com/office/drawing/2014/main" xmlns="" val="1537414412"/>
                    </a:ext>
                  </a:extLst>
                </a:gridCol>
                <a:gridCol w="1164316">
                  <a:extLst>
                    <a:ext uri="{9D8B030D-6E8A-4147-A177-3AD203B41FA5}">
                      <a16:colId xmlns:a16="http://schemas.microsoft.com/office/drawing/2014/main" xmlns="" val="2547018214"/>
                    </a:ext>
                  </a:extLst>
                </a:gridCol>
                <a:gridCol w="1011382">
                  <a:extLst>
                    <a:ext uri="{9D8B030D-6E8A-4147-A177-3AD203B41FA5}">
                      <a16:colId xmlns:a16="http://schemas.microsoft.com/office/drawing/2014/main" xmlns="" val="3601000409"/>
                    </a:ext>
                  </a:extLst>
                </a:gridCol>
              </a:tblGrid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3855215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5382702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8381202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72931580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64986784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3; 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38053241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97725532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4; 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93466502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3; 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27056003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5; 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73946955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3386868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784155" y="4094015"/>
            <a:ext cx="123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71276" y="2241757"/>
            <a:ext cx="2454156" cy="1852258"/>
            <a:chOff x="0" y="0"/>
            <a:chExt cx="2524125" cy="1181100"/>
          </a:xfrm>
        </p:grpSpPr>
        <p:sp>
          <p:nvSpPr>
            <p:cNvPr id="17" name="Up Arrow 16"/>
            <p:cNvSpPr/>
            <p:nvPr/>
          </p:nvSpPr>
          <p:spPr>
            <a:xfrm>
              <a:off x="0" y="0"/>
              <a:ext cx="2524125" cy="1181100"/>
            </a:xfrm>
            <a:prstGeom prst="upArrow">
              <a:avLst/>
            </a:prstGeom>
            <a:solidFill>
              <a:srgbClr val="FFFF66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657225" y="304800"/>
              <a:ext cx="1209675" cy="771525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nguyên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tố</a:t>
              </a:r>
              <a:r>
                <a:rPr lang="en-US" sz="18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11, 7, 5, 3, 2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99062" y="2241757"/>
            <a:ext cx="2660073" cy="1852257"/>
            <a:chOff x="0" y="0"/>
            <a:chExt cx="2400300" cy="1171575"/>
          </a:xfrm>
        </p:grpSpPr>
        <p:sp>
          <p:nvSpPr>
            <p:cNvPr id="20" name="Up Arrow 19"/>
            <p:cNvSpPr/>
            <p:nvPr/>
          </p:nvSpPr>
          <p:spPr>
            <a:xfrm>
              <a:off x="0" y="0"/>
              <a:ext cx="2400300" cy="1171575"/>
            </a:xfrm>
            <a:prstGeom prst="upArrow">
              <a:avLst/>
            </a:prstGeom>
            <a:solidFill>
              <a:srgbClr val="FF66FF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665709" y="350031"/>
              <a:ext cx="1029741" cy="697719"/>
            </a:xfrm>
            <a:prstGeom prst="rect">
              <a:avLst/>
            </a:prstGeom>
            <a:solidFill>
              <a:srgbClr val="FF66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Hợp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10, 9, 8, 6, 4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Luyê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58612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915" y="1066198"/>
            <a:ext cx="6237121" cy="1964526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533815"/>
              </p:ext>
            </p:extLst>
          </p:nvPr>
        </p:nvGraphicFramePr>
        <p:xfrm>
          <a:off x="992982" y="3513436"/>
          <a:ext cx="7012565" cy="630936"/>
        </p:xfrm>
        <a:graphic>
          <a:graphicData uri="http://schemas.openxmlformats.org/drawingml/2006/table">
            <a:tbl>
              <a:tblPr>
                <a:tableStyleId>{9064341A-4EE2-4885-B17D-4086B769AF5B}</a:tableStyleId>
              </a:tblPr>
              <a:tblGrid>
                <a:gridCol w="7012565">
                  <a:extLst>
                    <a:ext uri="{9D8B030D-6E8A-4147-A177-3AD203B41FA5}">
                      <a16:colId xmlns:a16="http://schemas.microsoft.com/office/drawing/2014/main" xmlns="" val="35689998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800" b="1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 ý</a:t>
                      </a:r>
                      <a:r>
                        <a:rPr lang="nl-NL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Để khẳng định một số là hợp số, ta thường sử dụng các dấu hiệu chia hết để tìm ra một ước khác 1 và chính </a:t>
                      </a:r>
                      <a:r>
                        <a:rPr lang="nl-NL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nó.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xmlns="" val="3986614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3281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7" y="-22382"/>
            <a:ext cx="8751892" cy="787933"/>
            <a:chOff x="-23527" y="-22382"/>
            <a:chExt cx="8751892" cy="78793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396219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36" y="907247"/>
            <a:ext cx="8742857" cy="127619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49481" y="2763981"/>
            <a:ext cx="7263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1930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Do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1930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1930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23.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2373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7" y="-22382"/>
            <a:ext cx="8751892" cy="769441"/>
            <a:chOff x="-23527" y="-22382"/>
            <a:chExt cx="8751892" cy="76944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323482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172" y="672032"/>
            <a:ext cx="9060873" cy="14857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1118" y="2110680"/>
            <a:ext cx="5392882" cy="2308886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72734" y="2407023"/>
            <a:ext cx="3564085" cy="1573305"/>
          </a:xfrm>
          <a:prstGeom prst="cloud">
            <a:avLst/>
          </a:prstGeom>
          <a:solidFill>
            <a:srgbClr val="E32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590" algn="ctr">
              <a:lnSpc>
                <a:spcPct val="115000"/>
              </a:lnSpc>
            </a:pP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800" b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b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7-19-13-11-23-29-31-41-17-2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27124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550" y="1349862"/>
            <a:ext cx="6371429" cy="259047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11CF4B7-F768-45F7-BA30-73F48A6DFB4F}"/>
              </a:ext>
            </a:extLst>
          </p:cNvPr>
          <p:cNvSpPr/>
          <p:nvPr/>
        </p:nvSpPr>
        <p:spPr>
          <a:xfrm>
            <a:off x="1990164" y="0"/>
            <a:ext cx="500230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 smtClean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41" y="510989"/>
            <a:ext cx="4259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8709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11CF4B7-F768-45F7-BA30-73F48A6DFB4F}"/>
              </a:ext>
            </a:extLst>
          </p:cNvPr>
          <p:cNvSpPr/>
          <p:nvPr/>
        </p:nvSpPr>
        <p:spPr>
          <a:xfrm>
            <a:off x="1990164" y="0"/>
            <a:ext cx="500230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 smtClean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41" y="510989"/>
            <a:ext cx="4259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55" y="997527"/>
            <a:ext cx="8416636" cy="353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01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4692" y="885686"/>
            <a:ext cx="40836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Phương pháp phân tích theo sơ đồ cây: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70264" y="2903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346" y="1627260"/>
            <a:ext cx="4073237" cy="17333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01787" y="3793413"/>
            <a:ext cx="2124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24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2</a:t>
            </a:r>
            <a:r>
              <a:rPr lang="en-US" sz="1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.3</a:t>
            </a:r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55" y="1627260"/>
            <a:ext cx="3813462" cy="1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725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25" y="1131530"/>
            <a:ext cx="8593280" cy="7619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06680" y="2337963"/>
            <a:ext cx="6192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Việt phân tích chưa đúng vì 4 không phải là thừa số nguyên tố.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Viết lại: 60 = 3 × 2</a:t>
            </a:r>
            <a:r>
              <a:rPr lang="nl-NL" sz="18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nl-NL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× 5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1881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97ADBE7-4A6B-4D30-AF4F-299C264BB807}"/>
              </a:ext>
            </a:extLst>
          </p:cNvPr>
          <p:cNvSpPr/>
          <p:nvPr/>
        </p:nvSpPr>
        <p:spPr>
          <a:xfrm>
            <a:off x="3918699" y="2154185"/>
            <a:ext cx="2277074" cy="813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đúng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nhỉ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1D96164-8A79-484C-9D6D-B1F9E9004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08" y="1459665"/>
            <a:ext cx="1434987" cy="1281239"/>
          </a:xfrm>
          <a:prstGeom prst="rect">
            <a:avLst/>
          </a:prstGeom>
          <a:noFill/>
        </p:spPr>
      </p:pic>
      <p:sp>
        <p:nvSpPr>
          <p:cNvPr id="14" name="Cloud 13"/>
          <p:cNvSpPr/>
          <p:nvPr/>
        </p:nvSpPr>
        <p:spPr>
          <a:xfrm>
            <a:off x="1016165" y="804075"/>
            <a:ext cx="3908348" cy="1064795"/>
          </a:xfrm>
          <a:prstGeom prst="cloud">
            <a:avLst/>
          </a:prstGeom>
          <a:solidFill>
            <a:srgbClr val="F9D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FCBC5D6-1942-44BE-A4F7-3F9525EB13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033" y="1365952"/>
            <a:ext cx="1344528" cy="1291151"/>
          </a:xfrm>
          <a:prstGeom prst="rect">
            <a:avLst/>
          </a:prstGeom>
        </p:spPr>
      </p:pic>
      <p:sp>
        <p:nvSpPr>
          <p:cNvPr id="17" name="Cloud 16"/>
          <p:cNvSpPr/>
          <p:nvPr/>
        </p:nvSpPr>
        <p:spPr>
          <a:xfrm>
            <a:off x="5848144" y="486093"/>
            <a:ext cx="3077077" cy="1064795"/>
          </a:xfrm>
          <a:prstGeom prst="cloud">
            <a:avLst/>
          </a:prstGeom>
          <a:solidFill>
            <a:srgbClr val="6AC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-23528" y="-22382"/>
            <a:ext cx="8751893" cy="769441"/>
            <a:chOff x="-23528" y="-22382"/>
            <a:chExt cx="8751893" cy="76944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23528" y="344264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75996"/>
            <a:ext cx="9144001" cy="11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83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38" y="908344"/>
            <a:ext cx="7771428" cy="742857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3126443" y="1906602"/>
            <a:ext cx="2206820" cy="1882779"/>
            <a:chOff x="3126443" y="1906602"/>
            <a:chExt cx="2206820" cy="1882779"/>
          </a:xfrm>
        </p:grpSpPr>
        <p:sp>
          <p:nvSpPr>
            <p:cNvPr id="6" name="Oval 5"/>
            <p:cNvSpPr/>
            <p:nvPr/>
          </p:nvSpPr>
          <p:spPr>
            <a:xfrm>
              <a:off x="3739993" y="1906602"/>
              <a:ext cx="436417" cy="4260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1818</a:t>
              </a:r>
              <a:endParaRPr lang="en-US" dirty="0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3126443" y="1957074"/>
              <a:ext cx="2206820" cy="1832307"/>
              <a:chOff x="3126443" y="1957074"/>
              <a:chExt cx="2206820" cy="1832307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3126443" y="2551712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341207" y="2570280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?</a:t>
                </a:r>
                <a:endParaRPr lang="en-US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907235" y="3348348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801808" y="3303319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cxnSp>
            <p:nvCxnSpPr>
              <p:cNvPr id="8" name="Straight Connector 7"/>
              <p:cNvCxnSpPr>
                <a:stCxn id="6" idx="3"/>
                <a:endCxn id="21" idx="7"/>
              </p:cNvCxnSpPr>
              <p:nvPr/>
            </p:nvCxnSpPr>
            <p:spPr>
              <a:xfrm flipH="1">
                <a:off x="3490081" y="2270240"/>
                <a:ext cx="313824" cy="3438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4100365" y="2961037"/>
                <a:ext cx="312303" cy="3438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endCxn id="6" idx="5"/>
              </p:cNvCxnSpPr>
              <p:nvPr/>
            </p:nvCxnSpPr>
            <p:spPr>
              <a:xfrm flipH="1" flipV="1">
                <a:off x="4112498" y="2270240"/>
                <a:ext cx="303438" cy="3438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 flipV="1">
                <a:off x="4650884" y="2936132"/>
                <a:ext cx="391478" cy="4329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3755029" y="1957074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182982" y="2614103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886485" y="3282501"/>
                <a:ext cx="4238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395193" y="2608409"/>
                <a:ext cx="300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970208" y="3420049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9765512" y="1906602"/>
            <a:ext cx="2206820" cy="1882779"/>
            <a:chOff x="3126443" y="1906602"/>
            <a:chExt cx="2206820" cy="1882779"/>
          </a:xfrm>
        </p:grpSpPr>
        <p:sp>
          <p:nvSpPr>
            <p:cNvPr id="52" name="Oval 51"/>
            <p:cNvSpPr/>
            <p:nvPr/>
          </p:nvSpPr>
          <p:spPr>
            <a:xfrm>
              <a:off x="3739993" y="1906602"/>
              <a:ext cx="436417" cy="4260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1818</a:t>
              </a:r>
              <a:endParaRPr lang="en-US" dirty="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126443" y="1957074"/>
              <a:ext cx="2206820" cy="1832307"/>
              <a:chOff x="3126443" y="1957074"/>
              <a:chExt cx="2206820" cy="1832307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3126443" y="2551712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341207" y="2570280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?</a:t>
                </a:r>
                <a:endParaRPr lang="en-US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4907235" y="3348348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801808" y="3303319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cxnSp>
            <p:nvCxnSpPr>
              <p:cNvPr id="58" name="Straight Connector 57"/>
              <p:cNvCxnSpPr>
                <a:stCxn id="52" idx="3"/>
                <a:endCxn id="54" idx="7"/>
              </p:cNvCxnSpPr>
              <p:nvPr/>
            </p:nvCxnSpPr>
            <p:spPr>
              <a:xfrm flipH="1">
                <a:off x="3490081" y="2270240"/>
                <a:ext cx="313824" cy="3438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>
                <a:off x="4100365" y="2961037"/>
                <a:ext cx="312303" cy="3438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endCxn id="52" idx="5"/>
              </p:cNvCxnSpPr>
              <p:nvPr/>
            </p:nvCxnSpPr>
            <p:spPr>
              <a:xfrm flipH="1" flipV="1">
                <a:off x="4112498" y="2270240"/>
                <a:ext cx="303438" cy="3438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 flipV="1">
                <a:off x="4650884" y="2936132"/>
                <a:ext cx="391478" cy="4329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/>
            </p:nvSpPr>
            <p:spPr>
              <a:xfrm>
                <a:off x="3755029" y="1957074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182982" y="2614103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3886485" y="3282501"/>
                <a:ext cx="4238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4395193" y="2608409"/>
                <a:ext cx="300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4970208" y="3420049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68" name="TextBox 67"/>
          <p:cNvSpPr txBox="1"/>
          <p:nvPr/>
        </p:nvSpPr>
        <p:spPr>
          <a:xfrm>
            <a:off x="3538100" y="387825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2.3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3979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-0.72848 -0.003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8875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09619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mảnh giấy thành 11 mảnh giấy nhỏ</a:t>
            </a:r>
          </a:p>
          <a:p>
            <a:pPr lvl="0" algn="just"/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Bỏ ra 1 mảnh thì chia được thành mấy phần bằng nhau?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Bỏ ra 2 mảnh thì chia được thành mấy phần bằng nhau?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9881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4691" y="897948"/>
            <a:ext cx="40836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Phương pháp phân tích theo sơ đồ cột: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70264" y="2903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65" y="1581959"/>
            <a:ext cx="4675908" cy="2579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52656" y="1555103"/>
            <a:ext cx="30757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en-US" sz="18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1800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1800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24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bé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lũy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dù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, ta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572160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4692" y="885686"/>
            <a:ext cx="40836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Phương pháp phân tích theo sơ đồ cột: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384" y="1250167"/>
            <a:ext cx="5355655" cy="936388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3350147" y="2455264"/>
            <a:ext cx="919767" cy="1795925"/>
            <a:chOff x="6426777" y="2306782"/>
            <a:chExt cx="821056" cy="1735282"/>
          </a:xfrm>
        </p:grpSpPr>
        <p:sp>
          <p:nvSpPr>
            <p:cNvPr id="7" name="TextBox 6"/>
            <p:cNvSpPr txBox="1"/>
            <p:nvPr/>
          </p:nvSpPr>
          <p:spPr>
            <a:xfrm>
              <a:off x="6426777" y="238344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842275" y="2306782"/>
              <a:ext cx="10530" cy="173528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455491" y="35532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63761" y="3231573"/>
              <a:ext cx="438150" cy="36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430048" y="2807305"/>
              <a:ext cx="368878" cy="369743"/>
              <a:chOff x="6430048" y="2807305"/>
              <a:chExt cx="368878" cy="369743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6430048" y="2807305"/>
                <a:ext cx="368878" cy="3697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?3</a:t>
                </a:r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468742" y="2838288"/>
                <a:ext cx="2936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</a:rPr>
                  <a:t>?</a:t>
                </a:r>
                <a:endParaRPr lang="en-US" b="1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6909632" y="280343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66215" y="238344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6878955" y="3251050"/>
              <a:ext cx="368878" cy="369743"/>
              <a:chOff x="6430048" y="2807305"/>
              <a:chExt cx="368878" cy="369743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6430048" y="2807305"/>
                <a:ext cx="368878" cy="3697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?3</a:t>
                </a:r>
                <a:endParaRPr 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468742" y="2838288"/>
                <a:ext cx="2936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</a:rPr>
                  <a:t>?</a:t>
                </a:r>
                <a:endParaRPr lang="en-US" b="1" dirty="0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9405429" y="2635359"/>
            <a:ext cx="841437" cy="1735282"/>
            <a:chOff x="6406394" y="2306782"/>
            <a:chExt cx="841437" cy="1735282"/>
          </a:xfrm>
        </p:grpSpPr>
        <p:sp>
          <p:nvSpPr>
            <p:cNvPr id="27" name="TextBox 26"/>
            <p:cNvSpPr txBox="1"/>
            <p:nvPr/>
          </p:nvSpPr>
          <p:spPr>
            <a:xfrm>
              <a:off x="6426777" y="238344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842275" y="2306782"/>
              <a:ext cx="10530" cy="173528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455491" y="35532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463761" y="3231573"/>
              <a:ext cx="438150" cy="36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406394" y="2807115"/>
              <a:ext cx="415498" cy="369933"/>
              <a:chOff x="6406394" y="2807115"/>
              <a:chExt cx="415498" cy="369933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6430046" y="2807305"/>
                <a:ext cx="368878" cy="3697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?3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406394" y="2807115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endParaRPr lang="en-US" sz="18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6909632" y="280343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66215" y="238344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6878953" y="3251050"/>
              <a:ext cx="368878" cy="400315"/>
              <a:chOff x="6430046" y="2807305"/>
              <a:chExt cx="368878" cy="400315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6430046" y="2807305"/>
                <a:ext cx="368878" cy="3697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?3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468740" y="283828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1551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19753E-6 L -0.65781 -0.0191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99" y="-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22382"/>
            <a:ext cx="8728365" cy="769441"/>
            <a:chOff x="0" y="-22382"/>
            <a:chExt cx="8728365" cy="76944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329419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4692" y="792219"/>
            <a:ext cx="40836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Phương pháp phân tích theo sơ đồ cột: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901185" y="2590987"/>
            <a:ext cx="886957" cy="1735282"/>
            <a:chOff x="6340074" y="2306782"/>
            <a:chExt cx="886957" cy="1735282"/>
          </a:xfrm>
        </p:grpSpPr>
        <p:sp>
          <p:nvSpPr>
            <p:cNvPr id="27" name="TextBox 26"/>
            <p:cNvSpPr txBox="1"/>
            <p:nvPr/>
          </p:nvSpPr>
          <p:spPr>
            <a:xfrm>
              <a:off x="6340074" y="2363968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105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842275" y="2306782"/>
              <a:ext cx="10530" cy="173528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455491" y="35532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377977" y="2806083"/>
              <a:ext cx="438150" cy="36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09632" y="280343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66215" y="238344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419352" y="3194526"/>
              <a:ext cx="438150" cy="36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926949" y="320521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11" y="1113325"/>
            <a:ext cx="6600000" cy="1304762"/>
          </a:xfrm>
          <a:prstGeom prst="rect">
            <a:avLst/>
          </a:prstGeom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33845" y="39686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814815" y="2464486"/>
            <a:ext cx="844455" cy="1989019"/>
            <a:chOff x="7462471" y="1690272"/>
            <a:chExt cx="844455" cy="1989019"/>
          </a:xfrm>
        </p:grpSpPr>
        <p:grpSp>
          <p:nvGrpSpPr>
            <p:cNvPr id="24" name="Group 23"/>
            <p:cNvGrpSpPr/>
            <p:nvPr/>
          </p:nvGrpSpPr>
          <p:grpSpPr>
            <a:xfrm>
              <a:off x="7462471" y="1690272"/>
              <a:ext cx="844455" cy="1989019"/>
              <a:chOff x="6423683" y="2383448"/>
              <a:chExt cx="753825" cy="192185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426777" y="2383448"/>
                <a:ext cx="370905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6817769" y="2469911"/>
                <a:ext cx="22076" cy="174073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6455491" y="3553280"/>
                <a:ext cx="267876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463761" y="3231573"/>
                <a:ext cx="438150" cy="366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909632" y="2803430"/>
                <a:ext cx="267876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866215" y="238344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917647" y="3282033"/>
                <a:ext cx="164905" cy="297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423683" y="2801785"/>
                <a:ext cx="370905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492997" y="3948442"/>
                <a:ext cx="267876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8001579" y="25725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998114" y="288084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28990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1586" y="0"/>
            <a:ext cx="8576789" cy="829497"/>
            <a:chOff x="151576" y="-22382"/>
            <a:chExt cx="8576789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1576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1800" b="1" u="sng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Luyện tập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33845" y="39686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64" y="970165"/>
            <a:ext cx="4717472" cy="29809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46651" y="1076406"/>
            <a:ext cx="423949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algn="just">
              <a:lnSpc>
                <a:spcPct val="150000"/>
              </a:lnSpc>
            </a:pP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fr-FR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r>
              <a:rPr lang="fr-FR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6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000" algn="just">
              <a:lnSpc>
                <a:spcPct val="150000"/>
              </a:lnSpc>
            </a:pP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b) </a:t>
            </a:r>
            <a:r>
              <a:rPr lang="fr-FR" sz="1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Sai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2.3 = 6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chẵn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000" algn="just">
              <a:lnSpc>
                <a:spcPct val="150000"/>
              </a:lnSpc>
            </a:pP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fr-FR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fr-FR" sz="1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endParaRPr lang="en-US" sz="1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000" algn="just">
              <a:lnSpc>
                <a:spcPct val="150000"/>
              </a:lnSpc>
            </a:pPr>
            <a:r>
              <a:rPr lang="fr-FR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fr-FR" sz="1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Sai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bội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3 là 3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000" algn="just">
              <a:lnSpc>
                <a:spcPct val="150000"/>
              </a:lnSpc>
            </a:pPr>
            <a:r>
              <a:rPr lang="fr-FR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e) </a:t>
            </a:r>
            <a:r>
              <a:rPr lang="fr-FR" sz="1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fr-FR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2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chẵn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333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body" idx="3"/>
          </p:nvPr>
        </p:nvSpPr>
        <p:spPr>
          <a:xfrm>
            <a:off x="3187560" y="2109354"/>
            <a:ext cx="2691247" cy="160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 = 2.5.7</a:t>
            </a:r>
          </a:p>
          <a:p>
            <a:pPr lvl="0">
              <a:buNone/>
            </a:pP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115 = 5.5.5 = ?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11CF4B7-F768-45F7-BA30-73F48A6DFB4F}"/>
              </a:ext>
            </a:extLst>
          </p:cNvPr>
          <p:cNvSpPr/>
          <p:nvPr/>
        </p:nvSpPr>
        <p:spPr>
          <a:xfrm>
            <a:off x="200175" y="0"/>
            <a:ext cx="8458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 smtClean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4184" y="1203467"/>
            <a:ext cx="665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2.17. Phân tích các số sau ra thừa số nguyên tố: 70; 115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586" y="460165"/>
            <a:ext cx="4231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Luyện tập</a:t>
            </a: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Đơn Giản Tinh Tế">
            <a:extLst>
              <a:ext uri="{FF2B5EF4-FFF2-40B4-BE49-F238E27FC236}">
                <a16:creationId xmlns="" xmlns:a16="http://schemas.microsoft.com/office/drawing/2014/main" id="{C9FBDA1D-E2A3-4315-B45D-F1F868A97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vong quay">
            <a:extLst>
              <a:ext uri="{FF2B5EF4-FFF2-40B4-BE49-F238E27FC236}">
                <a16:creationId xmlns="" xmlns:a16="http://schemas.microsoft.com/office/drawing/2014/main" id="{2BB0D206-C4AB-4C34-9A99-6B555C0E6294}"/>
              </a:ext>
            </a:extLst>
          </p:cNvPr>
          <p:cNvGrpSpPr/>
          <p:nvPr/>
        </p:nvGrpSpPr>
        <p:grpSpPr>
          <a:xfrm>
            <a:off x="4188631" y="700481"/>
            <a:ext cx="3240155" cy="3245969"/>
            <a:chOff x="5440479" y="283098"/>
            <a:chExt cx="5834378" cy="5828280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C1BE2F2D-466D-422F-B430-7538935F2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0479" y="283098"/>
              <a:ext cx="5834378" cy="582828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0300006D-18FD-4987-B9D5-3F0AD57455FE}"/>
                </a:ext>
              </a:extLst>
            </p:cNvPr>
            <p:cNvSpPr txBox="1"/>
            <p:nvPr/>
          </p:nvSpPr>
          <p:spPr>
            <a:xfrm rot="14394928">
              <a:off x="6689232" y="748281"/>
              <a:ext cx="1941060" cy="1385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25">
                <a:defRPr/>
              </a:pPr>
              <a:r>
                <a:rPr lang="en-US" sz="1100" b="1" kern="1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Bạn được lựa chọn một phần quà</a:t>
              </a:r>
              <a:endParaRPr lang="vi-VN" sz="1100" b="1" kern="1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4227BC95-A77D-4B5A-8EE3-208F5F713044}"/>
                </a:ext>
              </a:extLst>
            </p:cNvPr>
            <p:cNvSpPr txBox="1"/>
            <p:nvPr/>
          </p:nvSpPr>
          <p:spPr>
            <a:xfrm rot="12232592">
              <a:off x="5665690" y="1760261"/>
              <a:ext cx="2025648" cy="1271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25">
                <a:defRPr/>
              </a:pPr>
              <a:r>
                <a:rPr lang="en-US" sz="1000" b="1" kern="1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Bạn nhận được một cái bắt tay của bạn bên cạnh.</a:t>
              </a:r>
              <a:endParaRPr lang="vi-VN" sz="1000" b="1" kern="1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45F99761-5099-49CE-98BA-6916438C7236}"/>
                </a:ext>
              </a:extLst>
            </p:cNvPr>
            <p:cNvSpPr txBox="1"/>
            <p:nvPr/>
          </p:nvSpPr>
          <p:spPr>
            <a:xfrm rot="16859370">
              <a:off x="8118304" y="769803"/>
              <a:ext cx="2081034" cy="1385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25">
                <a:defRPr/>
              </a:pPr>
              <a:r>
                <a:rPr lang="en-US" sz="1100" b="1" kern="1200">
                  <a:solidFill>
                    <a:srgbClr val="4472C4">
                      <a:lumMod val="5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Bạn nhận được một tràng pháo tay!!</a:t>
              </a:r>
              <a:endParaRPr lang="vi-VN" sz="1100" b="1" kern="1200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C7079298-D4DB-4BC6-B2DB-2A7971C50862}"/>
                </a:ext>
              </a:extLst>
            </p:cNvPr>
            <p:cNvSpPr txBox="1"/>
            <p:nvPr/>
          </p:nvSpPr>
          <p:spPr>
            <a:xfrm rot="19209149">
              <a:off x="9045351" y="2027420"/>
              <a:ext cx="2025648" cy="773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25">
                <a:defRPr/>
              </a:pPr>
              <a:r>
                <a:rPr lang="en-GB" sz="1100" b="1" kern="12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Bạn được một điểm 9</a:t>
              </a:r>
              <a:endParaRPr lang="vi-VN" sz="1100" b="1" kern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3429DB36-84A1-4E55-876D-671613A1B3C0}"/>
                </a:ext>
              </a:extLst>
            </p:cNvPr>
            <p:cNvSpPr txBox="1"/>
            <p:nvPr/>
          </p:nvSpPr>
          <p:spPr>
            <a:xfrm rot="9501114">
              <a:off x="5529797" y="3106332"/>
              <a:ext cx="2025648" cy="1381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25">
                <a:defRPr/>
              </a:pPr>
              <a:r>
                <a:rPr lang="en-US" sz="1100" b="1" kern="1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Bạn được lựa chọn một phần quà</a:t>
              </a:r>
              <a:endParaRPr lang="vi-VN" sz="1100" b="1" kern="1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 defTabSz="514325">
                <a:defRPr/>
              </a:pPr>
              <a:endParaRPr lang="vi-VN" sz="1100" b="1" kern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D69CC066-C129-4912-8253-704B0BAECBE4}"/>
                </a:ext>
              </a:extLst>
            </p:cNvPr>
            <p:cNvSpPr txBox="1"/>
            <p:nvPr/>
          </p:nvSpPr>
          <p:spPr>
            <a:xfrm rot="6703311">
              <a:off x="6816359" y="4388426"/>
              <a:ext cx="1708755" cy="1080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25">
                <a:defRPr/>
              </a:pPr>
              <a:r>
                <a:rPr lang="en-GB" sz="1100" b="1" kern="1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Chúc bạn may mắn lần sau</a:t>
              </a:r>
              <a:r>
                <a:rPr lang="en-GB" sz="1100" b="1" kern="1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ingdings" panose="05000000000000000000" pitchFamily="2" charset="2"/>
                </a:rPr>
                <a:t></a:t>
              </a:r>
              <a:endParaRPr lang="vi-VN" sz="1100" b="1" kern="1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ECBBC7F-A6E5-4920-BF99-4929F65035CD}"/>
                </a:ext>
              </a:extLst>
            </p:cNvPr>
            <p:cNvSpPr txBox="1"/>
            <p:nvPr/>
          </p:nvSpPr>
          <p:spPr>
            <a:xfrm rot="3829829">
              <a:off x="8019631" y="4256657"/>
              <a:ext cx="2025648" cy="1163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25">
                <a:defRPr/>
              </a:pPr>
              <a:r>
                <a:rPr lang="en-GB" sz="1200" b="1" kern="1200">
                  <a:solidFill>
                    <a:srgbClr val="4472C4">
                      <a:lumMod val="5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Bạn được một điểm 10</a:t>
              </a:r>
              <a:endParaRPr lang="vi-VN" sz="1200" b="1" kern="1200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EE1EF3F1-CD8F-4846-850C-D2BB66D2B8E0}"/>
                </a:ext>
              </a:extLst>
            </p:cNvPr>
            <p:cNvSpPr txBox="1"/>
            <p:nvPr/>
          </p:nvSpPr>
          <p:spPr>
            <a:xfrm rot="1321648">
              <a:off x="8972758" y="3291259"/>
              <a:ext cx="2025648" cy="1077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25">
                <a:defRPr/>
              </a:pPr>
              <a:r>
                <a:rPr lang="en-GB" sz="1100" b="1" kern="1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Bạn được tặng một phần quà</a:t>
              </a:r>
              <a:endParaRPr lang="vi-VN" sz="1100" b="1" kern="1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4" name="Isosceles Triangle 13">
            <a:extLst>
              <a:ext uri="{FF2B5EF4-FFF2-40B4-BE49-F238E27FC236}">
                <a16:creationId xmlns="" xmlns:a16="http://schemas.microsoft.com/office/drawing/2014/main" id="{97DFA890-71CF-4A7B-A795-9AE074F773ED}"/>
              </a:ext>
            </a:extLst>
          </p:cNvPr>
          <p:cNvSpPr/>
          <p:nvPr/>
        </p:nvSpPr>
        <p:spPr>
          <a:xfrm rot="16200000">
            <a:off x="7240805" y="1953929"/>
            <a:ext cx="340715" cy="74254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514325">
              <a:defRPr/>
            </a:pPr>
            <a:endParaRPr lang="vi-VN" sz="1000" kern="1200">
              <a:solidFill>
                <a:prstClr val="white"/>
              </a:solidFill>
            </a:endParaRPr>
          </a:p>
        </p:txBody>
      </p:sp>
      <p:sp>
        <p:nvSpPr>
          <p:cNvPr id="15" name="quay dung">
            <a:extLst>
              <a:ext uri="{FF2B5EF4-FFF2-40B4-BE49-F238E27FC236}">
                <a16:creationId xmlns="" xmlns:a16="http://schemas.microsoft.com/office/drawing/2014/main" id="{6198D17A-113E-4EC4-A001-FF1B4F2B5FF4}"/>
              </a:ext>
            </a:extLst>
          </p:cNvPr>
          <p:cNvSpPr/>
          <p:nvPr/>
        </p:nvSpPr>
        <p:spPr>
          <a:xfrm>
            <a:off x="6367328" y="3949475"/>
            <a:ext cx="1521007" cy="477611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514325">
              <a:defRPr/>
            </a:pPr>
            <a:r>
              <a:rPr lang="en-GB" sz="1000" b="1" kern="1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1000" b="1" kern="1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ounded Rectangle 25">
            <a:hlinkClick r:id="rId6" action="ppaction://hlinksldjump"/>
            <a:extLst>
              <a:ext uri="{FF2B5EF4-FFF2-40B4-BE49-F238E27FC236}">
                <a16:creationId xmlns="" xmlns:a16="http://schemas.microsoft.com/office/drawing/2014/main" id="{98B67C48-108C-41CE-B237-FB73047FD1B0}"/>
              </a:ext>
            </a:extLst>
          </p:cNvPr>
          <p:cNvSpPr/>
          <p:nvPr/>
        </p:nvSpPr>
        <p:spPr>
          <a:xfrm>
            <a:off x="1519210" y="1905921"/>
            <a:ext cx="752450" cy="75245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algn="ctr" defTabSz="514325">
              <a:defRPr/>
            </a:pPr>
            <a:r>
              <a:rPr lang="en-GB" sz="2500" b="1" kern="1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500" b="1" kern="1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ounded Rectangle 26">
            <a:hlinkClick r:id="rId7" action="ppaction://hlinksldjump"/>
            <a:extLst>
              <a:ext uri="{FF2B5EF4-FFF2-40B4-BE49-F238E27FC236}">
                <a16:creationId xmlns="" xmlns:a16="http://schemas.microsoft.com/office/drawing/2014/main" id="{88E38ADC-D8C5-431E-A815-0AA1AA030A8D}"/>
              </a:ext>
            </a:extLst>
          </p:cNvPr>
          <p:cNvSpPr/>
          <p:nvPr/>
        </p:nvSpPr>
        <p:spPr>
          <a:xfrm>
            <a:off x="2431171" y="2625562"/>
            <a:ext cx="752450" cy="752450"/>
          </a:xfrm>
          <a:prstGeom prst="roundRect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algn="ctr" defTabSz="514325">
              <a:defRPr/>
            </a:pPr>
            <a:r>
              <a:rPr lang="en-GB" sz="2500" b="1" kern="1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500" b="1" kern="1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ounded Rectangle 27">
            <a:hlinkClick r:id="rId8" action="ppaction://hlinksldjump"/>
            <a:extLst>
              <a:ext uri="{FF2B5EF4-FFF2-40B4-BE49-F238E27FC236}">
                <a16:creationId xmlns="" xmlns:a16="http://schemas.microsoft.com/office/drawing/2014/main" id="{8518D1B7-130E-49AC-ABC5-DECF58526C1A}"/>
              </a:ext>
            </a:extLst>
          </p:cNvPr>
          <p:cNvSpPr/>
          <p:nvPr/>
        </p:nvSpPr>
        <p:spPr>
          <a:xfrm>
            <a:off x="3296875" y="3353928"/>
            <a:ext cx="752450" cy="752450"/>
          </a:xfrm>
          <a:prstGeom prst="roundRect">
            <a:avLst/>
          </a:prstGeom>
          <a:solidFill>
            <a:srgbClr val="00B050"/>
          </a:solidFill>
          <a:ln w="762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algn="ctr" defTabSz="514325">
              <a:defRPr/>
            </a:pPr>
            <a:r>
              <a:rPr lang="en-GB" sz="2500" b="1" kern="1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500" b="1" kern="1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5FBED3EB-9C84-42AA-B6FA-B304DD4C1C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05" y="1118550"/>
            <a:ext cx="278606" cy="2464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0E8821A5-CF04-4763-84D9-0E5B4AC91D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729" y="1322142"/>
            <a:ext cx="278606" cy="24646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F5C50DA9-712C-493A-A50F-75FC15A1BF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24" y="1025595"/>
            <a:ext cx="278606" cy="2464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92B207BC-EE30-4639-95DE-DBAE651A55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407" y="912101"/>
            <a:ext cx="401836" cy="66972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1C7D2881-32D9-4B10-A792-F9B6A347A6C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728" y="1953571"/>
            <a:ext cx="887999" cy="731929"/>
          </a:xfrm>
          <a:prstGeom prst="rect">
            <a:avLst/>
          </a:prstGeom>
        </p:spPr>
      </p:pic>
      <p:pic>
        <p:nvPicPr>
          <p:cNvPr id="24" name="vongquay">
            <a:hlinkClick r:id="" action="ppaction://media"/>
            <a:extLst>
              <a:ext uri="{FF2B5EF4-FFF2-40B4-BE49-F238E27FC236}">
                <a16:creationId xmlns="" xmlns:a16="http://schemas.microsoft.com/office/drawing/2014/main" id="{9461EAF7-8860-4A7F-9FE4-B4A8273225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607211" y="-390225"/>
            <a:ext cx="342900" cy="342900"/>
          </a:xfrm>
          <a:prstGeom prst="rect">
            <a:avLst/>
          </a:prstGeom>
        </p:spPr>
      </p:pic>
      <p:sp>
        <p:nvSpPr>
          <p:cNvPr id="25" name="Isosceles Triangle 24">
            <a:extLst>
              <a:ext uri="{FF2B5EF4-FFF2-40B4-BE49-F238E27FC236}">
                <a16:creationId xmlns="" xmlns:a16="http://schemas.microsoft.com/office/drawing/2014/main" id="{215EE223-7119-417D-87B3-B1769EAEA254}"/>
              </a:ext>
            </a:extLst>
          </p:cNvPr>
          <p:cNvSpPr/>
          <p:nvPr/>
        </p:nvSpPr>
        <p:spPr>
          <a:xfrm rot="16200000">
            <a:off x="7240805" y="1953929"/>
            <a:ext cx="340715" cy="74254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514325">
              <a:defRPr/>
            </a:pPr>
            <a:endParaRPr lang="vi-VN" sz="1000" kern="1200">
              <a:solidFill>
                <a:prstClr val="white"/>
              </a:solidFill>
            </a:endParaRPr>
          </a:p>
        </p:txBody>
      </p:sp>
      <p:sp>
        <p:nvSpPr>
          <p:cNvPr id="26" name="Isosceles Triangle 25">
            <a:extLst>
              <a:ext uri="{FF2B5EF4-FFF2-40B4-BE49-F238E27FC236}">
                <a16:creationId xmlns="" xmlns:a16="http://schemas.microsoft.com/office/drawing/2014/main" id="{DBAD1435-04C4-4B56-BC95-5DA283F413FC}"/>
              </a:ext>
            </a:extLst>
          </p:cNvPr>
          <p:cNvSpPr/>
          <p:nvPr/>
        </p:nvSpPr>
        <p:spPr>
          <a:xfrm rot="16200000">
            <a:off x="7240805" y="1953929"/>
            <a:ext cx="340715" cy="74254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514325">
              <a:defRPr/>
            </a:pPr>
            <a:endParaRPr lang="vi-VN" sz="1000" kern="1200">
              <a:solidFill>
                <a:prstClr val="white"/>
              </a:solidFill>
            </a:endParaRPr>
          </a:p>
        </p:txBody>
      </p:sp>
      <p:sp>
        <p:nvSpPr>
          <p:cNvPr id="27" name="Isosceles Triangle 26">
            <a:extLst>
              <a:ext uri="{FF2B5EF4-FFF2-40B4-BE49-F238E27FC236}">
                <a16:creationId xmlns="" xmlns:a16="http://schemas.microsoft.com/office/drawing/2014/main" id="{9CFF669F-94E3-4C03-A05A-DD7275C73D05}"/>
              </a:ext>
            </a:extLst>
          </p:cNvPr>
          <p:cNvSpPr/>
          <p:nvPr/>
        </p:nvSpPr>
        <p:spPr>
          <a:xfrm rot="16200000">
            <a:off x="7240805" y="1953929"/>
            <a:ext cx="340715" cy="74254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514325">
              <a:defRPr/>
            </a:pPr>
            <a:endParaRPr lang="vi-VN" sz="1000" kern="1200">
              <a:solidFill>
                <a:prstClr val="white"/>
              </a:solidFill>
            </a:endParaRPr>
          </a:p>
        </p:txBody>
      </p:sp>
      <p:sp>
        <p:nvSpPr>
          <p:cNvPr id="28" name="Isosceles Triangle 27">
            <a:extLst>
              <a:ext uri="{FF2B5EF4-FFF2-40B4-BE49-F238E27FC236}">
                <a16:creationId xmlns="" xmlns:a16="http://schemas.microsoft.com/office/drawing/2014/main" id="{2FDBA825-321B-4E53-8963-003311622E42}"/>
              </a:ext>
            </a:extLst>
          </p:cNvPr>
          <p:cNvSpPr/>
          <p:nvPr/>
        </p:nvSpPr>
        <p:spPr>
          <a:xfrm rot="16200000">
            <a:off x="7240805" y="1953929"/>
            <a:ext cx="340715" cy="74254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514325">
              <a:defRPr/>
            </a:pPr>
            <a:endParaRPr lang="vi-VN" sz="1000" kern="1200">
              <a:solidFill>
                <a:prstClr val="white"/>
              </a:solidFill>
            </a:endParaRPr>
          </a:p>
        </p:txBody>
      </p:sp>
      <p:sp>
        <p:nvSpPr>
          <p:cNvPr id="29" name="Isosceles Triangle 28">
            <a:extLst>
              <a:ext uri="{FF2B5EF4-FFF2-40B4-BE49-F238E27FC236}">
                <a16:creationId xmlns="" xmlns:a16="http://schemas.microsoft.com/office/drawing/2014/main" id="{73610C44-E726-4E09-A719-7A3EB38ED9DF}"/>
              </a:ext>
            </a:extLst>
          </p:cNvPr>
          <p:cNvSpPr/>
          <p:nvPr/>
        </p:nvSpPr>
        <p:spPr>
          <a:xfrm rot="16200000">
            <a:off x="7240805" y="1953929"/>
            <a:ext cx="340715" cy="74254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514325">
              <a:defRPr/>
            </a:pPr>
            <a:endParaRPr lang="vi-VN" sz="1000" kern="1200">
              <a:solidFill>
                <a:prstClr val="white"/>
              </a:solidFill>
            </a:endParaRPr>
          </a:p>
        </p:txBody>
      </p:sp>
      <p:sp>
        <p:nvSpPr>
          <p:cNvPr id="30" name="Isosceles Triangle 29">
            <a:extLst>
              <a:ext uri="{FF2B5EF4-FFF2-40B4-BE49-F238E27FC236}">
                <a16:creationId xmlns="" xmlns:a16="http://schemas.microsoft.com/office/drawing/2014/main" id="{AFF15DC5-2F33-4C26-8E76-EA7D75D35219}"/>
              </a:ext>
            </a:extLst>
          </p:cNvPr>
          <p:cNvSpPr/>
          <p:nvPr/>
        </p:nvSpPr>
        <p:spPr>
          <a:xfrm rot="16200000">
            <a:off x="7240805" y="1953929"/>
            <a:ext cx="340715" cy="74254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514325">
              <a:defRPr/>
            </a:pPr>
            <a:endParaRPr lang="vi-VN" sz="1000" kern="1200">
              <a:solidFill>
                <a:prstClr val="white"/>
              </a:solidFill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="" xmlns:a16="http://schemas.microsoft.com/office/drawing/2014/main" id="{A3C9A6AB-34CE-4F5C-93C4-A895C4BFAAE5}"/>
              </a:ext>
            </a:extLst>
          </p:cNvPr>
          <p:cNvSpPr/>
          <p:nvPr/>
        </p:nvSpPr>
        <p:spPr>
          <a:xfrm rot="16200000">
            <a:off x="7240805" y="1953929"/>
            <a:ext cx="340715" cy="74254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514325">
              <a:defRPr/>
            </a:pPr>
            <a:endParaRPr lang="vi-VN" sz="1000" kern="1200">
              <a:solidFill>
                <a:prstClr val="white"/>
              </a:solidFill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="" xmlns:a16="http://schemas.microsoft.com/office/drawing/2014/main" id="{6975EC87-EC64-4A3B-A164-9CCFB73339FA}"/>
              </a:ext>
            </a:extLst>
          </p:cNvPr>
          <p:cNvSpPr/>
          <p:nvPr/>
        </p:nvSpPr>
        <p:spPr>
          <a:xfrm rot="16200000">
            <a:off x="7240805" y="1953929"/>
            <a:ext cx="340715" cy="74254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514325">
              <a:defRPr/>
            </a:pPr>
            <a:endParaRPr lang="vi-VN" sz="1000" kern="1200">
              <a:solidFill>
                <a:prstClr val="white"/>
              </a:solidFill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="" xmlns:a16="http://schemas.microsoft.com/office/drawing/2014/main" id="{E2F3ED5C-2FCA-4BFB-894B-7C02C3A34954}"/>
              </a:ext>
            </a:extLst>
          </p:cNvPr>
          <p:cNvSpPr/>
          <p:nvPr/>
        </p:nvSpPr>
        <p:spPr>
          <a:xfrm rot="16200000">
            <a:off x="7240805" y="1953929"/>
            <a:ext cx="340715" cy="74254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514325">
              <a:defRPr/>
            </a:pPr>
            <a:endParaRPr lang="vi-VN" sz="1000" kern="1200">
              <a:solidFill>
                <a:prstClr val="white"/>
              </a:solidFill>
            </a:endParaRPr>
          </a:p>
        </p:txBody>
      </p:sp>
      <p:sp>
        <p:nvSpPr>
          <p:cNvPr id="34" name="Isosceles Triangle 33">
            <a:extLst>
              <a:ext uri="{FF2B5EF4-FFF2-40B4-BE49-F238E27FC236}">
                <a16:creationId xmlns="" xmlns:a16="http://schemas.microsoft.com/office/drawing/2014/main" id="{7454D7FD-C388-4635-A9A3-C124A531F7B6}"/>
              </a:ext>
            </a:extLst>
          </p:cNvPr>
          <p:cNvSpPr/>
          <p:nvPr/>
        </p:nvSpPr>
        <p:spPr>
          <a:xfrm rot="16200000">
            <a:off x="7240805" y="1953929"/>
            <a:ext cx="340715" cy="74254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514325">
              <a:defRPr/>
            </a:pPr>
            <a:endParaRPr lang="vi-VN" sz="1000" kern="1200">
              <a:solidFill>
                <a:prstClr val="white"/>
              </a:solidFill>
            </a:endParaRPr>
          </a:p>
        </p:txBody>
      </p:sp>
      <p:sp>
        <p:nvSpPr>
          <p:cNvPr id="35" name="Isosceles Triangle 34">
            <a:extLst>
              <a:ext uri="{FF2B5EF4-FFF2-40B4-BE49-F238E27FC236}">
                <a16:creationId xmlns="" xmlns:a16="http://schemas.microsoft.com/office/drawing/2014/main" id="{E1523FCA-14F5-4762-8907-6FE54C4B0BCA}"/>
              </a:ext>
            </a:extLst>
          </p:cNvPr>
          <p:cNvSpPr/>
          <p:nvPr/>
        </p:nvSpPr>
        <p:spPr>
          <a:xfrm rot="16200000">
            <a:off x="7240805" y="1953929"/>
            <a:ext cx="340715" cy="74254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514325">
              <a:defRPr/>
            </a:pPr>
            <a:endParaRPr lang="vi-VN" sz="1000" kern="1200">
              <a:solidFill>
                <a:prstClr val="white"/>
              </a:solidFill>
            </a:endParaRPr>
          </a:p>
        </p:txBody>
      </p:sp>
      <p:sp>
        <p:nvSpPr>
          <p:cNvPr id="36" name="Isosceles Triangle 35">
            <a:extLst>
              <a:ext uri="{FF2B5EF4-FFF2-40B4-BE49-F238E27FC236}">
                <a16:creationId xmlns="" xmlns:a16="http://schemas.microsoft.com/office/drawing/2014/main" id="{D4E124A7-ABFC-449A-9DD0-CD7466DBB76E}"/>
              </a:ext>
            </a:extLst>
          </p:cNvPr>
          <p:cNvSpPr/>
          <p:nvPr/>
        </p:nvSpPr>
        <p:spPr>
          <a:xfrm rot="16200000">
            <a:off x="7240805" y="1953929"/>
            <a:ext cx="340715" cy="74254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514325">
              <a:defRPr/>
            </a:pPr>
            <a:endParaRPr lang="vi-VN" sz="1000" kern="1200">
              <a:solidFill>
                <a:prstClr val="white"/>
              </a:solidFill>
            </a:endParaRPr>
          </a:p>
        </p:txBody>
      </p:sp>
      <p:sp>
        <p:nvSpPr>
          <p:cNvPr id="37" name="Isosceles Triangle 36">
            <a:extLst>
              <a:ext uri="{FF2B5EF4-FFF2-40B4-BE49-F238E27FC236}">
                <a16:creationId xmlns="" xmlns:a16="http://schemas.microsoft.com/office/drawing/2014/main" id="{8F43C77F-593C-4D5B-9F34-47E6D92D4A36}"/>
              </a:ext>
            </a:extLst>
          </p:cNvPr>
          <p:cNvSpPr/>
          <p:nvPr/>
        </p:nvSpPr>
        <p:spPr>
          <a:xfrm rot="16200000">
            <a:off x="7240805" y="1953929"/>
            <a:ext cx="340715" cy="74254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514325">
              <a:defRPr/>
            </a:pPr>
            <a:endParaRPr lang="vi-VN" sz="1000" kern="1200">
              <a:solidFill>
                <a:prstClr val="white"/>
              </a:solidFill>
            </a:endParaRPr>
          </a:p>
        </p:txBody>
      </p:sp>
      <p:sp>
        <p:nvSpPr>
          <p:cNvPr id="38" name="Isosceles Triangle 37">
            <a:extLst>
              <a:ext uri="{FF2B5EF4-FFF2-40B4-BE49-F238E27FC236}">
                <a16:creationId xmlns="" xmlns:a16="http://schemas.microsoft.com/office/drawing/2014/main" id="{8D87458A-805D-46B9-BE0F-E699BBD4F65C}"/>
              </a:ext>
            </a:extLst>
          </p:cNvPr>
          <p:cNvSpPr/>
          <p:nvPr/>
        </p:nvSpPr>
        <p:spPr>
          <a:xfrm rot="16200000">
            <a:off x="7240805" y="1953929"/>
            <a:ext cx="340715" cy="74254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514325">
              <a:defRPr/>
            </a:pPr>
            <a:endParaRPr lang="vi-VN" sz="1000" kern="1200">
              <a:solidFill>
                <a:prstClr val="white"/>
              </a:solidFill>
            </a:endParaRPr>
          </a:p>
        </p:txBody>
      </p:sp>
      <p:sp>
        <p:nvSpPr>
          <p:cNvPr id="39" name="Isosceles Triangle 38">
            <a:extLst>
              <a:ext uri="{FF2B5EF4-FFF2-40B4-BE49-F238E27FC236}">
                <a16:creationId xmlns="" xmlns:a16="http://schemas.microsoft.com/office/drawing/2014/main" id="{289AFC15-29AB-439D-9D3B-73E61EE82342}"/>
              </a:ext>
            </a:extLst>
          </p:cNvPr>
          <p:cNvSpPr/>
          <p:nvPr/>
        </p:nvSpPr>
        <p:spPr>
          <a:xfrm rot="16200000">
            <a:off x="7240805" y="1953929"/>
            <a:ext cx="340715" cy="74254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514325">
              <a:defRPr/>
            </a:pPr>
            <a:endParaRPr lang="vi-VN" sz="1000" kern="1200">
              <a:solidFill>
                <a:prstClr val="white"/>
              </a:solidFill>
            </a:endParaRPr>
          </a:p>
        </p:txBody>
      </p:sp>
      <p:sp>
        <p:nvSpPr>
          <p:cNvPr id="40" name="Isosceles Triangle 39">
            <a:extLst>
              <a:ext uri="{FF2B5EF4-FFF2-40B4-BE49-F238E27FC236}">
                <a16:creationId xmlns="" xmlns:a16="http://schemas.microsoft.com/office/drawing/2014/main" id="{DE714F8A-29CB-47E0-BDEB-E1161A930166}"/>
              </a:ext>
            </a:extLst>
          </p:cNvPr>
          <p:cNvSpPr/>
          <p:nvPr/>
        </p:nvSpPr>
        <p:spPr>
          <a:xfrm rot="16200000">
            <a:off x="7240805" y="1953929"/>
            <a:ext cx="340715" cy="74254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514325">
              <a:defRPr/>
            </a:pPr>
            <a:endParaRPr lang="vi-VN" sz="1000" kern="1200">
              <a:solidFill>
                <a:prstClr val="white"/>
              </a:solidFill>
            </a:endParaRPr>
          </a:p>
        </p:txBody>
      </p:sp>
      <p:sp>
        <p:nvSpPr>
          <p:cNvPr id="41" name="Isosceles Triangle 40">
            <a:extLst>
              <a:ext uri="{FF2B5EF4-FFF2-40B4-BE49-F238E27FC236}">
                <a16:creationId xmlns="" xmlns:a16="http://schemas.microsoft.com/office/drawing/2014/main" id="{AEACC0F9-BD15-4F8D-8FAE-76948CD7D9A3}"/>
              </a:ext>
            </a:extLst>
          </p:cNvPr>
          <p:cNvSpPr/>
          <p:nvPr/>
        </p:nvSpPr>
        <p:spPr>
          <a:xfrm rot="16200000">
            <a:off x="7240805" y="1953929"/>
            <a:ext cx="340715" cy="74254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514325">
              <a:defRPr/>
            </a:pPr>
            <a:endParaRPr lang="vi-VN" sz="1000" kern="1200">
              <a:solidFill>
                <a:prstClr val="white"/>
              </a:solidFill>
            </a:endParaRPr>
          </a:p>
        </p:txBody>
      </p:sp>
      <p:sp>
        <p:nvSpPr>
          <p:cNvPr id="42" name="Isosceles Triangle 41">
            <a:extLst>
              <a:ext uri="{FF2B5EF4-FFF2-40B4-BE49-F238E27FC236}">
                <a16:creationId xmlns="" xmlns:a16="http://schemas.microsoft.com/office/drawing/2014/main" id="{06BC8C32-D623-4143-8170-78A80E1133FA}"/>
              </a:ext>
            </a:extLst>
          </p:cNvPr>
          <p:cNvSpPr/>
          <p:nvPr/>
        </p:nvSpPr>
        <p:spPr>
          <a:xfrm rot="16200000">
            <a:off x="7240805" y="1953929"/>
            <a:ext cx="340715" cy="74254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514325">
              <a:defRPr/>
            </a:pPr>
            <a:endParaRPr lang="vi-VN" sz="1000" kern="1200">
              <a:solidFill>
                <a:prstClr val="white"/>
              </a:solidFill>
            </a:endParaRPr>
          </a:p>
        </p:txBody>
      </p:sp>
      <p:sp>
        <p:nvSpPr>
          <p:cNvPr id="43" name="Isosceles Triangle 42">
            <a:extLst>
              <a:ext uri="{FF2B5EF4-FFF2-40B4-BE49-F238E27FC236}">
                <a16:creationId xmlns="" xmlns:a16="http://schemas.microsoft.com/office/drawing/2014/main" id="{94926FFD-64BE-48B7-B173-7D47AA13F289}"/>
              </a:ext>
            </a:extLst>
          </p:cNvPr>
          <p:cNvSpPr/>
          <p:nvPr/>
        </p:nvSpPr>
        <p:spPr>
          <a:xfrm rot="16200000">
            <a:off x="7240805" y="1953929"/>
            <a:ext cx="340715" cy="74254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514325">
              <a:defRPr/>
            </a:pPr>
            <a:endParaRPr lang="vi-VN" sz="1000" kern="1200">
              <a:solidFill>
                <a:prstClr val="white"/>
              </a:solidFill>
            </a:endParaRPr>
          </a:p>
        </p:txBody>
      </p:sp>
      <p:sp>
        <p:nvSpPr>
          <p:cNvPr id="44" name="Isosceles Triangle 43">
            <a:extLst>
              <a:ext uri="{FF2B5EF4-FFF2-40B4-BE49-F238E27FC236}">
                <a16:creationId xmlns="" xmlns:a16="http://schemas.microsoft.com/office/drawing/2014/main" id="{5856582D-F2BF-4220-A0E7-EE8E47562D89}"/>
              </a:ext>
            </a:extLst>
          </p:cNvPr>
          <p:cNvSpPr/>
          <p:nvPr/>
        </p:nvSpPr>
        <p:spPr>
          <a:xfrm rot="16200000">
            <a:off x="7240805" y="1953929"/>
            <a:ext cx="340715" cy="74254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514325">
              <a:defRPr/>
            </a:pPr>
            <a:endParaRPr lang="vi-VN" sz="1000" kern="1200">
              <a:solidFill>
                <a:prstClr val="white"/>
              </a:solidFill>
            </a:endParaRPr>
          </a:p>
        </p:txBody>
      </p:sp>
      <p:sp>
        <p:nvSpPr>
          <p:cNvPr id="45" name="Heart 44">
            <a:hlinkClick r:id="" action="ppaction://noaction"/>
            <a:extLst>
              <a:ext uri="{FF2B5EF4-FFF2-40B4-BE49-F238E27FC236}">
                <a16:creationId xmlns="" xmlns:a16="http://schemas.microsoft.com/office/drawing/2014/main" id="{CA886C20-575C-4F22-8953-9601CFADF568}"/>
              </a:ext>
            </a:extLst>
          </p:cNvPr>
          <p:cNvSpPr/>
          <p:nvPr/>
        </p:nvSpPr>
        <p:spPr>
          <a:xfrm rot="5400000">
            <a:off x="7528290" y="2097815"/>
            <a:ext cx="440872" cy="440871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514325">
              <a:defRPr/>
            </a:pPr>
            <a:endParaRPr lang="vi-VN" sz="1000" kern="1200">
              <a:solidFill>
                <a:prstClr val="white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67568106-4431-48E2-9EE5-4C121B637A14}"/>
              </a:ext>
            </a:extLst>
          </p:cNvPr>
          <p:cNvSpPr/>
          <p:nvPr/>
        </p:nvSpPr>
        <p:spPr>
          <a:xfrm>
            <a:off x="1716544" y="819668"/>
            <a:ext cx="2875067" cy="1090683"/>
          </a:xfrm>
          <a:prstGeom prst="rect">
            <a:avLst/>
          </a:prstGeom>
          <a:noFill/>
        </p:spPr>
        <p:txBody>
          <a:bodyPr wrap="none" lIns="51434" tIns="25718" rIns="51434" bIns="25718">
            <a:spAutoFit/>
          </a:bodyPr>
          <a:lstStyle/>
          <a:p>
            <a:pPr algn="ctr" defTabSz="514325">
              <a:defRPr/>
            </a:pPr>
            <a:r>
              <a:rPr lang="en-US" sz="3400" b="1" kern="120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algn="ctr" defTabSz="514325">
              <a:defRPr/>
            </a:pPr>
            <a:r>
              <a:rPr lang="en-US" sz="3400" b="1" kern="120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sp>
        <p:nvSpPr>
          <p:cNvPr id="47" name="TextBox 46">
            <a:hlinkClick r:id="" action="ppaction://noaction"/>
            <a:extLst>
              <a:ext uri="{FF2B5EF4-FFF2-40B4-BE49-F238E27FC236}">
                <a16:creationId xmlns="" xmlns:a16="http://schemas.microsoft.com/office/drawing/2014/main" id="{97C1714A-6875-4FD1-95C7-74DB3B4C0579}"/>
              </a:ext>
            </a:extLst>
          </p:cNvPr>
          <p:cNvSpPr txBox="1"/>
          <p:nvPr/>
        </p:nvSpPr>
        <p:spPr>
          <a:xfrm>
            <a:off x="7235795" y="1047157"/>
            <a:ext cx="1076776" cy="5078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79" tIns="34289" rIns="68579" bIns="34289" rtlCol="0">
            <a:spAutoFit/>
          </a:bodyPr>
          <a:lstStyle/>
          <a:p>
            <a:pPr defTabSz="685783"/>
            <a:r>
              <a:rPr lang="en-US" kern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 đồ tư duy</a:t>
            </a:r>
          </a:p>
        </p:txBody>
      </p:sp>
    </p:spTree>
    <p:extLst>
      <p:ext uri="{BB962C8B-B14F-4D97-AF65-F5344CB8AC3E}">
        <p14:creationId xmlns:p14="http://schemas.microsoft.com/office/powerpoint/2010/main" val="350875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3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14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1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3040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Đơn Giản Tinh Tế">
            <a:extLst>
              <a:ext uri="{FF2B5EF4-FFF2-40B4-BE49-F238E27FC236}">
                <a16:creationId xmlns="" xmlns:a16="http://schemas.microsoft.com/office/drawing/2014/main" id="{C9FBDA1D-E2A3-4315-B45D-F1F868A97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nip Diagonal Corner Rectangle 3">
            <a:extLst>
              <a:ext uri="{FF2B5EF4-FFF2-40B4-BE49-F238E27FC236}">
                <a16:creationId xmlns="" xmlns:a16="http://schemas.microsoft.com/office/drawing/2014/main" id="{717F3613-C71B-4026-8D79-E4EAF1204BD5}"/>
              </a:ext>
            </a:extLst>
          </p:cNvPr>
          <p:cNvSpPr/>
          <p:nvPr/>
        </p:nvSpPr>
        <p:spPr>
          <a:xfrm>
            <a:off x="1192696" y="594203"/>
            <a:ext cx="6838122" cy="1213566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514325">
              <a:defRPr/>
            </a:pPr>
            <a:r>
              <a:rPr lang="en-US" sz="2400" b="1" kern="1200" dirty="0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CÂU </a:t>
            </a:r>
            <a:r>
              <a:rPr lang="en-US" sz="2400" b="1" kern="1200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HỎI 1: </a:t>
            </a:r>
            <a:r>
              <a:rPr lang="en-US" sz="2700" b="1" kern="1200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Số nguyên tố là số tự nhiên lớn hơn 1, có nhiều hơn hai ước ?</a:t>
            </a:r>
            <a:endParaRPr lang="en-US" sz="2700" kern="1200">
              <a:solidFill>
                <a:srgbClr val="7030A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Snip Diagonal Corner Rectangle 4">
            <a:extLst>
              <a:ext uri="{FF2B5EF4-FFF2-40B4-BE49-F238E27FC236}">
                <a16:creationId xmlns="" xmlns:a16="http://schemas.microsoft.com/office/drawing/2014/main" id="{85E69C45-D627-4BAD-920E-8B11C04985EB}"/>
              </a:ext>
            </a:extLst>
          </p:cNvPr>
          <p:cNvSpPr/>
          <p:nvPr/>
        </p:nvSpPr>
        <p:spPr>
          <a:xfrm>
            <a:off x="1600381" y="2023362"/>
            <a:ext cx="5650580" cy="2277868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marL="485751" defTabSz="514325">
              <a:defRPr/>
            </a:pPr>
            <a:r>
              <a:rPr lang="en-US" sz="2700" b="1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Sai.</a:t>
            </a:r>
          </a:p>
          <a:p>
            <a:pPr marL="485751" defTabSz="514325">
              <a:defRPr/>
            </a:pPr>
            <a:endParaRPr lang="en-US" sz="2700" b="1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5751" defTabSz="514325">
              <a:defRPr/>
            </a:pPr>
            <a:endParaRPr lang="en-US" sz="2700" b="1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5751" defTabSz="514325">
              <a:defRPr/>
            </a:pPr>
            <a:r>
              <a:rPr lang="en-US" sz="2700" b="1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 Đúng</a:t>
            </a:r>
            <a:r>
              <a:rPr lang="en-US" sz="2400" b="1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2FF13C8-048F-482A-B463-816E4204C8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03" y="641258"/>
            <a:ext cx="957810" cy="1119459"/>
          </a:xfrm>
          <a:prstGeom prst="rect">
            <a:avLst/>
          </a:prstGeom>
        </p:spPr>
      </p:pic>
      <p:sp>
        <p:nvSpPr>
          <p:cNvPr id="7" name="Pentagon 7">
            <a:hlinkClick r:id="rId8" action="ppaction://hlinksldjump"/>
            <a:extLst>
              <a:ext uri="{FF2B5EF4-FFF2-40B4-BE49-F238E27FC236}">
                <a16:creationId xmlns="" xmlns:a16="http://schemas.microsoft.com/office/drawing/2014/main" id="{B43D91C1-779C-4AB0-A1D6-1FC369564778}"/>
              </a:ext>
            </a:extLst>
          </p:cNvPr>
          <p:cNvSpPr/>
          <p:nvPr/>
        </p:nvSpPr>
        <p:spPr>
          <a:xfrm flipH="1">
            <a:off x="6638329" y="4130940"/>
            <a:ext cx="1383380" cy="320282"/>
          </a:xfrm>
          <a:prstGeom prst="homePlat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514325">
              <a:defRPr/>
            </a:pPr>
            <a:r>
              <a:rPr lang="en-US" sz="1800" b="1" kern="1200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QUAY VỀ</a:t>
            </a:r>
            <a:endParaRPr lang="vi-VN" sz="1800" b="1" kern="1200" dirty="0">
              <a:solidFill>
                <a:prstClr val="white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5135D0C1-D569-438E-B1CF-0F3733913FF2}"/>
              </a:ext>
            </a:extLst>
          </p:cNvPr>
          <p:cNvSpPr/>
          <p:nvPr/>
        </p:nvSpPr>
        <p:spPr>
          <a:xfrm flipH="1" flipV="1">
            <a:off x="2272633" y="2298879"/>
            <a:ext cx="482600" cy="573192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514325">
              <a:defRPr/>
            </a:pPr>
            <a:endParaRPr lang="vi-VN" sz="1000" kern="12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grpSp>
        <p:nvGrpSpPr>
          <p:cNvPr id="9" name="Group 34">
            <a:extLst>
              <a:ext uri="{FF2B5EF4-FFF2-40B4-BE49-F238E27FC236}">
                <a16:creationId xmlns="" xmlns:a16="http://schemas.microsoft.com/office/drawing/2014/main" id="{15829B69-F8F1-4C98-B4DC-41111B08AE50}"/>
              </a:ext>
            </a:extLst>
          </p:cNvPr>
          <p:cNvGrpSpPr>
            <a:grpSpLocks/>
          </p:cNvGrpSpPr>
          <p:nvPr/>
        </p:nvGrpSpPr>
        <p:grpSpPr bwMode="auto">
          <a:xfrm>
            <a:off x="8889916" y="385660"/>
            <a:ext cx="75506" cy="49214"/>
            <a:chOff x="2455863" y="2411803"/>
            <a:chExt cx="566738" cy="566738"/>
          </a:xfrm>
        </p:grpSpPr>
        <p:sp>
          <p:nvSpPr>
            <p:cNvPr id="10" name="Oval 32">
              <a:extLst>
                <a:ext uri="{FF2B5EF4-FFF2-40B4-BE49-F238E27FC236}">
                  <a16:creationId xmlns="" xmlns:a16="http://schemas.microsoft.com/office/drawing/2014/main" id="{F7AAAFD5-1899-432C-9063-7074183E7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Oval 33">
              <a:extLst>
                <a:ext uri="{FF2B5EF4-FFF2-40B4-BE49-F238E27FC236}">
                  <a16:creationId xmlns="" xmlns:a16="http://schemas.microsoft.com/office/drawing/2014/main" id="{C38FDFED-63B0-401C-9653-426C3062C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Freeform 34">
              <a:extLst>
                <a:ext uri="{FF2B5EF4-FFF2-40B4-BE49-F238E27FC236}">
                  <a16:creationId xmlns="" xmlns:a16="http://schemas.microsoft.com/office/drawing/2014/main" id="{8905B17C-E0D7-4B2A-894B-2B1AFA1494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106186 h 45"/>
                <a:gd name="T2" fmla="*/ 0 w 4"/>
                <a:gd name="T3" fmla="*/ 103717 h 45"/>
                <a:gd name="T4" fmla="*/ 0 w 4"/>
                <a:gd name="T5" fmla="*/ 101247 h 45"/>
                <a:gd name="T6" fmla="*/ 0 w 4"/>
                <a:gd name="T7" fmla="*/ 98778 h 45"/>
                <a:gd name="T8" fmla="*/ 0 w 4"/>
                <a:gd name="T9" fmla="*/ 98778 h 45"/>
                <a:gd name="T10" fmla="*/ 0 w 4"/>
                <a:gd name="T11" fmla="*/ 96308 h 45"/>
                <a:gd name="T12" fmla="*/ 0 w 4"/>
                <a:gd name="T13" fmla="*/ 93839 h 45"/>
                <a:gd name="T14" fmla="*/ 0 w 4"/>
                <a:gd name="T15" fmla="*/ 93839 h 45"/>
                <a:gd name="T16" fmla="*/ 0 w 4"/>
                <a:gd name="T17" fmla="*/ 91369 h 45"/>
                <a:gd name="T18" fmla="*/ 0 w 4"/>
                <a:gd name="T19" fmla="*/ 88900 h 45"/>
                <a:gd name="T20" fmla="*/ 0 w 4"/>
                <a:gd name="T21" fmla="*/ 88900 h 45"/>
                <a:gd name="T22" fmla="*/ 0 w 4"/>
                <a:gd name="T23" fmla="*/ 86431 h 45"/>
                <a:gd name="T24" fmla="*/ 0 w 4"/>
                <a:gd name="T25" fmla="*/ 83961 h 45"/>
                <a:gd name="T26" fmla="*/ 0 w 4"/>
                <a:gd name="T27" fmla="*/ 83961 h 45"/>
                <a:gd name="T28" fmla="*/ 0 w 4"/>
                <a:gd name="T29" fmla="*/ 81492 h 45"/>
                <a:gd name="T30" fmla="*/ 0 w 4"/>
                <a:gd name="T31" fmla="*/ 79022 h 45"/>
                <a:gd name="T32" fmla="*/ 0 w 4"/>
                <a:gd name="T33" fmla="*/ 76553 h 45"/>
                <a:gd name="T34" fmla="*/ 0 w 4"/>
                <a:gd name="T35" fmla="*/ 76553 h 45"/>
                <a:gd name="T36" fmla="*/ 0 w 4"/>
                <a:gd name="T37" fmla="*/ 74083 h 45"/>
                <a:gd name="T38" fmla="*/ 0 w 4"/>
                <a:gd name="T39" fmla="*/ 71614 h 45"/>
                <a:gd name="T40" fmla="*/ 0 w 4"/>
                <a:gd name="T41" fmla="*/ 71614 h 45"/>
                <a:gd name="T42" fmla="*/ 0 w 4"/>
                <a:gd name="T43" fmla="*/ 69144 h 45"/>
                <a:gd name="T44" fmla="*/ 0 w 4"/>
                <a:gd name="T45" fmla="*/ 66675 h 45"/>
                <a:gd name="T46" fmla="*/ 0 w 4"/>
                <a:gd name="T47" fmla="*/ 64206 h 45"/>
                <a:gd name="T48" fmla="*/ 0 w 4"/>
                <a:gd name="T49" fmla="*/ 64206 h 45"/>
                <a:gd name="T50" fmla="*/ 0 w 4"/>
                <a:gd name="T51" fmla="*/ 61736 h 45"/>
                <a:gd name="T52" fmla="*/ 0 w 4"/>
                <a:gd name="T53" fmla="*/ 59267 h 45"/>
                <a:gd name="T54" fmla="*/ 0 w 4"/>
                <a:gd name="T55" fmla="*/ 56797 h 45"/>
                <a:gd name="T56" fmla="*/ 0 w 4"/>
                <a:gd name="T57" fmla="*/ 54328 h 45"/>
                <a:gd name="T58" fmla="*/ 0 w 4"/>
                <a:gd name="T59" fmla="*/ 54328 h 45"/>
                <a:gd name="T60" fmla="*/ 0 w 4"/>
                <a:gd name="T61" fmla="*/ 51858 h 45"/>
                <a:gd name="T62" fmla="*/ 0 w 4"/>
                <a:gd name="T63" fmla="*/ 49389 h 45"/>
                <a:gd name="T64" fmla="*/ 0 w 4"/>
                <a:gd name="T65" fmla="*/ 46919 h 45"/>
                <a:gd name="T66" fmla="*/ 0 w 4"/>
                <a:gd name="T67" fmla="*/ 44450 h 45"/>
                <a:gd name="T68" fmla="*/ 0 w 4"/>
                <a:gd name="T69" fmla="*/ 44450 h 45"/>
                <a:gd name="T70" fmla="*/ 0 w 4"/>
                <a:gd name="T71" fmla="*/ 41981 h 45"/>
                <a:gd name="T72" fmla="*/ 2381 w 4"/>
                <a:gd name="T73" fmla="*/ 39511 h 45"/>
                <a:gd name="T74" fmla="*/ 2381 w 4"/>
                <a:gd name="T75" fmla="*/ 37042 h 45"/>
                <a:gd name="T76" fmla="*/ 2381 w 4"/>
                <a:gd name="T77" fmla="*/ 37042 h 45"/>
                <a:gd name="T78" fmla="*/ 2381 w 4"/>
                <a:gd name="T79" fmla="*/ 32103 h 45"/>
                <a:gd name="T80" fmla="*/ 2381 w 4"/>
                <a:gd name="T81" fmla="*/ 29633 h 45"/>
                <a:gd name="T82" fmla="*/ 2381 w 4"/>
                <a:gd name="T83" fmla="*/ 29633 h 45"/>
                <a:gd name="T84" fmla="*/ 2381 w 4"/>
                <a:gd name="T85" fmla="*/ 27164 h 45"/>
                <a:gd name="T86" fmla="*/ 4763 w 4"/>
                <a:gd name="T87" fmla="*/ 24694 h 45"/>
                <a:gd name="T88" fmla="*/ 4763 w 4"/>
                <a:gd name="T89" fmla="*/ 24694 h 45"/>
                <a:gd name="T90" fmla="*/ 4763 w 4"/>
                <a:gd name="T91" fmla="*/ 22225 h 45"/>
                <a:gd name="T92" fmla="*/ 4763 w 4"/>
                <a:gd name="T93" fmla="*/ 19756 h 45"/>
                <a:gd name="T94" fmla="*/ 4763 w 4"/>
                <a:gd name="T95" fmla="*/ 19756 h 45"/>
                <a:gd name="T96" fmla="*/ 4763 w 4"/>
                <a:gd name="T97" fmla="*/ 17286 h 45"/>
                <a:gd name="T98" fmla="*/ 7144 w 4"/>
                <a:gd name="T99" fmla="*/ 14817 h 45"/>
                <a:gd name="T100" fmla="*/ 7144 w 4"/>
                <a:gd name="T101" fmla="*/ 14817 h 45"/>
                <a:gd name="T102" fmla="*/ 7144 w 4"/>
                <a:gd name="T103" fmla="*/ 12347 h 45"/>
                <a:gd name="T104" fmla="*/ 7144 w 4"/>
                <a:gd name="T105" fmla="*/ 9878 h 45"/>
                <a:gd name="T106" fmla="*/ 7144 w 4"/>
                <a:gd name="T107" fmla="*/ 9878 h 45"/>
                <a:gd name="T108" fmla="*/ 7144 w 4"/>
                <a:gd name="T109" fmla="*/ 7408 h 45"/>
                <a:gd name="T110" fmla="*/ 9525 w 4"/>
                <a:gd name="T111" fmla="*/ 4939 h 45"/>
                <a:gd name="T112" fmla="*/ 9525 w 4"/>
                <a:gd name="T113" fmla="*/ 2469 h 45"/>
                <a:gd name="T114" fmla="*/ 9525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Freeform 35">
              <a:extLst>
                <a:ext uri="{FF2B5EF4-FFF2-40B4-BE49-F238E27FC236}">
                  <a16:creationId xmlns="" xmlns:a16="http://schemas.microsoft.com/office/drawing/2014/main" id="{28D850C3-92CF-4372-843F-6BB9D23EF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9769 w 78"/>
                <a:gd name="T1" fmla="*/ 129591 h 174"/>
                <a:gd name="T2" fmla="*/ 9769 w 78"/>
                <a:gd name="T3" fmla="*/ 132036 h 174"/>
                <a:gd name="T4" fmla="*/ 7327 w 78"/>
                <a:gd name="T5" fmla="*/ 134481 h 174"/>
                <a:gd name="T6" fmla="*/ 7327 w 78"/>
                <a:gd name="T7" fmla="*/ 136926 h 174"/>
                <a:gd name="T8" fmla="*/ 7327 w 78"/>
                <a:gd name="T9" fmla="*/ 136926 h 174"/>
                <a:gd name="T10" fmla="*/ 7327 w 78"/>
                <a:gd name="T11" fmla="*/ 139372 h 174"/>
                <a:gd name="T12" fmla="*/ 7327 w 78"/>
                <a:gd name="T13" fmla="*/ 141817 h 174"/>
                <a:gd name="T14" fmla="*/ 7327 w 78"/>
                <a:gd name="T15" fmla="*/ 141817 h 174"/>
                <a:gd name="T16" fmla="*/ 4885 w 78"/>
                <a:gd name="T17" fmla="*/ 144262 h 174"/>
                <a:gd name="T18" fmla="*/ 4885 w 78"/>
                <a:gd name="T19" fmla="*/ 146707 h 174"/>
                <a:gd name="T20" fmla="*/ 4885 w 78"/>
                <a:gd name="T21" fmla="*/ 149152 h 174"/>
                <a:gd name="T22" fmla="*/ 4885 w 78"/>
                <a:gd name="T23" fmla="*/ 149152 h 174"/>
                <a:gd name="T24" fmla="*/ 4885 w 78"/>
                <a:gd name="T25" fmla="*/ 151597 h 174"/>
                <a:gd name="T26" fmla="*/ 4885 w 78"/>
                <a:gd name="T27" fmla="*/ 154042 h 174"/>
                <a:gd name="T28" fmla="*/ 2442 w 78"/>
                <a:gd name="T29" fmla="*/ 154042 h 174"/>
                <a:gd name="T30" fmla="*/ 2442 w 78"/>
                <a:gd name="T31" fmla="*/ 156487 h 174"/>
                <a:gd name="T32" fmla="*/ 2442 w 78"/>
                <a:gd name="T33" fmla="*/ 158932 h 174"/>
                <a:gd name="T34" fmla="*/ 2442 w 78"/>
                <a:gd name="T35" fmla="*/ 161378 h 174"/>
                <a:gd name="T36" fmla="*/ 2442 w 78"/>
                <a:gd name="T37" fmla="*/ 163823 h 174"/>
                <a:gd name="T38" fmla="*/ 2442 w 78"/>
                <a:gd name="T39" fmla="*/ 166268 h 174"/>
                <a:gd name="T40" fmla="*/ 0 w 78"/>
                <a:gd name="T41" fmla="*/ 168713 h 174"/>
                <a:gd name="T42" fmla="*/ 0 w 78"/>
                <a:gd name="T43" fmla="*/ 171158 h 174"/>
                <a:gd name="T44" fmla="*/ 0 w 78"/>
                <a:gd name="T45" fmla="*/ 173603 h 174"/>
                <a:gd name="T46" fmla="*/ 0 w 78"/>
                <a:gd name="T47" fmla="*/ 173603 h 174"/>
                <a:gd name="T48" fmla="*/ 0 w 78"/>
                <a:gd name="T49" fmla="*/ 178493 h 174"/>
                <a:gd name="T50" fmla="*/ 0 w 78"/>
                <a:gd name="T51" fmla="*/ 178493 h 174"/>
                <a:gd name="T52" fmla="*/ 0 w 78"/>
                <a:gd name="T53" fmla="*/ 180939 h 174"/>
                <a:gd name="T54" fmla="*/ 0 w 78"/>
                <a:gd name="T55" fmla="*/ 183384 h 174"/>
                <a:gd name="T56" fmla="*/ 0 w 78"/>
                <a:gd name="T57" fmla="*/ 185829 h 174"/>
                <a:gd name="T58" fmla="*/ 0 w 78"/>
                <a:gd name="T59" fmla="*/ 188274 h 174"/>
                <a:gd name="T60" fmla="*/ 0 w 78"/>
                <a:gd name="T61" fmla="*/ 188274 h 174"/>
                <a:gd name="T62" fmla="*/ 0 w 78"/>
                <a:gd name="T63" fmla="*/ 190719 h 174"/>
                <a:gd name="T64" fmla="*/ 0 w 78"/>
                <a:gd name="T65" fmla="*/ 193164 h 174"/>
                <a:gd name="T66" fmla="*/ 0 w 78"/>
                <a:gd name="T67" fmla="*/ 195609 h 174"/>
                <a:gd name="T68" fmla="*/ 0 w 78"/>
                <a:gd name="T69" fmla="*/ 198054 h 174"/>
                <a:gd name="T70" fmla="*/ 0 w 78"/>
                <a:gd name="T71" fmla="*/ 198054 h 174"/>
                <a:gd name="T72" fmla="*/ 0 w 78"/>
                <a:gd name="T73" fmla="*/ 200499 h 174"/>
                <a:gd name="T74" fmla="*/ 0 w 78"/>
                <a:gd name="T75" fmla="*/ 202945 h 174"/>
                <a:gd name="T76" fmla="*/ 0 w 78"/>
                <a:gd name="T77" fmla="*/ 205390 h 174"/>
                <a:gd name="T78" fmla="*/ 0 w 78"/>
                <a:gd name="T79" fmla="*/ 205390 h 174"/>
                <a:gd name="T80" fmla="*/ 0 w 78"/>
                <a:gd name="T81" fmla="*/ 207835 h 174"/>
                <a:gd name="T82" fmla="*/ 0 w 78"/>
                <a:gd name="T83" fmla="*/ 210280 h 174"/>
                <a:gd name="T84" fmla="*/ 0 w 78"/>
                <a:gd name="T85" fmla="*/ 212725 h 174"/>
                <a:gd name="T86" fmla="*/ 0 w 78"/>
                <a:gd name="T87" fmla="*/ 212725 h 174"/>
                <a:gd name="T88" fmla="*/ 0 w 78"/>
                <a:gd name="T89" fmla="*/ 215170 h 174"/>
                <a:gd name="T90" fmla="*/ 0 w 78"/>
                <a:gd name="T91" fmla="*/ 217615 h 174"/>
                <a:gd name="T92" fmla="*/ 0 w 78"/>
                <a:gd name="T93" fmla="*/ 220060 h 174"/>
                <a:gd name="T94" fmla="*/ 0 w 78"/>
                <a:gd name="T95" fmla="*/ 220060 h 174"/>
                <a:gd name="T96" fmla="*/ 0 w 78"/>
                <a:gd name="T97" fmla="*/ 222505 h 174"/>
                <a:gd name="T98" fmla="*/ 0 w 78"/>
                <a:gd name="T99" fmla="*/ 224951 h 174"/>
                <a:gd name="T100" fmla="*/ 0 w 78"/>
                <a:gd name="T101" fmla="*/ 224951 h 174"/>
                <a:gd name="T102" fmla="*/ 0 w 78"/>
                <a:gd name="T103" fmla="*/ 229841 h 174"/>
                <a:gd name="T104" fmla="*/ 0 w 78"/>
                <a:gd name="T105" fmla="*/ 229841 h 174"/>
                <a:gd name="T106" fmla="*/ 2442 w 78"/>
                <a:gd name="T107" fmla="*/ 237176 h 174"/>
                <a:gd name="T108" fmla="*/ 36635 w 78"/>
                <a:gd name="T109" fmla="*/ 190719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36">
              <a:extLst>
                <a:ext uri="{FF2B5EF4-FFF2-40B4-BE49-F238E27FC236}">
                  <a16:creationId xmlns="" xmlns:a16="http://schemas.microsoft.com/office/drawing/2014/main" id="{57C1605A-97EE-4DE3-8A8F-69AA659CF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40">
            <a:extLst>
              <a:ext uri="{FF2B5EF4-FFF2-40B4-BE49-F238E27FC236}">
                <a16:creationId xmlns="" xmlns:a16="http://schemas.microsoft.com/office/drawing/2014/main" id="{B6FE7378-C595-4C25-9AF5-82AAB9521BE9}"/>
              </a:ext>
            </a:extLst>
          </p:cNvPr>
          <p:cNvGrpSpPr>
            <a:grpSpLocks/>
          </p:cNvGrpSpPr>
          <p:nvPr/>
        </p:nvGrpSpPr>
        <p:grpSpPr bwMode="auto">
          <a:xfrm>
            <a:off x="8891502" y="937084"/>
            <a:ext cx="75508" cy="50240"/>
            <a:chOff x="2455863" y="2411803"/>
            <a:chExt cx="566738" cy="566738"/>
          </a:xfrm>
        </p:grpSpPr>
        <p:sp>
          <p:nvSpPr>
            <p:cNvPr id="16" name="Oval 32">
              <a:extLst>
                <a:ext uri="{FF2B5EF4-FFF2-40B4-BE49-F238E27FC236}">
                  <a16:creationId xmlns="" xmlns:a16="http://schemas.microsoft.com/office/drawing/2014/main" id="{861907F4-EA2B-4C4B-9F69-7078141A2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Oval 33">
              <a:extLst>
                <a:ext uri="{FF2B5EF4-FFF2-40B4-BE49-F238E27FC236}">
                  <a16:creationId xmlns="" xmlns:a16="http://schemas.microsoft.com/office/drawing/2014/main" id="{45B07DA3-DD8D-4852-8299-879B412E3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34">
              <a:extLst>
                <a:ext uri="{FF2B5EF4-FFF2-40B4-BE49-F238E27FC236}">
                  <a16:creationId xmlns="" xmlns:a16="http://schemas.microsoft.com/office/drawing/2014/main" id="{2D2ABB28-B27C-4E27-896B-7B243A1E67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106186 h 45"/>
                <a:gd name="T2" fmla="*/ 0 w 4"/>
                <a:gd name="T3" fmla="*/ 103717 h 45"/>
                <a:gd name="T4" fmla="*/ 0 w 4"/>
                <a:gd name="T5" fmla="*/ 101247 h 45"/>
                <a:gd name="T6" fmla="*/ 0 w 4"/>
                <a:gd name="T7" fmla="*/ 98778 h 45"/>
                <a:gd name="T8" fmla="*/ 0 w 4"/>
                <a:gd name="T9" fmla="*/ 98778 h 45"/>
                <a:gd name="T10" fmla="*/ 0 w 4"/>
                <a:gd name="T11" fmla="*/ 96308 h 45"/>
                <a:gd name="T12" fmla="*/ 0 w 4"/>
                <a:gd name="T13" fmla="*/ 93839 h 45"/>
                <a:gd name="T14" fmla="*/ 0 w 4"/>
                <a:gd name="T15" fmla="*/ 93839 h 45"/>
                <a:gd name="T16" fmla="*/ 0 w 4"/>
                <a:gd name="T17" fmla="*/ 91369 h 45"/>
                <a:gd name="T18" fmla="*/ 0 w 4"/>
                <a:gd name="T19" fmla="*/ 88900 h 45"/>
                <a:gd name="T20" fmla="*/ 0 w 4"/>
                <a:gd name="T21" fmla="*/ 88900 h 45"/>
                <a:gd name="T22" fmla="*/ 0 w 4"/>
                <a:gd name="T23" fmla="*/ 86431 h 45"/>
                <a:gd name="T24" fmla="*/ 0 w 4"/>
                <a:gd name="T25" fmla="*/ 83961 h 45"/>
                <a:gd name="T26" fmla="*/ 0 w 4"/>
                <a:gd name="T27" fmla="*/ 83961 h 45"/>
                <a:gd name="T28" fmla="*/ 0 w 4"/>
                <a:gd name="T29" fmla="*/ 81492 h 45"/>
                <a:gd name="T30" fmla="*/ 0 w 4"/>
                <a:gd name="T31" fmla="*/ 79022 h 45"/>
                <a:gd name="T32" fmla="*/ 0 w 4"/>
                <a:gd name="T33" fmla="*/ 76553 h 45"/>
                <a:gd name="T34" fmla="*/ 0 w 4"/>
                <a:gd name="T35" fmla="*/ 76553 h 45"/>
                <a:gd name="T36" fmla="*/ 0 w 4"/>
                <a:gd name="T37" fmla="*/ 74083 h 45"/>
                <a:gd name="T38" fmla="*/ 0 w 4"/>
                <a:gd name="T39" fmla="*/ 71614 h 45"/>
                <a:gd name="T40" fmla="*/ 0 w 4"/>
                <a:gd name="T41" fmla="*/ 71614 h 45"/>
                <a:gd name="T42" fmla="*/ 0 w 4"/>
                <a:gd name="T43" fmla="*/ 69144 h 45"/>
                <a:gd name="T44" fmla="*/ 0 w 4"/>
                <a:gd name="T45" fmla="*/ 66675 h 45"/>
                <a:gd name="T46" fmla="*/ 0 w 4"/>
                <a:gd name="T47" fmla="*/ 64206 h 45"/>
                <a:gd name="T48" fmla="*/ 0 w 4"/>
                <a:gd name="T49" fmla="*/ 64206 h 45"/>
                <a:gd name="T50" fmla="*/ 0 w 4"/>
                <a:gd name="T51" fmla="*/ 61736 h 45"/>
                <a:gd name="T52" fmla="*/ 0 w 4"/>
                <a:gd name="T53" fmla="*/ 59267 h 45"/>
                <a:gd name="T54" fmla="*/ 0 w 4"/>
                <a:gd name="T55" fmla="*/ 56797 h 45"/>
                <a:gd name="T56" fmla="*/ 0 w 4"/>
                <a:gd name="T57" fmla="*/ 54328 h 45"/>
                <a:gd name="T58" fmla="*/ 0 w 4"/>
                <a:gd name="T59" fmla="*/ 54328 h 45"/>
                <a:gd name="T60" fmla="*/ 0 w 4"/>
                <a:gd name="T61" fmla="*/ 51858 h 45"/>
                <a:gd name="T62" fmla="*/ 0 w 4"/>
                <a:gd name="T63" fmla="*/ 49389 h 45"/>
                <a:gd name="T64" fmla="*/ 0 w 4"/>
                <a:gd name="T65" fmla="*/ 46919 h 45"/>
                <a:gd name="T66" fmla="*/ 0 w 4"/>
                <a:gd name="T67" fmla="*/ 44450 h 45"/>
                <a:gd name="T68" fmla="*/ 0 w 4"/>
                <a:gd name="T69" fmla="*/ 44450 h 45"/>
                <a:gd name="T70" fmla="*/ 0 w 4"/>
                <a:gd name="T71" fmla="*/ 41981 h 45"/>
                <a:gd name="T72" fmla="*/ 2381 w 4"/>
                <a:gd name="T73" fmla="*/ 39511 h 45"/>
                <a:gd name="T74" fmla="*/ 2381 w 4"/>
                <a:gd name="T75" fmla="*/ 37042 h 45"/>
                <a:gd name="T76" fmla="*/ 2381 w 4"/>
                <a:gd name="T77" fmla="*/ 37042 h 45"/>
                <a:gd name="T78" fmla="*/ 2381 w 4"/>
                <a:gd name="T79" fmla="*/ 32103 h 45"/>
                <a:gd name="T80" fmla="*/ 2381 w 4"/>
                <a:gd name="T81" fmla="*/ 29633 h 45"/>
                <a:gd name="T82" fmla="*/ 2381 w 4"/>
                <a:gd name="T83" fmla="*/ 29633 h 45"/>
                <a:gd name="T84" fmla="*/ 2381 w 4"/>
                <a:gd name="T85" fmla="*/ 27164 h 45"/>
                <a:gd name="T86" fmla="*/ 4763 w 4"/>
                <a:gd name="T87" fmla="*/ 24694 h 45"/>
                <a:gd name="T88" fmla="*/ 4763 w 4"/>
                <a:gd name="T89" fmla="*/ 24694 h 45"/>
                <a:gd name="T90" fmla="*/ 4763 w 4"/>
                <a:gd name="T91" fmla="*/ 22225 h 45"/>
                <a:gd name="T92" fmla="*/ 4763 w 4"/>
                <a:gd name="T93" fmla="*/ 19756 h 45"/>
                <a:gd name="T94" fmla="*/ 4763 w 4"/>
                <a:gd name="T95" fmla="*/ 19756 h 45"/>
                <a:gd name="T96" fmla="*/ 4763 w 4"/>
                <a:gd name="T97" fmla="*/ 17286 h 45"/>
                <a:gd name="T98" fmla="*/ 7144 w 4"/>
                <a:gd name="T99" fmla="*/ 14817 h 45"/>
                <a:gd name="T100" fmla="*/ 7144 w 4"/>
                <a:gd name="T101" fmla="*/ 14817 h 45"/>
                <a:gd name="T102" fmla="*/ 7144 w 4"/>
                <a:gd name="T103" fmla="*/ 12347 h 45"/>
                <a:gd name="T104" fmla="*/ 7144 w 4"/>
                <a:gd name="T105" fmla="*/ 9878 h 45"/>
                <a:gd name="T106" fmla="*/ 7144 w 4"/>
                <a:gd name="T107" fmla="*/ 9878 h 45"/>
                <a:gd name="T108" fmla="*/ 7144 w 4"/>
                <a:gd name="T109" fmla="*/ 7408 h 45"/>
                <a:gd name="T110" fmla="*/ 9525 w 4"/>
                <a:gd name="T111" fmla="*/ 4939 h 45"/>
                <a:gd name="T112" fmla="*/ 9525 w 4"/>
                <a:gd name="T113" fmla="*/ 2469 h 45"/>
                <a:gd name="T114" fmla="*/ 9525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35">
              <a:extLst>
                <a:ext uri="{FF2B5EF4-FFF2-40B4-BE49-F238E27FC236}">
                  <a16:creationId xmlns="" xmlns:a16="http://schemas.microsoft.com/office/drawing/2014/main" id="{E7C043C9-65A1-4FD7-B78D-329E789FD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9769 w 78"/>
                <a:gd name="T1" fmla="*/ 129591 h 174"/>
                <a:gd name="T2" fmla="*/ 9769 w 78"/>
                <a:gd name="T3" fmla="*/ 132036 h 174"/>
                <a:gd name="T4" fmla="*/ 7327 w 78"/>
                <a:gd name="T5" fmla="*/ 134481 h 174"/>
                <a:gd name="T6" fmla="*/ 7327 w 78"/>
                <a:gd name="T7" fmla="*/ 136926 h 174"/>
                <a:gd name="T8" fmla="*/ 7327 w 78"/>
                <a:gd name="T9" fmla="*/ 136926 h 174"/>
                <a:gd name="T10" fmla="*/ 7327 w 78"/>
                <a:gd name="T11" fmla="*/ 139372 h 174"/>
                <a:gd name="T12" fmla="*/ 7327 w 78"/>
                <a:gd name="T13" fmla="*/ 141817 h 174"/>
                <a:gd name="T14" fmla="*/ 7327 w 78"/>
                <a:gd name="T15" fmla="*/ 141817 h 174"/>
                <a:gd name="T16" fmla="*/ 4885 w 78"/>
                <a:gd name="T17" fmla="*/ 144262 h 174"/>
                <a:gd name="T18" fmla="*/ 4885 w 78"/>
                <a:gd name="T19" fmla="*/ 146707 h 174"/>
                <a:gd name="T20" fmla="*/ 4885 w 78"/>
                <a:gd name="T21" fmla="*/ 149152 h 174"/>
                <a:gd name="T22" fmla="*/ 4885 w 78"/>
                <a:gd name="T23" fmla="*/ 149152 h 174"/>
                <a:gd name="T24" fmla="*/ 4885 w 78"/>
                <a:gd name="T25" fmla="*/ 151597 h 174"/>
                <a:gd name="T26" fmla="*/ 4885 w 78"/>
                <a:gd name="T27" fmla="*/ 154042 h 174"/>
                <a:gd name="T28" fmla="*/ 2442 w 78"/>
                <a:gd name="T29" fmla="*/ 154042 h 174"/>
                <a:gd name="T30" fmla="*/ 2442 w 78"/>
                <a:gd name="T31" fmla="*/ 156487 h 174"/>
                <a:gd name="T32" fmla="*/ 2442 w 78"/>
                <a:gd name="T33" fmla="*/ 158932 h 174"/>
                <a:gd name="T34" fmla="*/ 2442 w 78"/>
                <a:gd name="T35" fmla="*/ 161378 h 174"/>
                <a:gd name="T36" fmla="*/ 2442 w 78"/>
                <a:gd name="T37" fmla="*/ 163823 h 174"/>
                <a:gd name="T38" fmla="*/ 2442 w 78"/>
                <a:gd name="T39" fmla="*/ 166268 h 174"/>
                <a:gd name="T40" fmla="*/ 0 w 78"/>
                <a:gd name="T41" fmla="*/ 168713 h 174"/>
                <a:gd name="T42" fmla="*/ 0 w 78"/>
                <a:gd name="T43" fmla="*/ 171158 h 174"/>
                <a:gd name="T44" fmla="*/ 0 w 78"/>
                <a:gd name="T45" fmla="*/ 173603 h 174"/>
                <a:gd name="T46" fmla="*/ 0 w 78"/>
                <a:gd name="T47" fmla="*/ 173603 h 174"/>
                <a:gd name="T48" fmla="*/ 0 w 78"/>
                <a:gd name="T49" fmla="*/ 178493 h 174"/>
                <a:gd name="T50" fmla="*/ 0 w 78"/>
                <a:gd name="T51" fmla="*/ 178493 h 174"/>
                <a:gd name="T52" fmla="*/ 0 w 78"/>
                <a:gd name="T53" fmla="*/ 180939 h 174"/>
                <a:gd name="T54" fmla="*/ 0 w 78"/>
                <a:gd name="T55" fmla="*/ 183384 h 174"/>
                <a:gd name="T56" fmla="*/ 0 w 78"/>
                <a:gd name="T57" fmla="*/ 185829 h 174"/>
                <a:gd name="T58" fmla="*/ 0 w 78"/>
                <a:gd name="T59" fmla="*/ 188274 h 174"/>
                <a:gd name="T60" fmla="*/ 0 w 78"/>
                <a:gd name="T61" fmla="*/ 188274 h 174"/>
                <a:gd name="T62" fmla="*/ 0 w 78"/>
                <a:gd name="T63" fmla="*/ 190719 h 174"/>
                <a:gd name="T64" fmla="*/ 0 w 78"/>
                <a:gd name="T65" fmla="*/ 193164 h 174"/>
                <a:gd name="T66" fmla="*/ 0 w 78"/>
                <a:gd name="T67" fmla="*/ 195609 h 174"/>
                <a:gd name="T68" fmla="*/ 0 w 78"/>
                <a:gd name="T69" fmla="*/ 198054 h 174"/>
                <a:gd name="T70" fmla="*/ 0 w 78"/>
                <a:gd name="T71" fmla="*/ 198054 h 174"/>
                <a:gd name="T72" fmla="*/ 0 w 78"/>
                <a:gd name="T73" fmla="*/ 200499 h 174"/>
                <a:gd name="T74" fmla="*/ 0 w 78"/>
                <a:gd name="T75" fmla="*/ 202945 h 174"/>
                <a:gd name="T76" fmla="*/ 0 w 78"/>
                <a:gd name="T77" fmla="*/ 205390 h 174"/>
                <a:gd name="T78" fmla="*/ 0 w 78"/>
                <a:gd name="T79" fmla="*/ 205390 h 174"/>
                <a:gd name="T80" fmla="*/ 0 w 78"/>
                <a:gd name="T81" fmla="*/ 207835 h 174"/>
                <a:gd name="T82" fmla="*/ 0 w 78"/>
                <a:gd name="T83" fmla="*/ 210280 h 174"/>
                <a:gd name="T84" fmla="*/ 0 w 78"/>
                <a:gd name="T85" fmla="*/ 212725 h 174"/>
                <a:gd name="T86" fmla="*/ 0 w 78"/>
                <a:gd name="T87" fmla="*/ 212725 h 174"/>
                <a:gd name="T88" fmla="*/ 0 w 78"/>
                <a:gd name="T89" fmla="*/ 215170 h 174"/>
                <a:gd name="T90" fmla="*/ 0 w 78"/>
                <a:gd name="T91" fmla="*/ 217615 h 174"/>
                <a:gd name="T92" fmla="*/ 0 w 78"/>
                <a:gd name="T93" fmla="*/ 220060 h 174"/>
                <a:gd name="T94" fmla="*/ 0 w 78"/>
                <a:gd name="T95" fmla="*/ 220060 h 174"/>
                <a:gd name="T96" fmla="*/ 0 w 78"/>
                <a:gd name="T97" fmla="*/ 222505 h 174"/>
                <a:gd name="T98" fmla="*/ 0 w 78"/>
                <a:gd name="T99" fmla="*/ 224951 h 174"/>
                <a:gd name="T100" fmla="*/ 0 w 78"/>
                <a:gd name="T101" fmla="*/ 224951 h 174"/>
                <a:gd name="T102" fmla="*/ 0 w 78"/>
                <a:gd name="T103" fmla="*/ 229841 h 174"/>
                <a:gd name="T104" fmla="*/ 0 w 78"/>
                <a:gd name="T105" fmla="*/ 229841 h 174"/>
                <a:gd name="T106" fmla="*/ 2442 w 78"/>
                <a:gd name="T107" fmla="*/ 237176 h 174"/>
                <a:gd name="T108" fmla="*/ 36635 w 78"/>
                <a:gd name="T109" fmla="*/ 190719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Rectangle 36">
              <a:extLst>
                <a:ext uri="{FF2B5EF4-FFF2-40B4-BE49-F238E27FC236}">
                  <a16:creationId xmlns="" xmlns:a16="http://schemas.microsoft.com/office/drawing/2014/main" id="{0A29E09A-D54F-4BC9-9D75-3571EB17E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54">
            <a:extLst>
              <a:ext uri="{FF2B5EF4-FFF2-40B4-BE49-F238E27FC236}">
                <a16:creationId xmlns="" xmlns:a16="http://schemas.microsoft.com/office/drawing/2014/main" id="{886EBC0C-B9C8-4F79-91B4-28C34E2CAE5E}"/>
              </a:ext>
            </a:extLst>
          </p:cNvPr>
          <p:cNvGrpSpPr>
            <a:grpSpLocks/>
          </p:cNvGrpSpPr>
          <p:nvPr/>
        </p:nvGrpSpPr>
        <p:grpSpPr bwMode="auto">
          <a:xfrm>
            <a:off x="9188365" y="677758"/>
            <a:ext cx="75506" cy="49214"/>
            <a:chOff x="2455863" y="2411803"/>
            <a:chExt cx="566738" cy="566738"/>
          </a:xfrm>
        </p:grpSpPr>
        <p:sp>
          <p:nvSpPr>
            <p:cNvPr id="22" name="Oval 32">
              <a:extLst>
                <a:ext uri="{FF2B5EF4-FFF2-40B4-BE49-F238E27FC236}">
                  <a16:creationId xmlns="" xmlns:a16="http://schemas.microsoft.com/office/drawing/2014/main" id="{AC5D1CBC-6627-494E-9CD2-691934000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Oval 33">
              <a:extLst>
                <a:ext uri="{FF2B5EF4-FFF2-40B4-BE49-F238E27FC236}">
                  <a16:creationId xmlns="" xmlns:a16="http://schemas.microsoft.com/office/drawing/2014/main" id="{7EA22375-18CC-4EE6-A755-5B2F82A28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Freeform 34">
              <a:extLst>
                <a:ext uri="{FF2B5EF4-FFF2-40B4-BE49-F238E27FC236}">
                  <a16:creationId xmlns="" xmlns:a16="http://schemas.microsoft.com/office/drawing/2014/main" id="{419C7880-F048-4B1A-9461-2DDFEA2EF6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106186 h 45"/>
                <a:gd name="T2" fmla="*/ 0 w 4"/>
                <a:gd name="T3" fmla="*/ 103717 h 45"/>
                <a:gd name="T4" fmla="*/ 0 w 4"/>
                <a:gd name="T5" fmla="*/ 101247 h 45"/>
                <a:gd name="T6" fmla="*/ 0 w 4"/>
                <a:gd name="T7" fmla="*/ 98778 h 45"/>
                <a:gd name="T8" fmla="*/ 0 w 4"/>
                <a:gd name="T9" fmla="*/ 98778 h 45"/>
                <a:gd name="T10" fmla="*/ 0 w 4"/>
                <a:gd name="T11" fmla="*/ 96308 h 45"/>
                <a:gd name="T12" fmla="*/ 0 w 4"/>
                <a:gd name="T13" fmla="*/ 93839 h 45"/>
                <a:gd name="T14" fmla="*/ 0 w 4"/>
                <a:gd name="T15" fmla="*/ 93839 h 45"/>
                <a:gd name="T16" fmla="*/ 0 w 4"/>
                <a:gd name="T17" fmla="*/ 91369 h 45"/>
                <a:gd name="T18" fmla="*/ 0 w 4"/>
                <a:gd name="T19" fmla="*/ 88900 h 45"/>
                <a:gd name="T20" fmla="*/ 0 w 4"/>
                <a:gd name="T21" fmla="*/ 88900 h 45"/>
                <a:gd name="T22" fmla="*/ 0 w 4"/>
                <a:gd name="T23" fmla="*/ 86431 h 45"/>
                <a:gd name="T24" fmla="*/ 0 w 4"/>
                <a:gd name="T25" fmla="*/ 83961 h 45"/>
                <a:gd name="T26" fmla="*/ 0 w 4"/>
                <a:gd name="T27" fmla="*/ 83961 h 45"/>
                <a:gd name="T28" fmla="*/ 0 w 4"/>
                <a:gd name="T29" fmla="*/ 81492 h 45"/>
                <a:gd name="T30" fmla="*/ 0 w 4"/>
                <a:gd name="T31" fmla="*/ 79022 h 45"/>
                <a:gd name="T32" fmla="*/ 0 w 4"/>
                <a:gd name="T33" fmla="*/ 76553 h 45"/>
                <a:gd name="T34" fmla="*/ 0 w 4"/>
                <a:gd name="T35" fmla="*/ 76553 h 45"/>
                <a:gd name="T36" fmla="*/ 0 w 4"/>
                <a:gd name="T37" fmla="*/ 74083 h 45"/>
                <a:gd name="T38" fmla="*/ 0 w 4"/>
                <a:gd name="T39" fmla="*/ 71614 h 45"/>
                <a:gd name="T40" fmla="*/ 0 w 4"/>
                <a:gd name="T41" fmla="*/ 71614 h 45"/>
                <a:gd name="T42" fmla="*/ 0 w 4"/>
                <a:gd name="T43" fmla="*/ 69144 h 45"/>
                <a:gd name="T44" fmla="*/ 0 w 4"/>
                <a:gd name="T45" fmla="*/ 66675 h 45"/>
                <a:gd name="T46" fmla="*/ 0 w 4"/>
                <a:gd name="T47" fmla="*/ 64206 h 45"/>
                <a:gd name="T48" fmla="*/ 0 w 4"/>
                <a:gd name="T49" fmla="*/ 64206 h 45"/>
                <a:gd name="T50" fmla="*/ 0 w 4"/>
                <a:gd name="T51" fmla="*/ 61736 h 45"/>
                <a:gd name="T52" fmla="*/ 0 w 4"/>
                <a:gd name="T53" fmla="*/ 59267 h 45"/>
                <a:gd name="T54" fmla="*/ 0 w 4"/>
                <a:gd name="T55" fmla="*/ 56797 h 45"/>
                <a:gd name="T56" fmla="*/ 0 w 4"/>
                <a:gd name="T57" fmla="*/ 54328 h 45"/>
                <a:gd name="T58" fmla="*/ 0 w 4"/>
                <a:gd name="T59" fmla="*/ 54328 h 45"/>
                <a:gd name="T60" fmla="*/ 0 w 4"/>
                <a:gd name="T61" fmla="*/ 51858 h 45"/>
                <a:gd name="T62" fmla="*/ 0 w 4"/>
                <a:gd name="T63" fmla="*/ 49389 h 45"/>
                <a:gd name="T64" fmla="*/ 0 w 4"/>
                <a:gd name="T65" fmla="*/ 46919 h 45"/>
                <a:gd name="T66" fmla="*/ 0 w 4"/>
                <a:gd name="T67" fmla="*/ 44450 h 45"/>
                <a:gd name="T68" fmla="*/ 0 w 4"/>
                <a:gd name="T69" fmla="*/ 44450 h 45"/>
                <a:gd name="T70" fmla="*/ 0 w 4"/>
                <a:gd name="T71" fmla="*/ 41981 h 45"/>
                <a:gd name="T72" fmla="*/ 2381 w 4"/>
                <a:gd name="T73" fmla="*/ 39511 h 45"/>
                <a:gd name="T74" fmla="*/ 2381 w 4"/>
                <a:gd name="T75" fmla="*/ 37042 h 45"/>
                <a:gd name="T76" fmla="*/ 2381 w 4"/>
                <a:gd name="T77" fmla="*/ 37042 h 45"/>
                <a:gd name="T78" fmla="*/ 2381 w 4"/>
                <a:gd name="T79" fmla="*/ 32103 h 45"/>
                <a:gd name="T80" fmla="*/ 2381 w 4"/>
                <a:gd name="T81" fmla="*/ 29633 h 45"/>
                <a:gd name="T82" fmla="*/ 2381 w 4"/>
                <a:gd name="T83" fmla="*/ 29633 h 45"/>
                <a:gd name="T84" fmla="*/ 2381 w 4"/>
                <a:gd name="T85" fmla="*/ 27164 h 45"/>
                <a:gd name="T86" fmla="*/ 4763 w 4"/>
                <a:gd name="T87" fmla="*/ 24694 h 45"/>
                <a:gd name="T88" fmla="*/ 4763 w 4"/>
                <a:gd name="T89" fmla="*/ 24694 h 45"/>
                <a:gd name="T90" fmla="*/ 4763 w 4"/>
                <a:gd name="T91" fmla="*/ 22225 h 45"/>
                <a:gd name="T92" fmla="*/ 4763 w 4"/>
                <a:gd name="T93" fmla="*/ 19756 h 45"/>
                <a:gd name="T94" fmla="*/ 4763 w 4"/>
                <a:gd name="T95" fmla="*/ 19756 h 45"/>
                <a:gd name="T96" fmla="*/ 4763 w 4"/>
                <a:gd name="T97" fmla="*/ 17286 h 45"/>
                <a:gd name="T98" fmla="*/ 7144 w 4"/>
                <a:gd name="T99" fmla="*/ 14817 h 45"/>
                <a:gd name="T100" fmla="*/ 7144 w 4"/>
                <a:gd name="T101" fmla="*/ 14817 h 45"/>
                <a:gd name="T102" fmla="*/ 7144 w 4"/>
                <a:gd name="T103" fmla="*/ 12347 h 45"/>
                <a:gd name="T104" fmla="*/ 7144 w 4"/>
                <a:gd name="T105" fmla="*/ 9878 h 45"/>
                <a:gd name="T106" fmla="*/ 7144 w 4"/>
                <a:gd name="T107" fmla="*/ 9878 h 45"/>
                <a:gd name="T108" fmla="*/ 7144 w 4"/>
                <a:gd name="T109" fmla="*/ 7408 h 45"/>
                <a:gd name="T110" fmla="*/ 9525 w 4"/>
                <a:gd name="T111" fmla="*/ 4939 h 45"/>
                <a:gd name="T112" fmla="*/ 9525 w 4"/>
                <a:gd name="T113" fmla="*/ 2469 h 45"/>
                <a:gd name="T114" fmla="*/ 9525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Freeform 35">
              <a:extLst>
                <a:ext uri="{FF2B5EF4-FFF2-40B4-BE49-F238E27FC236}">
                  <a16:creationId xmlns="" xmlns:a16="http://schemas.microsoft.com/office/drawing/2014/main" id="{17CBC53F-59D4-42EF-B116-DE1371E65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9769 w 78"/>
                <a:gd name="T1" fmla="*/ 129591 h 174"/>
                <a:gd name="T2" fmla="*/ 9769 w 78"/>
                <a:gd name="T3" fmla="*/ 132036 h 174"/>
                <a:gd name="T4" fmla="*/ 7327 w 78"/>
                <a:gd name="T5" fmla="*/ 134481 h 174"/>
                <a:gd name="T6" fmla="*/ 7327 w 78"/>
                <a:gd name="T7" fmla="*/ 136926 h 174"/>
                <a:gd name="T8" fmla="*/ 7327 w 78"/>
                <a:gd name="T9" fmla="*/ 136926 h 174"/>
                <a:gd name="T10" fmla="*/ 7327 w 78"/>
                <a:gd name="T11" fmla="*/ 139372 h 174"/>
                <a:gd name="T12" fmla="*/ 7327 w 78"/>
                <a:gd name="T13" fmla="*/ 141817 h 174"/>
                <a:gd name="T14" fmla="*/ 7327 w 78"/>
                <a:gd name="T15" fmla="*/ 141817 h 174"/>
                <a:gd name="T16" fmla="*/ 4885 w 78"/>
                <a:gd name="T17" fmla="*/ 144262 h 174"/>
                <a:gd name="T18" fmla="*/ 4885 w 78"/>
                <a:gd name="T19" fmla="*/ 146707 h 174"/>
                <a:gd name="T20" fmla="*/ 4885 w 78"/>
                <a:gd name="T21" fmla="*/ 149152 h 174"/>
                <a:gd name="T22" fmla="*/ 4885 w 78"/>
                <a:gd name="T23" fmla="*/ 149152 h 174"/>
                <a:gd name="T24" fmla="*/ 4885 w 78"/>
                <a:gd name="T25" fmla="*/ 151597 h 174"/>
                <a:gd name="T26" fmla="*/ 4885 w 78"/>
                <a:gd name="T27" fmla="*/ 154042 h 174"/>
                <a:gd name="T28" fmla="*/ 2442 w 78"/>
                <a:gd name="T29" fmla="*/ 154042 h 174"/>
                <a:gd name="T30" fmla="*/ 2442 w 78"/>
                <a:gd name="T31" fmla="*/ 156487 h 174"/>
                <a:gd name="T32" fmla="*/ 2442 w 78"/>
                <a:gd name="T33" fmla="*/ 158932 h 174"/>
                <a:gd name="T34" fmla="*/ 2442 w 78"/>
                <a:gd name="T35" fmla="*/ 161378 h 174"/>
                <a:gd name="T36" fmla="*/ 2442 w 78"/>
                <a:gd name="T37" fmla="*/ 163823 h 174"/>
                <a:gd name="T38" fmla="*/ 2442 w 78"/>
                <a:gd name="T39" fmla="*/ 166268 h 174"/>
                <a:gd name="T40" fmla="*/ 0 w 78"/>
                <a:gd name="T41" fmla="*/ 168713 h 174"/>
                <a:gd name="T42" fmla="*/ 0 w 78"/>
                <a:gd name="T43" fmla="*/ 171158 h 174"/>
                <a:gd name="T44" fmla="*/ 0 w 78"/>
                <a:gd name="T45" fmla="*/ 173603 h 174"/>
                <a:gd name="T46" fmla="*/ 0 w 78"/>
                <a:gd name="T47" fmla="*/ 173603 h 174"/>
                <a:gd name="T48" fmla="*/ 0 w 78"/>
                <a:gd name="T49" fmla="*/ 178493 h 174"/>
                <a:gd name="T50" fmla="*/ 0 w 78"/>
                <a:gd name="T51" fmla="*/ 178493 h 174"/>
                <a:gd name="T52" fmla="*/ 0 w 78"/>
                <a:gd name="T53" fmla="*/ 180939 h 174"/>
                <a:gd name="T54" fmla="*/ 0 w 78"/>
                <a:gd name="T55" fmla="*/ 183384 h 174"/>
                <a:gd name="T56" fmla="*/ 0 w 78"/>
                <a:gd name="T57" fmla="*/ 185829 h 174"/>
                <a:gd name="T58" fmla="*/ 0 w 78"/>
                <a:gd name="T59" fmla="*/ 188274 h 174"/>
                <a:gd name="T60" fmla="*/ 0 w 78"/>
                <a:gd name="T61" fmla="*/ 188274 h 174"/>
                <a:gd name="T62" fmla="*/ 0 w 78"/>
                <a:gd name="T63" fmla="*/ 190719 h 174"/>
                <a:gd name="T64" fmla="*/ 0 w 78"/>
                <a:gd name="T65" fmla="*/ 193164 h 174"/>
                <a:gd name="T66" fmla="*/ 0 w 78"/>
                <a:gd name="T67" fmla="*/ 195609 h 174"/>
                <a:gd name="T68" fmla="*/ 0 w 78"/>
                <a:gd name="T69" fmla="*/ 198054 h 174"/>
                <a:gd name="T70" fmla="*/ 0 w 78"/>
                <a:gd name="T71" fmla="*/ 198054 h 174"/>
                <a:gd name="T72" fmla="*/ 0 w 78"/>
                <a:gd name="T73" fmla="*/ 200499 h 174"/>
                <a:gd name="T74" fmla="*/ 0 w 78"/>
                <a:gd name="T75" fmla="*/ 202945 h 174"/>
                <a:gd name="T76" fmla="*/ 0 w 78"/>
                <a:gd name="T77" fmla="*/ 205390 h 174"/>
                <a:gd name="T78" fmla="*/ 0 w 78"/>
                <a:gd name="T79" fmla="*/ 205390 h 174"/>
                <a:gd name="T80" fmla="*/ 0 w 78"/>
                <a:gd name="T81" fmla="*/ 207835 h 174"/>
                <a:gd name="T82" fmla="*/ 0 w 78"/>
                <a:gd name="T83" fmla="*/ 210280 h 174"/>
                <a:gd name="T84" fmla="*/ 0 w 78"/>
                <a:gd name="T85" fmla="*/ 212725 h 174"/>
                <a:gd name="T86" fmla="*/ 0 w 78"/>
                <a:gd name="T87" fmla="*/ 212725 h 174"/>
                <a:gd name="T88" fmla="*/ 0 w 78"/>
                <a:gd name="T89" fmla="*/ 215170 h 174"/>
                <a:gd name="T90" fmla="*/ 0 w 78"/>
                <a:gd name="T91" fmla="*/ 217615 h 174"/>
                <a:gd name="T92" fmla="*/ 0 w 78"/>
                <a:gd name="T93" fmla="*/ 220060 h 174"/>
                <a:gd name="T94" fmla="*/ 0 w 78"/>
                <a:gd name="T95" fmla="*/ 220060 h 174"/>
                <a:gd name="T96" fmla="*/ 0 w 78"/>
                <a:gd name="T97" fmla="*/ 222505 h 174"/>
                <a:gd name="T98" fmla="*/ 0 w 78"/>
                <a:gd name="T99" fmla="*/ 224951 h 174"/>
                <a:gd name="T100" fmla="*/ 0 w 78"/>
                <a:gd name="T101" fmla="*/ 224951 h 174"/>
                <a:gd name="T102" fmla="*/ 0 w 78"/>
                <a:gd name="T103" fmla="*/ 229841 h 174"/>
                <a:gd name="T104" fmla="*/ 0 w 78"/>
                <a:gd name="T105" fmla="*/ 229841 h 174"/>
                <a:gd name="T106" fmla="*/ 2442 w 78"/>
                <a:gd name="T107" fmla="*/ 237176 h 174"/>
                <a:gd name="T108" fmla="*/ 36635 w 78"/>
                <a:gd name="T109" fmla="*/ 190719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Rectangle 36">
              <a:extLst>
                <a:ext uri="{FF2B5EF4-FFF2-40B4-BE49-F238E27FC236}">
                  <a16:creationId xmlns="" xmlns:a16="http://schemas.microsoft.com/office/drawing/2014/main" id="{B1BBD60F-1192-4658-A26D-8DC4D7CA9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61">
            <a:extLst>
              <a:ext uri="{FF2B5EF4-FFF2-40B4-BE49-F238E27FC236}">
                <a16:creationId xmlns="" xmlns:a16="http://schemas.microsoft.com/office/drawing/2014/main" id="{D8D77D22-9AEF-4D79-AB71-4281926F84CA}"/>
              </a:ext>
            </a:extLst>
          </p:cNvPr>
          <p:cNvGrpSpPr>
            <a:grpSpLocks/>
          </p:cNvGrpSpPr>
          <p:nvPr/>
        </p:nvGrpSpPr>
        <p:grpSpPr bwMode="auto">
          <a:xfrm>
            <a:off x="8618451" y="703159"/>
            <a:ext cx="75508" cy="49214"/>
            <a:chOff x="2455863" y="2411803"/>
            <a:chExt cx="566738" cy="566738"/>
          </a:xfrm>
        </p:grpSpPr>
        <p:sp>
          <p:nvSpPr>
            <p:cNvPr id="28" name="Oval 32">
              <a:extLst>
                <a:ext uri="{FF2B5EF4-FFF2-40B4-BE49-F238E27FC236}">
                  <a16:creationId xmlns="" xmlns:a16="http://schemas.microsoft.com/office/drawing/2014/main" id="{A384CAF5-A45D-4E3A-9F79-44FC2D277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Oval 33">
              <a:extLst>
                <a:ext uri="{FF2B5EF4-FFF2-40B4-BE49-F238E27FC236}">
                  <a16:creationId xmlns="" xmlns:a16="http://schemas.microsoft.com/office/drawing/2014/main" id="{9DAF1171-F666-4FFC-BB45-333675F24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Freeform 34">
              <a:extLst>
                <a:ext uri="{FF2B5EF4-FFF2-40B4-BE49-F238E27FC236}">
                  <a16:creationId xmlns="" xmlns:a16="http://schemas.microsoft.com/office/drawing/2014/main" id="{49899A0D-4AD6-44A9-9DB2-9E842FE32D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106186 h 45"/>
                <a:gd name="T2" fmla="*/ 0 w 4"/>
                <a:gd name="T3" fmla="*/ 103717 h 45"/>
                <a:gd name="T4" fmla="*/ 0 w 4"/>
                <a:gd name="T5" fmla="*/ 101247 h 45"/>
                <a:gd name="T6" fmla="*/ 0 w 4"/>
                <a:gd name="T7" fmla="*/ 98778 h 45"/>
                <a:gd name="T8" fmla="*/ 0 w 4"/>
                <a:gd name="T9" fmla="*/ 98778 h 45"/>
                <a:gd name="T10" fmla="*/ 0 w 4"/>
                <a:gd name="T11" fmla="*/ 96308 h 45"/>
                <a:gd name="T12" fmla="*/ 0 w 4"/>
                <a:gd name="T13" fmla="*/ 93839 h 45"/>
                <a:gd name="T14" fmla="*/ 0 w 4"/>
                <a:gd name="T15" fmla="*/ 93839 h 45"/>
                <a:gd name="T16" fmla="*/ 0 w 4"/>
                <a:gd name="T17" fmla="*/ 91369 h 45"/>
                <a:gd name="T18" fmla="*/ 0 w 4"/>
                <a:gd name="T19" fmla="*/ 88900 h 45"/>
                <a:gd name="T20" fmla="*/ 0 w 4"/>
                <a:gd name="T21" fmla="*/ 88900 h 45"/>
                <a:gd name="T22" fmla="*/ 0 w 4"/>
                <a:gd name="T23" fmla="*/ 86431 h 45"/>
                <a:gd name="T24" fmla="*/ 0 w 4"/>
                <a:gd name="T25" fmla="*/ 83961 h 45"/>
                <a:gd name="T26" fmla="*/ 0 w 4"/>
                <a:gd name="T27" fmla="*/ 83961 h 45"/>
                <a:gd name="T28" fmla="*/ 0 w 4"/>
                <a:gd name="T29" fmla="*/ 81492 h 45"/>
                <a:gd name="T30" fmla="*/ 0 w 4"/>
                <a:gd name="T31" fmla="*/ 79022 h 45"/>
                <a:gd name="T32" fmla="*/ 0 w 4"/>
                <a:gd name="T33" fmla="*/ 76553 h 45"/>
                <a:gd name="T34" fmla="*/ 0 w 4"/>
                <a:gd name="T35" fmla="*/ 76553 h 45"/>
                <a:gd name="T36" fmla="*/ 0 w 4"/>
                <a:gd name="T37" fmla="*/ 74083 h 45"/>
                <a:gd name="T38" fmla="*/ 0 w 4"/>
                <a:gd name="T39" fmla="*/ 71614 h 45"/>
                <a:gd name="T40" fmla="*/ 0 w 4"/>
                <a:gd name="T41" fmla="*/ 71614 h 45"/>
                <a:gd name="T42" fmla="*/ 0 w 4"/>
                <a:gd name="T43" fmla="*/ 69144 h 45"/>
                <a:gd name="T44" fmla="*/ 0 w 4"/>
                <a:gd name="T45" fmla="*/ 66675 h 45"/>
                <a:gd name="T46" fmla="*/ 0 w 4"/>
                <a:gd name="T47" fmla="*/ 64206 h 45"/>
                <a:gd name="T48" fmla="*/ 0 w 4"/>
                <a:gd name="T49" fmla="*/ 64206 h 45"/>
                <a:gd name="T50" fmla="*/ 0 w 4"/>
                <a:gd name="T51" fmla="*/ 61736 h 45"/>
                <a:gd name="T52" fmla="*/ 0 w 4"/>
                <a:gd name="T53" fmla="*/ 59267 h 45"/>
                <a:gd name="T54" fmla="*/ 0 w 4"/>
                <a:gd name="T55" fmla="*/ 56797 h 45"/>
                <a:gd name="T56" fmla="*/ 0 w 4"/>
                <a:gd name="T57" fmla="*/ 54328 h 45"/>
                <a:gd name="T58" fmla="*/ 0 w 4"/>
                <a:gd name="T59" fmla="*/ 54328 h 45"/>
                <a:gd name="T60" fmla="*/ 0 w 4"/>
                <a:gd name="T61" fmla="*/ 51858 h 45"/>
                <a:gd name="T62" fmla="*/ 0 w 4"/>
                <a:gd name="T63" fmla="*/ 49389 h 45"/>
                <a:gd name="T64" fmla="*/ 0 w 4"/>
                <a:gd name="T65" fmla="*/ 46919 h 45"/>
                <a:gd name="T66" fmla="*/ 0 w 4"/>
                <a:gd name="T67" fmla="*/ 44450 h 45"/>
                <a:gd name="T68" fmla="*/ 0 w 4"/>
                <a:gd name="T69" fmla="*/ 44450 h 45"/>
                <a:gd name="T70" fmla="*/ 0 w 4"/>
                <a:gd name="T71" fmla="*/ 41981 h 45"/>
                <a:gd name="T72" fmla="*/ 2381 w 4"/>
                <a:gd name="T73" fmla="*/ 39511 h 45"/>
                <a:gd name="T74" fmla="*/ 2381 w 4"/>
                <a:gd name="T75" fmla="*/ 37042 h 45"/>
                <a:gd name="T76" fmla="*/ 2381 w 4"/>
                <a:gd name="T77" fmla="*/ 37042 h 45"/>
                <a:gd name="T78" fmla="*/ 2381 w 4"/>
                <a:gd name="T79" fmla="*/ 32103 h 45"/>
                <a:gd name="T80" fmla="*/ 2381 w 4"/>
                <a:gd name="T81" fmla="*/ 29633 h 45"/>
                <a:gd name="T82" fmla="*/ 2381 w 4"/>
                <a:gd name="T83" fmla="*/ 29633 h 45"/>
                <a:gd name="T84" fmla="*/ 2381 w 4"/>
                <a:gd name="T85" fmla="*/ 27164 h 45"/>
                <a:gd name="T86" fmla="*/ 4763 w 4"/>
                <a:gd name="T87" fmla="*/ 24694 h 45"/>
                <a:gd name="T88" fmla="*/ 4763 w 4"/>
                <a:gd name="T89" fmla="*/ 24694 h 45"/>
                <a:gd name="T90" fmla="*/ 4763 w 4"/>
                <a:gd name="T91" fmla="*/ 22225 h 45"/>
                <a:gd name="T92" fmla="*/ 4763 w 4"/>
                <a:gd name="T93" fmla="*/ 19756 h 45"/>
                <a:gd name="T94" fmla="*/ 4763 w 4"/>
                <a:gd name="T95" fmla="*/ 19756 h 45"/>
                <a:gd name="T96" fmla="*/ 4763 w 4"/>
                <a:gd name="T97" fmla="*/ 17286 h 45"/>
                <a:gd name="T98" fmla="*/ 7144 w 4"/>
                <a:gd name="T99" fmla="*/ 14817 h 45"/>
                <a:gd name="T100" fmla="*/ 7144 w 4"/>
                <a:gd name="T101" fmla="*/ 14817 h 45"/>
                <a:gd name="T102" fmla="*/ 7144 w 4"/>
                <a:gd name="T103" fmla="*/ 12347 h 45"/>
                <a:gd name="T104" fmla="*/ 7144 w 4"/>
                <a:gd name="T105" fmla="*/ 9878 h 45"/>
                <a:gd name="T106" fmla="*/ 7144 w 4"/>
                <a:gd name="T107" fmla="*/ 9878 h 45"/>
                <a:gd name="T108" fmla="*/ 7144 w 4"/>
                <a:gd name="T109" fmla="*/ 7408 h 45"/>
                <a:gd name="T110" fmla="*/ 9525 w 4"/>
                <a:gd name="T111" fmla="*/ 4939 h 45"/>
                <a:gd name="T112" fmla="*/ 9525 w 4"/>
                <a:gd name="T113" fmla="*/ 2469 h 45"/>
                <a:gd name="T114" fmla="*/ 9525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Freeform 35">
              <a:extLst>
                <a:ext uri="{FF2B5EF4-FFF2-40B4-BE49-F238E27FC236}">
                  <a16:creationId xmlns="" xmlns:a16="http://schemas.microsoft.com/office/drawing/2014/main" id="{1AAA382C-BD13-4470-9562-840FABDAF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9769 w 78"/>
                <a:gd name="T1" fmla="*/ 129591 h 174"/>
                <a:gd name="T2" fmla="*/ 9769 w 78"/>
                <a:gd name="T3" fmla="*/ 132036 h 174"/>
                <a:gd name="T4" fmla="*/ 7327 w 78"/>
                <a:gd name="T5" fmla="*/ 134481 h 174"/>
                <a:gd name="T6" fmla="*/ 7327 w 78"/>
                <a:gd name="T7" fmla="*/ 136926 h 174"/>
                <a:gd name="T8" fmla="*/ 7327 w 78"/>
                <a:gd name="T9" fmla="*/ 136926 h 174"/>
                <a:gd name="T10" fmla="*/ 7327 w 78"/>
                <a:gd name="T11" fmla="*/ 139372 h 174"/>
                <a:gd name="T12" fmla="*/ 7327 w 78"/>
                <a:gd name="T13" fmla="*/ 141817 h 174"/>
                <a:gd name="T14" fmla="*/ 7327 w 78"/>
                <a:gd name="T15" fmla="*/ 141817 h 174"/>
                <a:gd name="T16" fmla="*/ 4885 w 78"/>
                <a:gd name="T17" fmla="*/ 144262 h 174"/>
                <a:gd name="T18" fmla="*/ 4885 w 78"/>
                <a:gd name="T19" fmla="*/ 146707 h 174"/>
                <a:gd name="T20" fmla="*/ 4885 w 78"/>
                <a:gd name="T21" fmla="*/ 149152 h 174"/>
                <a:gd name="T22" fmla="*/ 4885 w 78"/>
                <a:gd name="T23" fmla="*/ 149152 h 174"/>
                <a:gd name="T24" fmla="*/ 4885 w 78"/>
                <a:gd name="T25" fmla="*/ 151597 h 174"/>
                <a:gd name="T26" fmla="*/ 4885 w 78"/>
                <a:gd name="T27" fmla="*/ 154042 h 174"/>
                <a:gd name="T28" fmla="*/ 2442 w 78"/>
                <a:gd name="T29" fmla="*/ 154042 h 174"/>
                <a:gd name="T30" fmla="*/ 2442 w 78"/>
                <a:gd name="T31" fmla="*/ 156487 h 174"/>
                <a:gd name="T32" fmla="*/ 2442 w 78"/>
                <a:gd name="T33" fmla="*/ 158932 h 174"/>
                <a:gd name="T34" fmla="*/ 2442 w 78"/>
                <a:gd name="T35" fmla="*/ 161378 h 174"/>
                <a:gd name="T36" fmla="*/ 2442 w 78"/>
                <a:gd name="T37" fmla="*/ 163823 h 174"/>
                <a:gd name="T38" fmla="*/ 2442 w 78"/>
                <a:gd name="T39" fmla="*/ 166268 h 174"/>
                <a:gd name="T40" fmla="*/ 0 w 78"/>
                <a:gd name="T41" fmla="*/ 168713 h 174"/>
                <a:gd name="T42" fmla="*/ 0 w 78"/>
                <a:gd name="T43" fmla="*/ 171158 h 174"/>
                <a:gd name="T44" fmla="*/ 0 w 78"/>
                <a:gd name="T45" fmla="*/ 173603 h 174"/>
                <a:gd name="T46" fmla="*/ 0 w 78"/>
                <a:gd name="T47" fmla="*/ 173603 h 174"/>
                <a:gd name="T48" fmla="*/ 0 w 78"/>
                <a:gd name="T49" fmla="*/ 178493 h 174"/>
                <a:gd name="T50" fmla="*/ 0 w 78"/>
                <a:gd name="T51" fmla="*/ 178493 h 174"/>
                <a:gd name="T52" fmla="*/ 0 w 78"/>
                <a:gd name="T53" fmla="*/ 180939 h 174"/>
                <a:gd name="T54" fmla="*/ 0 w 78"/>
                <a:gd name="T55" fmla="*/ 183384 h 174"/>
                <a:gd name="T56" fmla="*/ 0 w 78"/>
                <a:gd name="T57" fmla="*/ 185829 h 174"/>
                <a:gd name="T58" fmla="*/ 0 w 78"/>
                <a:gd name="T59" fmla="*/ 188274 h 174"/>
                <a:gd name="T60" fmla="*/ 0 w 78"/>
                <a:gd name="T61" fmla="*/ 188274 h 174"/>
                <a:gd name="T62" fmla="*/ 0 w 78"/>
                <a:gd name="T63" fmla="*/ 190719 h 174"/>
                <a:gd name="T64" fmla="*/ 0 w 78"/>
                <a:gd name="T65" fmla="*/ 193164 h 174"/>
                <a:gd name="T66" fmla="*/ 0 w 78"/>
                <a:gd name="T67" fmla="*/ 195609 h 174"/>
                <a:gd name="T68" fmla="*/ 0 w 78"/>
                <a:gd name="T69" fmla="*/ 198054 h 174"/>
                <a:gd name="T70" fmla="*/ 0 w 78"/>
                <a:gd name="T71" fmla="*/ 198054 h 174"/>
                <a:gd name="T72" fmla="*/ 0 w 78"/>
                <a:gd name="T73" fmla="*/ 200499 h 174"/>
                <a:gd name="T74" fmla="*/ 0 w 78"/>
                <a:gd name="T75" fmla="*/ 202945 h 174"/>
                <a:gd name="T76" fmla="*/ 0 w 78"/>
                <a:gd name="T77" fmla="*/ 205390 h 174"/>
                <a:gd name="T78" fmla="*/ 0 w 78"/>
                <a:gd name="T79" fmla="*/ 205390 h 174"/>
                <a:gd name="T80" fmla="*/ 0 w 78"/>
                <a:gd name="T81" fmla="*/ 207835 h 174"/>
                <a:gd name="T82" fmla="*/ 0 w 78"/>
                <a:gd name="T83" fmla="*/ 210280 h 174"/>
                <a:gd name="T84" fmla="*/ 0 w 78"/>
                <a:gd name="T85" fmla="*/ 212725 h 174"/>
                <a:gd name="T86" fmla="*/ 0 w 78"/>
                <a:gd name="T87" fmla="*/ 212725 h 174"/>
                <a:gd name="T88" fmla="*/ 0 w 78"/>
                <a:gd name="T89" fmla="*/ 215170 h 174"/>
                <a:gd name="T90" fmla="*/ 0 w 78"/>
                <a:gd name="T91" fmla="*/ 217615 h 174"/>
                <a:gd name="T92" fmla="*/ 0 w 78"/>
                <a:gd name="T93" fmla="*/ 220060 h 174"/>
                <a:gd name="T94" fmla="*/ 0 w 78"/>
                <a:gd name="T95" fmla="*/ 220060 h 174"/>
                <a:gd name="T96" fmla="*/ 0 w 78"/>
                <a:gd name="T97" fmla="*/ 222505 h 174"/>
                <a:gd name="T98" fmla="*/ 0 w 78"/>
                <a:gd name="T99" fmla="*/ 224951 h 174"/>
                <a:gd name="T100" fmla="*/ 0 w 78"/>
                <a:gd name="T101" fmla="*/ 224951 h 174"/>
                <a:gd name="T102" fmla="*/ 0 w 78"/>
                <a:gd name="T103" fmla="*/ 229841 h 174"/>
                <a:gd name="T104" fmla="*/ 0 w 78"/>
                <a:gd name="T105" fmla="*/ 229841 h 174"/>
                <a:gd name="T106" fmla="*/ 2442 w 78"/>
                <a:gd name="T107" fmla="*/ 237176 h 174"/>
                <a:gd name="T108" fmla="*/ 36635 w 78"/>
                <a:gd name="T109" fmla="*/ 190719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Rectangle 36">
              <a:extLst>
                <a:ext uri="{FF2B5EF4-FFF2-40B4-BE49-F238E27FC236}">
                  <a16:creationId xmlns="" xmlns:a16="http://schemas.microsoft.com/office/drawing/2014/main" id="{978C3297-1085-4B33-B82A-9CF3F85AE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Oval 107">
            <a:extLst>
              <a:ext uri="{FF2B5EF4-FFF2-40B4-BE49-F238E27FC236}">
                <a16:creationId xmlns="" xmlns:a16="http://schemas.microsoft.com/office/drawing/2014/main" id="{1F856640-A3F8-4526-A825-F9FDC1D51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1027" y="667838"/>
            <a:ext cx="56962" cy="3691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79" tIns="34289" rIns="68579" bIns="3428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8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4" name="Group 38">
            <a:extLst>
              <a:ext uri="{FF2B5EF4-FFF2-40B4-BE49-F238E27FC236}">
                <a16:creationId xmlns="" xmlns:a16="http://schemas.microsoft.com/office/drawing/2014/main" id="{B374A24F-7E4C-41AC-A8EF-3C86AC07D240}"/>
              </a:ext>
            </a:extLst>
          </p:cNvPr>
          <p:cNvGrpSpPr>
            <a:grpSpLocks/>
          </p:cNvGrpSpPr>
          <p:nvPr/>
        </p:nvGrpSpPr>
        <p:grpSpPr bwMode="auto">
          <a:xfrm>
            <a:off x="8798148" y="438771"/>
            <a:ext cx="75506" cy="49214"/>
            <a:chOff x="2455863" y="2411803"/>
            <a:chExt cx="566738" cy="566738"/>
          </a:xfrm>
        </p:grpSpPr>
        <p:sp>
          <p:nvSpPr>
            <p:cNvPr id="35" name="Oval 32">
              <a:extLst>
                <a:ext uri="{FF2B5EF4-FFF2-40B4-BE49-F238E27FC236}">
                  <a16:creationId xmlns="" xmlns:a16="http://schemas.microsoft.com/office/drawing/2014/main" id="{2466570D-9403-405C-8095-8D4D6620F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Oval 33">
              <a:extLst>
                <a:ext uri="{FF2B5EF4-FFF2-40B4-BE49-F238E27FC236}">
                  <a16:creationId xmlns="" xmlns:a16="http://schemas.microsoft.com/office/drawing/2014/main" id="{C6DEBD32-DC06-428F-9EA8-C94E22173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Freeform 34">
              <a:extLst>
                <a:ext uri="{FF2B5EF4-FFF2-40B4-BE49-F238E27FC236}">
                  <a16:creationId xmlns="" xmlns:a16="http://schemas.microsoft.com/office/drawing/2014/main" id="{F91EB9AB-ADD7-4D07-830B-1582808DC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106186 h 45"/>
                <a:gd name="T2" fmla="*/ 0 w 4"/>
                <a:gd name="T3" fmla="*/ 103717 h 45"/>
                <a:gd name="T4" fmla="*/ 0 w 4"/>
                <a:gd name="T5" fmla="*/ 101247 h 45"/>
                <a:gd name="T6" fmla="*/ 0 w 4"/>
                <a:gd name="T7" fmla="*/ 98778 h 45"/>
                <a:gd name="T8" fmla="*/ 0 w 4"/>
                <a:gd name="T9" fmla="*/ 98778 h 45"/>
                <a:gd name="T10" fmla="*/ 0 w 4"/>
                <a:gd name="T11" fmla="*/ 96308 h 45"/>
                <a:gd name="T12" fmla="*/ 0 w 4"/>
                <a:gd name="T13" fmla="*/ 93839 h 45"/>
                <a:gd name="T14" fmla="*/ 0 w 4"/>
                <a:gd name="T15" fmla="*/ 93839 h 45"/>
                <a:gd name="T16" fmla="*/ 0 w 4"/>
                <a:gd name="T17" fmla="*/ 91369 h 45"/>
                <a:gd name="T18" fmla="*/ 0 w 4"/>
                <a:gd name="T19" fmla="*/ 88900 h 45"/>
                <a:gd name="T20" fmla="*/ 0 w 4"/>
                <a:gd name="T21" fmla="*/ 88900 h 45"/>
                <a:gd name="T22" fmla="*/ 0 w 4"/>
                <a:gd name="T23" fmla="*/ 86431 h 45"/>
                <a:gd name="T24" fmla="*/ 0 w 4"/>
                <a:gd name="T25" fmla="*/ 83961 h 45"/>
                <a:gd name="T26" fmla="*/ 0 w 4"/>
                <a:gd name="T27" fmla="*/ 83961 h 45"/>
                <a:gd name="T28" fmla="*/ 0 w 4"/>
                <a:gd name="T29" fmla="*/ 81492 h 45"/>
                <a:gd name="T30" fmla="*/ 0 w 4"/>
                <a:gd name="T31" fmla="*/ 79022 h 45"/>
                <a:gd name="T32" fmla="*/ 0 w 4"/>
                <a:gd name="T33" fmla="*/ 76553 h 45"/>
                <a:gd name="T34" fmla="*/ 0 w 4"/>
                <a:gd name="T35" fmla="*/ 76553 h 45"/>
                <a:gd name="T36" fmla="*/ 0 w 4"/>
                <a:gd name="T37" fmla="*/ 74083 h 45"/>
                <a:gd name="T38" fmla="*/ 0 w 4"/>
                <a:gd name="T39" fmla="*/ 71614 h 45"/>
                <a:gd name="T40" fmla="*/ 0 w 4"/>
                <a:gd name="T41" fmla="*/ 71614 h 45"/>
                <a:gd name="T42" fmla="*/ 0 w 4"/>
                <a:gd name="T43" fmla="*/ 69144 h 45"/>
                <a:gd name="T44" fmla="*/ 0 w 4"/>
                <a:gd name="T45" fmla="*/ 66675 h 45"/>
                <a:gd name="T46" fmla="*/ 0 w 4"/>
                <a:gd name="T47" fmla="*/ 64206 h 45"/>
                <a:gd name="T48" fmla="*/ 0 w 4"/>
                <a:gd name="T49" fmla="*/ 64206 h 45"/>
                <a:gd name="T50" fmla="*/ 0 w 4"/>
                <a:gd name="T51" fmla="*/ 61736 h 45"/>
                <a:gd name="T52" fmla="*/ 0 w 4"/>
                <a:gd name="T53" fmla="*/ 59267 h 45"/>
                <a:gd name="T54" fmla="*/ 0 w 4"/>
                <a:gd name="T55" fmla="*/ 56797 h 45"/>
                <a:gd name="T56" fmla="*/ 0 w 4"/>
                <a:gd name="T57" fmla="*/ 54328 h 45"/>
                <a:gd name="T58" fmla="*/ 0 w 4"/>
                <a:gd name="T59" fmla="*/ 54328 h 45"/>
                <a:gd name="T60" fmla="*/ 0 w 4"/>
                <a:gd name="T61" fmla="*/ 51858 h 45"/>
                <a:gd name="T62" fmla="*/ 0 w 4"/>
                <a:gd name="T63" fmla="*/ 49389 h 45"/>
                <a:gd name="T64" fmla="*/ 0 w 4"/>
                <a:gd name="T65" fmla="*/ 46919 h 45"/>
                <a:gd name="T66" fmla="*/ 0 w 4"/>
                <a:gd name="T67" fmla="*/ 44450 h 45"/>
                <a:gd name="T68" fmla="*/ 0 w 4"/>
                <a:gd name="T69" fmla="*/ 44450 h 45"/>
                <a:gd name="T70" fmla="*/ 0 w 4"/>
                <a:gd name="T71" fmla="*/ 41981 h 45"/>
                <a:gd name="T72" fmla="*/ 2381 w 4"/>
                <a:gd name="T73" fmla="*/ 39511 h 45"/>
                <a:gd name="T74" fmla="*/ 2381 w 4"/>
                <a:gd name="T75" fmla="*/ 37042 h 45"/>
                <a:gd name="T76" fmla="*/ 2381 w 4"/>
                <a:gd name="T77" fmla="*/ 37042 h 45"/>
                <a:gd name="T78" fmla="*/ 2381 w 4"/>
                <a:gd name="T79" fmla="*/ 32103 h 45"/>
                <a:gd name="T80" fmla="*/ 2381 w 4"/>
                <a:gd name="T81" fmla="*/ 29633 h 45"/>
                <a:gd name="T82" fmla="*/ 2381 w 4"/>
                <a:gd name="T83" fmla="*/ 29633 h 45"/>
                <a:gd name="T84" fmla="*/ 2381 w 4"/>
                <a:gd name="T85" fmla="*/ 27164 h 45"/>
                <a:gd name="T86" fmla="*/ 4763 w 4"/>
                <a:gd name="T87" fmla="*/ 24694 h 45"/>
                <a:gd name="T88" fmla="*/ 4763 w 4"/>
                <a:gd name="T89" fmla="*/ 24694 h 45"/>
                <a:gd name="T90" fmla="*/ 4763 w 4"/>
                <a:gd name="T91" fmla="*/ 22225 h 45"/>
                <a:gd name="T92" fmla="*/ 4763 w 4"/>
                <a:gd name="T93" fmla="*/ 19756 h 45"/>
                <a:gd name="T94" fmla="*/ 4763 w 4"/>
                <a:gd name="T95" fmla="*/ 19756 h 45"/>
                <a:gd name="T96" fmla="*/ 4763 w 4"/>
                <a:gd name="T97" fmla="*/ 17286 h 45"/>
                <a:gd name="T98" fmla="*/ 7144 w 4"/>
                <a:gd name="T99" fmla="*/ 14817 h 45"/>
                <a:gd name="T100" fmla="*/ 7144 w 4"/>
                <a:gd name="T101" fmla="*/ 14817 h 45"/>
                <a:gd name="T102" fmla="*/ 7144 w 4"/>
                <a:gd name="T103" fmla="*/ 12347 h 45"/>
                <a:gd name="T104" fmla="*/ 7144 w 4"/>
                <a:gd name="T105" fmla="*/ 9878 h 45"/>
                <a:gd name="T106" fmla="*/ 7144 w 4"/>
                <a:gd name="T107" fmla="*/ 9878 h 45"/>
                <a:gd name="T108" fmla="*/ 7144 w 4"/>
                <a:gd name="T109" fmla="*/ 7408 h 45"/>
                <a:gd name="T110" fmla="*/ 9525 w 4"/>
                <a:gd name="T111" fmla="*/ 4939 h 45"/>
                <a:gd name="T112" fmla="*/ 9525 w 4"/>
                <a:gd name="T113" fmla="*/ 2469 h 45"/>
                <a:gd name="T114" fmla="*/ 9525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Freeform 35">
              <a:extLst>
                <a:ext uri="{FF2B5EF4-FFF2-40B4-BE49-F238E27FC236}">
                  <a16:creationId xmlns="" xmlns:a16="http://schemas.microsoft.com/office/drawing/2014/main" id="{BA001336-BF9B-463C-89CF-1EB7607F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9769 w 78"/>
                <a:gd name="T1" fmla="*/ 129591 h 174"/>
                <a:gd name="T2" fmla="*/ 9769 w 78"/>
                <a:gd name="T3" fmla="*/ 132036 h 174"/>
                <a:gd name="T4" fmla="*/ 7327 w 78"/>
                <a:gd name="T5" fmla="*/ 134481 h 174"/>
                <a:gd name="T6" fmla="*/ 7327 w 78"/>
                <a:gd name="T7" fmla="*/ 136926 h 174"/>
                <a:gd name="T8" fmla="*/ 7327 w 78"/>
                <a:gd name="T9" fmla="*/ 136926 h 174"/>
                <a:gd name="T10" fmla="*/ 7327 w 78"/>
                <a:gd name="T11" fmla="*/ 139372 h 174"/>
                <a:gd name="T12" fmla="*/ 7327 w 78"/>
                <a:gd name="T13" fmla="*/ 141817 h 174"/>
                <a:gd name="T14" fmla="*/ 7327 w 78"/>
                <a:gd name="T15" fmla="*/ 141817 h 174"/>
                <a:gd name="T16" fmla="*/ 4885 w 78"/>
                <a:gd name="T17" fmla="*/ 144262 h 174"/>
                <a:gd name="T18" fmla="*/ 4885 w 78"/>
                <a:gd name="T19" fmla="*/ 146707 h 174"/>
                <a:gd name="T20" fmla="*/ 4885 w 78"/>
                <a:gd name="T21" fmla="*/ 149152 h 174"/>
                <a:gd name="T22" fmla="*/ 4885 w 78"/>
                <a:gd name="T23" fmla="*/ 149152 h 174"/>
                <a:gd name="T24" fmla="*/ 4885 w 78"/>
                <a:gd name="T25" fmla="*/ 151597 h 174"/>
                <a:gd name="T26" fmla="*/ 4885 w 78"/>
                <a:gd name="T27" fmla="*/ 154042 h 174"/>
                <a:gd name="T28" fmla="*/ 2442 w 78"/>
                <a:gd name="T29" fmla="*/ 154042 h 174"/>
                <a:gd name="T30" fmla="*/ 2442 w 78"/>
                <a:gd name="T31" fmla="*/ 156487 h 174"/>
                <a:gd name="T32" fmla="*/ 2442 w 78"/>
                <a:gd name="T33" fmla="*/ 158932 h 174"/>
                <a:gd name="T34" fmla="*/ 2442 w 78"/>
                <a:gd name="T35" fmla="*/ 161378 h 174"/>
                <a:gd name="T36" fmla="*/ 2442 w 78"/>
                <a:gd name="T37" fmla="*/ 163823 h 174"/>
                <a:gd name="T38" fmla="*/ 2442 w 78"/>
                <a:gd name="T39" fmla="*/ 166268 h 174"/>
                <a:gd name="T40" fmla="*/ 0 w 78"/>
                <a:gd name="T41" fmla="*/ 168713 h 174"/>
                <a:gd name="T42" fmla="*/ 0 w 78"/>
                <a:gd name="T43" fmla="*/ 171158 h 174"/>
                <a:gd name="T44" fmla="*/ 0 w 78"/>
                <a:gd name="T45" fmla="*/ 173603 h 174"/>
                <a:gd name="T46" fmla="*/ 0 w 78"/>
                <a:gd name="T47" fmla="*/ 173603 h 174"/>
                <a:gd name="T48" fmla="*/ 0 w 78"/>
                <a:gd name="T49" fmla="*/ 178493 h 174"/>
                <a:gd name="T50" fmla="*/ 0 w 78"/>
                <a:gd name="T51" fmla="*/ 178493 h 174"/>
                <a:gd name="T52" fmla="*/ 0 w 78"/>
                <a:gd name="T53" fmla="*/ 180939 h 174"/>
                <a:gd name="T54" fmla="*/ 0 w 78"/>
                <a:gd name="T55" fmla="*/ 183384 h 174"/>
                <a:gd name="T56" fmla="*/ 0 w 78"/>
                <a:gd name="T57" fmla="*/ 185829 h 174"/>
                <a:gd name="T58" fmla="*/ 0 w 78"/>
                <a:gd name="T59" fmla="*/ 188274 h 174"/>
                <a:gd name="T60" fmla="*/ 0 w 78"/>
                <a:gd name="T61" fmla="*/ 188274 h 174"/>
                <a:gd name="T62" fmla="*/ 0 w 78"/>
                <a:gd name="T63" fmla="*/ 190719 h 174"/>
                <a:gd name="T64" fmla="*/ 0 w 78"/>
                <a:gd name="T65" fmla="*/ 193164 h 174"/>
                <a:gd name="T66" fmla="*/ 0 w 78"/>
                <a:gd name="T67" fmla="*/ 195609 h 174"/>
                <a:gd name="T68" fmla="*/ 0 w 78"/>
                <a:gd name="T69" fmla="*/ 198054 h 174"/>
                <a:gd name="T70" fmla="*/ 0 w 78"/>
                <a:gd name="T71" fmla="*/ 198054 h 174"/>
                <a:gd name="T72" fmla="*/ 0 w 78"/>
                <a:gd name="T73" fmla="*/ 200499 h 174"/>
                <a:gd name="T74" fmla="*/ 0 w 78"/>
                <a:gd name="T75" fmla="*/ 202945 h 174"/>
                <a:gd name="T76" fmla="*/ 0 w 78"/>
                <a:gd name="T77" fmla="*/ 205390 h 174"/>
                <a:gd name="T78" fmla="*/ 0 w 78"/>
                <a:gd name="T79" fmla="*/ 205390 h 174"/>
                <a:gd name="T80" fmla="*/ 0 w 78"/>
                <a:gd name="T81" fmla="*/ 207835 h 174"/>
                <a:gd name="T82" fmla="*/ 0 w 78"/>
                <a:gd name="T83" fmla="*/ 210280 h 174"/>
                <a:gd name="T84" fmla="*/ 0 w 78"/>
                <a:gd name="T85" fmla="*/ 212725 h 174"/>
                <a:gd name="T86" fmla="*/ 0 w 78"/>
                <a:gd name="T87" fmla="*/ 212725 h 174"/>
                <a:gd name="T88" fmla="*/ 0 w 78"/>
                <a:gd name="T89" fmla="*/ 215170 h 174"/>
                <a:gd name="T90" fmla="*/ 0 w 78"/>
                <a:gd name="T91" fmla="*/ 217615 h 174"/>
                <a:gd name="T92" fmla="*/ 0 w 78"/>
                <a:gd name="T93" fmla="*/ 220060 h 174"/>
                <a:gd name="T94" fmla="*/ 0 w 78"/>
                <a:gd name="T95" fmla="*/ 220060 h 174"/>
                <a:gd name="T96" fmla="*/ 0 w 78"/>
                <a:gd name="T97" fmla="*/ 222505 h 174"/>
                <a:gd name="T98" fmla="*/ 0 w 78"/>
                <a:gd name="T99" fmla="*/ 224951 h 174"/>
                <a:gd name="T100" fmla="*/ 0 w 78"/>
                <a:gd name="T101" fmla="*/ 224951 h 174"/>
                <a:gd name="T102" fmla="*/ 0 w 78"/>
                <a:gd name="T103" fmla="*/ 229841 h 174"/>
                <a:gd name="T104" fmla="*/ 0 w 78"/>
                <a:gd name="T105" fmla="*/ 229841 h 174"/>
                <a:gd name="T106" fmla="*/ 2442 w 78"/>
                <a:gd name="T107" fmla="*/ 237176 h 174"/>
                <a:gd name="T108" fmla="*/ 36635 w 78"/>
                <a:gd name="T109" fmla="*/ 190719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Rectangle 36">
              <a:extLst>
                <a:ext uri="{FF2B5EF4-FFF2-40B4-BE49-F238E27FC236}">
                  <a16:creationId xmlns="" xmlns:a16="http://schemas.microsoft.com/office/drawing/2014/main" id="{10718E5C-6C8B-4620-A7B6-AB7183580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48">
            <a:extLst>
              <a:ext uri="{FF2B5EF4-FFF2-40B4-BE49-F238E27FC236}">
                <a16:creationId xmlns="" xmlns:a16="http://schemas.microsoft.com/office/drawing/2014/main" id="{A82851ED-8087-46E5-A2BB-4AD20C470AE5}"/>
              </a:ext>
            </a:extLst>
          </p:cNvPr>
          <p:cNvGrpSpPr>
            <a:grpSpLocks/>
          </p:cNvGrpSpPr>
          <p:nvPr/>
        </p:nvGrpSpPr>
        <p:grpSpPr bwMode="auto">
          <a:xfrm>
            <a:off x="8799734" y="990196"/>
            <a:ext cx="75508" cy="50240"/>
            <a:chOff x="2455863" y="2411803"/>
            <a:chExt cx="566738" cy="566738"/>
          </a:xfrm>
        </p:grpSpPr>
        <p:sp>
          <p:nvSpPr>
            <p:cNvPr id="41" name="Oval 32">
              <a:extLst>
                <a:ext uri="{FF2B5EF4-FFF2-40B4-BE49-F238E27FC236}">
                  <a16:creationId xmlns="" xmlns:a16="http://schemas.microsoft.com/office/drawing/2014/main" id="{B10D7A91-1A60-43EB-884B-8E1F74293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Oval 33">
              <a:extLst>
                <a:ext uri="{FF2B5EF4-FFF2-40B4-BE49-F238E27FC236}">
                  <a16:creationId xmlns="" xmlns:a16="http://schemas.microsoft.com/office/drawing/2014/main" id="{45A9D2FF-944F-445E-8461-356B523AE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Freeform 34">
              <a:extLst>
                <a:ext uri="{FF2B5EF4-FFF2-40B4-BE49-F238E27FC236}">
                  <a16:creationId xmlns="" xmlns:a16="http://schemas.microsoft.com/office/drawing/2014/main" id="{F98FE8CF-07CE-4448-8EE0-75E6D82C07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106186 h 45"/>
                <a:gd name="T2" fmla="*/ 0 w 4"/>
                <a:gd name="T3" fmla="*/ 103717 h 45"/>
                <a:gd name="T4" fmla="*/ 0 w 4"/>
                <a:gd name="T5" fmla="*/ 101247 h 45"/>
                <a:gd name="T6" fmla="*/ 0 w 4"/>
                <a:gd name="T7" fmla="*/ 98778 h 45"/>
                <a:gd name="T8" fmla="*/ 0 w 4"/>
                <a:gd name="T9" fmla="*/ 98778 h 45"/>
                <a:gd name="T10" fmla="*/ 0 w 4"/>
                <a:gd name="T11" fmla="*/ 96308 h 45"/>
                <a:gd name="T12" fmla="*/ 0 w 4"/>
                <a:gd name="T13" fmla="*/ 93839 h 45"/>
                <a:gd name="T14" fmla="*/ 0 w 4"/>
                <a:gd name="T15" fmla="*/ 93839 h 45"/>
                <a:gd name="T16" fmla="*/ 0 w 4"/>
                <a:gd name="T17" fmla="*/ 91369 h 45"/>
                <a:gd name="T18" fmla="*/ 0 w 4"/>
                <a:gd name="T19" fmla="*/ 88900 h 45"/>
                <a:gd name="T20" fmla="*/ 0 w 4"/>
                <a:gd name="T21" fmla="*/ 88900 h 45"/>
                <a:gd name="T22" fmla="*/ 0 w 4"/>
                <a:gd name="T23" fmla="*/ 86431 h 45"/>
                <a:gd name="T24" fmla="*/ 0 w 4"/>
                <a:gd name="T25" fmla="*/ 83961 h 45"/>
                <a:gd name="T26" fmla="*/ 0 w 4"/>
                <a:gd name="T27" fmla="*/ 83961 h 45"/>
                <a:gd name="T28" fmla="*/ 0 w 4"/>
                <a:gd name="T29" fmla="*/ 81492 h 45"/>
                <a:gd name="T30" fmla="*/ 0 w 4"/>
                <a:gd name="T31" fmla="*/ 79022 h 45"/>
                <a:gd name="T32" fmla="*/ 0 w 4"/>
                <a:gd name="T33" fmla="*/ 76553 h 45"/>
                <a:gd name="T34" fmla="*/ 0 w 4"/>
                <a:gd name="T35" fmla="*/ 76553 h 45"/>
                <a:gd name="T36" fmla="*/ 0 w 4"/>
                <a:gd name="T37" fmla="*/ 74083 h 45"/>
                <a:gd name="T38" fmla="*/ 0 w 4"/>
                <a:gd name="T39" fmla="*/ 71614 h 45"/>
                <a:gd name="T40" fmla="*/ 0 w 4"/>
                <a:gd name="T41" fmla="*/ 71614 h 45"/>
                <a:gd name="T42" fmla="*/ 0 w 4"/>
                <a:gd name="T43" fmla="*/ 69144 h 45"/>
                <a:gd name="T44" fmla="*/ 0 w 4"/>
                <a:gd name="T45" fmla="*/ 66675 h 45"/>
                <a:gd name="T46" fmla="*/ 0 w 4"/>
                <a:gd name="T47" fmla="*/ 64206 h 45"/>
                <a:gd name="T48" fmla="*/ 0 w 4"/>
                <a:gd name="T49" fmla="*/ 64206 h 45"/>
                <a:gd name="T50" fmla="*/ 0 w 4"/>
                <a:gd name="T51" fmla="*/ 61736 h 45"/>
                <a:gd name="T52" fmla="*/ 0 w 4"/>
                <a:gd name="T53" fmla="*/ 59267 h 45"/>
                <a:gd name="T54" fmla="*/ 0 w 4"/>
                <a:gd name="T55" fmla="*/ 56797 h 45"/>
                <a:gd name="T56" fmla="*/ 0 w 4"/>
                <a:gd name="T57" fmla="*/ 54328 h 45"/>
                <a:gd name="T58" fmla="*/ 0 w 4"/>
                <a:gd name="T59" fmla="*/ 54328 h 45"/>
                <a:gd name="T60" fmla="*/ 0 w 4"/>
                <a:gd name="T61" fmla="*/ 51858 h 45"/>
                <a:gd name="T62" fmla="*/ 0 w 4"/>
                <a:gd name="T63" fmla="*/ 49389 h 45"/>
                <a:gd name="T64" fmla="*/ 0 w 4"/>
                <a:gd name="T65" fmla="*/ 46919 h 45"/>
                <a:gd name="T66" fmla="*/ 0 w 4"/>
                <a:gd name="T67" fmla="*/ 44450 h 45"/>
                <a:gd name="T68" fmla="*/ 0 w 4"/>
                <a:gd name="T69" fmla="*/ 44450 h 45"/>
                <a:gd name="T70" fmla="*/ 0 w 4"/>
                <a:gd name="T71" fmla="*/ 41981 h 45"/>
                <a:gd name="T72" fmla="*/ 2381 w 4"/>
                <a:gd name="T73" fmla="*/ 39511 h 45"/>
                <a:gd name="T74" fmla="*/ 2381 w 4"/>
                <a:gd name="T75" fmla="*/ 37042 h 45"/>
                <a:gd name="T76" fmla="*/ 2381 w 4"/>
                <a:gd name="T77" fmla="*/ 37042 h 45"/>
                <a:gd name="T78" fmla="*/ 2381 w 4"/>
                <a:gd name="T79" fmla="*/ 32103 h 45"/>
                <a:gd name="T80" fmla="*/ 2381 w 4"/>
                <a:gd name="T81" fmla="*/ 29633 h 45"/>
                <a:gd name="T82" fmla="*/ 2381 w 4"/>
                <a:gd name="T83" fmla="*/ 29633 h 45"/>
                <a:gd name="T84" fmla="*/ 2381 w 4"/>
                <a:gd name="T85" fmla="*/ 27164 h 45"/>
                <a:gd name="T86" fmla="*/ 4763 w 4"/>
                <a:gd name="T87" fmla="*/ 24694 h 45"/>
                <a:gd name="T88" fmla="*/ 4763 w 4"/>
                <a:gd name="T89" fmla="*/ 24694 h 45"/>
                <a:gd name="T90" fmla="*/ 4763 w 4"/>
                <a:gd name="T91" fmla="*/ 22225 h 45"/>
                <a:gd name="T92" fmla="*/ 4763 w 4"/>
                <a:gd name="T93" fmla="*/ 19756 h 45"/>
                <a:gd name="T94" fmla="*/ 4763 w 4"/>
                <a:gd name="T95" fmla="*/ 19756 h 45"/>
                <a:gd name="T96" fmla="*/ 4763 w 4"/>
                <a:gd name="T97" fmla="*/ 17286 h 45"/>
                <a:gd name="T98" fmla="*/ 7144 w 4"/>
                <a:gd name="T99" fmla="*/ 14817 h 45"/>
                <a:gd name="T100" fmla="*/ 7144 w 4"/>
                <a:gd name="T101" fmla="*/ 14817 h 45"/>
                <a:gd name="T102" fmla="*/ 7144 w 4"/>
                <a:gd name="T103" fmla="*/ 12347 h 45"/>
                <a:gd name="T104" fmla="*/ 7144 w 4"/>
                <a:gd name="T105" fmla="*/ 9878 h 45"/>
                <a:gd name="T106" fmla="*/ 7144 w 4"/>
                <a:gd name="T107" fmla="*/ 9878 h 45"/>
                <a:gd name="T108" fmla="*/ 7144 w 4"/>
                <a:gd name="T109" fmla="*/ 7408 h 45"/>
                <a:gd name="T110" fmla="*/ 9525 w 4"/>
                <a:gd name="T111" fmla="*/ 4939 h 45"/>
                <a:gd name="T112" fmla="*/ 9525 w 4"/>
                <a:gd name="T113" fmla="*/ 2469 h 45"/>
                <a:gd name="T114" fmla="*/ 9525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Freeform 35">
              <a:extLst>
                <a:ext uri="{FF2B5EF4-FFF2-40B4-BE49-F238E27FC236}">
                  <a16:creationId xmlns="" xmlns:a16="http://schemas.microsoft.com/office/drawing/2014/main" id="{6D4D21FB-B093-495F-AA63-8ED08595F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9769 w 78"/>
                <a:gd name="T1" fmla="*/ 129591 h 174"/>
                <a:gd name="T2" fmla="*/ 9769 w 78"/>
                <a:gd name="T3" fmla="*/ 132036 h 174"/>
                <a:gd name="T4" fmla="*/ 7327 w 78"/>
                <a:gd name="T5" fmla="*/ 134481 h 174"/>
                <a:gd name="T6" fmla="*/ 7327 w 78"/>
                <a:gd name="T7" fmla="*/ 136926 h 174"/>
                <a:gd name="T8" fmla="*/ 7327 w 78"/>
                <a:gd name="T9" fmla="*/ 136926 h 174"/>
                <a:gd name="T10" fmla="*/ 7327 w 78"/>
                <a:gd name="T11" fmla="*/ 139372 h 174"/>
                <a:gd name="T12" fmla="*/ 7327 w 78"/>
                <a:gd name="T13" fmla="*/ 141817 h 174"/>
                <a:gd name="T14" fmla="*/ 7327 w 78"/>
                <a:gd name="T15" fmla="*/ 141817 h 174"/>
                <a:gd name="T16" fmla="*/ 4885 w 78"/>
                <a:gd name="T17" fmla="*/ 144262 h 174"/>
                <a:gd name="T18" fmla="*/ 4885 w 78"/>
                <a:gd name="T19" fmla="*/ 146707 h 174"/>
                <a:gd name="T20" fmla="*/ 4885 w 78"/>
                <a:gd name="T21" fmla="*/ 149152 h 174"/>
                <a:gd name="T22" fmla="*/ 4885 w 78"/>
                <a:gd name="T23" fmla="*/ 149152 h 174"/>
                <a:gd name="T24" fmla="*/ 4885 w 78"/>
                <a:gd name="T25" fmla="*/ 151597 h 174"/>
                <a:gd name="T26" fmla="*/ 4885 w 78"/>
                <a:gd name="T27" fmla="*/ 154042 h 174"/>
                <a:gd name="T28" fmla="*/ 2442 w 78"/>
                <a:gd name="T29" fmla="*/ 154042 h 174"/>
                <a:gd name="T30" fmla="*/ 2442 w 78"/>
                <a:gd name="T31" fmla="*/ 156487 h 174"/>
                <a:gd name="T32" fmla="*/ 2442 w 78"/>
                <a:gd name="T33" fmla="*/ 158932 h 174"/>
                <a:gd name="T34" fmla="*/ 2442 w 78"/>
                <a:gd name="T35" fmla="*/ 161378 h 174"/>
                <a:gd name="T36" fmla="*/ 2442 w 78"/>
                <a:gd name="T37" fmla="*/ 163823 h 174"/>
                <a:gd name="T38" fmla="*/ 2442 w 78"/>
                <a:gd name="T39" fmla="*/ 166268 h 174"/>
                <a:gd name="T40" fmla="*/ 0 w 78"/>
                <a:gd name="T41" fmla="*/ 168713 h 174"/>
                <a:gd name="T42" fmla="*/ 0 w 78"/>
                <a:gd name="T43" fmla="*/ 171158 h 174"/>
                <a:gd name="T44" fmla="*/ 0 w 78"/>
                <a:gd name="T45" fmla="*/ 173603 h 174"/>
                <a:gd name="T46" fmla="*/ 0 w 78"/>
                <a:gd name="T47" fmla="*/ 173603 h 174"/>
                <a:gd name="T48" fmla="*/ 0 w 78"/>
                <a:gd name="T49" fmla="*/ 178493 h 174"/>
                <a:gd name="T50" fmla="*/ 0 w 78"/>
                <a:gd name="T51" fmla="*/ 178493 h 174"/>
                <a:gd name="T52" fmla="*/ 0 w 78"/>
                <a:gd name="T53" fmla="*/ 180939 h 174"/>
                <a:gd name="T54" fmla="*/ 0 w 78"/>
                <a:gd name="T55" fmla="*/ 183384 h 174"/>
                <a:gd name="T56" fmla="*/ 0 w 78"/>
                <a:gd name="T57" fmla="*/ 185829 h 174"/>
                <a:gd name="T58" fmla="*/ 0 w 78"/>
                <a:gd name="T59" fmla="*/ 188274 h 174"/>
                <a:gd name="T60" fmla="*/ 0 w 78"/>
                <a:gd name="T61" fmla="*/ 188274 h 174"/>
                <a:gd name="T62" fmla="*/ 0 w 78"/>
                <a:gd name="T63" fmla="*/ 190719 h 174"/>
                <a:gd name="T64" fmla="*/ 0 w 78"/>
                <a:gd name="T65" fmla="*/ 193164 h 174"/>
                <a:gd name="T66" fmla="*/ 0 w 78"/>
                <a:gd name="T67" fmla="*/ 195609 h 174"/>
                <a:gd name="T68" fmla="*/ 0 w 78"/>
                <a:gd name="T69" fmla="*/ 198054 h 174"/>
                <a:gd name="T70" fmla="*/ 0 w 78"/>
                <a:gd name="T71" fmla="*/ 198054 h 174"/>
                <a:gd name="T72" fmla="*/ 0 w 78"/>
                <a:gd name="T73" fmla="*/ 200499 h 174"/>
                <a:gd name="T74" fmla="*/ 0 w 78"/>
                <a:gd name="T75" fmla="*/ 202945 h 174"/>
                <a:gd name="T76" fmla="*/ 0 w 78"/>
                <a:gd name="T77" fmla="*/ 205390 h 174"/>
                <a:gd name="T78" fmla="*/ 0 w 78"/>
                <a:gd name="T79" fmla="*/ 205390 h 174"/>
                <a:gd name="T80" fmla="*/ 0 w 78"/>
                <a:gd name="T81" fmla="*/ 207835 h 174"/>
                <a:gd name="T82" fmla="*/ 0 w 78"/>
                <a:gd name="T83" fmla="*/ 210280 h 174"/>
                <a:gd name="T84" fmla="*/ 0 w 78"/>
                <a:gd name="T85" fmla="*/ 212725 h 174"/>
                <a:gd name="T86" fmla="*/ 0 w 78"/>
                <a:gd name="T87" fmla="*/ 212725 h 174"/>
                <a:gd name="T88" fmla="*/ 0 w 78"/>
                <a:gd name="T89" fmla="*/ 215170 h 174"/>
                <a:gd name="T90" fmla="*/ 0 w 78"/>
                <a:gd name="T91" fmla="*/ 217615 h 174"/>
                <a:gd name="T92" fmla="*/ 0 w 78"/>
                <a:gd name="T93" fmla="*/ 220060 h 174"/>
                <a:gd name="T94" fmla="*/ 0 w 78"/>
                <a:gd name="T95" fmla="*/ 220060 h 174"/>
                <a:gd name="T96" fmla="*/ 0 w 78"/>
                <a:gd name="T97" fmla="*/ 222505 h 174"/>
                <a:gd name="T98" fmla="*/ 0 w 78"/>
                <a:gd name="T99" fmla="*/ 224951 h 174"/>
                <a:gd name="T100" fmla="*/ 0 w 78"/>
                <a:gd name="T101" fmla="*/ 224951 h 174"/>
                <a:gd name="T102" fmla="*/ 0 w 78"/>
                <a:gd name="T103" fmla="*/ 229841 h 174"/>
                <a:gd name="T104" fmla="*/ 0 w 78"/>
                <a:gd name="T105" fmla="*/ 229841 h 174"/>
                <a:gd name="T106" fmla="*/ 2442 w 78"/>
                <a:gd name="T107" fmla="*/ 237176 h 174"/>
                <a:gd name="T108" fmla="*/ 36635 w 78"/>
                <a:gd name="T109" fmla="*/ 190719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Rectangle 36">
              <a:extLst>
                <a:ext uri="{FF2B5EF4-FFF2-40B4-BE49-F238E27FC236}">
                  <a16:creationId xmlns="" xmlns:a16="http://schemas.microsoft.com/office/drawing/2014/main" id="{E9D88233-C9CA-451B-A890-A9B9A3532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54">
            <a:extLst>
              <a:ext uri="{FF2B5EF4-FFF2-40B4-BE49-F238E27FC236}">
                <a16:creationId xmlns="" xmlns:a16="http://schemas.microsoft.com/office/drawing/2014/main" id="{1F00FFF3-EBE6-40BC-A9AA-6C888C33A4E9}"/>
              </a:ext>
            </a:extLst>
          </p:cNvPr>
          <p:cNvGrpSpPr>
            <a:grpSpLocks/>
          </p:cNvGrpSpPr>
          <p:nvPr/>
        </p:nvGrpSpPr>
        <p:grpSpPr bwMode="auto">
          <a:xfrm>
            <a:off x="9096598" y="730870"/>
            <a:ext cx="75506" cy="49214"/>
            <a:chOff x="2455863" y="2411803"/>
            <a:chExt cx="566738" cy="566738"/>
          </a:xfrm>
        </p:grpSpPr>
        <p:sp>
          <p:nvSpPr>
            <p:cNvPr id="47" name="Oval 32">
              <a:extLst>
                <a:ext uri="{FF2B5EF4-FFF2-40B4-BE49-F238E27FC236}">
                  <a16:creationId xmlns="" xmlns:a16="http://schemas.microsoft.com/office/drawing/2014/main" id="{93783D20-3D7E-41DD-AEEB-C3125CCA5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Oval 33">
              <a:extLst>
                <a:ext uri="{FF2B5EF4-FFF2-40B4-BE49-F238E27FC236}">
                  <a16:creationId xmlns="" xmlns:a16="http://schemas.microsoft.com/office/drawing/2014/main" id="{A4986422-FC94-4D65-9633-6147D6A72B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" name="Freeform 34">
              <a:extLst>
                <a:ext uri="{FF2B5EF4-FFF2-40B4-BE49-F238E27FC236}">
                  <a16:creationId xmlns="" xmlns:a16="http://schemas.microsoft.com/office/drawing/2014/main" id="{184892B9-A315-4F34-88C9-0EC74641EF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106186 h 45"/>
                <a:gd name="T2" fmla="*/ 0 w 4"/>
                <a:gd name="T3" fmla="*/ 103717 h 45"/>
                <a:gd name="T4" fmla="*/ 0 w 4"/>
                <a:gd name="T5" fmla="*/ 101247 h 45"/>
                <a:gd name="T6" fmla="*/ 0 w 4"/>
                <a:gd name="T7" fmla="*/ 98778 h 45"/>
                <a:gd name="T8" fmla="*/ 0 w 4"/>
                <a:gd name="T9" fmla="*/ 98778 h 45"/>
                <a:gd name="T10" fmla="*/ 0 w 4"/>
                <a:gd name="T11" fmla="*/ 96308 h 45"/>
                <a:gd name="T12" fmla="*/ 0 w 4"/>
                <a:gd name="T13" fmla="*/ 93839 h 45"/>
                <a:gd name="T14" fmla="*/ 0 w 4"/>
                <a:gd name="T15" fmla="*/ 93839 h 45"/>
                <a:gd name="T16" fmla="*/ 0 w 4"/>
                <a:gd name="T17" fmla="*/ 91369 h 45"/>
                <a:gd name="T18" fmla="*/ 0 w 4"/>
                <a:gd name="T19" fmla="*/ 88900 h 45"/>
                <a:gd name="T20" fmla="*/ 0 w 4"/>
                <a:gd name="T21" fmla="*/ 88900 h 45"/>
                <a:gd name="T22" fmla="*/ 0 w 4"/>
                <a:gd name="T23" fmla="*/ 86431 h 45"/>
                <a:gd name="T24" fmla="*/ 0 w 4"/>
                <a:gd name="T25" fmla="*/ 83961 h 45"/>
                <a:gd name="T26" fmla="*/ 0 w 4"/>
                <a:gd name="T27" fmla="*/ 83961 h 45"/>
                <a:gd name="T28" fmla="*/ 0 w 4"/>
                <a:gd name="T29" fmla="*/ 81492 h 45"/>
                <a:gd name="T30" fmla="*/ 0 w 4"/>
                <a:gd name="T31" fmla="*/ 79022 h 45"/>
                <a:gd name="T32" fmla="*/ 0 w 4"/>
                <a:gd name="T33" fmla="*/ 76553 h 45"/>
                <a:gd name="T34" fmla="*/ 0 w 4"/>
                <a:gd name="T35" fmla="*/ 76553 h 45"/>
                <a:gd name="T36" fmla="*/ 0 w 4"/>
                <a:gd name="T37" fmla="*/ 74083 h 45"/>
                <a:gd name="T38" fmla="*/ 0 w 4"/>
                <a:gd name="T39" fmla="*/ 71614 h 45"/>
                <a:gd name="T40" fmla="*/ 0 w 4"/>
                <a:gd name="T41" fmla="*/ 71614 h 45"/>
                <a:gd name="T42" fmla="*/ 0 w 4"/>
                <a:gd name="T43" fmla="*/ 69144 h 45"/>
                <a:gd name="T44" fmla="*/ 0 w 4"/>
                <a:gd name="T45" fmla="*/ 66675 h 45"/>
                <a:gd name="T46" fmla="*/ 0 w 4"/>
                <a:gd name="T47" fmla="*/ 64206 h 45"/>
                <a:gd name="T48" fmla="*/ 0 w 4"/>
                <a:gd name="T49" fmla="*/ 64206 h 45"/>
                <a:gd name="T50" fmla="*/ 0 w 4"/>
                <a:gd name="T51" fmla="*/ 61736 h 45"/>
                <a:gd name="T52" fmla="*/ 0 w 4"/>
                <a:gd name="T53" fmla="*/ 59267 h 45"/>
                <a:gd name="T54" fmla="*/ 0 w 4"/>
                <a:gd name="T55" fmla="*/ 56797 h 45"/>
                <a:gd name="T56" fmla="*/ 0 w 4"/>
                <a:gd name="T57" fmla="*/ 54328 h 45"/>
                <a:gd name="T58" fmla="*/ 0 w 4"/>
                <a:gd name="T59" fmla="*/ 54328 h 45"/>
                <a:gd name="T60" fmla="*/ 0 w 4"/>
                <a:gd name="T61" fmla="*/ 51858 h 45"/>
                <a:gd name="T62" fmla="*/ 0 w 4"/>
                <a:gd name="T63" fmla="*/ 49389 h 45"/>
                <a:gd name="T64" fmla="*/ 0 w 4"/>
                <a:gd name="T65" fmla="*/ 46919 h 45"/>
                <a:gd name="T66" fmla="*/ 0 w 4"/>
                <a:gd name="T67" fmla="*/ 44450 h 45"/>
                <a:gd name="T68" fmla="*/ 0 w 4"/>
                <a:gd name="T69" fmla="*/ 44450 h 45"/>
                <a:gd name="T70" fmla="*/ 0 w 4"/>
                <a:gd name="T71" fmla="*/ 41981 h 45"/>
                <a:gd name="T72" fmla="*/ 2381 w 4"/>
                <a:gd name="T73" fmla="*/ 39511 h 45"/>
                <a:gd name="T74" fmla="*/ 2381 w 4"/>
                <a:gd name="T75" fmla="*/ 37042 h 45"/>
                <a:gd name="T76" fmla="*/ 2381 w 4"/>
                <a:gd name="T77" fmla="*/ 37042 h 45"/>
                <a:gd name="T78" fmla="*/ 2381 w 4"/>
                <a:gd name="T79" fmla="*/ 32103 h 45"/>
                <a:gd name="T80" fmla="*/ 2381 w 4"/>
                <a:gd name="T81" fmla="*/ 29633 h 45"/>
                <a:gd name="T82" fmla="*/ 2381 w 4"/>
                <a:gd name="T83" fmla="*/ 29633 h 45"/>
                <a:gd name="T84" fmla="*/ 2381 w 4"/>
                <a:gd name="T85" fmla="*/ 27164 h 45"/>
                <a:gd name="T86" fmla="*/ 4763 w 4"/>
                <a:gd name="T87" fmla="*/ 24694 h 45"/>
                <a:gd name="T88" fmla="*/ 4763 w 4"/>
                <a:gd name="T89" fmla="*/ 24694 h 45"/>
                <a:gd name="T90" fmla="*/ 4763 w 4"/>
                <a:gd name="T91" fmla="*/ 22225 h 45"/>
                <a:gd name="T92" fmla="*/ 4763 w 4"/>
                <a:gd name="T93" fmla="*/ 19756 h 45"/>
                <a:gd name="T94" fmla="*/ 4763 w 4"/>
                <a:gd name="T95" fmla="*/ 19756 h 45"/>
                <a:gd name="T96" fmla="*/ 4763 w 4"/>
                <a:gd name="T97" fmla="*/ 17286 h 45"/>
                <a:gd name="T98" fmla="*/ 7144 w 4"/>
                <a:gd name="T99" fmla="*/ 14817 h 45"/>
                <a:gd name="T100" fmla="*/ 7144 w 4"/>
                <a:gd name="T101" fmla="*/ 14817 h 45"/>
                <a:gd name="T102" fmla="*/ 7144 w 4"/>
                <a:gd name="T103" fmla="*/ 12347 h 45"/>
                <a:gd name="T104" fmla="*/ 7144 w 4"/>
                <a:gd name="T105" fmla="*/ 9878 h 45"/>
                <a:gd name="T106" fmla="*/ 7144 w 4"/>
                <a:gd name="T107" fmla="*/ 9878 h 45"/>
                <a:gd name="T108" fmla="*/ 7144 w 4"/>
                <a:gd name="T109" fmla="*/ 7408 h 45"/>
                <a:gd name="T110" fmla="*/ 9525 w 4"/>
                <a:gd name="T111" fmla="*/ 4939 h 45"/>
                <a:gd name="T112" fmla="*/ 9525 w 4"/>
                <a:gd name="T113" fmla="*/ 2469 h 45"/>
                <a:gd name="T114" fmla="*/ 9525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Freeform 35">
              <a:extLst>
                <a:ext uri="{FF2B5EF4-FFF2-40B4-BE49-F238E27FC236}">
                  <a16:creationId xmlns="" xmlns:a16="http://schemas.microsoft.com/office/drawing/2014/main" id="{A26A3FCE-8F5F-4953-A2D3-0DF9CE9F5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9769 w 78"/>
                <a:gd name="T1" fmla="*/ 129591 h 174"/>
                <a:gd name="T2" fmla="*/ 9769 w 78"/>
                <a:gd name="T3" fmla="*/ 132036 h 174"/>
                <a:gd name="T4" fmla="*/ 7327 w 78"/>
                <a:gd name="T5" fmla="*/ 134481 h 174"/>
                <a:gd name="T6" fmla="*/ 7327 w 78"/>
                <a:gd name="T7" fmla="*/ 136926 h 174"/>
                <a:gd name="T8" fmla="*/ 7327 w 78"/>
                <a:gd name="T9" fmla="*/ 136926 h 174"/>
                <a:gd name="T10" fmla="*/ 7327 w 78"/>
                <a:gd name="T11" fmla="*/ 139372 h 174"/>
                <a:gd name="T12" fmla="*/ 7327 w 78"/>
                <a:gd name="T13" fmla="*/ 141817 h 174"/>
                <a:gd name="T14" fmla="*/ 7327 w 78"/>
                <a:gd name="T15" fmla="*/ 141817 h 174"/>
                <a:gd name="T16" fmla="*/ 4885 w 78"/>
                <a:gd name="T17" fmla="*/ 144262 h 174"/>
                <a:gd name="T18" fmla="*/ 4885 w 78"/>
                <a:gd name="T19" fmla="*/ 146707 h 174"/>
                <a:gd name="T20" fmla="*/ 4885 w 78"/>
                <a:gd name="T21" fmla="*/ 149152 h 174"/>
                <a:gd name="T22" fmla="*/ 4885 w 78"/>
                <a:gd name="T23" fmla="*/ 149152 h 174"/>
                <a:gd name="T24" fmla="*/ 4885 w 78"/>
                <a:gd name="T25" fmla="*/ 151597 h 174"/>
                <a:gd name="T26" fmla="*/ 4885 w 78"/>
                <a:gd name="T27" fmla="*/ 154042 h 174"/>
                <a:gd name="T28" fmla="*/ 2442 w 78"/>
                <a:gd name="T29" fmla="*/ 154042 h 174"/>
                <a:gd name="T30" fmla="*/ 2442 w 78"/>
                <a:gd name="T31" fmla="*/ 156487 h 174"/>
                <a:gd name="T32" fmla="*/ 2442 w 78"/>
                <a:gd name="T33" fmla="*/ 158932 h 174"/>
                <a:gd name="T34" fmla="*/ 2442 w 78"/>
                <a:gd name="T35" fmla="*/ 161378 h 174"/>
                <a:gd name="T36" fmla="*/ 2442 w 78"/>
                <a:gd name="T37" fmla="*/ 163823 h 174"/>
                <a:gd name="T38" fmla="*/ 2442 w 78"/>
                <a:gd name="T39" fmla="*/ 166268 h 174"/>
                <a:gd name="T40" fmla="*/ 0 w 78"/>
                <a:gd name="T41" fmla="*/ 168713 h 174"/>
                <a:gd name="T42" fmla="*/ 0 w 78"/>
                <a:gd name="T43" fmla="*/ 171158 h 174"/>
                <a:gd name="T44" fmla="*/ 0 w 78"/>
                <a:gd name="T45" fmla="*/ 173603 h 174"/>
                <a:gd name="T46" fmla="*/ 0 w 78"/>
                <a:gd name="T47" fmla="*/ 173603 h 174"/>
                <a:gd name="T48" fmla="*/ 0 w 78"/>
                <a:gd name="T49" fmla="*/ 178493 h 174"/>
                <a:gd name="T50" fmla="*/ 0 w 78"/>
                <a:gd name="T51" fmla="*/ 178493 h 174"/>
                <a:gd name="T52" fmla="*/ 0 w 78"/>
                <a:gd name="T53" fmla="*/ 180939 h 174"/>
                <a:gd name="T54" fmla="*/ 0 w 78"/>
                <a:gd name="T55" fmla="*/ 183384 h 174"/>
                <a:gd name="T56" fmla="*/ 0 w 78"/>
                <a:gd name="T57" fmla="*/ 185829 h 174"/>
                <a:gd name="T58" fmla="*/ 0 w 78"/>
                <a:gd name="T59" fmla="*/ 188274 h 174"/>
                <a:gd name="T60" fmla="*/ 0 w 78"/>
                <a:gd name="T61" fmla="*/ 188274 h 174"/>
                <a:gd name="T62" fmla="*/ 0 w 78"/>
                <a:gd name="T63" fmla="*/ 190719 h 174"/>
                <a:gd name="T64" fmla="*/ 0 w 78"/>
                <a:gd name="T65" fmla="*/ 193164 h 174"/>
                <a:gd name="T66" fmla="*/ 0 w 78"/>
                <a:gd name="T67" fmla="*/ 195609 h 174"/>
                <a:gd name="T68" fmla="*/ 0 w 78"/>
                <a:gd name="T69" fmla="*/ 198054 h 174"/>
                <a:gd name="T70" fmla="*/ 0 w 78"/>
                <a:gd name="T71" fmla="*/ 198054 h 174"/>
                <a:gd name="T72" fmla="*/ 0 w 78"/>
                <a:gd name="T73" fmla="*/ 200499 h 174"/>
                <a:gd name="T74" fmla="*/ 0 w 78"/>
                <a:gd name="T75" fmla="*/ 202945 h 174"/>
                <a:gd name="T76" fmla="*/ 0 w 78"/>
                <a:gd name="T77" fmla="*/ 205390 h 174"/>
                <a:gd name="T78" fmla="*/ 0 w 78"/>
                <a:gd name="T79" fmla="*/ 205390 h 174"/>
                <a:gd name="T80" fmla="*/ 0 w 78"/>
                <a:gd name="T81" fmla="*/ 207835 h 174"/>
                <a:gd name="T82" fmla="*/ 0 w 78"/>
                <a:gd name="T83" fmla="*/ 210280 h 174"/>
                <a:gd name="T84" fmla="*/ 0 w 78"/>
                <a:gd name="T85" fmla="*/ 212725 h 174"/>
                <a:gd name="T86" fmla="*/ 0 w 78"/>
                <a:gd name="T87" fmla="*/ 212725 h 174"/>
                <a:gd name="T88" fmla="*/ 0 w 78"/>
                <a:gd name="T89" fmla="*/ 215170 h 174"/>
                <a:gd name="T90" fmla="*/ 0 w 78"/>
                <a:gd name="T91" fmla="*/ 217615 h 174"/>
                <a:gd name="T92" fmla="*/ 0 w 78"/>
                <a:gd name="T93" fmla="*/ 220060 h 174"/>
                <a:gd name="T94" fmla="*/ 0 w 78"/>
                <a:gd name="T95" fmla="*/ 220060 h 174"/>
                <a:gd name="T96" fmla="*/ 0 w 78"/>
                <a:gd name="T97" fmla="*/ 222505 h 174"/>
                <a:gd name="T98" fmla="*/ 0 w 78"/>
                <a:gd name="T99" fmla="*/ 224951 h 174"/>
                <a:gd name="T100" fmla="*/ 0 w 78"/>
                <a:gd name="T101" fmla="*/ 224951 h 174"/>
                <a:gd name="T102" fmla="*/ 0 w 78"/>
                <a:gd name="T103" fmla="*/ 229841 h 174"/>
                <a:gd name="T104" fmla="*/ 0 w 78"/>
                <a:gd name="T105" fmla="*/ 229841 h 174"/>
                <a:gd name="T106" fmla="*/ 2442 w 78"/>
                <a:gd name="T107" fmla="*/ 237176 h 174"/>
                <a:gd name="T108" fmla="*/ 36635 w 78"/>
                <a:gd name="T109" fmla="*/ 190719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Rectangle 36">
              <a:extLst>
                <a:ext uri="{FF2B5EF4-FFF2-40B4-BE49-F238E27FC236}">
                  <a16:creationId xmlns="" xmlns:a16="http://schemas.microsoft.com/office/drawing/2014/main" id="{A6C21028-D484-44D5-8D45-DE1493305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60">
            <a:extLst>
              <a:ext uri="{FF2B5EF4-FFF2-40B4-BE49-F238E27FC236}">
                <a16:creationId xmlns="" xmlns:a16="http://schemas.microsoft.com/office/drawing/2014/main" id="{09A6DC4B-3E1E-43A8-B0D2-562314796845}"/>
              </a:ext>
            </a:extLst>
          </p:cNvPr>
          <p:cNvGrpSpPr>
            <a:grpSpLocks/>
          </p:cNvGrpSpPr>
          <p:nvPr/>
        </p:nvGrpSpPr>
        <p:grpSpPr bwMode="auto">
          <a:xfrm>
            <a:off x="8526684" y="756271"/>
            <a:ext cx="75508" cy="49214"/>
            <a:chOff x="2455863" y="2411803"/>
            <a:chExt cx="566738" cy="566738"/>
          </a:xfrm>
        </p:grpSpPr>
        <p:sp>
          <p:nvSpPr>
            <p:cNvPr id="53" name="Oval 32">
              <a:extLst>
                <a:ext uri="{FF2B5EF4-FFF2-40B4-BE49-F238E27FC236}">
                  <a16:creationId xmlns="" xmlns:a16="http://schemas.microsoft.com/office/drawing/2014/main" id="{89D3FC5B-BDF9-483A-A205-DB1F80E65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Oval 33">
              <a:extLst>
                <a:ext uri="{FF2B5EF4-FFF2-40B4-BE49-F238E27FC236}">
                  <a16:creationId xmlns="" xmlns:a16="http://schemas.microsoft.com/office/drawing/2014/main" id="{ADD98B47-B7A5-4B13-A8D3-B9B5AEE4E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Freeform 34">
              <a:extLst>
                <a:ext uri="{FF2B5EF4-FFF2-40B4-BE49-F238E27FC236}">
                  <a16:creationId xmlns="" xmlns:a16="http://schemas.microsoft.com/office/drawing/2014/main" id="{5D75D1EF-4EB2-4A32-8AE8-F38DA7BF05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106186 h 45"/>
                <a:gd name="T2" fmla="*/ 0 w 4"/>
                <a:gd name="T3" fmla="*/ 103717 h 45"/>
                <a:gd name="T4" fmla="*/ 0 w 4"/>
                <a:gd name="T5" fmla="*/ 101247 h 45"/>
                <a:gd name="T6" fmla="*/ 0 w 4"/>
                <a:gd name="T7" fmla="*/ 98778 h 45"/>
                <a:gd name="T8" fmla="*/ 0 w 4"/>
                <a:gd name="T9" fmla="*/ 98778 h 45"/>
                <a:gd name="T10" fmla="*/ 0 w 4"/>
                <a:gd name="T11" fmla="*/ 96308 h 45"/>
                <a:gd name="T12" fmla="*/ 0 w 4"/>
                <a:gd name="T13" fmla="*/ 93839 h 45"/>
                <a:gd name="T14" fmla="*/ 0 w 4"/>
                <a:gd name="T15" fmla="*/ 93839 h 45"/>
                <a:gd name="T16" fmla="*/ 0 w 4"/>
                <a:gd name="T17" fmla="*/ 91369 h 45"/>
                <a:gd name="T18" fmla="*/ 0 w 4"/>
                <a:gd name="T19" fmla="*/ 88900 h 45"/>
                <a:gd name="T20" fmla="*/ 0 w 4"/>
                <a:gd name="T21" fmla="*/ 88900 h 45"/>
                <a:gd name="T22" fmla="*/ 0 w 4"/>
                <a:gd name="T23" fmla="*/ 86431 h 45"/>
                <a:gd name="T24" fmla="*/ 0 w 4"/>
                <a:gd name="T25" fmla="*/ 83961 h 45"/>
                <a:gd name="T26" fmla="*/ 0 w 4"/>
                <a:gd name="T27" fmla="*/ 83961 h 45"/>
                <a:gd name="T28" fmla="*/ 0 w 4"/>
                <a:gd name="T29" fmla="*/ 81492 h 45"/>
                <a:gd name="T30" fmla="*/ 0 w 4"/>
                <a:gd name="T31" fmla="*/ 79022 h 45"/>
                <a:gd name="T32" fmla="*/ 0 w 4"/>
                <a:gd name="T33" fmla="*/ 76553 h 45"/>
                <a:gd name="T34" fmla="*/ 0 w 4"/>
                <a:gd name="T35" fmla="*/ 76553 h 45"/>
                <a:gd name="T36" fmla="*/ 0 w 4"/>
                <a:gd name="T37" fmla="*/ 74083 h 45"/>
                <a:gd name="T38" fmla="*/ 0 w 4"/>
                <a:gd name="T39" fmla="*/ 71614 h 45"/>
                <a:gd name="T40" fmla="*/ 0 w 4"/>
                <a:gd name="T41" fmla="*/ 71614 h 45"/>
                <a:gd name="T42" fmla="*/ 0 w 4"/>
                <a:gd name="T43" fmla="*/ 69144 h 45"/>
                <a:gd name="T44" fmla="*/ 0 w 4"/>
                <a:gd name="T45" fmla="*/ 66675 h 45"/>
                <a:gd name="T46" fmla="*/ 0 w 4"/>
                <a:gd name="T47" fmla="*/ 64206 h 45"/>
                <a:gd name="T48" fmla="*/ 0 w 4"/>
                <a:gd name="T49" fmla="*/ 64206 h 45"/>
                <a:gd name="T50" fmla="*/ 0 w 4"/>
                <a:gd name="T51" fmla="*/ 61736 h 45"/>
                <a:gd name="T52" fmla="*/ 0 w 4"/>
                <a:gd name="T53" fmla="*/ 59267 h 45"/>
                <a:gd name="T54" fmla="*/ 0 w 4"/>
                <a:gd name="T55" fmla="*/ 56797 h 45"/>
                <a:gd name="T56" fmla="*/ 0 w 4"/>
                <a:gd name="T57" fmla="*/ 54328 h 45"/>
                <a:gd name="T58" fmla="*/ 0 w 4"/>
                <a:gd name="T59" fmla="*/ 54328 h 45"/>
                <a:gd name="T60" fmla="*/ 0 w 4"/>
                <a:gd name="T61" fmla="*/ 51858 h 45"/>
                <a:gd name="T62" fmla="*/ 0 w 4"/>
                <a:gd name="T63" fmla="*/ 49389 h 45"/>
                <a:gd name="T64" fmla="*/ 0 w 4"/>
                <a:gd name="T65" fmla="*/ 46919 h 45"/>
                <a:gd name="T66" fmla="*/ 0 w 4"/>
                <a:gd name="T67" fmla="*/ 44450 h 45"/>
                <a:gd name="T68" fmla="*/ 0 w 4"/>
                <a:gd name="T69" fmla="*/ 44450 h 45"/>
                <a:gd name="T70" fmla="*/ 0 w 4"/>
                <a:gd name="T71" fmla="*/ 41981 h 45"/>
                <a:gd name="T72" fmla="*/ 2381 w 4"/>
                <a:gd name="T73" fmla="*/ 39511 h 45"/>
                <a:gd name="T74" fmla="*/ 2381 w 4"/>
                <a:gd name="T75" fmla="*/ 37042 h 45"/>
                <a:gd name="T76" fmla="*/ 2381 w 4"/>
                <a:gd name="T77" fmla="*/ 37042 h 45"/>
                <a:gd name="T78" fmla="*/ 2381 w 4"/>
                <a:gd name="T79" fmla="*/ 32103 h 45"/>
                <a:gd name="T80" fmla="*/ 2381 w 4"/>
                <a:gd name="T81" fmla="*/ 29633 h 45"/>
                <a:gd name="T82" fmla="*/ 2381 w 4"/>
                <a:gd name="T83" fmla="*/ 29633 h 45"/>
                <a:gd name="T84" fmla="*/ 2381 w 4"/>
                <a:gd name="T85" fmla="*/ 27164 h 45"/>
                <a:gd name="T86" fmla="*/ 4763 w 4"/>
                <a:gd name="T87" fmla="*/ 24694 h 45"/>
                <a:gd name="T88" fmla="*/ 4763 w 4"/>
                <a:gd name="T89" fmla="*/ 24694 h 45"/>
                <a:gd name="T90" fmla="*/ 4763 w 4"/>
                <a:gd name="T91" fmla="*/ 22225 h 45"/>
                <a:gd name="T92" fmla="*/ 4763 w 4"/>
                <a:gd name="T93" fmla="*/ 19756 h 45"/>
                <a:gd name="T94" fmla="*/ 4763 w 4"/>
                <a:gd name="T95" fmla="*/ 19756 h 45"/>
                <a:gd name="T96" fmla="*/ 4763 w 4"/>
                <a:gd name="T97" fmla="*/ 17286 h 45"/>
                <a:gd name="T98" fmla="*/ 7144 w 4"/>
                <a:gd name="T99" fmla="*/ 14817 h 45"/>
                <a:gd name="T100" fmla="*/ 7144 w 4"/>
                <a:gd name="T101" fmla="*/ 14817 h 45"/>
                <a:gd name="T102" fmla="*/ 7144 w 4"/>
                <a:gd name="T103" fmla="*/ 12347 h 45"/>
                <a:gd name="T104" fmla="*/ 7144 w 4"/>
                <a:gd name="T105" fmla="*/ 9878 h 45"/>
                <a:gd name="T106" fmla="*/ 7144 w 4"/>
                <a:gd name="T107" fmla="*/ 9878 h 45"/>
                <a:gd name="T108" fmla="*/ 7144 w 4"/>
                <a:gd name="T109" fmla="*/ 7408 h 45"/>
                <a:gd name="T110" fmla="*/ 9525 w 4"/>
                <a:gd name="T111" fmla="*/ 4939 h 45"/>
                <a:gd name="T112" fmla="*/ 9525 w 4"/>
                <a:gd name="T113" fmla="*/ 2469 h 45"/>
                <a:gd name="T114" fmla="*/ 9525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Freeform 35">
              <a:extLst>
                <a:ext uri="{FF2B5EF4-FFF2-40B4-BE49-F238E27FC236}">
                  <a16:creationId xmlns="" xmlns:a16="http://schemas.microsoft.com/office/drawing/2014/main" id="{06EA840A-A154-4920-9F39-825771385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9769 w 78"/>
                <a:gd name="T1" fmla="*/ 129591 h 174"/>
                <a:gd name="T2" fmla="*/ 9769 w 78"/>
                <a:gd name="T3" fmla="*/ 132036 h 174"/>
                <a:gd name="T4" fmla="*/ 7327 w 78"/>
                <a:gd name="T5" fmla="*/ 134481 h 174"/>
                <a:gd name="T6" fmla="*/ 7327 w 78"/>
                <a:gd name="T7" fmla="*/ 136926 h 174"/>
                <a:gd name="T8" fmla="*/ 7327 w 78"/>
                <a:gd name="T9" fmla="*/ 136926 h 174"/>
                <a:gd name="T10" fmla="*/ 7327 w 78"/>
                <a:gd name="T11" fmla="*/ 139372 h 174"/>
                <a:gd name="T12" fmla="*/ 7327 w 78"/>
                <a:gd name="T13" fmla="*/ 141817 h 174"/>
                <a:gd name="T14" fmla="*/ 7327 w 78"/>
                <a:gd name="T15" fmla="*/ 141817 h 174"/>
                <a:gd name="T16" fmla="*/ 4885 w 78"/>
                <a:gd name="T17" fmla="*/ 144262 h 174"/>
                <a:gd name="T18" fmla="*/ 4885 w 78"/>
                <a:gd name="T19" fmla="*/ 146707 h 174"/>
                <a:gd name="T20" fmla="*/ 4885 w 78"/>
                <a:gd name="T21" fmla="*/ 149152 h 174"/>
                <a:gd name="T22" fmla="*/ 4885 w 78"/>
                <a:gd name="T23" fmla="*/ 149152 h 174"/>
                <a:gd name="T24" fmla="*/ 4885 w 78"/>
                <a:gd name="T25" fmla="*/ 151597 h 174"/>
                <a:gd name="T26" fmla="*/ 4885 w 78"/>
                <a:gd name="T27" fmla="*/ 154042 h 174"/>
                <a:gd name="T28" fmla="*/ 2442 w 78"/>
                <a:gd name="T29" fmla="*/ 154042 h 174"/>
                <a:gd name="T30" fmla="*/ 2442 w 78"/>
                <a:gd name="T31" fmla="*/ 156487 h 174"/>
                <a:gd name="T32" fmla="*/ 2442 w 78"/>
                <a:gd name="T33" fmla="*/ 158932 h 174"/>
                <a:gd name="T34" fmla="*/ 2442 w 78"/>
                <a:gd name="T35" fmla="*/ 161378 h 174"/>
                <a:gd name="T36" fmla="*/ 2442 w 78"/>
                <a:gd name="T37" fmla="*/ 163823 h 174"/>
                <a:gd name="T38" fmla="*/ 2442 w 78"/>
                <a:gd name="T39" fmla="*/ 166268 h 174"/>
                <a:gd name="T40" fmla="*/ 0 w 78"/>
                <a:gd name="T41" fmla="*/ 168713 h 174"/>
                <a:gd name="T42" fmla="*/ 0 w 78"/>
                <a:gd name="T43" fmla="*/ 171158 h 174"/>
                <a:gd name="T44" fmla="*/ 0 w 78"/>
                <a:gd name="T45" fmla="*/ 173603 h 174"/>
                <a:gd name="T46" fmla="*/ 0 w 78"/>
                <a:gd name="T47" fmla="*/ 173603 h 174"/>
                <a:gd name="T48" fmla="*/ 0 w 78"/>
                <a:gd name="T49" fmla="*/ 178493 h 174"/>
                <a:gd name="T50" fmla="*/ 0 w 78"/>
                <a:gd name="T51" fmla="*/ 178493 h 174"/>
                <a:gd name="T52" fmla="*/ 0 w 78"/>
                <a:gd name="T53" fmla="*/ 180939 h 174"/>
                <a:gd name="T54" fmla="*/ 0 w 78"/>
                <a:gd name="T55" fmla="*/ 183384 h 174"/>
                <a:gd name="T56" fmla="*/ 0 w 78"/>
                <a:gd name="T57" fmla="*/ 185829 h 174"/>
                <a:gd name="T58" fmla="*/ 0 w 78"/>
                <a:gd name="T59" fmla="*/ 188274 h 174"/>
                <a:gd name="T60" fmla="*/ 0 w 78"/>
                <a:gd name="T61" fmla="*/ 188274 h 174"/>
                <a:gd name="T62" fmla="*/ 0 w 78"/>
                <a:gd name="T63" fmla="*/ 190719 h 174"/>
                <a:gd name="T64" fmla="*/ 0 w 78"/>
                <a:gd name="T65" fmla="*/ 193164 h 174"/>
                <a:gd name="T66" fmla="*/ 0 w 78"/>
                <a:gd name="T67" fmla="*/ 195609 h 174"/>
                <a:gd name="T68" fmla="*/ 0 w 78"/>
                <a:gd name="T69" fmla="*/ 198054 h 174"/>
                <a:gd name="T70" fmla="*/ 0 w 78"/>
                <a:gd name="T71" fmla="*/ 198054 h 174"/>
                <a:gd name="T72" fmla="*/ 0 w 78"/>
                <a:gd name="T73" fmla="*/ 200499 h 174"/>
                <a:gd name="T74" fmla="*/ 0 w 78"/>
                <a:gd name="T75" fmla="*/ 202945 h 174"/>
                <a:gd name="T76" fmla="*/ 0 w 78"/>
                <a:gd name="T77" fmla="*/ 205390 h 174"/>
                <a:gd name="T78" fmla="*/ 0 w 78"/>
                <a:gd name="T79" fmla="*/ 205390 h 174"/>
                <a:gd name="T80" fmla="*/ 0 w 78"/>
                <a:gd name="T81" fmla="*/ 207835 h 174"/>
                <a:gd name="T82" fmla="*/ 0 w 78"/>
                <a:gd name="T83" fmla="*/ 210280 h 174"/>
                <a:gd name="T84" fmla="*/ 0 w 78"/>
                <a:gd name="T85" fmla="*/ 212725 h 174"/>
                <a:gd name="T86" fmla="*/ 0 w 78"/>
                <a:gd name="T87" fmla="*/ 212725 h 174"/>
                <a:gd name="T88" fmla="*/ 0 w 78"/>
                <a:gd name="T89" fmla="*/ 215170 h 174"/>
                <a:gd name="T90" fmla="*/ 0 w 78"/>
                <a:gd name="T91" fmla="*/ 217615 h 174"/>
                <a:gd name="T92" fmla="*/ 0 w 78"/>
                <a:gd name="T93" fmla="*/ 220060 h 174"/>
                <a:gd name="T94" fmla="*/ 0 w 78"/>
                <a:gd name="T95" fmla="*/ 220060 h 174"/>
                <a:gd name="T96" fmla="*/ 0 w 78"/>
                <a:gd name="T97" fmla="*/ 222505 h 174"/>
                <a:gd name="T98" fmla="*/ 0 w 78"/>
                <a:gd name="T99" fmla="*/ 224951 h 174"/>
                <a:gd name="T100" fmla="*/ 0 w 78"/>
                <a:gd name="T101" fmla="*/ 224951 h 174"/>
                <a:gd name="T102" fmla="*/ 0 w 78"/>
                <a:gd name="T103" fmla="*/ 229841 h 174"/>
                <a:gd name="T104" fmla="*/ 0 w 78"/>
                <a:gd name="T105" fmla="*/ 229841 h 174"/>
                <a:gd name="T106" fmla="*/ 2442 w 78"/>
                <a:gd name="T107" fmla="*/ 237176 h 174"/>
                <a:gd name="T108" fmla="*/ 36635 w 78"/>
                <a:gd name="T109" fmla="*/ 190719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Rectangle 36">
              <a:extLst>
                <a:ext uri="{FF2B5EF4-FFF2-40B4-BE49-F238E27FC236}">
                  <a16:creationId xmlns="" xmlns:a16="http://schemas.microsoft.com/office/drawing/2014/main" id="{7FED974C-649E-4B00-BE26-D61331308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8" name="Oval 107">
            <a:extLst>
              <a:ext uri="{FF2B5EF4-FFF2-40B4-BE49-F238E27FC236}">
                <a16:creationId xmlns="" xmlns:a16="http://schemas.microsoft.com/office/drawing/2014/main" id="{9DB0D43E-2EE7-4833-B49D-8CEF578AB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9260" y="720948"/>
            <a:ext cx="56962" cy="3691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79" tIns="34289" rIns="68579" bIns="3428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8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Oval 12">
            <a:extLst>
              <a:ext uri="{FF2B5EF4-FFF2-40B4-BE49-F238E27FC236}">
                <a16:creationId xmlns="" xmlns:a16="http://schemas.microsoft.com/office/drawing/2014/main" id="{A31287D0-F210-419C-B2E8-A315D355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9528" y="263865"/>
            <a:ext cx="1144529" cy="848951"/>
          </a:xfrm>
          <a:prstGeom prst="ellipse">
            <a:avLst/>
          </a:prstGeom>
          <a:solidFill>
            <a:srgbClr val="FFFFFF"/>
          </a:solidFill>
          <a:ln w="76200" cmpd="tri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9" tIns="34289" rIns="68579" bIns="34289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200">
                <a:solidFill>
                  <a:srgbClr val="FF33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0" name="Oval 13">
            <a:extLst>
              <a:ext uri="{FF2B5EF4-FFF2-40B4-BE49-F238E27FC236}">
                <a16:creationId xmlns="" xmlns:a16="http://schemas.microsoft.com/office/drawing/2014/main" id="{9056DD41-F6F4-4595-B87F-7D2814D56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9528" y="263865"/>
            <a:ext cx="1144529" cy="848951"/>
          </a:xfrm>
          <a:prstGeom prst="ellipse">
            <a:avLst/>
          </a:prstGeom>
          <a:solidFill>
            <a:srgbClr val="FFFFFF"/>
          </a:solidFill>
          <a:ln w="76200" cmpd="tri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9" tIns="34289" rIns="68579" bIns="34289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200">
                <a:solidFill>
                  <a:srgbClr val="FF33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1" name="Oval 14">
            <a:extLst>
              <a:ext uri="{FF2B5EF4-FFF2-40B4-BE49-F238E27FC236}">
                <a16:creationId xmlns="" xmlns:a16="http://schemas.microsoft.com/office/drawing/2014/main" id="{1BBE9C82-318C-4D1C-84E7-EF883B8BD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9528" y="263865"/>
            <a:ext cx="1144529" cy="848951"/>
          </a:xfrm>
          <a:prstGeom prst="ellipse">
            <a:avLst/>
          </a:prstGeom>
          <a:solidFill>
            <a:srgbClr val="FFFFFF"/>
          </a:solidFill>
          <a:ln w="76200" cmpd="tri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9" tIns="34289" rIns="68579" bIns="34289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200">
                <a:solidFill>
                  <a:srgbClr val="FF33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Oval 15">
            <a:extLst>
              <a:ext uri="{FF2B5EF4-FFF2-40B4-BE49-F238E27FC236}">
                <a16:creationId xmlns="" xmlns:a16="http://schemas.microsoft.com/office/drawing/2014/main" id="{B921A663-6CD9-430B-BD41-DBB332DFE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9528" y="263865"/>
            <a:ext cx="1144529" cy="848951"/>
          </a:xfrm>
          <a:prstGeom prst="ellipse">
            <a:avLst/>
          </a:prstGeom>
          <a:solidFill>
            <a:srgbClr val="FFFFFF"/>
          </a:solidFill>
          <a:ln w="76200" cmpd="tri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9" tIns="34289" rIns="68579" bIns="34289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200">
                <a:solidFill>
                  <a:srgbClr val="FF33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3" name="Oval 16">
            <a:extLst>
              <a:ext uri="{FF2B5EF4-FFF2-40B4-BE49-F238E27FC236}">
                <a16:creationId xmlns="" xmlns:a16="http://schemas.microsoft.com/office/drawing/2014/main" id="{A671774C-D920-4F1B-90D2-4A6F6F405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9528" y="263865"/>
            <a:ext cx="1144529" cy="848951"/>
          </a:xfrm>
          <a:prstGeom prst="ellipse">
            <a:avLst/>
          </a:prstGeom>
          <a:solidFill>
            <a:srgbClr val="FFFFFF"/>
          </a:solidFill>
          <a:ln w="76200" cmpd="tri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9" tIns="34289" rIns="68579" bIns="34289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200">
                <a:solidFill>
                  <a:srgbClr val="FF33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4" name="Oval 17">
            <a:extLst>
              <a:ext uri="{FF2B5EF4-FFF2-40B4-BE49-F238E27FC236}">
                <a16:creationId xmlns="" xmlns:a16="http://schemas.microsoft.com/office/drawing/2014/main" id="{70022376-721E-45AE-B776-1D4833D56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9528" y="263865"/>
            <a:ext cx="1144529" cy="848951"/>
          </a:xfrm>
          <a:prstGeom prst="ellipse">
            <a:avLst/>
          </a:prstGeom>
          <a:solidFill>
            <a:srgbClr val="FFFFFF"/>
          </a:solidFill>
          <a:ln w="76200" cmpd="tri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9" tIns="34289" rIns="68579" bIns="34289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200">
                <a:solidFill>
                  <a:srgbClr val="FF33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5" name="Oval 18">
            <a:extLst>
              <a:ext uri="{FF2B5EF4-FFF2-40B4-BE49-F238E27FC236}">
                <a16:creationId xmlns="" xmlns:a16="http://schemas.microsoft.com/office/drawing/2014/main" id="{35465064-D881-432B-B588-F18CD7DBD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9528" y="263865"/>
            <a:ext cx="1144529" cy="848951"/>
          </a:xfrm>
          <a:prstGeom prst="ellipse">
            <a:avLst/>
          </a:prstGeom>
          <a:solidFill>
            <a:srgbClr val="FFFFFF"/>
          </a:solidFill>
          <a:ln w="76200" cmpd="tri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9" tIns="34289" rIns="68579" bIns="34289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200">
                <a:solidFill>
                  <a:srgbClr val="FF33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6" name="Oval 19">
            <a:extLst>
              <a:ext uri="{FF2B5EF4-FFF2-40B4-BE49-F238E27FC236}">
                <a16:creationId xmlns="" xmlns:a16="http://schemas.microsoft.com/office/drawing/2014/main" id="{1AE0ABCF-F7BA-47D3-854C-75A2700DD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9528" y="263865"/>
            <a:ext cx="1144529" cy="848951"/>
          </a:xfrm>
          <a:prstGeom prst="ellipse">
            <a:avLst/>
          </a:prstGeom>
          <a:solidFill>
            <a:srgbClr val="FFFFFF"/>
          </a:solidFill>
          <a:ln w="76200" cmpd="tri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9" tIns="34289" rIns="68579" bIns="34289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200">
                <a:solidFill>
                  <a:srgbClr val="FF33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7" name="Oval 20">
            <a:extLst>
              <a:ext uri="{FF2B5EF4-FFF2-40B4-BE49-F238E27FC236}">
                <a16:creationId xmlns="" xmlns:a16="http://schemas.microsoft.com/office/drawing/2014/main" id="{045D544E-B3BC-40AB-BCEE-ED1425C97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9528" y="263865"/>
            <a:ext cx="1144529" cy="848951"/>
          </a:xfrm>
          <a:prstGeom prst="ellipse">
            <a:avLst/>
          </a:prstGeom>
          <a:solidFill>
            <a:srgbClr val="FFFFFF"/>
          </a:solidFill>
          <a:ln w="76200" cmpd="tri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9" tIns="34289" rIns="68579" bIns="34289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200">
                <a:solidFill>
                  <a:srgbClr val="FF33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8" name="Oval 21">
            <a:extLst>
              <a:ext uri="{FF2B5EF4-FFF2-40B4-BE49-F238E27FC236}">
                <a16:creationId xmlns="" xmlns:a16="http://schemas.microsoft.com/office/drawing/2014/main" id="{857ED84F-F68D-4A42-8B42-12A094BC9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9528" y="263865"/>
            <a:ext cx="1144529" cy="848951"/>
          </a:xfrm>
          <a:prstGeom prst="ellipse">
            <a:avLst/>
          </a:prstGeom>
          <a:solidFill>
            <a:srgbClr val="FFFFFF"/>
          </a:solidFill>
          <a:ln w="76200" cmpd="tri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9" tIns="34289" rIns="68579" bIns="34289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200">
                <a:solidFill>
                  <a:srgbClr val="FF33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9" name="Oval 22">
            <a:extLst>
              <a:ext uri="{FF2B5EF4-FFF2-40B4-BE49-F238E27FC236}">
                <a16:creationId xmlns="" xmlns:a16="http://schemas.microsoft.com/office/drawing/2014/main" id="{7002EFC3-D858-45C4-BC41-D8413B23A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9528" y="275454"/>
            <a:ext cx="1144529" cy="848951"/>
          </a:xfrm>
          <a:prstGeom prst="ellipse">
            <a:avLst/>
          </a:prstGeom>
          <a:solidFill>
            <a:srgbClr val="FFFFFF"/>
          </a:solidFill>
          <a:ln w="76200" cmpd="tri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9" tIns="34289" rIns="68579" bIns="34289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200">
                <a:solidFill>
                  <a:srgbClr val="FF33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59224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" presetClass="exit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4" presetClass="exit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4" presetClass="exit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" presetClass="exit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" presetClass="exit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" presetClass="exit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4" presetClass="exit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4" presetClass="exit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4" presetClass="exit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Đơn Giản Tinh Tế">
            <a:extLst>
              <a:ext uri="{FF2B5EF4-FFF2-40B4-BE49-F238E27FC236}">
                <a16:creationId xmlns="" xmlns:a16="http://schemas.microsoft.com/office/drawing/2014/main" id="{C9FBDA1D-E2A3-4315-B45D-F1F868A97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nip Diagonal Corner Rectangle 3">
            <a:extLst>
              <a:ext uri="{FF2B5EF4-FFF2-40B4-BE49-F238E27FC236}">
                <a16:creationId xmlns="" xmlns:a16="http://schemas.microsoft.com/office/drawing/2014/main" id="{B2B47866-C4BF-4016-8DFE-B6AF4A4571C7}"/>
              </a:ext>
            </a:extLst>
          </p:cNvPr>
          <p:cNvSpPr/>
          <p:nvPr/>
        </p:nvSpPr>
        <p:spPr>
          <a:xfrm>
            <a:off x="1703969" y="368493"/>
            <a:ext cx="6297941" cy="1564036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514325">
              <a:defRPr/>
            </a:pPr>
            <a:r>
              <a:rPr lang="en-US" sz="2700" b="1" kern="1200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CÂU HỎI 2: Trong các số sau: 15; 22; 23; 29; 81, các số nào là số nguyên tố? </a:t>
            </a:r>
            <a:endParaRPr lang="en-US" sz="2700" kern="1200">
              <a:solidFill>
                <a:srgbClr val="7030A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 defTabSz="514325">
              <a:defRPr/>
            </a:pPr>
            <a:endParaRPr lang="vi-VN" sz="2700" b="1" kern="1200" dirty="0">
              <a:solidFill>
                <a:srgbClr val="7030A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Snip Diagonal Corner Rectangle 4">
            <a:extLst>
              <a:ext uri="{FF2B5EF4-FFF2-40B4-BE49-F238E27FC236}">
                <a16:creationId xmlns="" xmlns:a16="http://schemas.microsoft.com/office/drawing/2014/main" id="{A2D9D8E6-EC0B-4972-83F1-9CF642F74C5E}"/>
              </a:ext>
            </a:extLst>
          </p:cNvPr>
          <p:cNvSpPr/>
          <p:nvPr/>
        </p:nvSpPr>
        <p:spPr>
          <a:xfrm>
            <a:off x="1323979" y="1932527"/>
            <a:ext cx="6496044" cy="2017023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marL="190194" indent="-190194" defTabSz="514325">
              <a:lnSpc>
                <a:spcPct val="150000"/>
              </a:lnSpc>
              <a:defRPr/>
            </a:pPr>
            <a:r>
              <a:rPr lang="en-US" sz="2400" b="1" kern="120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A. 15; 22.</a:t>
            </a:r>
          </a:p>
          <a:p>
            <a:pPr marL="190194" indent="-190194" defTabSz="514325">
              <a:lnSpc>
                <a:spcPct val="150000"/>
              </a:lnSpc>
              <a:defRPr/>
            </a:pPr>
            <a:r>
              <a:rPr lang="en-US" sz="2400" b="1" kern="120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B. 22; 23.</a:t>
            </a:r>
          </a:p>
          <a:p>
            <a:pPr marL="190194" indent="-190194" defTabSz="514325">
              <a:lnSpc>
                <a:spcPct val="150000"/>
              </a:lnSpc>
              <a:defRPr/>
            </a:pPr>
            <a:r>
              <a:rPr lang="en-US" sz="2400" b="1" kern="120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C. 23; 29.</a:t>
            </a:r>
          </a:p>
          <a:p>
            <a:pPr marL="190194" indent="-190194" defTabSz="514325">
              <a:lnSpc>
                <a:spcPct val="150000"/>
              </a:lnSpc>
              <a:defRPr/>
            </a:pPr>
            <a:r>
              <a:rPr lang="en-US" sz="2400" b="1" kern="120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D. 29; 81.</a:t>
            </a:r>
          </a:p>
        </p:txBody>
      </p:sp>
      <p:sp>
        <p:nvSpPr>
          <p:cNvPr id="6" name="Pentagon 5">
            <a:hlinkClick r:id="rId7" action="ppaction://hlinksldjump"/>
            <a:extLst>
              <a:ext uri="{FF2B5EF4-FFF2-40B4-BE49-F238E27FC236}">
                <a16:creationId xmlns="" xmlns:a16="http://schemas.microsoft.com/office/drawing/2014/main" id="{6794852D-A5C0-4CAC-BA43-524A4E1795B7}"/>
              </a:ext>
            </a:extLst>
          </p:cNvPr>
          <p:cNvSpPr/>
          <p:nvPr/>
        </p:nvSpPr>
        <p:spPr>
          <a:xfrm flipH="1">
            <a:off x="6561446" y="4080190"/>
            <a:ext cx="1340841" cy="322856"/>
          </a:xfrm>
          <a:prstGeom prst="homePlat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514325">
              <a:defRPr/>
            </a:pPr>
            <a:r>
              <a:rPr lang="en-US" sz="1600" b="1" kern="1200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QUAY VỀ</a:t>
            </a:r>
            <a:endParaRPr lang="vi-VN" sz="1600" b="1" kern="1200" dirty="0">
              <a:solidFill>
                <a:prstClr val="white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5BECF8B-AED9-4E2E-BBD3-25065BA6D8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22" y="498293"/>
            <a:ext cx="914758" cy="111945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BFD68E6C-8427-403B-9C8F-CBCA2B023F69}"/>
              </a:ext>
            </a:extLst>
          </p:cNvPr>
          <p:cNvSpPr/>
          <p:nvPr/>
        </p:nvSpPr>
        <p:spPr>
          <a:xfrm>
            <a:off x="1508114" y="3009101"/>
            <a:ext cx="365591" cy="497172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514325">
              <a:defRPr/>
            </a:pPr>
            <a:endParaRPr lang="vi-VN" sz="1000" kern="12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grpSp>
        <p:nvGrpSpPr>
          <p:cNvPr id="9" name="Group 34">
            <a:extLst>
              <a:ext uri="{FF2B5EF4-FFF2-40B4-BE49-F238E27FC236}">
                <a16:creationId xmlns="" xmlns:a16="http://schemas.microsoft.com/office/drawing/2014/main" id="{DF708445-A27A-4172-8A6C-5D951B9BD196}"/>
              </a:ext>
            </a:extLst>
          </p:cNvPr>
          <p:cNvGrpSpPr>
            <a:grpSpLocks/>
          </p:cNvGrpSpPr>
          <p:nvPr/>
        </p:nvGrpSpPr>
        <p:grpSpPr bwMode="auto">
          <a:xfrm>
            <a:off x="8932299" y="319278"/>
            <a:ext cx="72113" cy="49214"/>
            <a:chOff x="2455863" y="2411803"/>
            <a:chExt cx="566738" cy="566738"/>
          </a:xfrm>
        </p:grpSpPr>
        <p:sp>
          <p:nvSpPr>
            <p:cNvPr id="10" name="Oval 32">
              <a:extLst>
                <a:ext uri="{FF2B5EF4-FFF2-40B4-BE49-F238E27FC236}">
                  <a16:creationId xmlns="" xmlns:a16="http://schemas.microsoft.com/office/drawing/2014/main" id="{407914C2-1667-40DD-9D4D-01F2ED380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Oval 33">
              <a:extLst>
                <a:ext uri="{FF2B5EF4-FFF2-40B4-BE49-F238E27FC236}">
                  <a16:creationId xmlns="" xmlns:a16="http://schemas.microsoft.com/office/drawing/2014/main" id="{98B85E6E-BE3C-4E29-A9D3-D042213B6C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Freeform 34">
              <a:extLst>
                <a:ext uri="{FF2B5EF4-FFF2-40B4-BE49-F238E27FC236}">
                  <a16:creationId xmlns="" xmlns:a16="http://schemas.microsoft.com/office/drawing/2014/main" id="{2D4AA9FE-7744-49E4-A21D-89F1E623BB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106186 h 45"/>
                <a:gd name="T2" fmla="*/ 0 w 4"/>
                <a:gd name="T3" fmla="*/ 103717 h 45"/>
                <a:gd name="T4" fmla="*/ 0 w 4"/>
                <a:gd name="T5" fmla="*/ 101247 h 45"/>
                <a:gd name="T6" fmla="*/ 0 w 4"/>
                <a:gd name="T7" fmla="*/ 98778 h 45"/>
                <a:gd name="T8" fmla="*/ 0 w 4"/>
                <a:gd name="T9" fmla="*/ 98778 h 45"/>
                <a:gd name="T10" fmla="*/ 0 w 4"/>
                <a:gd name="T11" fmla="*/ 96308 h 45"/>
                <a:gd name="T12" fmla="*/ 0 w 4"/>
                <a:gd name="T13" fmla="*/ 93839 h 45"/>
                <a:gd name="T14" fmla="*/ 0 w 4"/>
                <a:gd name="T15" fmla="*/ 93839 h 45"/>
                <a:gd name="T16" fmla="*/ 0 w 4"/>
                <a:gd name="T17" fmla="*/ 91369 h 45"/>
                <a:gd name="T18" fmla="*/ 0 w 4"/>
                <a:gd name="T19" fmla="*/ 88900 h 45"/>
                <a:gd name="T20" fmla="*/ 0 w 4"/>
                <a:gd name="T21" fmla="*/ 88900 h 45"/>
                <a:gd name="T22" fmla="*/ 0 w 4"/>
                <a:gd name="T23" fmla="*/ 86431 h 45"/>
                <a:gd name="T24" fmla="*/ 0 w 4"/>
                <a:gd name="T25" fmla="*/ 83961 h 45"/>
                <a:gd name="T26" fmla="*/ 0 w 4"/>
                <a:gd name="T27" fmla="*/ 83961 h 45"/>
                <a:gd name="T28" fmla="*/ 0 w 4"/>
                <a:gd name="T29" fmla="*/ 81492 h 45"/>
                <a:gd name="T30" fmla="*/ 0 w 4"/>
                <a:gd name="T31" fmla="*/ 79022 h 45"/>
                <a:gd name="T32" fmla="*/ 0 w 4"/>
                <a:gd name="T33" fmla="*/ 76553 h 45"/>
                <a:gd name="T34" fmla="*/ 0 w 4"/>
                <a:gd name="T35" fmla="*/ 76553 h 45"/>
                <a:gd name="T36" fmla="*/ 0 w 4"/>
                <a:gd name="T37" fmla="*/ 74083 h 45"/>
                <a:gd name="T38" fmla="*/ 0 w 4"/>
                <a:gd name="T39" fmla="*/ 71614 h 45"/>
                <a:gd name="T40" fmla="*/ 0 w 4"/>
                <a:gd name="T41" fmla="*/ 71614 h 45"/>
                <a:gd name="T42" fmla="*/ 0 w 4"/>
                <a:gd name="T43" fmla="*/ 69144 h 45"/>
                <a:gd name="T44" fmla="*/ 0 w 4"/>
                <a:gd name="T45" fmla="*/ 66675 h 45"/>
                <a:gd name="T46" fmla="*/ 0 w 4"/>
                <a:gd name="T47" fmla="*/ 64206 h 45"/>
                <a:gd name="T48" fmla="*/ 0 w 4"/>
                <a:gd name="T49" fmla="*/ 64206 h 45"/>
                <a:gd name="T50" fmla="*/ 0 w 4"/>
                <a:gd name="T51" fmla="*/ 61736 h 45"/>
                <a:gd name="T52" fmla="*/ 0 w 4"/>
                <a:gd name="T53" fmla="*/ 59267 h 45"/>
                <a:gd name="T54" fmla="*/ 0 w 4"/>
                <a:gd name="T55" fmla="*/ 56797 h 45"/>
                <a:gd name="T56" fmla="*/ 0 w 4"/>
                <a:gd name="T57" fmla="*/ 54328 h 45"/>
                <a:gd name="T58" fmla="*/ 0 w 4"/>
                <a:gd name="T59" fmla="*/ 54328 h 45"/>
                <a:gd name="T60" fmla="*/ 0 w 4"/>
                <a:gd name="T61" fmla="*/ 51858 h 45"/>
                <a:gd name="T62" fmla="*/ 0 w 4"/>
                <a:gd name="T63" fmla="*/ 49389 h 45"/>
                <a:gd name="T64" fmla="*/ 0 w 4"/>
                <a:gd name="T65" fmla="*/ 46919 h 45"/>
                <a:gd name="T66" fmla="*/ 0 w 4"/>
                <a:gd name="T67" fmla="*/ 44450 h 45"/>
                <a:gd name="T68" fmla="*/ 0 w 4"/>
                <a:gd name="T69" fmla="*/ 44450 h 45"/>
                <a:gd name="T70" fmla="*/ 0 w 4"/>
                <a:gd name="T71" fmla="*/ 41981 h 45"/>
                <a:gd name="T72" fmla="*/ 2381 w 4"/>
                <a:gd name="T73" fmla="*/ 39511 h 45"/>
                <a:gd name="T74" fmla="*/ 2381 w 4"/>
                <a:gd name="T75" fmla="*/ 37042 h 45"/>
                <a:gd name="T76" fmla="*/ 2381 w 4"/>
                <a:gd name="T77" fmla="*/ 37042 h 45"/>
                <a:gd name="T78" fmla="*/ 2381 w 4"/>
                <a:gd name="T79" fmla="*/ 32103 h 45"/>
                <a:gd name="T80" fmla="*/ 2381 w 4"/>
                <a:gd name="T81" fmla="*/ 29633 h 45"/>
                <a:gd name="T82" fmla="*/ 2381 w 4"/>
                <a:gd name="T83" fmla="*/ 29633 h 45"/>
                <a:gd name="T84" fmla="*/ 2381 w 4"/>
                <a:gd name="T85" fmla="*/ 27164 h 45"/>
                <a:gd name="T86" fmla="*/ 4763 w 4"/>
                <a:gd name="T87" fmla="*/ 24694 h 45"/>
                <a:gd name="T88" fmla="*/ 4763 w 4"/>
                <a:gd name="T89" fmla="*/ 24694 h 45"/>
                <a:gd name="T90" fmla="*/ 4763 w 4"/>
                <a:gd name="T91" fmla="*/ 22225 h 45"/>
                <a:gd name="T92" fmla="*/ 4763 w 4"/>
                <a:gd name="T93" fmla="*/ 19756 h 45"/>
                <a:gd name="T94" fmla="*/ 4763 w 4"/>
                <a:gd name="T95" fmla="*/ 19756 h 45"/>
                <a:gd name="T96" fmla="*/ 4763 w 4"/>
                <a:gd name="T97" fmla="*/ 17286 h 45"/>
                <a:gd name="T98" fmla="*/ 7144 w 4"/>
                <a:gd name="T99" fmla="*/ 14817 h 45"/>
                <a:gd name="T100" fmla="*/ 7144 w 4"/>
                <a:gd name="T101" fmla="*/ 14817 h 45"/>
                <a:gd name="T102" fmla="*/ 7144 w 4"/>
                <a:gd name="T103" fmla="*/ 12347 h 45"/>
                <a:gd name="T104" fmla="*/ 7144 w 4"/>
                <a:gd name="T105" fmla="*/ 9878 h 45"/>
                <a:gd name="T106" fmla="*/ 7144 w 4"/>
                <a:gd name="T107" fmla="*/ 9878 h 45"/>
                <a:gd name="T108" fmla="*/ 7144 w 4"/>
                <a:gd name="T109" fmla="*/ 7408 h 45"/>
                <a:gd name="T110" fmla="*/ 9525 w 4"/>
                <a:gd name="T111" fmla="*/ 4939 h 45"/>
                <a:gd name="T112" fmla="*/ 9525 w 4"/>
                <a:gd name="T113" fmla="*/ 2469 h 45"/>
                <a:gd name="T114" fmla="*/ 9525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Freeform 35">
              <a:extLst>
                <a:ext uri="{FF2B5EF4-FFF2-40B4-BE49-F238E27FC236}">
                  <a16:creationId xmlns="" xmlns:a16="http://schemas.microsoft.com/office/drawing/2014/main" id="{C5A009DD-FBEA-41D0-AC28-EA779FF39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9769 w 78"/>
                <a:gd name="T1" fmla="*/ 129591 h 174"/>
                <a:gd name="T2" fmla="*/ 9769 w 78"/>
                <a:gd name="T3" fmla="*/ 132036 h 174"/>
                <a:gd name="T4" fmla="*/ 7327 w 78"/>
                <a:gd name="T5" fmla="*/ 134481 h 174"/>
                <a:gd name="T6" fmla="*/ 7327 w 78"/>
                <a:gd name="T7" fmla="*/ 136926 h 174"/>
                <a:gd name="T8" fmla="*/ 7327 w 78"/>
                <a:gd name="T9" fmla="*/ 136926 h 174"/>
                <a:gd name="T10" fmla="*/ 7327 w 78"/>
                <a:gd name="T11" fmla="*/ 139372 h 174"/>
                <a:gd name="T12" fmla="*/ 7327 w 78"/>
                <a:gd name="T13" fmla="*/ 141817 h 174"/>
                <a:gd name="T14" fmla="*/ 7327 w 78"/>
                <a:gd name="T15" fmla="*/ 141817 h 174"/>
                <a:gd name="T16" fmla="*/ 4885 w 78"/>
                <a:gd name="T17" fmla="*/ 144262 h 174"/>
                <a:gd name="T18" fmla="*/ 4885 w 78"/>
                <a:gd name="T19" fmla="*/ 146707 h 174"/>
                <a:gd name="T20" fmla="*/ 4885 w 78"/>
                <a:gd name="T21" fmla="*/ 149152 h 174"/>
                <a:gd name="T22" fmla="*/ 4885 w 78"/>
                <a:gd name="T23" fmla="*/ 149152 h 174"/>
                <a:gd name="T24" fmla="*/ 4885 w 78"/>
                <a:gd name="T25" fmla="*/ 151597 h 174"/>
                <a:gd name="T26" fmla="*/ 4885 w 78"/>
                <a:gd name="T27" fmla="*/ 154042 h 174"/>
                <a:gd name="T28" fmla="*/ 2442 w 78"/>
                <a:gd name="T29" fmla="*/ 154042 h 174"/>
                <a:gd name="T30" fmla="*/ 2442 w 78"/>
                <a:gd name="T31" fmla="*/ 156487 h 174"/>
                <a:gd name="T32" fmla="*/ 2442 w 78"/>
                <a:gd name="T33" fmla="*/ 158932 h 174"/>
                <a:gd name="T34" fmla="*/ 2442 w 78"/>
                <a:gd name="T35" fmla="*/ 161378 h 174"/>
                <a:gd name="T36" fmla="*/ 2442 w 78"/>
                <a:gd name="T37" fmla="*/ 163823 h 174"/>
                <a:gd name="T38" fmla="*/ 2442 w 78"/>
                <a:gd name="T39" fmla="*/ 166268 h 174"/>
                <a:gd name="T40" fmla="*/ 0 w 78"/>
                <a:gd name="T41" fmla="*/ 168713 h 174"/>
                <a:gd name="T42" fmla="*/ 0 w 78"/>
                <a:gd name="T43" fmla="*/ 171158 h 174"/>
                <a:gd name="T44" fmla="*/ 0 w 78"/>
                <a:gd name="T45" fmla="*/ 173603 h 174"/>
                <a:gd name="T46" fmla="*/ 0 w 78"/>
                <a:gd name="T47" fmla="*/ 173603 h 174"/>
                <a:gd name="T48" fmla="*/ 0 w 78"/>
                <a:gd name="T49" fmla="*/ 178493 h 174"/>
                <a:gd name="T50" fmla="*/ 0 w 78"/>
                <a:gd name="T51" fmla="*/ 178493 h 174"/>
                <a:gd name="T52" fmla="*/ 0 w 78"/>
                <a:gd name="T53" fmla="*/ 180939 h 174"/>
                <a:gd name="T54" fmla="*/ 0 w 78"/>
                <a:gd name="T55" fmla="*/ 183384 h 174"/>
                <a:gd name="T56" fmla="*/ 0 w 78"/>
                <a:gd name="T57" fmla="*/ 185829 h 174"/>
                <a:gd name="T58" fmla="*/ 0 w 78"/>
                <a:gd name="T59" fmla="*/ 188274 h 174"/>
                <a:gd name="T60" fmla="*/ 0 w 78"/>
                <a:gd name="T61" fmla="*/ 188274 h 174"/>
                <a:gd name="T62" fmla="*/ 0 w 78"/>
                <a:gd name="T63" fmla="*/ 190719 h 174"/>
                <a:gd name="T64" fmla="*/ 0 w 78"/>
                <a:gd name="T65" fmla="*/ 193164 h 174"/>
                <a:gd name="T66" fmla="*/ 0 w 78"/>
                <a:gd name="T67" fmla="*/ 195609 h 174"/>
                <a:gd name="T68" fmla="*/ 0 w 78"/>
                <a:gd name="T69" fmla="*/ 198054 h 174"/>
                <a:gd name="T70" fmla="*/ 0 w 78"/>
                <a:gd name="T71" fmla="*/ 198054 h 174"/>
                <a:gd name="T72" fmla="*/ 0 w 78"/>
                <a:gd name="T73" fmla="*/ 200499 h 174"/>
                <a:gd name="T74" fmla="*/ 0 w 78"/>
                <a:gd name="T75" fmla="*/ 202945 h 174"/>
                <a:gd name="T76" fmla="*/ 0 w 78"/>
                <a:gd name="T77" fmla="*/ 205390 h 174"/>
                <a:gd name="T78" fmla="*/ 0 w 78"/>
                <a:gd name="T79" fmla="*/ 205390 h 174"/>
                <a:gd name="T80" fmla="*/ 0 w 78"/>
                <a:gd name="T81" fmla="*/ 207835 h 174"/>
                <a:gd name="T82" fmla="*/ 0 w 78"/>
                <a:gd name="T83" fmla="*/ 210280 h 174"/>
                <a:gd name="T84" fmla="*/ 0 w 78"/>
                <a:gd name="T85" fmla="*/ 212725 h 174"/>
                <a:gd name="T86" fmla="*/ 0 w 78"/>
                <a:gd name="T87" fmla="*/ 212725 h 174"/>
                <a:gd name="T88" fmla="*/ 0 w 78"/>
                <a:gd name="T89" fmla="*/ 215170 h 174"/>
                <a:gd name="T90" fmla="*/ 0 w 78"/>
                <a:gd name="T91" fmla="*/ 217615 h 174"/>
                <a:gd name="T92" fmla="*/ 0 w 78"/>
                <a:gd name="T93" fmla="*/ 220060 h 174"/>
                <a:gd name="T94" fmla="*/ 0 w 78"/>
                <a:gd name="T95" fmla="*/ 220060 h 174"/>
                <a:gd name="T96" fmla="*/ 0 w 78"/>
                <a:gd name="T97" fmla="*/ 222505 h 174"/>
                <a:gd name="T98" fmla="*/ 0 w 78"/>
                <a:gd name="T99" fmla="*/ 224951 h 174"/>
                <a:gd name="T100" fmla="*/ 0 w 78"/>
                <a:gd name="T101" fmla="*/ 224951 h 174"/>
                <a:gd name="T102" fmla="*/ 0 w 78"/>
                <a:gd name="T103" fmla="*/ 229841 h 174"/>
                <a:gd name="T104" fmla="*/ 0 w 78"/>
                <a:gd name="T105" fmla="*/ 229841 h 174"/>
                <a:gd name="T106" fmla="*/ 2442 w 78"/>
                <a:gd name="T107" fmla="*/ 237176 h 174"/>
                <a:gd name="T108" fmla="*/ 36635 w 78"/>
                <a:gd name="T109" fmla="*/ 190719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36">
              <a:extLst>
                <a:ext uri="{FF2B5EF4-FFF2-40B4-BE49-F238E27FC236}">
                  <a16:creationId xmlns="" xmlns:a16="http://schemas.microsoft.com/office/drawing/2014/main" id="{D6B7E983-4DD3-4829-9FEE-62655933B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40">
            <a:extLst>
              <a:ext uri="{FF2B5EF4-FFF2-40B4-BE49-F238E27FC236}">
                <a16:creationId xmlns="" xmlns:a16="http://schemas.microsoft.com/office/drawing/2014/main" id="{255D6FB7-F639-48E2-A931-495C94B99EA2}"/>
              </a:ext>
            </a:extLst>
          </p:cNvPr>
          <p:cNvGrpSpPr>
            <a:grpSpLocks/>
          </p:cNvGrpSpPr>
          <p:nvPr/>
        </p:nvGrpSpPr>
        <p:grpSpPr bwMode="auto">
          <a:xfrm>
            <a:off x="8933885" y="870703"/>
            <a:ext cx="72114" cy="50240"/>
            <a:chOff x="2455863" y="2411803"/>
            <a:chExt cx="566738" cy="566738"/>
          </a:xfrm>
        </p:grpSpPr>
        <p:sp>
          <p:nvSpPr>
            <p:cNvPr id="16" name="Oval 32">
              <a:extLst>
                <a:ext uri="{FF2B5EF4-FFF2-40B4-BE49-F238E27FC236}">
                  <a16:creationId xmlns="" xmlns:a16="http://schemas.microsoft.com/office/drawing/2014/main" id="{6D4FCA84-9658-4C95-91B3-0DBCCDF45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Oval 33">
              <a:extLst>
                <a:ext uri="{FF2B5EF4-FFF2-40B4-BE49-F238E27FC236}">
                  <a16:creationId xmlns="" xmlns:a16="http://schemas.microsoft.com/office/drawing/2014/main" id="{7287AC4C-C6D8-4729-826C-027E958A9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34">
              <a:extLst>
                <a:ext uri="{FF2B5EF4-FFF2-40B4-BE49-F238E27FC236}">
                  <a16:creationId xmlns="" xmlns:a16="http://schemas.microsoft.com/office/drawing/2014/main" id="{EA47B20D-E5C1-4D43-A01E-8F15B171AE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106186 h 45"/>
                <a:gd name="T2" fmla="*/ 0 w 4"/>
                <a:gd name="T3" fmla="*/ 103717 h 45"/>
                <a:gd name="T4" fmla="*/ 0 w 4"/>
                <a:gd name="T5" fmla="*/ 101247 h 45"/>
                <a:gd name="T6" fmla="*/ 0 w 4"/>
                <a:gd name="T7" fmla="*/ 98778 h 45"/>
                <a:gd name="T8" fmla="*/ 0 w 4"/>
                <a:gd name="T9" fmla="*/ 98778 h 45"/>
                <a:gd name="T10" fmla="*/ 0 w 4"/>
                <a:gd name="T11" fmla="*/ 96308 h 45"/>
                <a:gd name="T12" fmla="*/ 0 w 4"/>
                <a:gd name="T13" fmla="*/ 93839 h 45"/>
                <a:gd name="T14" fmla="*/ 0 w 4"/>
                <a:gd name="T15" fmla="*/ 93839 h 45"/>
                <a:gd name="T16" fmla="*/ 0 w 4"/>
                <a:gd name="T17" fmla="*/ 91369 h 45"/>
                <a:gd name="T18" fmla="*/ 0 w 4"/>
                <a:gd name="T19" fmla="*/ 88900 h 45"/>
                <a:gd name="T20" fmla="*/ 0 w 4"/>
                <a:gd name="T21" fmla="*/ 88900 h 45"/>
                <a:gd name="T22" fmla="*/ 0 w 4"/>
                <a:gd name="T23" fmla="*/ 86431 h 45"/>
                <a:gd name="T24" fmla="*/ 0 w 4"/>
                <a:gd name="T25" fmla="*/ 83961 h 45"/>
                <a:gd name="T26" fmla="*/ 0 w 4"/>
                <a:gd name="T27" fmla="*/ 83961 h 45"/>
                <a:gd name="T28" fmla="*/ 0 w 4"/>
                <a:gd name="T29" fmla="*/ 81492 h 45"/>
                <a:gd name="T30" fmla="*/ 0 w 4"/>
                <a:gd name="T31" fmla="*/ 79022 h 45"/>
                <a:gd name="T32" fmla="*/ 0 w 4"/>
                <a:gd name="T33" fmla="*/ 76553 h 45"/>
                <a:gd name="T34" fmla="*/ 0 w 4"/>
                <a:gd name="T35" fmla="*/ 76553 h 45"/>
                <a:gd name="T36" fmla="*/ 0 w 4"/>
                <a:gd name="T37" fmla="*/ 74083 h 45"/>
                <a:gd name="T38" fmla="*/ 0 w 4"/>
                <a:gd name="T39" fmla="*/ 71614 h 45"/>
                <a:gd name="T40" fmla="*/ 0 w 4"/>
                <a:gd name="T41" fmla="*/ 71614 h 45"/>
                <a:gd name="T42" fmla="*/ 0 w 4"/>
                <a:gd name="T43" fmla="*/ 69144 h 45"/>
                <a:gd name="T44" fmla="*/ 0 w 4"/>
                <a:gd name="T45" fmla="*/ 66675 h 45"/>
                <a:gd name="T46" fmla="*/ 0 w 4"/>
                <a:gd name="T47" fmla="*/ 64206 h 45"/>
                <a:gd name="T48" fmla="*/ 0 w 4"/>
                <a:gd name="T49" fmla="*/ 64206 h 45"/>
                <a:gd name="T50" fmla="*/ 0 w 4"/>
                <a:gd name="T51" fmla="*/ 61736 h 45"/>
                <a:gd name="T52" fmla="*/ 0 w 4"/>
                <a:gd name="T53" fmla="*/ 59267 h 45"/>
                <a:gd name="T54" fmla="*/ 0 w 4"/>
                <a:gd name="T55" fmla="*/ 56797 h 45"/>
                <a:gd name="T56" fmla="*/ 0 w 4"/>
                <a:gd name="T57" fmla="*/ 54328 h 45"/>
                <a:gd name="T58" fmla="*/ 0 w 4"/>
                <a:gd name="T59" fmla="*/ 54328 h 45"/>
                <a:gd name="T60" fmla="*/ 0 w 4"/>
                <a:gd name="T61" fmla="*/ 51858 h 45"/>
                <a:gd name="T62" fmla="*/ 0 w 4"/>
                <a:gd name="T63" fmla="*/ 49389 h 45"/>
                <a:gd name="T64" fmla="*/ 0 w 4"/>
                <a:gd name="T65" fmla="*/ 46919 h 45"/>
                <a:gd name="T66" fmla="*/ 0 w 4"/>
                <a:gd name="T67" fmla="*/ 44450 h 45"/>
                <a:gd name="T68" fmla="*/ 0 w 4"/>
                <a:gd name="T69" fmla="*/ 44450 h 45"/>
                <a:gd name="T70" fmla="*/ 0 w 4"/>
                <a:gd name="T71" fmla="*/ 41981 h 45"/>
                <a:gd name="T72" fmla="*/ 2381 w 4"/>
                <a:gd name="T73" fmla="*/ 39511 h 45"/>
                <a:gd name="T74" fmla="*/ 2381 w 4"/>
                <a:gd name="T75" fmla="*/ 37042 h 45"/>
                <a:gd name="T76" fmla="*/ 2381 w 4"/>
                <a:gd name="T77" fmla="*/ 37042 h 45"/>
                <a:gd name="T78" fmla="*/ 2381 w 4"/>
                <a:gd name="T79" fmla="*/ 32103 h 45"/>
                <a:gd name="T80" fmla="*/ 2381 w 4"/>
                <a:gd name="T81" fmla="*/ 29633 h 45"/>
                <a:gd name="T82" fmla="*/ 2381 w 4"/>
                <a:gd name="T83" fmla="*/ 29633 h 45"/>
                <a:gd name="T84" fmla="*/ 2381 w 4"/>
                <a:gd name="T85" fmla="*/ 27164 h 45"/>
                <a:gd name="T86" fmla="*/ 4763 w 4"/>
                <a:gd name="T87" fmla="*/ 24694 h 45"/>
                <a:gd name="T88" fmla="*/ 4763 w 4"/>
                <a:gd name="T89" fmla="*/ 24694 h 45"/>
                <a:gd name="T90" fmla="*/ 4763 w 4"/>
                <a:gd name="T91" fmla="*/ 22225 h 45"/>
                <a:gd name="T92" fmla="*/ 4763 w 4"/>
                <a:gd name="T93" fmla="*/ 19756 h 45"/>
                <a:gd name="T94" fmla="*/ 4763 w 4"/>
                <a:gd name="T95" fmla="*/ 19756 h 45"/>
                <a:gd name="T96" fmla="*/ 4763 w 4"/>
                <a:gd name="T97" fmla="*/ 17286 h 45"/>
                <a:gd name="T98" fmla="*/ 7144 w 4"/>
                <a:gd name="T99" fmla="*/ 14817 h 45"/>
                <a:gd name="T100" fmla="*/ 7144 w 4"/>
                <a:gd name="T101" fmla="*/ 14817 h 45"/>
                <a:gd name="T102" fmla="*/ 7144 w 4"/>
                <a:gd name="T103" fmla="*/ 12347 h 45"/>
                <a:gd name="T104" fmla="*/ 7144 w 4"/>
                <a:gd name="T105" fmla="*/ 9878 h 45"/>
                <a:gd name="T106" fmla="*/ 7144 w 4"/>
                <a:gd name="T107" fmla="*/ 9878 h 45"/>
                <a:gd name="T108" fmla="*/ 7144 w 4"/>
                <a:gd name="T109" fmla="*/ 7408 h 45"/>
                <a:gd name="T110" fmla="*/ 9525 w 4"/>
                <a:gd name="T111" fmla="*/ 4939 h 45"/>
                <a:gd name="T112" fmla="*/ 9525 w 4"/>
                <a:gd name="T113" fmla="*/ 2469 h 45"/>
                <a:gd name="T114" fmla="*/ 9525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35">
              <a:extLst>
                <a:ext uri="{FF2B5EF4-FFF2-40B4-BE49-F238E27FC236}">
                  <a16:creationId xmlns="" xmlns:a16="http://schemas.microsoft.com/office/drawing/2014/main" id="{87F9307B-3769-4D39-A13D-B06FC241A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9769 w 78"/>
                <a:gd name="T1" fmla="*/ 129591 h 174"/>
                <a:gd name="T2" fmla="*/ 9769 w 78"/>
                <a:gd name="T3" fmla="*/ 132036 h 174"/>
                <a:gd name="T4" fmla="*/ 7327 w 78"/>
                <a:gd name="T5" fmla="*/ 134481 h 174"/>
                <a:gd name="T6" fmla="*/ 7327 w 78"/>
                <a:gd name="T7" fmla="*/ 136926 h 174"/>
                <a:gd name="T8" fmla="*/ 7327 w 78"/>
                <a:gd name="T9" fmla="*/ 136926 h 174"/>
                <a:gd name="T10" fmla="*/ 7327 w 78"/>
                <a:gd name="T11" fmla="*/ 139372 h 174"/>
                <a:gd name="T12" fmla="*/ 7327 w 78"/>
                <a:gd name="T13" fmla="*/ 141817 h 174"/>
                <a:gd name="T14" fmla="*/ 7327 w 78"/>
                <a:gd name="T15" fmla="*/ 141817 h 174"/>
                <a:gd name="T16" fmla="*/ 4885 w 78"/>
                <a:gd name="T17" fmla="*/ 144262 h 174"/>
                <a:gd name="T18" fmla="*/ 4885 w 78"/>
                <a:gd name="T19" fmla="*/ 146707 h 174"/>
                <a:gd name="T20" fmla="*/ 4885 w 78"/>
                <a:gd name="T21" fmla="*/ 149152 h 174"/>
                <a:gd name="T22" fmla="*/ 4885 w 78"/>
                <a:gd name="T23" fmla="*/ 149152 h 174"/>
                <a:gd name="T24" fmla="*/ 4885 w 78"/>
                <a:gd name="T25" fmla="*/ 151597 h 174"/>
                <a:gd name="T26" fmla="*/ 4885 w 78"/>
                <a:gd name="T27" fmla="*/ 154042 h 174"/>
                <a:gd name="T28" fmla="*/ 2442 w 78"/>
                <a:gd name="T29" fmla="*/ 154042 h 174"/>
                <a:gd name="T30" fmla="*/ 2442 w 78"/>
                <a:gd name="T31" fmla="*/ 156487 h 174"/>
                <a:gd name="T32" fmla="*/ 2442 w 78"/>
                <a:gd name="T33" fmla="*/ 158932 h 174"/>
                <a:gd name="T34" fmla="*/ 2442 w 78"/>
                <a:gd name="T35" fmla="*/ 161378 h 174"/>
                <a:gd name="T36" fmla="*/ 2442 w 78"/>
                <a:gd name="T37" fmla="*/ 163823 h 174"/>
                <a:gd name="T38" fmla="*/ 2442 w 78"/>
                <a:gd name="T39" fmla="*/ 166268 h 174"/>
                <a:gd name="T40" fmla="*/ 0 w 78"/>
                <a:gd name="T41" fmla="*/ 168713 h 174"/>
                <a:gd name="T42" fmla="*/ 0 w 78"/>
                <a:gd name="T43" fmla="*/ 171158 h 174"/>
                <a:gd name="T44" fmla="*/ 0 w 78"/>
                <a:gd name="T45" fmla="*/ 173603 h 174"/>
                <a:gd name="T46" fmla="*/ 0 w 78"/>
                <a:gd name="T47" fmla="*/ 173603 h 174"/>
                <a:gd name="T48" fmla="*/ 0 w 78"/>
                <a:gd name="T49" fmla="*/ 178493 h 174"/>
                <a:gd name="T50" fmla="*/ 0 w 78"/>
                <a:gd name="T51" fmla="*/ 178493 h 174"/>
                <a:gd name="T52" fmla="*/ 0 w 78"/>
                <a:gd name="T53" fmla="*/ 180939 h 174"/>
                <a:gd name="T54" fmla="*/ 0 w 78"/>
                <a:gd name="T55" fmla="*/ 183384 h 174"/>
                <a:gd name="T56" fmla="*/ 0 w 78"/>
                <a:gd name="T57" fmla="*/ 185829 h 174"/>
                <a:gd name="T58" fmla="*/ 0 w 78"/>
                <a:gd name="T59" fmla="*/ 188274 h 174"/>
                <a:gd name="T60" fmla="*/ 0 w 78"/>
                <a:gd name="T61" fmla="*/ 188274 h 174"/>
                <a:gd name="T62" fmla="*/ 0 w 78"/>
                <a:gd name="T63" fmla="*/ 190719 h 174"/>
                <a:gd name="T64" fmla="*/ 0 w 78"/>
                <a:gd name="T65" fmla="*/ 193164 h 174"/>
                <a:gd name="T66" fmla="*/ 0 w 78"/>
                <a:gd name="T67" fmla="*/ 195609 h 174"/>
                <a:gd name="T68" fmla="*/ 0 w 78"/>
                <a:gd name="T69" fmla="*/ 198054 h 174"/>
                <a:gd name="T70" fmla="*/ 0 w 78"/>
                <a:gd name="T71" fmla="*/ 198054 h 174"/>
                <a:gd name="T72" fmla="*/ 0 w 78"/>
                <a:gd name="T73" fmla="*/ 200499 h 174"/>
                <a:gd name="T74" fmla="*/ 0 w 78"/>
                <a:gd name="T75" fmla="*/ 202945 h 174"/>
                <a:gd name="T76" fmla="*/ 0 w 78"/>
                <a:gd name="T77" fmla="*/ 205390 h 174"/>
                <a:gd name="T78" fmla="*/ 0 w 78"/>
                <a:gd name="T79" fmla="*/ 205390 h 174"/>
                <a:gd name="T80" fmla="*/ 0 w 78"/>
                <a:gd name="T81" fmla="*/ 207835 h 174"/>
                <a:gd name="T82" fmla="*/ 0 w 78"/>
                <a:gd name="T83" fmla="*/ 210280 h 174"/>
                <a:gd name="T84" fmla="*/ 0 w 78"/>
                <a:gd name="T85" fmla="*/ 212725 h 174"/>
                <a:gd name="T86" fmla="*/ 0 w 78"/>
                <a:gd name="T87" fmla="*/ 212725 h 174"/>
                <a:gd name="T88" fmla="*/ 0 w 78"/>
                <a:gd name="T89" fmla="*/ 215170 h 174"/>
                <a:gd name="T90" fmla="*/ 0 w 78"/>
                <a:gd name="T91" fmla="*/ 217615 h 174"/>
                <a:gd name="T92" fmla="*/ 0 w 78"/>
                <a:gd name="T93" fmla="*/ 220060 h 174"/>
                <a:gd name="T94" fmla="*/ 0 w 78"/>
                <a:gd name="T95" fmla="*/ 220060 h 174"/>
                <a:gd name="T96" fmla="*/ 0 w 78"/>
                <a:gd name="T97" fmla="*/ 222505 h 174"/>
                <a:gd name="T98" fmla="*/ 0 w 78"/>
                <a:gd name="T99" fmla="*/ 224951 h 174"/>
                <a:gd name="T100" fmla="*/ 0 w 78"/>
                <a:gd name="T101" fmla="*/ 224951 h 174"/>
                <a:gd name="T102" fmla="*/ 0 w 78"/>
                <a:gd name="T103" fmla="*/ 229841 h 174"/>
                <a:gd name="T104" fmla="*/ 0 w 78"/>
                <a:gd name="T105" fmla="*/ 229841 h 174"/>
                <a:gd name="T106" fmla="*/ 2442 w 78"/>
                <a:gd name="T107" fmla="*/ 237176 h 174"/>
                <a:gd name="T108" fmla="*/ 36635 w 78"/>
                <a:gd name="T109" fmla="*/ 190719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Rectangle 36">
              <a:extLst>
                <a:ext uri="{FF2B5EF4-FFF2-40B4-BE49-F238E27FC236}">
                  <a16:creationId xmlns="" xmlns:a16="http://schemas.microsoft.com/office/drawing/2014/main" id="{81312B7D-20A8-44EE-9250-5388C32EC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54">
            <a:extLst>
              <a:ext uri="{FF2B5EF4-FFF2-40B4-BE49-F238E27FC236}">
                <a16:creationId xmlns="" xmlns:a16="http://schemas.microsoft.com/office/drawing/2014/main" id="{C1E44520-FCFD-4A1D-8316-09BF2F21FA5A}"/>
              </a:ext>
            </a:extLst>
          </p:cNvPr>
          <p:cNvGrpSpPr>
            <a:grpSpLocks/>
          </p:cNvGrpSpPr>
          <p:nvPr/>
        </p:nvGrpSpPr>
        <p:grpSpPr bwMode="auto">
          <a:xfrm>
            <a:off x="9230749" y="611377"/>
            <a:ext cx="72113" cy="49214"/>
            <a:chOff x="2455863" y="2411803"/>
            <a:chExt cx="566738" cy="566738"/>
          </a:xfrm>
        </p:grpSpPr>
        <p:sp>
          <p:nvSpPr>
            <p:cNvPr id="22" name="Oval 32">
              <a:extLst>
                <a:ext uri="{FF2B5EF4-FFF2-40B4-BE49-F238E27FC236}">
                  <a16:creationId xmlns="" xmlns:a16="http://schemas.microsoft.com/office/drawing/2014/main" id="{79FA1F9A-6F68-483B-A8FD-2E343D0EF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Oval 33">
              <a:extLst>
                <a:ext uri="{FF2B5EF4-FFF2-40B4-BE49-F238E27FC236}">
                  <a16:creationId xmlns="" xmlns:a16="http://schemas.microsoft.com/office/drawing/2014/main" id="{6C451461-5333-4742-B4DC-2BCB166E5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Freeform 34">
              <a:extLst>
                <a:ext uri="{FF2B5EF4-FFF2-40B4-BE49-F238E27FC236}">
                  <a16:creationId xmlns="" xmlns:a16="http://schemas.microsoft.com/office/drawing/2014/main" id="{BB2A9028-571D-4075-B211-3F5134C94A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106186 h 45"/>
                <a:gd name="T2" fmla="*/ 0 w 4"/>
                <a:gd name="T3" fmla="*/ 103717 h 45"/>
                <a:gd name="T4" fmla="*/ 0 w 4"/>
                <a:gd name="T5" fmla="*/ 101247 h 45"/>
                <a:gd name="T6" fmla="*/ 0 w 4"/>
                <a:gd name="T7" fmla="*/ 98778 h 45"/>
                <a:gd name="T8" fmla="*/ 0 w 4"/>
                <a:gd name="T9" fmla="*/ 98778 h 45"/>
                <a:gd name="T10" fmla="*/ 0 w 4"/>
                <a:gd name="T11" fmla="*/ 96308 h 45"/>
                <a:gd name="T12" fmla="*/ 0 w 4"/>
                <a:gd name="T13" fmla="*/ 93839 h 45"/>
                <a:gd name="T14" fmla="*/ 0 w 4"/>
                <a:gd name="T15" fmla="*/ 93839 h 45"/>
                <a:gd name="T16" fmla="*/ 0 w 4"/>
                <a:gd name="T17" fmla="*/ 91369 h 45"/>
                <a:gd name="T18" fmla="*/ 0 w 4"/>
                <a:gd name="T19" fmla="*/ 88900 h 45"/>
                <a:gd name="T20" fmla="*/ 0 w 4"/>
                <a:gd name="T21" fmla="*/ 88900 h 45"/>
                <a:gd name="T22" fmla="*/ 0 w 4"/>
                <a:gd name="T23" fmla="*/ 86431 h 45"/>
                <a:gd name="T24" fmla="*/ 0 w 4"/>
                <a:gd name="T25" fmla="*/ 83961 h 45"/>
                <a:gd name="T26" fmla="*/ 0 w 4"/>
                <a:gd name="T27" fmla="*/ 83961 h 45"/>
                <a:gd name="T28" fmla="*/ 0 w 4"/>
                <a:gd name="T29" fmla="*/ 81492 h 45"/>
                <a:gd name="T30" fmla="*/ 0 w 4"/>
                <a:gd name="T31" fmla="*/ 79022 h 45"/>
                <a:gd name="T32" fmla="*/ 0 w 4"/>
                <a:gd name="T33" fmla="*/ 76553 h 45"/>
                <a:gd name="T34" fmla="*/ 0 w 4"/>
                <a:gd name="T35" fmla="*/ 76553 h 45"/>
                <a:gd name="T36" fmla="*/ 0 w 4"/>
                <a:gd name="T37" fmla="*/ 74083 h 45"/>
                <a:gd name="T38" fmla="*/ 0 w 4"/>
                <a:gd name="T39" fmla="*/ 71614 h 45"/>
                <a:gd name="T40" fmla="*/ 0 w 4"/>
                <a:gd name="T41" fmla="*/ 71614 h 45"/>
                <a:gd name="T42" fmla="*/ 0 w 4"/>
                <a:gd name="T43" fmla="*/ 69144 h 45"/>
                <a:gd name="T44" fmla="*/ 0 w 4"/>
                <a:gd name="T45" fmla="*/ 66675 h 45"/>
                <a:gd name="T46" fmla="*/ 0 w 4"/>
                <a:gd name="T47" fmla="*/ 64206 h 45"/>
                <a:gd name="T48" fmla="*/ 0 w 4"/>
                <a:gd name="T49" fmla="*/ 64206 h 45"/>
                <a:gd name="T50" fmla="*/ 0 w 4"/>
                <a:gd name="T51" fmla="*/ 61736 h 45"/>
                <a:gd name="T52" fmla="*/ 0 w 4"/>
                <a:gd name="T53" fmla="*/ 59267 h 45"/>
                <a:gd name="T54" fmla="*/ 0 w 4"/>
                <a:gd name="T55" fmla="*/ 56797 h 45"/>
                <a:gd name="T56" fmla="*/ 0 w 4"/>
                <a:gd name="T57" fmla="*/ 54328 h 45"/>
                <a:gd name="T58" fmla="*/ 0 w 4"/>
                <a:gd name="T59" fmla="*/ 54328 h 45"/>
                <a:gd name="T60" fmla="*/ 0 w 4"/>
                <a:gd name="T61" fmla="*/ 51858 h 45"/>
                <a:gd name="T62" fmla="*/ 0 w 4"/>
                <a:gd name="T63" fmla="*/ 49389 h 45"/>
                <a:gd name="T64" fmla="*/ 0 w 4"/>
                <a:gd name="T65" fmla="*/ 46919 h 45"/>
                <a:gd name="T66" fmla="*/ 0 w 4"/>
                <a:gd name="T67" fmla="*/ 44450 h 45"/>
                <a:gd name="T68" fmla="*/ 0 w 4"/>
                <a:gd name="T69" fmla="*/ 44450 h 45"/>
                <a:gd name="T70" fmla="*/ 0 w 4"/>
                <a:gd name="T71" fmla="*/ 41981 h 45"/>
                <a:gd name="T72" fmla="*/ 2381 w 4"/>
                <a:gd name="T73" fmla="*/ 39511 h 45"/>
                <a:gd name="T74" fmla="*/ 2381 w 4"/>
                <a:gd name="T75" fmla="*/ 37042 h 45"/>
                <a:gd name="T76" fmla="*/ 2381 w 4"/>
                <a:gd name="T77" fmla="*/ 37042 h 45"/>
                <a:gd name="T78" fmla="*/ 2381 w 4"/>
                <a:gd name="T79" fmla="*/ 32103 h 45"/>
                <a:gd name="T80" fmla="*/ 2381 w 4"/>
                <a:gd name="T81" fmla="*/ 29633 h 45"/>
                <a:gd name="T82" fmla="*/ 2381 w 4"/>
                <a:gd name="T83" fmla="*/ 29633 h 45"/>
                <a:gd name="T84" fmla="*/ 2381 w 4"/>
                <a:gd name="T85" fmla="*/ 27164 h 45"/>
                <a:gd name="T86" fmla="*/ 4763 w 4"/>
                <a:gd name="T87" fmla="*/ 24694 h 45"/>
                <a:gd name="T88" fmla="*/ 4763 w 4"/>
                <a:gd name="T89" fmla="*/ 24694 h 45"/>
                <a:gd name="T90" fmla="*/ 4763 w 4"/>
                <a:gd name="T91" fmla="*/ 22225 h 45"/>
                <a:gd name="T92" fmla="*/ 4763 w 4"/>
                <a:gd name="T93" fmla="*/ 19756 h 45"/>
                <a:gd name="T94" fmla="*/ 4763 w 4"/>
                <a:gd name="T95" fmla="*/ 19756 h 45"/>
                <a:gd name="T96" fmla="*/ 4763 w 4"/>
                <a:gd name="T97" fmla="*/ 17286 h 45"/>
                <a:gd name="T98" fmla="*/ 7144 w 4"/>
                <a:gd name="T99" fmla="*/ 14817 h 45"/>
                <a:gd name="T100" fmla="*/ 7144 w 4"/>
                <a:gd name="T101" fmla="*/ 14817 h 45"/>
                <a:gd name="T102" fmla="*/ 7144 w 4"/>
                <a:gd name="T103" fmla="*/ 12347 h 45"/>
                <a:gd name="T104" fmla="*/ 7144 w 4"/>
                <a:gd name="T105" fmla="*/ 9878 h 45"/>
                <a:gd name="T106" fmla="*/ 7144 w 4"/>
                <a:gd name="T107" fmla="*/ 9878 h 45"/>
                <a:gd name="T108" fmla="*/ 7144 w 4"/>
                <a:gd name="T109" fmla="*/ 7408 h 45"/>
                <a:gd name="T110" fmla="*/ 9525 w 4"/>
                <a:gd name="T111" fmla="*/ 4939 h 45"/>
                <a:gd name="T112" fmla="*/ 9525 w 4"/>
                <a:gd name="T113" fmla="*/ 2469 h 45"/>
                <a:gd name="T114" fmla="*/ 9525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Freeform 35">
              <a:extLst>
                <a:ext uri="{FF2B5EF4-FFF2-40B4-BE49-F238E27FC236}">
                  <a16:creationId xmlns="" xmlns:a16="http://schemas.microsoft.com/office/drawing/2014/main" id="{7F0873E5-8909-4D79-8B06-C9072CEF6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9769 w 78"/>
                <a:gd name="T1" fmla="*/ 129591 h 174"/>
                <a:gd name="T2" fmla="*/ 9769 w 78"/>
                <a:gd name="T3" fmla="*/ 132036 h 174"/>
                <a:gd name="T4" fmla="*/ 7327 w 78"/>
                <a:gd name="T5" fmla="*/ 134481 h 174"/>
                <a:gd name="T6" fmla="*/ 7327 w 78"/>
                <a:gd name="T7" fmla="*/ 136926 h 174"/>
                <a:gd name="T8" fmla="*/ 7327 w 78"/>
                <a:gd name="T9" fmla="*/ 136926 h 174"/>
                <a:gd name="T10" fmla="*/ 7327 w 78"/>
                <a:gd name="T11" fmla="*/ 139372 h 174"/>
                <a:gd name="T12" fmla="*/ 7327 w 78"/>
                <a:gd name="T13" fmla="*/ 141817 h 174"/>
                <a:gd name="T14" fmla="*/ 7327 w 78"/>
                <a:gd name="T15" fmla="*/ 141817 h 174"/>
                <a:gd name="T16" fmla="*/ 4885 w 78"/>
                <a:gd name="T17" fmla="*/ 144262 h 174"/>
                <a:gd name="T18" fmla="*/ 4885 w 78"/>
                <a:gd name="T19" fmla="*/ 146707 h 174"/>
                <a:gd name="T20" fmla="*/ 4885 w 78"/>
                <a:gd name="T21" fmla="*/ 149152 h 174"/>
                <a:gd name="T22" fmla="*/ 4885 w 78"/>
                <a:gd name="T23" fmla="*/ 149152 h 174"/>
                <a:gd name="T24" fmla="*/ 4885 w 78"/>
                <a:gd name="T25" fmla="*/ 151597 h 174"/>
                <a:gd name="T26" fmla="*/ 4885 w 78"/>
                <a:gd name="T27" fmla="*/ 154042 h 174"/>
                <a:gd name="T28" fmla="*/ 2442 w 78"/>
                <a:gd name="T29" fmla="*/ 154042 h 174"/>
                <a:gd name="T30" fmla="*/ 2442 w 78"/>
                <a:gd name="T31" fmla="*/ 156487 h 174"/>
                <a:gd name="T32" fmla="*/ 2442 w 78"/>
                <a:gd name="T33" fmla="*/ 158932 h 174"/>
                <a:gd name="T34" fmla="*/ 2442 w 78"/>
                <a:gd name="T35" fmla="*/ 161378 h 174"/>
                <a:gd name="T36" fmla="*/ 2442 w 78"/>
                <a:gd name="T37" fmla="*/ 163823 h 174"/>
                <a:gd name="T38" fmla="*/ 2442 w 78"/>
                <a:gd name="T39" fmla="*/ 166268 h 174"/>
                <a:gd name="T40" fmla="*/ 0 w 78"/>
                <a:gd name="T41" fmla="*/ 168713 h 174"/>
                <a:gd name="T42" fmla="*/ 0 w 78"/>
                <a:gd name="T43" fmla="*/ 171158 h 174"/>
                <a:gd name="T44" fmla="*/ 0 w 78"/>
                <a:gd name="T45" fmla="*/ 173603 h 174"/>
                <a:gd name="T46" fmla="*/ 0 w 78"/>
                <a:gd name="T47" fmla="*/ 173603 h 174"/>
                <a:gd name="T48" fmla="*/ 0 w 78"/>
                <a:gd name="T49" fmla="*/ 178493 h 174"/>
                <a:gd name="T50" fmla="*/ 0 w 78"/>
                <a:gd name="T51" fmla="*/ 178493 h 174"/>
                <a:gd name="T52" fmla="*/ 0 w 78"/>
                <a:gd name="T53" fmla="*/ 180939 h 174"/>
                <a:gd name="T54" fmla="*/ 0 w 78"/>
                <a:gd name="T55" fmla="*/ 183384 h 174"/>
                <a:gd name="T56" fmla="*/ 0 w 78"/>
                <a:gd name="T57" fmla="*/ 185829 h 174"/>
                <a:gd name="T58" fmla="*/ 0 w 78"/>
                <a:gd name="T59" fmla="*/ 188274 h 174"/>
                <a:gd name="T60" fmla="*/ 0 w 78"/>
                <a:gd name="T61" fmla="*/ 188274 h 174"/>
                <a:gd name="T62" fmla="*/ 0 w 78"/>
                <a:gd name="T63" fmla="*/ 190719 h 174"/>
                <a:gd name="T64" fmla="*/ 0 w 78"/>
                <a:gd name="T65" fmla="*/ 193164 h 174"/>
                <a:gd name="T66" fmla="*/ 0 w 78"/>
                <a:gd name="T67" fmla="*/ 195609 h 174"/>
                <a:gd name="T68" fmla="*/ 0 w 78"/>
                <a:gd name="T69" fmla="*/ 198054 h 174"/>
                <a:gd name="T70" fmla="*/ 0 w 78"/>
                <a:gd name="T71" fmla="*/ 198054 h 174"/>
                <a:gd name="T72" fmla="*/ 0 w 78"/>
                <a:gd name="T73" fmla="*/ 200499 h 174"/>
                <a:gd name="T74" fmla="*/ 0 w 78"/>
                <a:gd name="T75" fmla="*/ 202945 h 174"/>
                <a:gd name="T76" fmla="*/ 0 w 78"/>
                <a:gd name="T77" fmla="*/ 205390 h 174"/>
                <a:gd name="T78" fmla="*/ 0 w 78"/>
                <a:gd name="T79" fmla="*/ 205390 h 174"/>
                <a:gd name="T80" fmla="*/ 0 w 78"/>
                <a:gd name="T81" fmla="*/ 207835 h 174"/>
                <a:gd name="T82" fmla="*/ 0 w 78"/>
                <a:gd name="T83" fmla="*/ 210280 h 174"/>
                <a:gd name="T84" fmla="*/ 0 w 78"/>
                <a:gd name="T85" fmla="*/ 212725 h 174"/>
                <a:gd name="T86" fmla="*/ 0 w 78"/>
                <a:gd name="T87" fmla="*/ 212725 h 174"/>
                <a:gd name="T88" fmla="*/ 0 w 78"/>
                <a:gd name="T89" fmla="*/ 215170 h 174"/>
                <a:gd name="T90" fmla="*/ 0 w 78"/>
                <a:gd name="T91" fmla="*/ 217615 h 174"/>
                <a:gd name="T92" fmla="*/ 0 w 78"/>
                <a:gd name="T93" fmla="*/ 220060 h 174"/>
                <a:gd name="T94" fmla="*/ 0 w 78"/>
                <a:gd name="T95" fmla="*/ 220060 h 174"/>
                <a:gd name="T96" fmla="*/ 0 w 78"/>
                <a:gd name="T97" fmla="*/ 222505 h 174"/>
                <a:gd name="T98" fmla="*/ 0 w 78"/>
                <a:gd name="T99" fmla="*/ 224951 h 174"/>
                <a:gd name="T100" fmla="*/ 0 w 78"/>
                <a:gd name="T101" fmla="*/ 224951 h 174"/>
                <a:gd name="T102" fmla="*/ 0 w 78"/>
                <a:gd name="T103" fmla="*/ 229841 h 174"/>
                <a:gd name="T104" fmla="*/ 0 w 78"/>
                <a:gd name="T105" fmla="*/ 229841 h 174"/>
                <a:gd name="T106" fmla="*/ 2442 w 78"/>
                <a:gd name="T107" fmla="*/ 237176 h 174"/>
                <a:gd name="T108" fmla="*/ 36635 w 78"/>
                <a:gd name="T109" fmla="*/ 190719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Rectangle 36">
              <a:extLst>
                <a:ext uri="{FF2B5EF4-FFF2-40B4-BE49-F238E27FC236}">
                  <a16:creationId xmlns="" xmlns:a16="http://schemas.microsoft.com/office/drawing/2014/main" id="{B300A10E-77E0-4B05-844B-61F029BFF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61">
            <a:extLst>
              <a:ext uri="{FF2B5EF4-FFF2-40B4-BE49-F238E27FC236}">
                <a16:creationId xmlns="" xmlns:a16="http://schemas.microsoft.com/office/drawing/2014/main" id="{53DA4733-D541-4B8C-AB8B-5D2F1246D553}"/>
              </a:ext>
            </a:extLst>
          </p:cNvPr>
          <p:cNvGrpSpPr>
            <a:grpSpLocks/>
          </p:cNvGrpSpPr>
          <p:nvPr/>
        </p:nvGrpSpPr>
        <p:grpSpPr bwMode="auto">
          <a:xfrm>
            <a:off x="8660834" y="636778"/>
            <a:ext cx="72114" cy="49214"/>
            <a:chOff x="2455863" y="2411803"/>
            <a:chExt cx="566738" cy="566738"/>
          </a:xfrm>
        </p:grpSpPr>
        <p:sp>
          <p:nvSpPr>
            <p:cNvPr id="28" name="Oval 32">
              <a:extLst>
                <a:ext uri="{FF2B5EF4-FFF2-40B4-BE49-F238E27FC236}">
                  <a16:creationId xmlns="" xmlns:a16="http://schemas.microsoft.com/office/drawing/2014/main" id="{9F489C5F-3111-4B77-92EA-12B2F6DDA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Oval 33">
              <a:extLst>
                <a:ext uri="{FF2B5EF4-FFF2-40B4-BE49-F238E27FC236}">
                  <a16:creationId xmlns="" xmlns:a16="http://schemas.microsoft.com/office/drawing/2014/main" id="{5F9526FC-29A6-4B11-A47A-ED6BB26B0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Freeform 34">
              <a:extLst>
                <a:ext uri="{FF2B5EF4-FFF2-40B4-BE49-F238E27FC236}">
                  <a16:creationId xmlns="" xmlns:a16="http://schemas.microsoft.com/office/drawing/2014/main" id="{1456EB6B-80F7-411F-B977-B552A22D18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106186 h 45"/>
                <a:gd name="T2" fmla="*/ 0 w 4"/>
                <a:gd name="T3" fmla="*/ 103717 h 45"/>
                <a:gd name="T4" fmla="*/ 0 w 4"/>
                <a:gd name="T5" fmla="*/ 101247 h 45"/>
                <a:gd name="T6" fmla="*/ 0 w 4"/>
                <a:gd name="T7" fmla="*/ 98778 h 45"/>
                <a:gd name="T8" fmla="*/ 0 w 4"/>
                <a:gd name="T9" fmla="*/ 98778 h 45"/>
                <a:gd name="T10" fmla="*/ 0 w 4"/>
                <a:gd name="T11" fmla="*/ 96308 h 45"/>
                <a:gd name="T12" fmla="*/ 0 w 4"/>
                <a:gd name="T13" fmla="*/ 93839 h 45"/>
                <a:gd name="T14" fmla="*/ 0 w 4"/>
                <a:gd name="T15" fmla="*/ 93839 h 45"/>
                <a:gd name="T16" fmla="*/ 0 w 4"/>
                <a:gd name="T17" fmla="*/ 91369 h 45"/>
                <a:gd name="T18" fmla="*/ 0 w 4"/>
                <a:gd name="T19" fmla="*/ 88900 h 45"/>
                <a:gd name="T20" fmla="*/ 0 w 4"/>
                <a:gd name="T21" fmla="*/ 88900 h 45"/>
                <a:gd name="T22" fmla="*/ 0 w 4"/>
                <a:gd name="T23" fmla="*/ 86431 h 45"/>
                <a:gd name="T24" fmla="*/ 0 w 4"/>
                <a:gd name="T25" fmla="*/ 83961 h 45"/>
                <a:gd name="T26" fmla="*/ 0 w 4"/>
                <a:gd name="T27" fmla="*/ 83961 h 45"/>
                <a:gd name="T28" fmla="*/ 0 w 4"/>
                <a:gd name="T29" fmla="*/ 81492 h 45"/>
                <a:gd name="T30" fmla="*/ 0 w 4"/>
                <a:gd name="T31" fmla="*/ 79022 h 45"/>
                <a:gd name="T32" fmla="*/ 0 w 4"/>
                <a:gd name="T33" fmla="*/ 76553 h 45"/>
                <a:gd name="T34" fmla="*/ 0 w 4"/>
                <a:gd name="T35" fmla="*/ 76553 h 45"/>
                <a:gd name="T36" fmla="*/ 0 w 4"/>
                <a:gd name="T37" fmla="*/ 74083 h 45"/>
                <a:gd name="T38" fmla="*/ 0 w 4"/>
                <a:gd name="T39" fmla="*/ 71614 h 45"/>
                <a:gd name="T40" fmla="*/ 0 w 4"/>
                <a:gd name="T41" fmla="*/ 71614 h 45"/>
                <a:gd name="T42" fmla="*/ 0 w 4"/>
                <a:gd name="T43" fmla="*/ 69144 h 45"/>
                <a:gd name="T44" fmla="*/ 0 w 4"/>
                <a:gd name="T45" fmla="*/ 66675 h 45"/>
                <a:gd name="T46" fmla="*/ 0 w 4"/>
                <a:gd name="T47" fmla="*/ 64206 h 45"/>
                <a:gd name="T48" fmla="*/ 0 w 4"/>
                <a:gd name="T49" fmla="*/ 64206 h 45"/>
                <a:gd name="T50" fmla="*/ 0 w 4"/>
                <a:gd name="T51" fmla="*/ 61736 h 45"/>
                <a:gd name="T52" fmla="*/ 0 w 4"/>
                <a:gd name="T53" fmla="*/ 59267 h 45"/>
                <a:gd name="T54" fmla="*/ 0 w 4"/>
                <a:gd name="T55" fmla="*/ 56797 h 45"/>
                <a:gd name="T56" fmla="*/ 0 w 4"/>
                <a:gd name="T57" fmla="*/ 54328 h 45"/>
                <a:gd name="T58" fmla="*/ 0 w 4"/>
                <a:gd name="T59" fmla="*/ 54328 h 45"/>
                <a:gd name="T60" fmla="*/ 0 w 4"/>
                <a:gd name="T61" fmla="*/ 51858 h 45"/>
                <a:gd name="T62" fmla="*/ 0 w 4"/>
                <a:gd name="T63" fmla="*/ 49389 h 45"/>
                <a:gd name="T64" fmla="*/ 0 w 4"/>
                <a:gd name="T65" fmla="*/ 46919 h 45"/>
                <a:gd name="T66" fmla="*/ 0 w 4"/>
                <a:gd name="T67" fmla="*/ 44450 h 45"/>
                <a:gd name="T68" fmla="*/ 0 w 4"/>
                <a:gd name="T69" fmla="*/ 44450 h 45"/>
                <a:gd name="T70" fmla="*/ 0 w 4"/>
                <a:gd name="T71" fmla="*/ 41981 h 45"/>
                <a:gd name="T72" fmla="*/ 2381 w 4"/>
                <a:gd name="T73" fmla="*/ 39511 h 45"/>
                <a:gd name="T74" fmla="*/ 2381 w 4"/>
                <a:gd name="T75" fmla="*/ 37042 h 45"/>
                <a:gd name="T76" fmla="*/ 2381 w 4"/>
                <a:gd name="T77" fmla="*/ 37042 h 45"/>
                <a:gd name="T78" fmla="*/ 2381 w 4"/>
                <a:gd name="T79" fmla="*/ 32103 h 45"/>
                <a:gd name="T80" fmla="*/ 2381 w 4"/>
                <a:gd name="T81" fmla="*/ 29633 h 45"/>
                <a:gd name="T82" fmla="*/ 2381 w 4"/>
                <a:gd name="T83" fmla="*/ 29633 h 45"/>
                <a:gd name="T84" fmla="*/ 2381 w 4"/>
                <a:gd name="T85" fmla="*/ 27164 h 45"/>
                <a:gd name="T86" fmla="*/ 4763 w 4"/>
                <a:gd name="T87" fmla="*/ 24694 h 45"/>
                <a:gd name="T88" fmla="*/ 4763 w 4"/>
                <a:gd name="T89" fmla="*/ 24694 h 45"/>
                <a:gd name="T90" fmla="*/ 4763 w 4"/>
                <a:gd name="T91" fmla="*/ 22225 h 45"/>
                <a:gd name="T92" fmla="*/ 4763 w 4"/>
                <a:gd name="T93" fmla="*/ 19756 h 45"/>
                <a:gd name="T94" fmla="*/ 4763 w 4"/>
                <a:gd name="T95" fmla="*/ 19756 h 45"/>
                <a:gd name="T96" fmla="*/ 4763 w 4"/>
                <a:gd name="T97" fmla="*/ 17286 h 45"/>
                <a:gd name="T98" fmla="*/ 7144 w 4"/>
                <a:gd name="T99" fmla="*/ 14817 h 45"/>
                <a:gd name="T100" fmla="*/ 7144 w 4"/>
                <a:gd name="T101" fmla="*/ 14817 h 45"/>
                <a:gd name="T102" fmla="*/ 7144 w 4"/>
                <a:gd name="T103" fmla="*/ 12347 h 45"/>
                <a:gd name="T104" fmla="*/ 7144 w 4"/>
                <a:gd name="T105" fmla="*/ 9878 h 45"/>
                <a:gd name="T106" fmla="*/ 7144 w 4"/>
                <a:gd name="T107" fmla="*/ 9878 h 45"/>
                <a:gd name="T108" fmla="*/ 7144 w 4"/>
                <a:gd name="T109" fmla="*/ 7408 h 45"/>
                <a:gd name="T110" fmla="*/ 9525 w 4"/>
                <a:gd name="T111" fmla="*/ 4939 h 45"/>
                <a:gd name="T112" fmla="*/ 9525 w 4"/>
                <a:gd name="T113" fmla="*/ 2469 h 45"/>
                <a:gd name="T114" fmla="*/ 9525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Freeform 35">
              <a:extLst>
                <a:ext uri="{FF2B5EF4-FFF2-40B4-BE49-F238E27FC236}">
                  <a16:creationId xmlns="" xmlns:a16="http://schemas.microsoft.com/office/drawing/2014/main" id="{1844FA2E-27C5-49A7-8512-7DAB15487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9769 w 78"/>
                <a:gd name="T1" fmla="*/ 129591 h 174"/>
                <a:gd name="T2" fmla="*/ 9769 w 78"/>
                <a:gd name="T3" fmla="*/ 132036 h 174"/>
                <a:gd name="T4" fmla="*/ 7327 w 78"/>
                <a:gd name="T5" fmla="*/ 134481 h 174"/>
                <a:gd name="T6" fmla="*/ 7327 w 78"/>
                <a:gd name="T7" fmla="*/ 136926 h 174"/>
                <a:gd name="T8" fmla="*/ 7327 w 78"/>
                <a:gd name="T9" fmla="*/ 136926 h 174"/>
                <a:gd name="T10" fmla="*/ 7327 w 78"/>
                <a:gd name="T11" fmla="*/ 139372 h 174"/>
                <a:gd name="T12" fmla="*/ 7327 w 78"/>
                <a:gd name="T13" fmla="*/ 141817 h 174"/>
                <a:gd name="T14" fmla="*/ 7327 w 78"/>
                <a:gd name="T15" fmla="*/ 141817 h 174"/>
                <a:gd name="T16" fmla="*/ 4885 w 78"/>
                <a:gd name="T17" fmla="*/ 144262 h 174"/>
                <a:gd name="T18" fmla="*/ 4885 w 78"/>
                <a:gd name="T19" fmla="*/ 146707 h 174"/>
                <a:gd name="T20" fmla="*/ 4885 w 78"/>
                <a:gd name="T21" fmla="*/ 149152 h 174"/>
                <a:gd name="T22" fmla="*/ 4885 w 78"/>
                <a:gd name="T23" fmla="*/ 149152 h 174"/>
                <a:gd name="T24" fmla="*/ 4885 w 78"/>
                <a:gd name="T25" fmla="*/ 151597 h 174"/>
                <a:gd name="T26" fmla="*/ 4885 w 78"/>
                <a:gd name="T27" fmla="*/ 154042 h 174"/>
                <a:gd name="T28" fmla="*/ 2442 w 78"/>
                <a:gd name="T29" fmla="*/ 154042 h 174"/>
                <a:gd name="T30" fmla="*/ 2442 w 78"/>
                <a:gd name="T31" fmla="*/ 156487 h 174"/>
                <a:gd name="T32" fmla="*/ 2442 w 78"/>
                <a:gd name="T33" fmla="*/ 158932 h 174"/>
                <a:gd name="T34" fmla="*/ 2442 w 78"/>
                <a:gd name="T35" fmla="*/ 161378 h 174"/>
                <a:gd name="T36" fmla="*/ 2442 w 78"/>
                <a:gd name="T37" fmla="*/ 163823 h 174"/>
                <a:gd name="T38" fmla="*/ 2442 w 78"/>
                <a:gd name="T39" fmla="*/ 166268 h 174"/>
                <a:gd name="T40" fmla="*/ 0 w 78"/>
                <a:gd name="T41" fmla="*/ 168713 h 174"/>
                <a:gd name="T42" fmla="*/ 0 w 78"/>
                <a:gd name="T43" fmla="*/ 171158 h 174"/>
                <a:gd name="T44" fmla="*/ 0 w 78"/>
                <a:gd name="T45" fmla="*/ 173603 h 174"/>
                <a:gd name="T46" fmla="*/ 0 w 78"/>
                <a:gd name="T47" fmla="*/ 173603 h 174"/>
                <a:gd name="T48" fmla="*/ 0 w 78"/>
                <a:gd name="T49" fmla="*/ 178493 h 174"/>
                <a:gd name="T50" fmla="*/ 0 w 78"/>
                <a:gd name="T51" fmla="*/ 178493 h 174"/>
                <a:gd name="T52" fmla="*/ 0 w 78"/>
                <a:gd name="T53" fmla="*/ 180939 h 174"/>
                <a:gd name="T54" fmla="*/ 0 w 78"/>
                <a:gd name="T55" fmla="*/ 183384 h 174"/>
                <a:gd name="T56" fmla="*/ 0 w 78"/>
                <a:gd name="T57" fmla="*/ 185829 h 174"/>
                <a:gd name="T58" fmla="*/ 0 w 78"/>
                <a:gd name="T59" fmla="*/ 188274 h 174"/>
                <a:gd name="T60" fmla="*/ 0 w 78"/>
                <a:gd name="T61" fmla="*/ 188274 h 174"/>
                <a:gd name="T62" fmla="*/ 0 w 78"/>
                <a:gd name="T63" fmla="*/ 190719 h 174"/>
                <a:gd name="T64" fmla="*/ 0 w 78"/>
                <a:gd name="T65" fmla="*/ 193164 h 174"/>
                <a:gd name="T66" fmla="*/ 0 w 78"/>
                <a:gd name="T67" fmla="*/ 195609 h 174"/>
                <a:gd name="T68" fmla="*/ 0 w 78"/>
                <a:gd name="T69" fmla="*/ 198054 h 174"/>
                <a:gd name="T70" fmla="*/ 0 w 78"/>
                <a:gd name="T71" fmla="*/ 198054 h 174"/>
                <a:gd name="T72" fmla="*/ 0 w 78"/>
                <a:gd name="T73" fmla="*/ 200499 h 174"/>
                <a:gd name="T74" fmla="*/ 0 w 78"/>
                <a:gd name="T75" fmla="*/ 202945 h 174"/>
                <a:gd name="T76" fmla="*/ 0 w 78"/>
                <a:gd name="T77" fmla="*/ 205390 h 174"/>
                <a:gd name="T78" fmla="*/ 0 w 78"/>
                <a:gd name="T79" fmla="*/ 205390 h 174"/>
                <a:gd name="T80" fmla="*/ 0 w 78"/>
                <a:gd name="T81" fmla="*/ 207835 h 174"/>
                <a:gd name="T82" fmla="*/ 0 w 78"/>
                <a:gd name="T83" fmla="*/ 210280 h 174"/>
                <a:gd name="T84" fmla="*/ 0 w 78"/>
                <a:gd name="T85" fmla="*/ 212725 h 174"/>
                <a:gd name="T86" fmla="*/ 0 w 78"/>
                <a:gd name="T87" fmla="*/ 212725 h 174"/>
                <a:gd name="T88" fmla="*/ 0 w 78"/>
                <a:gd name="T89" fmla="*/ 215170 h 174"/>
                <a:gd name="T90" fmla="*/ 0 w 78"/>
                <a:gd name="T91" fmla="*/ 217615 h 174"/>
                <a:gd name="T92" fmla="*/ 0 w 78"/>
                <a:gd name="T93" fmla="*/ 220060 h 174"/>
                <a:gd name="T94" fmla="*/ 0 w 78"/>
                <a:gd name="T95" fmla="*/ 220060 h 174"/>
                <a:gd name="T96" fmla="*/ 0 w 78"/>
                <a:gd name="T97" fmla="*/ 222505 h 174"/>
                <a:gd name="T98" fmla="*/ 0 w 78"/>
                <a:gd name="T99" fmla="*/ 224951 h 174"/>
                <a:gd name="T100" fmla="*/ 0 w 78"/>
                <a:gd name="T101" fmla="*/ 224951 h 174"/>
                <a:gd name="T102" fmla="*/ 0 w 78"/>
                <a:gd name="T103" fmla="*/ 229841 h 174"/>
                <a:gd name="T104" fmla="*/ 0 w 78"/>
                <a:gd name="T105" fmla="*/ 229841 h 174"/>
                <a:gd name="T106" fmla="*/ 2442 w 78"/>
                <a:gd name="T107" fmla="*/ 237176 h 174"/>
                <a:gd name="T108" fmla="*/ 36635 w 78"/>
                <a:gd name="T109" fmla="*/ 190719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Rectangle 36">
              <a:extLst>
                <a:ext uri="{FF2B5EF4-FFF2-40B4-BE49-F238E27FC236}">
                  <a16:creationId xmlns="" xmlns:a16="http://schemas.microsoft.com/office/drawing/2014/main" id="{0411131F-AD56-4B54-BC7C-4EC957AB98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Oval 107">
            <a:extLst>
              <a:ext uri="{FF2B5EF4-FFF2-40B4-BE49-F238E27FC236}">
                <a16:creationId xmlns="" xmlns:a16="http://schemas.microsoft.com/office/drawing/2014/main" id="{9E45EAFD-CD8A-41CA-8B4C-1DE847D31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3411" y="601457"/>
            <a:ext cx="54401" cy="3691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79" tIns="34289" rIns="68579" bIns="3428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8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4" name="Group 38">
            <a:extLst>
              <a:ext uri="{FF2B5EF4-FFF2-40B4-BE49-F238E27FC236}">
                <a16:creationId xmlns="" xmlns:a16="http://schemas.microsoft.com/office/drawing/2014/main" id="{D756AE2D-274F-436E-98EF-7D6E91A744AE}"/>
              </a:ext>
            </a:extLst>
          </p:cNvPr>
          <p:cNvGrpSpPr>
            <a:grpSpLocks/>
          </p:cNvGrpSpPr>
          <p:nvPr/>
        </p:nvGrpSpPr>
        <p:grpSpPr bwMode="auto">
          <a:xfrm>
            <a:off x="8840531" y="372390"/>
            <a:ext cx="72113" cy="49214"/>
            <a:chOff x="2455863" y="2411803"/>
            <a:chExt cx="566738" cy="566738"/>
          </a:xfrm>
        </p:grpSpPr>
        <p:sp>
          <p:nvSpPr>
            <p:cNvPr id="35" name="Oval 32">
              <a:extLst>
                <a:ext uri="{FF2B5EF4-FFF2-40B4-BE49-F238E27FC236}">
                  <a16:creationId xmlns="" xmlns:a16="http://schemas.microsoft.com/office/drawing/2014/main" id="{5F98B350-3D7F-4A5B-AE49-FCCB20042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Oval 33">
              <a:extLst>
                <a:ext uri="{FF2B5EF4-FFF2-40B4-BE49-F238E27FC236}">
                  <a16:creationId xmlns="" xmlns:a16="http://schemas.microsoft.com/office/drawing/2014/main" id="{7DC15E59-E12A-439E-A2D8-B48944D5B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Freeform 34">
              <a:extLst>
                <a:ext uri="{FF2B5EF4-FFF2-40B4-BE49-F238E27FC236}">
                  <a16:creationId xmlns="" xmlns:a16="http://schemas.microsoft.com/office/drawing/2014/main" id="{72A0F31A-A4F3-4549-99EE-F8071178A7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106186 h 45"/>
                <a:gd name="T2" fmla="*/ 0 w 4"/>
                <a:gd name="T3" fmla="*/ 103717 h 45"/>
                <a:gd name="T4" fmla="*/ 0 w 4"/>
                <a:gd name="T5" fmla="*/ 101247 h 45"/>
                <a:gd name="T6" fmla="*/ 0 w 4"/>
                <a:gd name="T7" fmla="*/ 98778 h 45"/>
                <a:gd name="T8" fmla="*/ 0 w 4"/>
                <a:gd name="T9" fmla="*/ 98778 h 45"/>
                <a:gd name="T10" fmla="*/ 0 w 4"/>
                <a:gd name="T11" fmla="*/ 96308 h 45"/>
                <a:gd name="T12" fmla="*/ 0 w 4"/>
                <a:gd name="T13" fmla="*/ 93839 h 45"/>
                <a:gd name="T14" fmla="*/ 0 w 4"/>
                <a:gd name="T15" fmla="*/ 93839 h 45"/>
                <a:gd name="T16" fmla="*/ 0 w 4"/>
                <a:gd name="T17" fmla="*/ 91369 h 45"/>
                <a:gd name="T18" fmla="*/ 0 w 4"/>
                <a:gd name="T19" fmla="*/ 88900 h 45"/>
                <a:gd name="T20" fmla="*/ 0 w 4"/>
                <a:gd name="T21" fmla="*/ 88900 h 45"/>
                <a:gd name="T22" fmla="*/ 0 w 4"/>
                <a:gd name="T23" fmla="*/ 86431 h 45"/>
                <a:gd name="T24" fmla="*/ 0 w 4"/>
                <a:gd name="T25" fmla="*/ 83961 h 45"/>
                <a:gd name="T26" fmla="*/ 0 w 4"/>
                <a:gd name="T27" fmla="*/ 83961 h 45"/>
                <a:gd name="T28" fmla="*/ 0 w 4"/>
                <a:gd name="T29" fmla="*/ 81492 h 45"/>
                <a:gd name="T30" fmla="*/ 0 w 4"/>
                <a:gd name="T31" fmla="*/ 79022 h 45"/>
                <a:gd name="T32" fmla="*/ 0 w 4"/>
                <a:gd name="T33" fmla="*/ 76553 h 45"/>
                <a:gd name="T34" fmla="*/ 0 w 4"/>
                <a:gd name="T35" fmla="*/ 76553 h 45"/>
                <a:gd name="T36" fmla="*/ 0 w 4"/>
                <a:gd name="T37" fmla="*/ 74083 h 45"/>
                <a:gd name="T38" fmla="*/ 0 w 4"/>
                <a:gd name="T39" fmla="*/ 71614 h 45"/>
                <a:gd name="T40" fmla="*/ 0 w 4"/>
                <a:gd name="T41" fmla="*/ 71614 h 45"/>
                <a:gd name="T42" fmla="*/ 0 w 4"/>
                <a:gd name="T43" fmla="*/ 69144 h 45"/>
                <a:gd name="T44" fmla="*/ 0 w 4"/>
                <a:gd name="T45" fmla="*/ 66675 h 45"/>
                <a:gd name="T46" fmla="*/ 0 w 4"/>
                <a:gd name="T47" fmla="*/ 64206 h 45"/>
                <a:gd name="T48" fmla="*/ 0 w 4"/>
                <a:gd name="T49" fmla="*/ 64206 h 45"/>
                <a:gd name="T50" fmla="*/ 0 w 4"/>
                <a:gd name="T51" fmla="*/ 61736 h 45"/>
                <a:gd name="T52" fmla="*/ 0 w 4"/>
                <a:gd name="T53" fmla="*/ 59267 h 45"/>
                <a:gd name="T54" fmla="*/ 0 w 4"/>
                <a:gd name="T55" fmla="*/ 56797 h 45"/>
                <a:gd name="T56" fmla="*/ 0 w 4"/>
                <a:gd name="T57" fmla="*/ 54328 h 45"/>
                <a:gd name="T58" fmla="*/ 0 w 4"/>
                <a:gd name="T59" fmla="*/ 54328 h 45"/>
                <a:gd name="T60" fmla="*/ 0 w 4"/>
                <a:gd name="T61" fmla="*/ 51858 h 45"/>
                <a:gd name="T62" fmla="*/ 0 w 4"/>
                <a:gd name="T63" fmla="*/ 49389 h 45"/>
                <a:gd name="T64" fmla="*/ 0 w 4"/>
                <a:gd name="T65" fmla="*/ 46919 h 45"/>
                <a:gd name="T66" fmla="*/ 0 w 4"/>
                <a:gd name="T67" fmla="*/ 44450 h 45"/>
                <a:gd name="T68" fmla="*/ 0 w 4"/>
                <a:gd name="T69" fmla="*/ 44450 h 45"/>
                <a:gd name="T70" fmla="*/ 0 w 4"/>
                <a:gd name="T71" fmla="*/ 41981 h 45"/>
                <a:gd name="T72" fmla="*/ 2381 w 4"/>
                <a:gd name="T73" fmla="*/ 39511 h 45"/>
                <a:gd name="T74" fmla="*/ 2381 w 4"/>
                <a:gd name="T75" fmla="*/ 37042 h 45"/>
                <a:gd name="T76" fmla="*/ 2381 w 4"/>
                <a:gd name="T77" fmla="*/ 37042 h 45"/>
                <a:gd name="T78" fmla="*/ 2381 w 4"/>
                <a:gd name="T79" fmla="*/ 32103 h 45"/>
                <a:gd name="T80" fmla="*/ 2381 w 4"/>
                <a:gd name="T81" fmla="*/ 29633 h 45"/>
                <a:gd name="T82" fmla="*/ 2381 w 4"/>
                <a:gd name="T83" fmla="*/ 29633 h 45"/>
                <a:gd name="T84" fmla="*/ 2381 w 4"/>
                <a:gd name="T85" fmla="*/ 27164 h 45"/>
                <a:gd name="T86" fmla="*/ 4763 w 4"/>
                <a:gd name="T87" fmla="*/ 24694 h 45"/>
                <a:gd name="T88" fmla="*/ 4763 w 4"/>
                <a:gd name="T89" fmla="*/ 24694 h 45"/>
                <a:gd name="T90" fmla="*/ 4763 w 4"/>
                <a:gd name="T91" fmla="*/ 22225 h 45"/>
                <a:gd name="T92" fmla="*/ 4763 w 4"/>
                <a:gd name="T93" fmla="*/ 19756 h 45"/>
                <a:gd name="T94" fmla="*/ 4763 w 4"/>
                <a:gd name="T95" fmla="*/ 19756 h 45"/>
                <a:gd name="T96" fmla="*/ 4763 w 4"/>
                <a:gd name="T97" fmla="*/ 17286 h 45"/>
                <a:gd name="T98" fmla="*/ 7144 w 4"/>
                <a:gd name="T99" fmla="*/ 14817 h 45"/>
                <a:gd name="T100" fmla="*/ 7144 w 4"/>
                <a:gd name="T101" fmla="*/ 14817 h 45"/>
                <a:gd name="T102" fmla="*/ 7144 w 4"/>
                <a:gd name="T103" fmla="*/ 12347 h 45"/>
                <a:gd name="T104" fmla="*/ 7144 w 4"/>
                <a:gd name="T105" fmla="*/ 9878 h 45"/>
                <a:gd name="T106" fmla="*/ 7144 w 4"/>
                <a:gd name="T107" fmla="*/ 9878 h 45"/>
                <a:gd name="T108" fmla="*/ 7144 w 4"/>
                <a:gd name="T109" fmla="*/ 7408 h 45"/>
                <a:gd name="T110" fmla="*/ 9525 w 4"/>
                <a:gd name="T111" fmla="*/ 4939 h 45"/>
                <a:gd name="T112" fmla="*/ 9525 w 4"/>
                <a:gd name="T113" fmla="*/ 2469 h 45"/>
                <a:gd name="T114" fmla="*/ 9525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Freeform 35">
              <a:extLst>
                <a:ext uri="{FF2B5EF4-FFF2-40B4-BE49-F238E27FC236}">
                  <a16:creationId xmlns="" xmlns:a16="http://schemas.microsoft.com/office/drawing/2014/main" id="{D36F8FBF-AE14-4CEA-B15D-918F018B8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9769 w 78"/>
                <a:gd name="T1" fmla="*/ 129591 h 174"/>
                <a:gd name="T2" fmla="*/ 9769 w 78"/>
                <a:gd name="T3" fmla="*/ 132036 h 174"/>
                <a:gd name="T4" fmla="*/ 7327 w 78"/>
                <a:gd name="T5" fmla="*/ 134481 h 174"/>
                <a:gd name="T6" fmla="*/ 7327 w 78"/>
                <a:gd name="T7" fmla="*/ 136926 h 174"/>
                <a:gd name="T8" fmla="*/ 7327 w 78"/>
                <a:gd name="T9" fmla="*/ 136926 h 174"/>
                <a:gd name="T10" fmla="*/ 7327 w 78"/>
                <a:gd name="T11" fmla="*/ 139372 h 174"/>
                <a:gd name="T12" fmla="*/ 7327 w 78"/>
                <a:gd name="T13" fmla="*/ 141817 h 174"/>
                <a:gd name="T14" fmla="*/ 7327 w 78"/>
                <a:gd name="T15" fmla="*/ 141817 h 174"/>
                <a:gd name="T16" fmla="*/ 4885 w 78"/>
                <a:gd name="T17" fmla="*/ 144262 h 174"/>
                <a:gd name="T18" fmla="*/ 4885 w 78"/>
                <a:gd name="T19" fmla="*/ 146707 h 174"/>
                <a:gd name="T20" fmla="*/ 4885 w 78"/>
                <a:gd name="T21" fmla="*/ 149152 h 174"/>
                <a:gd name="T22" fmla="*/ 4885 w 78"/>
                <a:gd name="T23" fmla="*/ 149152 h 174"/>
                <a:gd name="T24" fmla="*/ 4885 w 78"/>
                <a:gd name="T25" fmla="*/ 151597 h 174"/>
                <a:gd name="T26" fmla="*/ 4885 w 78"/>
                <a:gd name="T27" fmla="*/ 154042 h 174"/>
                <a:gd name="T28" fmla="*/ 2442 w 78"/>
                <a:gd name="T29" fmla="*/ 154042 h 174"/>
                <a:gd name="T30" fmla="*/ 2442 w 78"/>
                <a:gd name="T31" fmla="*/ 156487 h 174"/>
                <a:gd name="T32" fmla="*/ 2442 w 78"/>
                <a:gd name="T33" fmla="*/ 158932 h 174"/>
                <a:gd name="T34" fmla="*/ 2442 w 78"/>
                <a:gd name="T35" fmla="*/ 161378 h 174"/>
                <a:gd name="T36" fmla="*/ 2442 w 78"/>
                <a:gd name="T37" fmla="*/ 163823 h 174"/>
                <a:gd name="T38" fmla="*/ 2442 w 78"/>
                <a:gd name="T39" fmla="*/ 166268 h 174"/>
                <a:gd name="T40" fmla="*/ 0 w 78"/>
                <a:gd name="T41" fmla="*/ 168713 h 174"/>
                <a:gd name="T42" fmla="*/ 0 w 78"/>
                <a:gd name="T43" fmla="*/ 171158 h 174"/>
                <a:gd name="T44" fmla="*/ 0 w 78"/>
                <a:gd name="T45" fmla="*/ 173603 h 174"/>
                <a:gd name="T46" fmla="*/ 0 w 78"/>
                <a:gd name="T47" fmla="*/ 173603 h 174"/>
                <a:gd name="T48" fmla="*/ 0 w 78"/>
                <a:gd name="T49" fmla="*/ 178493 h 174"/>
                <a:gd name="T50" fmla="*/ 0 w 78"/>
                <a:gd name="T51" fmla="*/ 178493 h 174"/>
                <a:gd name="T52" fmla="*/ 0 w 78"/>
                <a:gd name="T53" fmla="*/ 180939 h 174"/>
                <a:gd name="T54" fmla="*/ 0 w 78"/>
                <a:gd name="T55" fmla="*/ 183384 h 174"/>
                <a:gd name="T56" fmla="*/ 0 w 78"/>
                <a:gd name="T57" fmla="*/ 185829 h 174"/>
                <a:gd name="T58" fmla="*/ 0 w 78"/>
                <a:gd name="T59" fmla="*/ 188274 h 174"/>
                <a:gd name="T60" fmla="*/ 0 w 78"/>
                <a:gd name="T61" fmla="*/ 188274 h 174"/>
                <a:gd name="T62" fmla="*/ 0 w 78"/>
                <a:gd name="T63" fmla="*/ 190719 h 174"/>
                <a:gd name="T64" fmla="*/ 0 w 78"/>
                <a:gd name="T65" fmla="*/ 193164 h 174"/>
                <a:gd name="T66" fmla="*/ 0 w 78"/>
                <a:gd name="T67" fmla="*/ 195609 h 174"/>
                <a:gd name="T68" fmla="*/ 0 w 78"/>
                <a:gd name="T69" fmla="*/ 198054 h 174"/>
                <a:gd name="T70" fmla="*/ 0 w 78"/>
                <a:gd name="T71" fmla="*/ 198054 h 174"/>
                <a:gd name="T72" fmla="*/ 0 w 78"/>
                <a:gd name="T73" fmla="*/ 200499 h 174"/>
                <a:gd name="T74" fmla="*/ 0 w 78"/>
                <a:gd name="T75" fmla="*/ 202945 h 174"/>
                <a:gd name="T76" fmla="*/ 0 w 78"/>
                <a:gd name="T77" fmla="*/ 205390 h 174"/>
                <a:gd name="T78" fmla="*/ 0 w 78"/>
                <a:gd name="T79" fmla="*/ 205390 h 174"/>
                <a:gd name="T80" fmla="*/ 0 w 78"/>
                <a:gd name="T81" fmla="*/ 207835 h 174"/>
                <a:gd name="T82" fmla="*/ 0 w 78"/>
                <a:gd name="T83" fmla="*/ 210280 h 174"/>
                <a:gd name="T84" fmla="*/ 0 w 78"/>
                <a:gd name="T85" fmla="*/ 212725 h 174"/>
                <a:gd name="T86" fmla="*/ 0 w 78"/>
                <a:gd name="T87" fmla="*/ 212725 h 174"/>
                <a:gd name="T88" fmla="*/ 0 w 78"/>
                <a:gd name="T89" fmla="*/ 215170 h 174"/>
                <a:gd name="T90" fmla="*/ 0 w 78"/>
                <a:gd name="T91" fmla="*/ 217615 h 174"/>
                <a:gd name="T92" fmla="*/ 0 w 78"/>
                <a:gd name="T93" fmla="*/ 220060 h 174"/>
                <a:gd name="T94" fmla="*/ 0 w 78"/>
                <a:gd name="T95" fmla="*/ 220060 h 174"/>
                <a:gd name="T96" fmla="*/ 0 w 78"/>
                <a:gd name="T97" fmla="*/ 222505 h 174"/>
                <a:gd name="T98" fmla="*/ 0 w 78"/>
                <a:gd name="T99" fmla="*/ 224951 h 174"/>
                <a:gd name="T100" fmla="*/ 0 w 78"/>
                <a:gd name="T101" fmla="*/ 224951 h 174"/>
                <a:gd name="T102" fmla="*/ 0 w 78"/>
                <a:gd name="T103" fmla="*/ 229841 h 174"/>
                <a:gd name="T104" fmla="*/ 0 w 78"/>
                <a:gd name="T105" fmla="*/ 229841 h 174"/>
                <a:gd name="T106" fmla="*/ 2442 w 78"/>
                <a:gd name="T107" fmla="*/ 237176 h 174"/>
                <a:gd name="T108" fmla="*/ 36635 w 78"/>
                <a:gd name="T109" fmla="*/ 190719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Rectangle 36">
              <a:extLst>
                <a:ext uri="{FF2B5EF4-FFF2-40B4-BE49-F238E27FC236}">
                  <a16:creationId xmlns="" xmlns:a16="http://schemas.microsoft.com/office/drawing/2014/main" id="{67A0301C-1A77-432C-8868-6ACA7E4C3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48">
            <a:extLst>
              <a:ext uri="{FF2B5EF4-FFF2-40B4-BE49-F238E27FC236}">
                <a16:creationId xmlns="" xmlns:a16="http://schemas.microsoft.com/office/drawing/2014/main" id="{0BF9D1DE-F8BD-433F-84A3-EBB93DF1CF58}"/>
              </a:ext>
            </a:extLst>
          </p:cNvPr>
          <p:cNvGrpSpPr>
            <a:grpSpLocks/>
          </p:cNvGrpSpPr>
          <p:nvPr/>
        </p:nvGrpSpPr>
        <p:grpSpPr bwMode="auto">
          <a:xfrm>
            <a:off x="8842116" y="923815"/>
            <a:ext cx="72114" cy="50240"/>
            <a:chOff x="2455863" y="2411803"/>
            <a:chExt cx="566738" cy="566738"/>
          </a:xfrm>
        </p:grpSpPr>
        <p:sp>
          <p:nvSpPr>
            <p:cNvPr id="41" name="Oval 32">
              <a:extLst>
                <a:ext uri="{FF2B5EF4-FFF2-40B4-BE49-F238E27FC236}">
                  <a16:creationId xmlns="" xmlns:a16="http://schemas.microsoft.com/office/drawing/2014/main" id="{2FC26E71-CD8D-4402-B82B-3B742C05A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Oval 33">
              <a:extLst>
                <a:ext uri="{FF2B5EF4-FFF2-40B4-BE49-F238E27FC236}">
                  <a16:creationId xmlns="" xmlns:a16="http://schemas.microsoft.com/office/drawing/2014/main" id="{3419107A-8E82-4F5B-B765-5BB071887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Freeform 34">
              <a:extLst>
                <a:ext uri="{FF2B5EF4-FFF2-40B4-BE49-F238E27FC236}">
                  <a16:creationId xmlns="" xmlns:a16="http://schemas.microsoft.com/office/drawing/2014/main" id="{135155C3-6BE6-4A09-AE11-5D90BB87E4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106186 h 45"/>
                <a:gd name="T2" fmla="*/ 0 w 4"/>
                <a:gd name="T3" fmla="*/ 103717 h 45"/>
                <a:gd name="T4" fmla="*/ 0 w 4"/>
                <a:gd name="T5" fmla="*/ 101247 h 45"/>
                <a:gd name="T6" fmla="*/ 0 w 4"/>
                <a:gd name="T7" fmla="*/ 98778 h 45"/>
                <a:gd name="T8" fmla="*/ 0 w 4"/>
                <a:gd name="T9" fmla="*/ 98778 h 45"/>
                <a:gd name="T10" fmla="*/ 0 w 4"/>
                <a:gd name="T11" fmla="*/ 96308 h 45"/>
                <a:gd name="T12" fmla="*/ 0 w 4"/>
                <a:gd name="T13" fmla="*/ 93839 h 45"/>
                <a:gd name="T14" fmla="*/ 0 w 4"/>
                <a:gd name="T15" fmla="*/ 93839 h 45"/>
                <a:gd name="T16" fmla="*/ 0 w 4"/>
                <a:gd name="T17" fmla="*/ 91369 h 45"/>
                <a:gd name="T18" fmla="*/ 0 w 4"/>
                <a:gd name="T19" fmla="*/ 88900 h 45"/>
                <a:gd name="T20" fmla="*/ 0 w 4"/>
                <a:gd name="T21" fmla="*/ 88900 h 45"/>
                <a:gd name="T22" fmla="*/ 0 w 4"/>
                <a:gd name="T23" fmla="*/ 86431 h 45"/>
                <a:gd name="T24" fmla="*/ 0 w 4"/>
                <a:gd name="T25" fmla="*/ 83961 h 45"/>
                <a:gd name="T26" fmla="*/ 0 w 4"/>
                <a:gd name="T27" fmla="*/ 83961 h 45"/>
                <a:gd name="T28" fmla="*/ 0 w 4"/>
                <a:gd name="T29" fmla="*/ 81492 h 45"/>
                <a:gd name="T30" fmla="*/ 0 w 4"/>
                <a:gd name="T31" fmla="*/ 79022 h 45"/>
                <a:gd name="T32" fmla="*/ 0 w 4"/>
                <a:gd name="T33" fmla="*/ 76553 h 45"/>
                <a:gd name="T34" fmla="*/ 0 w 4"/>
                <a:gd name="T35" fmla="*/ 76553 h 45"/>
                <a:gd name="T36" fmla="*/ 0 w 4"/>
                <a:gd name="T37" fmla="*/ 74083 h 45"/>
                <a:gd name="T38" fmla="*/ 0 w 4"/>
                <a:gd name="T39" fmla="*/ 71614 h 45"/>
                <a:gd name="T40" fmla="*/ 0 w 4"/>
                <a:gd name="T41" fmla="*/ 71614 h 45"/>
                <a:gd name="T42" fmla="*/ 0 w 4"/>
                <a:gd name="T43" fmla="*/ 69144 h 45"/>
                <a:gd name="T44" fmla="*/ 0 w 4"/>
                <a:gd name="T45" fmla="*/ 66675 h 45"/>
                <a:gd name="T46" fmla="*/ 0 w 4"/>
                <a:gd name="T47" fmla="*/ 64206 h 45"/>
                <a:gd name="T48" fmla="*/ 0 w 4"/>
                <a:gd name="T49" fmla="*/ 64206 h 45"/>
                <a:gd name="T50" fmla="*/ 0 w 4"/>
                <a:gd name="T51" fmla="*/ 61736 h 45"/>
                <a:gd name="T52" fmla="*/ 0 w 4"/>
                <a:gd name="T53" fmla="*/ 59267 h 45"/>
                <a:gd name="T54" fmla="*/ 0 w 4"/>
                <a:gd name="T55" fmla="*/ 56797 h 45"/>
                <a:gd name="T56" fmla="*/ 0 w 4"/>
                <a:gd name="T57" fmla="*/ 54328 h 45"/>
                <a:gd name="T58" fmla="*/ 0 w 4"/>
                <a:gd name="T59" fmla="*/ 54328 h 45"/>
                <a:gd name="T60" fmla="*/ 0 w 4"/>
                <a:gd name="T61" fmla="*/ 51858 h 45"/>
                <a:gd name="T62" fmla="*/ 0 w 4"/>
                <a:gd name="T63" fmla="*/ 49389 h 45"/>
                <a:gd name="T64" fmla="*/ 0 w 4"/>
                <a:gd name="T65" fmla="*/ 46919 h 45"/>
                <a:gd name="T66" fmla="*/ 0 w 4"/>
                <a:gd name="T67" fmla="*/ 44450 h 45"/>
                <a:gd name="T68" fmla="*/ 0 w 4"/>
                <a:gd name="T69" fmla="*/ 44450 h 45"/>
                <a:gd name="T70" fmla="*/ 0 w 4"/>
                <a:gd name="T71" fmla="*/ 41981 h 45"/>
                <a:gd name="T72" fmla="*/ 2381 w 4"/>
                <a:gd name="T73" fmla="*/ 39511 h 45"/>
                <a:gd name="T74" fmla="*/ 2381 w 4"/>
                <a:gd name="T75" fmla="*/ 37042 h 45"/>
                <a:gd name="T76" fmla="*/ 2381 w 4"/>
                <a:gd name="T77" fmla="*/ 37042 h 45"/>
                <a:gd name="T78" fmla="*/ 2381 w 4"/>
                <a:gd name="T79" fmla="*/ 32103 h 45"/>
                <a:gd name="T80" fmla="*/ 2381 w 4"/>
                <a:gd name="T81" fmla="*/ 29633 h 45"/>
                <a:gd name="T82" fmla="*/ 2381 w 4"/>
                <a:gd name="T83" fmla="*/ 29633 h 45"/>
                <a:gd name="T84" fmla="*/ 2381 w 4"/>
                <a:gd name="T85" fmla="*/ 27164 h 45"/>
                <a:gd name="T86" fmla="*/ 4763 w 4"/>
                <a:gd name="T87" fmla="*/ 24694 h 45"/>
                <a:gd name="T88" fmla="*/ 4763 w 4"/>
                <a:gd name="T89" fmla="*/ 24694 h 45"/>
                <a:gd name="T90" fmla="*/ 4763 w 4"/>
                <a:gd name="T91" fmla="*/ 22225 h 45"/>
                <a:gd name="T92" fmla="*/ 4763 w 4"/>
                <a:gd name="T93" fmla="*/ 19756 h 45"/>
                <a:gd name="T94" fmla="*/ 4763 w 4"/>
                <a:gd name="T95" fmla="*/ 19756 h 45"/>
                <a:gd name="T96" fmla="*/ 4763 w 4"/>
                <a:gd name="T97" fmla="*/ 17286 h 45"/>
                <a:gd name="T98" fmla="*/ 7144 w 4"/>
                <a:gd name="T99" fmla="*/ 14817 h 45"/>
                <a:gd name="T100" fmla="*/ 7144 w 4"/>
                <a:gd name="T101" fmla="*/ 14817 h 45"/>
                <a:gd name="T102" fmla="*/ 7144 w 4"/>
                <a:gd name="T103" fmla="*/ 12347 h 45"/>
                <a:gd name="T104" fmla="*/ 7144 w 4"/>
                <a:gd name="T105" fmla="*/ 9878 h 45"/>
                <a:gd name="T106" fmla="*/ 7144 w 4"/>
                <a:gd name="T107" fmla="*/ 9878 h 45"/>
                <a:gd name="T108" fmla="*/ 7144 w 4"/>
                <a:gd name="T109" fmla="*/ 7408 h 45"/>
                <a:gd name="T110" fmla="*/ 9525 w 4"/>
                <a:gd name="T111" fmla="*/ 4939 h 45"/>
                <a:gd name="T112" fmla="*/ 9525 w 4"/>
                <a:gd name="T113" fmla="*/ 2469 h 45"/>
                <a:gd name="T114" fmla="*/ 9525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Freeform 35">
              <a:extLst>
                <a:ext uri="{FF2B5EF4-FFF2-40B4-BE49-F238E27FC236}">
                  <a16:creationId xmlns="" xmlns:a16="http://schemas.microsoft.com/office/drawing/2014/main" id="{F22F0EB6-BE46-4A54-BAB8-8E33E8206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9769 w 78"/>
                <a:gd name="T1" fmla="*/ 129591 h 174"/>
                <a:gd name="T2" fmla="*/ 9769 w 78"/>
                <a:gd name="T3" fmla="*/ 132036 h 174"/>
                <a:gd name="T4" fmla="*/ 7327 w 78"/>
                <a:gd name="T5" fmla="*/ 134481 h 174"/>
                <a:gd name="T6" fmla="*/ 7327 w 78"/>
                <a:gd name="T7" fmla="*/ 136926 h 174"/>
                <a:gd name="T8" fmla="*/ 7327 w 78"/>
                <a:gd name="T9" fmla="*/ 136926 h 174"/>
                <a:gd name="T10" fmla="*/ 7327 w 78"/>
                <a:gd name="T11" fmla="*/ 139372 h 174"/>
                <a:gd name="T12" fmla="*/ 7327 w 78"/>
                <a:gd name="T13" fmla="*/ 141817 h 174"/>
                <a:gd name="T14" fmla="*/ 7327 w 78"/>
                <a:gd name="T15" fmla="*/ 141817 h 174"/>
                <a:gd name="T16" fmla="*/ 4885 w 78"/>
                <a:gd name="T17" fmla="*/ 144262 h 174"/>
                <a:gd name="T18" fmla="*/ 4885 w 78"/>
                <a:gd name="T19" fmla="*/ 146707 h 174"/>
                <a:gd name="T20" fmla="*/ 4885 w 78"/>
                <a:gd name="T21" fmla="*/ 149152 h 174"/>
                <a:gd name="T22" fmla="*/ 4885 w 78"/>
                <a:gd name="T23" fmla="*/ 149152 h 174"/>
                <a:gd name="T24" fmla="*/ 4885 w 78"/>
                <a:gd name="T25" fmla="*/ 151597 h 174"/>
                <a:gd name="T26" fmla="*/ 4885 w 78"/>
                <a:gd name="T27" fmla="*/ 154042 h 174"/>
                <a:gd name="T28" fmla="*/ 2442 w 78"/>
                <a:gd name="T29" fmla="*/ 154042 h 174"/>
                <a:gd name="T30" fmla="*/ 2442 w 78"/>
                <a:gd name="T31" fmla="*/ 156487 h 174"/>
                <a:gd name="T32" fmla="*/ 2442 w 78"/>
                <a:gd name="T33" fmla="*/ 158932 h 174"/>
                <a:gd name="T34" fmla="*/ 2442 w 78"/>
                <a:gd name="T35" fmla="*/ 161378 h 174"/>
                <a:gd name="T36" fmla="*/ 2442 w 78"/>
                <a:gd name="T37" fmla="*/ 163823 h 174"/>
                <a:gd name="T38" fmla="*/ 2442 w 78"/>
                <a:gd name="T39" fmla="*/ 166268 h 174"/>
                <a:gd name="T40" fmla="*/ 0 w 78"/>
                <a:gd name="T41" fmla="*/ 168713 h 174"/>
                <a:gd name="T42" fmla="*/ 0 w 78"/>
                <a:gd name="T43" fmla="*/ 171158 h 174"/>
                <a:gd name="T44" fmla="*/ 0 w 78"/>
                <a:gd name="T45" fmla="*/ 173603 h 174"/>
                <a:gd name="T46" fmla="*/ 0 w 78"/>
                <a:gd name="T47" fmla="*/ 173603 h 174"/>
                <a:gd name="T48" fmla="*/ 0 w 78"/>
                <a:gd name="T49" fmla="*/ 178493 h 174"/>
                <a:gd name="T50" fmla="*/ 0 w 78"/>
                <a:gd name="T51" fmla="*/ 178493 h 174"/>
                <a:gd name="T52" fmla="*/ 0 w 78"/>
                <a:gd name="T53" fmla="*/ 180939 h 174"/>
                <a:gd name="T54" fmla="*/ 0 w 78"/>
                <a:gd name="T55" fmla="*/ 183384 h 174"/>
                <a:gd name="T56" fmla="*/ 0 w 78"/>
                <a:gd name="T57" fmla="*/ 185829 h 174"/>
                <a:gd name="T58" fmla="*/ 0 w 78"/>
                <a:gd name="T59" fmla="*/ 188274 h 174"/>
                <a:gd name="T60" fmla="*/ 0 w 78"/>
                <a:gd name="T61" fmla="*/ 188274 h 174"/>
                <a:gd name="T62" fmla="*/ 0 w 78"/>
                <a:gd name="T63" fmla="*/ 190719 h 174"/>
                <a:gd name="T64" fmla="*/ 0 w 78"/>
                <a:gd name="T65" fmla="*/ 193164 h 174"/>
                <a:gd name="T66" fmla="*/ 0 w 78"/>
                <a:gd name="T67" fmla="*/ 195609 h 174"/>
                <a:gd name="T68" fmla="*/ 0 w 78"/>
                <a:gd name="T69" fmla="*/ 198054 h 174"/>
                <a:gd name="T70" fmla="*/ 0 w 78"/>
                <a:gd name="T71" fmla="*/ 198054 h 174"/>
                <a:gd name="T72" fmla="*/ 0 w 78"/>
                <a:gd name="T73" fmla="*/ 200499 h 174"/>
                <a:gd name="T74" fmla="*/ 0 w 78"/>
                <a:gd name="T75" fmla="*/ 202945 h 174"/>
                <a:gd name="T76" fmla="*/ 0 w 78"/>
                <a:gd name="T77" fmla="*/ 205390 h 174"/>
                <a:gd name="T78" fmla="*/ 0 w 78"/>
                <a:gd name="T79" fmla="*/ 205390 h 174"/>
                <a:gd name="T80" fmla="*/ 0 w 78"/>
                <a:gd name="T81" fmla="*/ 207835 h 174"/>
                <a:gd name="T82" fmla="*/ 0 w 78"/>
                <a:gd name="T83" fmla="*/ 210280 h 174"/>
                <a:gd name="T84" fmla="*/ 0 w 78"/>
                <a:gd name="T85" fmla="*/ 212725 h 174"/>
                <a:gd name="T86" fmla="*/ 0 w 78"/>
                <a:gd name="T87" fmla="*/ 212725 h 174"/>
                <a:gd name="T88" fmla="*/ 0 w 78"/>
                <a:gd name="T89" fmla="*/ 215170 h 174"/>
                <a:gd name="T90" fmla="*/ 0 w 78"/>
                <a:gd name="T91" fmla="*/ 217615 h 174"/>
                <a:gd name="T92" fmla="*/ 0 w 78"/>
                <a:gd name="T93" fmla="*/ 220060 h 174"/>
                <a:gd name="T94" fmla="*/ 0 w 78"/>
                <a:gd name="T95" fmla="*/ 220060 h 174"/>
                <a:gd name="T96" fmla="*/ 0 w 78"/>
                <a:gd name="T97" fmla="*/ 222505 h 174"/>
                <a:gd name="T98" fmla="*/ 0 w 78"/>
                <a:gd name="T99" fmla="*/ 224951 h 174"/>
                <a:gd name="T100" fmla="*/ 0 w 78"/>
                <a:gd name="T101" fmla="*/ 224951 h 174"/>
                <a:gd name="T102" fmla="*/ 0 w 78"/>
                <a:gd name="T103" fmla="*/ 229841 h 174"/>
                <a:gd name="T104" fmla="*/ 0 w 78"/>
                <a:gd name="T105" fmla="*/ 229841 h 174"/>
                <a:gd name="T106" fmla="*/ 2442 w 78"/>
                <a:gd name="T107" fmla="*/ 237176 h 174"/>
                <a:gd name="T108" fmla="*/ 36635 w 78"/>
                <a:gd name="T109" fmla="*/ 190719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Rectangle 36">
              <a:extLst>
                <a:ext uri="{FF2B5EF4-FFF2-40B4-BE49-F238E27FC236}">
                  <a16:creationId xmlns="" xmlns:a16="http://schemas.microsoft.com/office/drawing/2014/main" id="{E4A4F3A1-5860-4A8A-8DCC-7D5148D5C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54">
            <a:extLst>
              <a:ext uri="{FF2B5EF4-FFF2-40B4-BE49-F238E27FC236}">
                <a16:creationId xmlns="" xmlns:a16="http://schemas.microsoft.com/office/drawing/2014/main" id="{2BF4B55F-7DE4-472D-B80A-ABB8FE6A050B}"/>
              </a:ext>
            </a:extLst>
          </p:cNvPr>
          <p:cNvGrpSpPr>
            <a:grpSpLocks/>
          </p:cNvGrpSpPr>
          <p:nvPr/>
        </p:nvGrpSpPr>
        <p:grpSpPr bwMode="auto">
          <a:xfrm>
            <a:off x="9138980" y="664489"/>
            <a:ext cx="72113" cy="49214"/>
            <a:chOff x="2455863" y="2411803"/>
            <a:chExt cx="566738" cy="566738"/>
          </a:xfrm>
        </p:grpSpPr>
        <p:sp>
          <p:nvSpPr>
            <p:cNvPr id="47" name="Oval 32">
              <a:extLst>
                <a:ext uri="{FF2B5EF4-FFF2-40B4-BE49-F238E27FC236}">
                  <a16:creationId xmlns="" xmlns:a16="http://schemas.microsoft.com/office/drawing/2014/main" id="{AC10DE05-924E-4CE2-A1AA-47C654149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Oval 33">
              <a:extLst>
                <a:ext uri="{FF2B5EF4-FFF2-40B4-BE49-F238E27FC236}">
                  <a16:creationId xmlns="" xmlns:a16="http://schemas.microsoft.com/office/drawing/2014/main" id="{50B3406E-697D-40BD-AF99-AD1CC4A23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" name="Freeform 34">
              <a:extLst>
                <a:ext uri="{FF2B5EF4-FFF2-40B4-BE49-F238E27FC236}">
                  <a16:creationId xmlns="" xmlns:a16="http://schemas.microsoft.com/office/drawing/2014/main" id="{C54FF909-5EA9-42F4-A64F-D30ADE27B0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106186 h 45"/>
                <a:gd name="T2" fmla="*/ 0 w 4"/>
                <a:gd name="T3" fmla="*/ 103717 h 45"/>
                <a:gd name="T4" fmla="*/ 0 w 4"/>
                <a:gd name="T5" fmla="*/ 101247 h 45"/>
                <a:gd name="T6" fmla="*/ 0 w 4"/>
                <a:gd name="T7" fmla="*/ 98778 h 45"/>
                <a:gd name="T8" fmla="*/ 0 w 4"/>
                <a:gd name="T9" fmla="*/ 98778 h 45"/>
                <a:gd name="T10" fmla="*/ 0 w 4"/>
                <a:gd name="T11" fmla="*/ 96308 h 45"/>
                <a:gd name="T12" fmla="*/ 0 w 4"/>
                <a:gd name="T13" fmla="*/ 93839 h 45"/>
                <a:gd name="T14" fmla="*/ 0 w 4"/>
                <a:gd name="T15" fmla="*/ 93839 h 45"/>
                <a:gd name="T16" fmla="*/ 0 w 4"/>
                <a:gd name="T17" fmla="*/ 91369 h 45"/>
                <a:gd name="T18" fmla="*/ 0 w 4"/>
                <a:gd name="T19" fmla="*/ 88900 h 45"/>
                <a:gd name="T20" fmla="*/ 0 w 4"/>
                <a:gd name="T21" fmla="*/ 88900 h 45"/>
                <a:gd name="T22" fmla="*/ 0 w 4"/>
                <a:gd name="T23" fmla="*/ 86431 h 45"/>
                <a:gd name="T24" fmla="*/ 0 w 4"/>
                <a:gd name="T25" fmla="*/ 83961 h 45"/>
                <a:gd name="T26" fmla="*/ 0 w 4"/>
                <a:gd name="T27" fmla="*/ 83961 h 45"/>
                <a:gd name="T28" fmla="*/ 0 w 4"/>
                <a:gd name="T29" fmla="*/ 81492 h 45"/>
                <a:gd name="T30" fmla="*/ 0 w 4"/>
                <a:gd name="T31" fmla="*/ 79022 h 45"/>
                <a:gd name="T32" fmla="*/ 0 w 4"/>
                <a:gd name="T33" fmla="*/ 76553 h 45"/>
                <a:gd name="T34" fmla="*/ 0 w 4"/>
                <a:gd name="T35" fmla="*/ 76553 h 45"/>
                <a:gd name="T36" fmla="*/ 0 w 4"/>
                <a:gd name="T37" fmla="*/ 74083 h 45"/>
                <a:gd name="T38" fmla="*/ 0 w 4"/>
                <a:gd name="T39" fmla="*/ 71614 h 45"/>
                <a:gd name="T40" fmla="*/ 0 w 4"/>
                <a:gd name="T41" fmla="*/ 71614 h 45"/>
                <a:gd name="T42" fmla="*/ 0 w 4"/>
                <a:gd name="T43" fmla="*/ 69144 h 45"/>
                <a:gd name="T44" fmla="*/ 0 w 4"/>
                <a:gd name="T45" fmla="*/ 66675 h 45"/>
                <a:gd name="T46" fmla="*/ 0 w 4"/>
                <a:gd name="T47" fmla="*/ 64206 h 45"/>
                <a:gd name="T48" fmla="*/ 0 w 4"/>
                <a:gd name="T49" fmla="*/ 64206 h 45"/>
                <a:gd name="T50" fmla="*/ 0 w 4"/>
                <a:gd name="T51" fmla="*/ 61736 h 45"/>
                <a:gd name="T52" fmla="*/ 0 w 4"/>
                <a:gd name="T53" fmla="*/ 59267 h 45"/>
                <a:gd name="T54" fmla="*/ 0 w 4"/>
                <a:gd name="T55" fmla="*/ 56797 h 45"/>
                <a:gd name="T56" fmla="*/ 0 w 4"/>
                <a:gd name="T57" fmla="*/ 54328 h 45"/>
                <a:gd name="T58" fmla="*/ 0 w 4"/>
                <a:gd name="T59" fmla="*/ 54328 h 45"/>
                <a:gd name="T60" fmla="*/ 0 w 4"/>
                <a:gd name="T61" fmla="*/ 51858 h 45"/>
                <a:gd name="T62" fmla="*/ 0 w 4"/>
                <a:gd name="T63" fmla="*/ 49389 h 45"/>
                <a:gd name="T64" fmla="*/ 0 w 4"/>
                <a:gd name="T65" fmla="*/ 46919 h 45"/>
                <a:gd name="T66" fmla="*/ 0 w 4"/>
                <a:gd name="T67" fmla="*/ 44450 h 45"/>
                <a:gd name="T68" fmla="*/ 0 w 4"/>
                <a:gd name="T69" fmla="*/ 44450 h 45"/>
                <a:gd name="T70" fmla="*/ 0 w 4"/>
                <a:gd name="T71" fmla="*/ 41981 h 45"/>
                <a:gd name="T72" fmla="*/ 2381 w 4"/>
                <a:gd name="T73" fmla="*/ 39511 h 45"/>
                <a:gd name="T74" fmla="*/ 2381 w 4"/>
                <a:gd name="T75" fmla="*/ 37042 h 45"/>
                <a:gd name="T76" fmla="*/ 2381 w 4"/>
                <a:gd name="T77" fmla="*/ 37042 h 45"/>
                <a:gd name="T78" fmla="*/ 2381 w 4"/>
                <a:gd name="T79" fmla="*/ 32103 h 45"/>
                <a:gd name="T80" fmla="*/ 2381 w 4"/>
                <a:gd name="T81" fmla="*/ 29633 h 45"/>
                <a:gd name="T82" fmla="*/ 2381 w 4"/>
                <a:gd name="T83" fmla="*/ 29633 h 45"/>
                <a:gd name="T84" fmla="*/ 2381 w 4"/>
                <a:gd name="T85" fmla="*/ 27164 h 45"/>
                <a:gd name="T86" fmla="*/ 4763 w 4"/>
                <a:gd name="T87" fmla="*/ 24694 h 45"/>
                <a:gd name="T88" fmla="*/ 4763 w 4"/>
                <a:gd name="T89" fmla="*/ 24694 h 45"/>
                <a:gd name="T90" fmla="*/ 4763 w 4"/>
                <a:gd name="T91" fmla="*/ 22225 h 45"/>
                <a:gd name="T92" fmla="*/ 4763 w 4"/>
                <a:gd name="T93" fmla="*/ 19756 h 45"/>
                <a:gd name="T94" fmla="*/ 4763 w 4"/>
                <a:gd name="T95" fmla="*/ 19756 h 45"/>
                <a:gd name="T96" fmla="*/ 4763 w 4"/>
                <a:gd name="T97" fmla="*/ 17286 h 45"/>
                <a:gd name="T98" fmla="*/ 7144 w 4"/>
                <a:gd name="T99" fmla="*/ 14817 h 45"/>
                <a:gd name="T100" fmla="*/ 7144 w 4"/>
                <a:gd name="T101" fmla="*/ 14817 h 45"/>
                <a:gd name="T102" fmla="*/ 7144 w 4"/>
                <a:gd name="T103" fmla="*/ 12347 h 45"/>
                <a:gd name="T104" fmla="*/ 7144 w 4"/>
                <a:gd name="T105" fmla="*/ 9878 h 45"/>
                <a:gd name="T106" fmla="*/ 7144 w 4"/>
                <a:gd name="T107" fmla="*/ 9878 h 45"/>
                <a:gd name="T108" fmla="*/ 7144 w 4"/>
                <a:gd name="T109" fmla="*/ 7408 h 45"/>
                <a:gd name="T110" fmla="*/ 9525 w 4"/>
                <a:gd name="T111" fmla="*/ 4939 h 45"/>
                <a:gd name="T112" fmla="*/ 9525 w 4"/>
                <a:gd name="T113" fmla="*/ 2469 h 45"/>
                <a:gd name="T114" fmla="*/ 9525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Freeform 35">
              <a:extLst>
                <a:ext uri="{FF2B5EF4-FFF2-40B4-BE49-F238E27FC236}">
                  <a16:creationId xmlns="" xmlns:a16="http://schemas.microsoft.com/office/drawing/2014/main" id="{B85C6AA7-87F9-40B3-A921-1AB321C78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9769 w 78"/>
                <a:gd name="T1" fmla="*/ 129591 h 174"/>
                <a:gd name="T2" fmla="*/ 9769 w 78"/>
                <a:gd name="T3" fmla="*/ 132036 h 174"/>
                <a:gd name="T4" fmla="*/ 7327 w 78"/>
                <a:gd name="T5" fmla="*/ 134481 h 174"/>
                <a:gd name="T6" fmla="*/ 7327 w 78"/>
                <a:gd name="T7" fmla="*/ 136926 h 174"/>
                <a:gd name="T8" fmla="*/ 7327 w 78"/>
                <a:gd name="T9" fmla="*/ 136926 h 174"/>
                <a:gd name="T10" fmla="*/ 7327 w 78"/>
                <a:gd name="T11" fmla="*/ 139372 h 174"/>
                <a:gd name="T12" fmla="*/ 7327 w 78"/>
                <a:gd name="T13" fmla="*/ 141817 h 174"/>
                <a:gd name="T14" fmla="*/ 7327 w 78"/>
                <a:gd name="T15" fmla="*/ 141817 h 174"/>
                <a:gd name="T16" fmla="*/ 4885 w 78"/>
                <a:gd name="T17" fmla="*/ 144262 h 174"/>
                <a:gd name="T18" fmla="*/ 4885 w 78"/>
                <a:gd name="T19" fmla="*/ 146707 h 174"/>
                <a:gd name="T20" fmla="*/ 4885 w 78"/>
                <a:gd name="T21" fmla="*/ 149152 h 174"/>
                <a:gd name="T22" fmla="*/ 4885 w 78"/>
                <a:gd name="T23" fmla="*/ 149152 h 174"/>
                <a:gd name="T24" fmla="*/ 4885 w 78"/>
                <a:gd name="T25" fmla="*/ 151597 h 174"/>
                <a:gd name="T26" fmla="*/ 4885 w 78"/>
                <a:gd name="T27" fmla="*/ 154042 h 174"/>
                <a:gd name="T28" fmla="*/ 2442 w 78"/>
                <a:gd name="T29" fmla="*/ 154042 h 174"/>
                <a:gd name="T30" fmla="*/ 2442 w 78"/>
                <a:gd name="T31" fmla="*/ 156487 h 174"/>
                <a:gd name="T32" fmla="*/ 2442 w 78"/>
                <a:gd name="T33" fmla="*/ 158932 h 174"/>
                <a:gd name="T34" fmla="*/ 2442 w 78"/>
                <a:gd name="T35" fmla="*/ 161378 h 174"/>
                <a:gd name="T36" fmla="*/ 2442 w 78"/>
                <a:gd name="T37" fmla="*/ 163823 h 174"/>
                <a:gd name="T38" fmla="*/ 2442 w 78"/>
                <a:gd name="T39" fmla="*/ 166268 h 174"/>
                <a:gd name="T40" fmla="*/ 0 w 78"/>
                <a:gd name="T41" fmla="*/ 168713 h 174"/>
                <a:gd name="T42" fmla="*/ 0 w 78"/>
                <a:gd name="T43" fmla="*/ 171158 h 174"/>
                <a:gd name="T44" fmla="*/ 0 w 78"/>
                <a:gd name="T45" fmla="*/ 173603 h 174"/>
                <a:gd name="T46" fmla="*/ 0 w 78"/>
                <a:gd name="T47" fmla="*/ 173603 h 174"/>
                <a:gd name="T48" fmla="*/ 0 w 78"/>
                <a:gd name="T49" fmla="*/ 178493 h 174"/>
                <a:gd name="T50" fmla="*/ 0 w 78"/>
                <a:gd name="T51" fmla="*/ 178493 h 174"/>
                <a:gd name="T52" fmla="*/ 0 w 78"/>
                <a:gd name="T53" fmla="*/ 180939 h 174"/>
                <a:gd name="T54" fmla="*/ 0 w 78"/>
                <a:gd name="T55" fmla="*/ 183384 h 174"/>
                <a:gd name="T56" fmla="*/ 0 w 78"/>
                <a:gd name="T57" fmla="*/ 185829 h 174"/>
                <a:gd name="T58" fmla="*/ 0 w 78"/>
                <a:gd name="T59" fmla="*/ 188274 h 174"/>
                <a:gd name="T60" fmla="*/ 0 w 78"/>
                <a:gd name="T61" fmla="*/ 188274 h 174"/>
                <a:gd name="T62" fmla="*/ 0 w 78"/>
                <a:gd name="T63" fmla="*/ 190719 h 174"/>
                <a:gd name="T64" fmla="*/ 0 w 78"/>
                <a:gd name="T65" fmla="*/ 193164 h 174"/>
                <a:gd name="T66" fmla="*/ 0 w 78"/>
                <a:gd name="T67" fmla="*/ 195609 h 174"/>
                <a:gd name="T68" fmla="*/ 0 w 78"/>
                <a:gd name="T69" fmla="*/ 198054 h 174"/>
                <a:gd name="T70" fmla="*/ 0 w 78"/>
                <a:gd name="T71" fmla="*/ 198054 h 174"/>
                <a:gd name="T72" fmla="*/ 0 w 78"/>
                <a:gd name="T73" fmla="*/ 200499 h 174"/>
                <a:gd name="T74" fmla="*/ 0 w 78"/>
                <a:gd name="T75" fmla="*/ 202945 h 174"/>
                <a:gd name="T76" fmla="*/ 0 w 78"/>
                <a:gd name="T77" fmla="*/ 205390 h 174"/>
                <a:gd name="T78" fmla="*/ 0 w 78"/>
                <a:gd name="T79" fmla="*/ 205390 h 174"/>
                <a:gd name="T80" fmla="*/ 0 w 78"/>
                <a:gd name="T81" fmla="*/ 207835 h 174"/>
                <a:gd name="T82" fmla="*/ 0 w 78"/>
                <a:gd name="T83" fmla="*/ 210280 h 174"/>
                <a:gd name="T84" fmla="*/ 0 w 78"/>
                <a:gd name="T85" fmla="*/ 212725 h 174"/>
                <a:gd name="T86" fmla="*/ 0 w 78"/>
                <a:gd name="T87" fmla="*/ 212725 h 174"/>
                <a:gd name="T88" fmla="*/ 0 w 78"/>
                <a:gd name="T89" fmla="*/ 215170 h 174"/>
                <a:gd name="T90" fmla="*/ 0 w 78"/>
                <a:gd name="T91" fmla="*/ 217615 h 174"/>
                <a:gd name="T92" fmla="*/ 0 w 78"/>
                <a:gd name="T93" fmla="*/ 220060 h 174"/>
                <a:gd name="T94" fmla="*/ 0 w 78"/>
                <a:gd name="T95" fmla="*/ 220060 h 174"/>
                <a:gd name="T96" fmla="*/ 0 w 78"/>
                <a:gd name="T97" fmla="*/ 222505 h 174"/>
                <a:gd name="T98" fmla="*/ 0 w 78"/>
                <a:gd name="T99" fmla="*/ 224951 h 174"/>
                <a:gd name="T100" fmla="*/ 0 w 78"/>
                <a:gd name="T101" fmla="*/ 224951 h 174"/>
                <a:gd name="T102" fmla="*/ 0 w 78"/>
                <a:gd name="T103" fmla="*/ 229841 h 174"/>
                <a:gd name="T104" fmla="*/ 0 w 78"/>
                <a:gd name="T105" fmla="*/ 229841 h 174"/>
                <a:gd name="T106" fmla="*/ 2442 w 78"/>
                <a:gd name="T107" fmla="*/ 237176 h 174"/>
                <a:gd name="T108" fmla="*/ 36635 w 78"/>
                <a:gd name="T109" fmla="*/ 190719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Rectangle 36">
              <a:extLst>
                <a:ext uri="{FF2B5EF4-FFF2-40B4-BE49-F238E27FC236}">
                  <a16:creationId xmlns="" xmlns:a16="http://schemas.microsoft.com/office/drawing/2014/main" id="{E89C1FC6-264C-4BE3-9D98-008FBA69F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60">
            <a:extLst>
              <a:ext uri="{FF2B5EF4-FFF2-40B4-BE49-F238E27FC236}">
                <a16:creationId xmlns="" xmlns:a16="http://schemas.microsoft.com/office/drawing/2014/main" id="{0880B569-05EC-4889-B1BE-3BC0E6CD4F99}"/>
              </a:ext>
            </a:extLst>
          </p:cNvPr>
          <p:cNvGrpSpPr>
            <a:grpSpLocks/>
          </p:cNvGrpSpPr>
          <p:nvPr/>
        </p:nvGrpSpPr>
        <p:grpSpPr bwMode="auto">
          <a:xfrm>
            <a:off x="8569066" y="689890"/>
            <a:ext cx="72114" cy="49214"/>
            <a:chOff x="2455863" y="2411803"/>
            <a:chExt cx="566738" cy="566738"/>
          </a:xfrm>
        </p:grpSpPr>
        <p:sp>
          <p:nvSpPr>
            <p:cNvPr id="53" name="Oval 32">
              <a:extLst>
                <a:ext uri="{FF2B5EF4-FFF2-40B4-BE49-F238E27FC236}">
                  <a16:creationId xmlns="" xmlns:a16="http://schemas.microsoft.com/office/drawing/2014/main" id="{125DDB4C-7519-4877-AA84-FBED62488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Oval 33">
              <a:extLst>
                <a:ext uri="{FF2B5EF4-FFF2-40B4-BE49-F238E27FC236}">
                  <a16:creationId xmlns="" xmlns:a16="http://schemas.microsoft.com/office/drawing/2014/main" id="{4DF1EA4F-BE37-4DE3-AE12-B387FE42F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Freeform 34">
              <a:extLst>
                <a:ext uri="{FF2B5EF4-FFF2-40B4-BE49-F238E27FC236}">
                  <a16:creationId xmlns="" xmlns:a16="http://schemas.microsoft.com/office/drawing/2014/main" id="{C7A51E70-5AB2-442C-8174-C11E4681DF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106186 h 45"/>
                <a:gd name="T2" fmla="*/ 0 w 4"/>
                <a:gd name="T3" fmla="*/ 103717 h 45"/>
                <a:gd name="T4" fmla="*/ 0 w 4"/>
                <a:gd name="T5" fmla="*/ 101247 h 45"/>
                <a:gd name="T6" fmla="*/ 0 w 4"/>
                <a:gd name="T7" fmla="*/ 98778 h 45"/>
                <a:gd name="T8" fmla="*/ 0 w 4"/>
                <a:gd name="T9" fmla="*/ 98778 h 45"/>
                <a:gd name="T10" fmla="*/ 0 w 4"/>
                <a:gd name="T11" fmla="*/ 96308 h 45"/>
                <a:gd name="T12" fmla="*/ 0 w 4"/>
                <a:gd name="T13" fmla="*/ 93839 h 45"/>
                <a:gd name="T14" fmla="*/ 0 w 4"/>
                <a:gd name="T15" fmla="*/ 93839 h 45"/>
                <a:gd name="T16" fmla="*/ 0 w 4"/>
                <a:gd name="T17" fmla="*/ 91369 h 45"/>
                <a:gd name="T18" fmla="*/ 0 w 4"/>
                <a:gd name="T19" fmla="*/ 88900 h 45"/>
                <a:gd name="T20" fmla="*/ 0 w 4"/>
                <a:gd name="T21" fmla="*/ 88900 h 45"/>
                <a:gd name="T22" fmla="*/ 0 w 4"/>
                <a:gd name="T23" fmla="*/ 86431 h 45"/>
                <a:gd name="T24" fmla="*/ 0 w 4"/>
                <a:gd name="T25" fmla="*/ 83961 h 45"/>
                <a:gd name="T26" fmla="*/ 0 w 4"/>
                <a:gd name="T27" fmla="*/ 83961 h 45"/>
                <a:gd name="T28" fmla="*/ 0 w 4"/>
                <a:gd name="T29" fmla="*/ 81492 h 45"/>
                <a:gd name="T30" fmla="*/ 0 w 4"/>
                <a:gd name="T31" fmla="*/ 79022 h 45"/>
                <a:gd name="T32" fmla="*/ 0 w 4"/>
                <a:gd name="T33" fmla="*/ 76553 h 45"/>
                <a:gd name="T34" fmla="*/ 0 w 4"/>
                <a:gd name="T35" fmla="*/ 76553 h 45"/>
                <a:gd name="T36" fmla="*/ 0 w 4"/>
                <a:gd name="T37" fmla="*/ 74083 h 45"/>
                <a:gd name="T38" fmla="*/ 0 w 4"/>
                <a:gd name="T39" fmla="*/ 71614 h 45"/>
                <a:gd name="T40" fmla="*/ 0 w 4"/>
                <a:gd name="T41" fmla="*/ 71614 h 45"/>
                <a:gd name="T42" fmla="*/ 0 w 4"/>
                <a:gd name="T43" fmla="*/ 69144 h 45"/>
                <a:gd name="T44" fmla="*/ 0 w 4"/>
                <a:gd name="T45" fmla="*/ 66675 h 45"/>
                <a:gd name="T46" fmla="*/ 0 w 4"/>
                <a:gd name="T47" fmla="*/ 64206 h 45"/>
                <a:gd name="T48" fmla="*/ 0 w 4"/>
                <a:gd name="T49" fmla="*/ 64206 h 45"/>
                <a:gd name="T50" fmla="*/ 0 w 4"/>
                <a:gd name="T51" fmla="*/ 61736 h 45"/>
                <a:gd name="T52" fmla="*/ 0 w 4"/>
                <a:gd name="T53" fmla="*/ 59267 h 45"/>
                <a:gd name="T54" fmla="*/ 0 w 4"/>
                <a:gd name="T55" fmla="*/ 56797 h 45"/>
                <a:gd name="T56" fmla="*/ 0 w 4"/>
                <a:gd name="T57" fmla="*/ 54328 h 45"/>
                <a:gd name="T58" fmla="*/ 0 w 4"/>
                <a:gd name="T59" fmla="*/ 54328 h 45"/>
                <a:gd name="T60" fmla="*/ 0 w 4"/>
                <a:gd name="T61" fmla="*/ 51858 h 45"/>
                <a:gd name="T62" fmla="*/ 0 w 4"/>
                <a:gd name="T63" fmla="*/ 49389 h 45"/>
                <a:gd name="T64" fmla="*/ 0 w 4"/>
                <a:gd name="T65" fmla="*/ 46919 h 45"/>
                <a:gd name="T66" fmla="*/ 0 w 4"/>
                <a:gd name="T67" fmla="*/ 44450 h 45"/>
                <a:gd name="T68" fmla="*/ 0 w 4"/>
                <a:gd name="T69" fmla="*/ 44450 h 45"/>
                <a:gd name="T70" fmla="*/ 0 w 4"/>
                <a:gd name="T71" fmla="*/ 41981 h 45"/>
                <a:gd name="T72" fmla="*/ 2381 w 4"/>
                <a:gd name="T73" fmla="*/ 39511 h 45"/>
                <a:gd name="T74" fmla="*/ 2381 w 4"/>
                <a:gd name="T75" fmla="*/ 37042 h 45"/>
                <a:gd name="T76" fmla="*/ 2381 w 4"/>
                <a:gd name="T77" fmla="*/ 37042 h 45"/>
                <a:gd name="T78" fmla="*/ 2381 w 4"/>
                <a:gd name="T79" fmla="*/ 32103 h 45"/>
                <a:gd name="T80" fmla="*/ 2381 w 4"/>
                <a:gd name="T81" fmla="*/ 29633 h 45"/>
                <a:gd name="T82" fmla="*/ 2381 w 4"/>
                <a:gd name="T83" fmla="*/ 29633 h 45"/>
                <a:gd name="T84" fmla="*/ 2381 w 4"/>
                <a:gd name="T85" fmla="*/ 27164 h 45"/>
                <a:gd name="T86" fmla="*/ 4763 w 4"/>
                <a:gd name="T87" fmla="*/ 24694 h 45"/>
                <a:gd name="T88" fmla="*/ 4763 w 4"/>
                <a:gd name="T89" fmla="*/ 24694 h 45"/>
                <a:gd name="T90" fmla="*/ 4763 w 4"/>
                <a:gd name="T91" fmla="*/ 22225 h 45"/>
                <a:gd name="T92" fmla="*/ 4763 w 4"/>
                <a:gd name="T93" fmla="*/ 19756 h 45"/>
                <a:gd name="T94" fmla="*/ 4763 w 4"/>
                <a:gd name="T95" fmla="*/ 19756 h 45"/>
                <a:gd name="T96" fmla="*/ 4763 w 4"/>
                <a:gd name="T97" fmla="*/ 17286 h 45"/>
                <a:gd name="T98" fmla="*/ 7144 w 4"/>
                <a:gd name="T99" fmla="*/ 14817 h 45"/>
                <a:gd name="T100" fmla="*/ 7144 w 4"/>
                <a:gd name="T101" fmla="*/ 14817 h 45"/>
                <a:gd name="T102" fmla="*/ 7144 w 4"/>
                <a:gd name="T103" fmla="*/ 12347 h 45"/>
                <a:gd name="T104" fmla="*/ 7144 w 4"/>
                <a:gd name="T105" fmla="*/ 9878 h 45"/>
                <a:gd name="T106" fmla="*/ 7144 w 4"/>
                <a:gd name="T107" fmla="*/ 9878 h 45"/>
                <a:gd name="T108" fmla="*/ 7144 w 4"/>
                <a:gd name="T109" fmla="*/ 7408 h 45"/>
                <a:gd name="T110" fmla="*/ 9525 w 4"/>
                <a:gd name="T111" fmla="*/ 4939 h 45"/>
                <a:gd name="T112" fmla="*/ 9525 w 4"/>
                <a:gd name="T113" fmla="*/ 2469 h 45"/>
                <a:gd name="T114" fmla="*/ 9525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Freeform 35">
              <a:extLst>
                <a:ext uri="{FF2B5EF4-FFF2-40B4-BE49-F238E27FC236}">
                  <a16:creationId xmlns="" xmlns:a16="http://schemas.microsoft.com/office/drawing/2014/main" id="{0ACA8C24-0C53-4CA7-BB72-8273FF53A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9769 w 78"/>
                <a:gd name="T1" fmla="*/ 129591 h 174"/>
                <a:gd name="T2" fmla="*/ 9769 w 78"/>
                <a:gd name="T3" fmla="*/ 132036 h 174"/>
                <a:gd name="T4" fmla="*/ 7327 w 78"/>
                <a:gd name="T5" fmla="*/ 134481 h 174"/>
                <a:gd name="T6" fmla="*/ 7327 w 78"/>
                <a:gd name="T7" fmla="*/ 136926 h 174"/>
                <a:gd name="T8" fmla="*/ 7327 w 78"/>
                <a:gd name="T9" fmla="*/ 136926 h 174"/>
                <a:gd name="T10" fmla="*/ 7327 w 78"/>
                <a:gd name="T11" fmla="*/ 139372 h 174"/>
                <a:gd name="T12" fmla="*/ 7327 w 78"/>
                <a:gd name="T13" fmla="*/ 141817 h 174"/>
                <a:gd name="T14" fmla="*/ 7327 w 78"/>
                <a:gd name="T15" fmla="*/ 141817 h 174"/>
                <a:gd name="T16" fmla="*/ 4885 w 78"/>
                <a:gd name="T17" fmla="*/ 144262 h 174"/>
                <a:gd name="T18" fmla="*/ 4885 w 78"/>
                <a:gd name="T19" fmla="*/ 146707 h 174"/>
                <a:gd name="T20" fmla="*/ 4885 w 78"/>
                <a:gd name="T21" fmla="*/ 149152 h 174"/>
                <a:gd name="T22" fmla="*/ 4885 w 78"/>
                <a:gd name="T23" fmla="*/ 149152 h 174"/>
                <a:gd name="T24" fmla="*/ 4885 w 78"/>
                <a:gd name="T25" fmla="*/ 151597 h 174"/>
                <a:gd name="T26" fmla="*/ 4885 w 78"/>
                <a:gd name="T27" fmla="*/ 154042 h 174"/>
                <a:gd name="T28" fmla="*/ 2442 w 78"/>
                <a:gd name="T29" fmla="*/ 154042 h 174"/>
                <a:gd name="T30" fmla="*/ 2442 w 78"/>
                <a:gd name="T31" fmla="*/ 156487 h 174"/>
                <a:gd name="T32" fmla="*/ 2442 w 78"/>
                <a:gd name="T33" fmla="*/ 158932 h 174"/>
                <a:gd name="T34" fmla="*/ 2442 w 78"/>
                <a:gd name="T35" fmla="*/ 161378 h 174"/>
                <a:gd name="T36" fmla="*/ 2442 w 78"/>
                <a:gd name="T37" fmla="*/ 163823 h 174"/>
                <a:gd name="T38" fmla="*/ 2442 w 78"/>
                <a:gd name="T39" fmla="*/ 166268 h 174"/>
                <a:gd name="T40" fmla="*/ 0 w 78"/>
                <a:gd name="T41" fmla="*/ 168713 h 174"/>
                <a:gd name="T42" fmla="*/ 0 w 78"/>
                <a:gd name="T43" fmla="*/ 171158 h 174"/>
                <a:gd name="T44" fmla="*/ 0 w 78"/>
                <a:gd name="T45" fmla="*/ 173603 h 174"/>
                <a:gd name="T46" fmla="*/ 0 w 78"/>
                <a:gd name="T47" fmla="*/ 173603 h 174"/>
                <a:gd name="T48" fmla="*/ 0 w 78"/>
                <a:gd name="T49" fmla="*/ 178493 h 174"/>
                <a:gd name="T50" fmla="*/ 0 w 78"/>
                <a:gd name="T51" fmla="*/ 178493 h 174"/>
                <a:gd name="T52" fmla="*/ 0 w 78"/>
                <a:gd name="T53" fmla="*/ 180939 h 174"/>
                <a:gd name="T54" fmla="*/ 0 w 78"/>
                <a:gd name="T55" fmla="*/ 183384 h 174"/>
                <a:gd name="T56" fmla="*/ 0 w 78"/>
                <a:gd name="T57" fmla="*/ 185829 h 174"/>
                <a:gd name="T58" fmla="*/ 0 w 78"/>
                <a:gd name="T59" fmla="*/ 188274 h 174"/>
                <a:gd name="T60" fmla="*/ 0 w 78"/>
                <a:gd name="T61" fmla="*/ 188274 h 174"/>
                <a:gd name="T62" fmla="*/ 0 w 78"/>
                <a:gd name="T63" fmla="*/ 190719 h 174"/>
                <a:gd name="T64" fmla="*/ 0 w 78"/>
                <a:gd name="T65" fmla="*/ 193164 h 174"/>
                <a:gd name="T66" fmla="*/ 0 w 78"/>
                <a:gd name="T67" fmla="*/ 195609 h 174"/>
                <a:gd name="T68" fmla="*/ 0 w 78"/>
                <a:gd name="T69" fmla="*/ 198054 h 174"/>
                <a:gd name="T70" fmla="*/ 0 w 78"/>
                <a:gd name="T71" fmla="*/ 198054 h 174"/>
                <a:gd name="T72" fmla="*/ 0 w 78"/>
                <a:gd name="T73" fmla="*/ 200499 h 174"/>
                <a:gd name="T74" fmla="*/ 0 w 78"/>
                <a:gd name="T75" fmla="*/ 202945 h 174"/>
                <a:gd name="T76" fmla="*/ 0 w 78"/>
                <a:gd name="T77" fmla="*/ 205390 h 174"/>
                <a:gd name="T78" fmla="*/ 0 w 78"/>
                <a:gd name="T79" fmla="*/ 205390 h 174"/>
                <a:gd name="T80" fmla="*/ 0 w 78"/>
                <a:gd name="T81" fmla="*/ 207835 h 174"/>
                <a:gd name="T82" fmla="*/ 0 w 78"/>
                <a:gd name="T83" fmla="*/ 210280 h 174"/>
                <a:gd name="T84" fmla="*/ 0 w 78"/>
                <a:gd name="T85" fmla="*/ 212725 h 174"/>
                <a:gd name="T86" fmla="*/ 0 w 78"/>
                <a:gd name="T87" fmla="*/ 212725 h 174"/>
                <a:gd name="T88" fmla="*/ 0 w 78"/>
                <a:gd name="T89" fmla="*/ 215170 h 174"/>
                <a:gd name="T90" fmla="*/ 0 w 78"/>
                <a:gd name="T91" fmla="*/ 217615 h 174"/>
                <a:gd name="T92" fmla="*/ 0 w 78"/>
                <a:gd name="T93" fmla="*/ 220060 h 174"/>
                <a:gd name="T94" fmla="*/ 0 w 78"/>
                <a:gd name="T95" fmla="*/ 220060 h 174"/>
                <a:gd name="T96" fmla="*/ 0 w 78"/>
                <a:gd name="T97" fmla="*/ 222505 h 174"/>
                <a:gd name="T98" fmla="*/ 0 w 78"/>
                <a:gd name="T99" fmla="*/ 224951 h 174"/>
                <a:gd name="T100" fmla="*/ 0 w 78"/>
                <a:gd name="T101" fmla="*/ 224951 h 174"/>
                <a:gd name="T102" fmla="*/ 0 w 78"/>
                <a:gd name="T103" fmla="*/ 229841 h 174"/>
                <a:gd name="T104" fmla="*/ 0 w 78"/>
                <a:gd name="T105" fmla="*/ 229841 h 174"/>
                <a:gd name="T106" fmla="*/ 2442 w 78"/>
                <a:gd name="T107" fmla="*/ 237176 h 174"/>
                <a:gd name="T108" fmla="*/ 36635 w 78"/>
                <a:gd name="T109" fmla="*/ 190719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Rectangle 36">
              <a:extLst>
                <a:ext uri="{FF2B5EF4-FFF2-40B4-BE49-F238E27FC236}">
                  <a16:creationId xmlns="" xmlns:a16="http://schemas.microsoft.com/office/drawing/2014/main" id="{79691643-307E-4B02-B18C-D514972E62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8" name="Oval 107">
            <a:extLst>
              <a:ext uri="{FF2B5EF4-FFF2-40B4-BE49-F238E27FC236}">
                <a16:creationId xmlns="" xmlns:a16="http://schemas.microsoft.com/office/drawing/2014/main" id="{60EC5259-17CE-4D01-B138-BAD16A8BC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1643" y="654567"/>
            <a:ext cx="54401" cy="3691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79" tIns="34289" rIns="68579" bIns="3428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8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Oval 12">
            <a:extLst>
              <a:ext uri="{FF2B5EF4-FFF2-40B4-BE49-F238E27FC236}">
                <a16:creationId xmlns="" xmlns:a16="http://schemas.microsoft.com/office/drawing/2014/main" id="{B437C07A-2FB5-487A-B867-0E91A69CB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909" y="197484"/>
            <a:ext cx="1093084" cy="848951"/>
          </a:xfrm>
          <a:prstGeom prst="ellipse">
            <a:avLst/>
          </a:prstGeom>
          <a:solidFill>
            <a:srgbClr val="FFFFFF"/>
          </a:solidFill>
          <a:ln w="76200" cmpd="tri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9" tIns="34289" rIns="68579" bIns="34289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200">
                <a:solidFill>
                  <a:srgbClr val="FF33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0" name="Oval 13">
            <a:extLst>
              <a:ext uri="{FF2B5EF4-FFF2-40B4-BE49-F238E27FC236}">
                <a16:creationId xmlns="" xmlns:a16="http://schemas.microsoft.com/office/drawing/2014/main" id="{9B9FD242-4A24-46AC-98EF-0C4ACADDF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909" y="197484"/>
            <a:ext cx="1093084" cy="848951"/>
          </a:xfrm>
          <a:prstGeom prst="ellipse">
            <a:avLst/>
          </a:prstGeom>
          <a:solidFill>
            <a:srgbClr val="FFFFFF"/>
          </a:solidFill>
          <a:ln w="76200" cmpd="tri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9" tIns="34289" rIns="68579" bIns="34289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200">
                <a:solidFill>
                  <a:srgbClr val="FF33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1" name="Oval 14">
            <a:extLst>
              <a:ext uri="{FF2B5EF4-FFF2-40B4-BE49-F238E27FC236}">
                <a16:creationId xmlns="" xmlns:a16="http://schemas.microsoft.com/office/drawing/2014/main" id="{3568EAC4-439C-4D6C-8100-FB1112B47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909" y="197484"/>
            <a:ext cx="1093084" cy="848951"/>
          </a:xfrm>
          <a:prstGeom prst="ellipse">
            <a:avLst/>
          </a:prstGeom>
          <a:solidFill>
            <a:srgbClr val="FFFFFF"/>
          </a:solidFill>
          <a:ln w="76200" cmpd="tri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9" tIns="34289" rIns="68579" bIns="34289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200">
                <a:solidFill>
                  <a:srgbClr val="FF33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Oval 15">
            <a:extLst>
              <a:ext uri="{FF2B5EF4-FFF2-40B4-BE49-F238E27FC236}">
                <a16:creationId xmlns="" xmlns:a16="http://schemas.microsoft.com/office/drawing/2014/main" id="{278ACBFF-585D-4B51-A267-0A61C4206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909" y="197484"/>
            <a:ext cx="1093084" cy="848951"/>
          </a:xfrm>
          <a:prstGeom prst="ellipse">
            <a:avLst/>
          </a:prstGeom>
          <a:solidFill>
            <a:srgbClr val="FFFFFF"/>
          </a:solidFill>
          <a:ln w="76200" cmpd="tri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9" tIns="34289" rIns="68579" bIns="34289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200">
                <a:solidFill>
                  <a:srgbClr val="FF33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3" name="Oval 16">
            <a:extLst>
              <a:ext uri="{FF2B5EF4-FFF2-40B4-BE49-F238E27FC236}">
                <a16:creationId xmlns="" xmlns:a16="http://schemas.microsoft.com/office/drawing/2014/main" id="{0CB76971-A3B3-4A20-B688-157453DF7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909" y="197484"/>
            <a:ext cx="1093084" cy="848951"/>
          </a:xfrm>
          <a:prstGeom prst="ellipse">
            <a:avLst/>
          </a:prstGeom>
          <a:solidFill>
            <a:srgbClr val="FFFFFF"/>
          </a:solidFill>
          <a:ln w="76200" cmpd="tri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9" tIns="34289" rIns="68579" bIns="34289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200">
                <a:solidFill>
                  <a:srgbClr val="FF33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4" name="Oval 17">
            <a:extLst>
              <a:ext uri="{FF2B5EF4-FFF2-40B4-BE49-F238E27FC236}">
                <a16:creationId xmlns="" xmlns:a16="http://schemas.microsoft.com/office/drawing/2014/main" id="{D99C047C-B472-4B51-8D51-A848A4FB2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909" y="197484"/>
            <a:ext cx="1093084" cy="848951"/>
          </a:xfrm>
          <a:prstGeom prst="ellipse">
            <a:avLst/>
          </a:prstGeom>
          <a:solidFill>
            <a:srgbClr val="FFFFFF"/>
          </a:solidFill>
          <a:ln w="76200" cmpd="tri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9" tIns="34289" rIns="68579" bIns="34289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200">
                <a:solidFill>
                  <a:srgbClr val="FF33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5" name="Oval 18">
            <a:extLst>
              <a:ext uri="{FF2B5EF4-FFF2-40B4-BE49-F238E27FC236}">
                <a16:creationId xmlns="" xmlns:a16="http://schemas.microsoft.com/office/drawing/2014/main" id="{D926CE22-73E3-4721-B22D-CDE52FA2D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909" y="197484"/>
            <a:ext cx="1093084" cy="848951"/>
          </a:xfrm>
          <a:prstGeom prst="ellipse">
            <a:avLst/>
          </a:prstGeom>
          <a:solidFill>
            <a:srgbClr val="FFFFFF"/>
          </a:solidFill>
          <a:ln w="76200" cmpd="tri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9" tIns="34289" rIns="68579" bIns="34289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200">
                <a:solidFill>
                  <a:srgbClr val="FF33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6" name="Oval 19">
            <a:extLst>
              <a:ext uri="{FF2B5EF4-FFF2-40B4-BE49-F238E27FC236}">
                <a16:creationId xmlns="" xmlns:a16="http://schemas.microsoft.com/office/drawing/2014/main" id="{CFA9BC51-4B13-499C-BC1F-460AC3FC1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909" y="197484"/>
            <a:ext cx="1093084" cy="848951"/>
          </a:xfrm>
          <a:prstGeom prst="ellipse">
            <a:avLst/>
          </a:prstGeom>
          <a:solidFill>
            <a:srgbClr val="FFFFFF"/>
          </a:solidFill>
          <a:ln w="76200" cmpd="tri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9" tIns="34289" rIns="68579" bIns="34289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200">
                <a:solidFill>
                  <a:srgbClr val="FF33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7" name="Oval 20">
            <a:extLst>
              <a:ext uri="{FF2B5EF4-FFF2-40B4-BE49-F238E27FC236}">
                <a16:creationId xmlns="" xmlns:a16="http://schemas.microsoft.com/office/drawing/2014/main" id="{1496CCDB-2D9C-4847-9419-9A1117B51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909" y="197484"/>
            <a:ext cx="1093084" cy="848951"/>
          </a:xfrm>
          <a:prstGeom prst="ellipse">
            <a:avLst/>
          </a:prstGeom>
          <a:solidFill>
            <a:srgbClr val="FFFFFF"/>
          </a:solidFill>
          <a:ln w="76200" cmpd="tri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9" tIns="34289" rIns="68579" bIns="34289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200">
                <a:solidFill>
                  <a:srgbClr val="FF33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8" name="Oval 21">
            <a:extLst>
              <a:ext uri="{FF2B5EF4-FFF2-40B4-BE49-F238E27FC236}">
                <a16:creationId xmlns="" xmlns:a16="http://schemas.microsoft.com/office/drawing/2014/main" id="{F2DC6EDC-6B74-414C-9752-2E3D9B7F0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909" y="197484"/>
            <a:ext cx="1093084" cy="848951"/>
          </a:xfrm>
          <a:prstGeom prst="ellipse">
            <a:avLst/>
          </a:prstGeom>
          <a:solidFill>
            <a:srgbClr val="FFFFFF"/>
          </a:solidFill>
          <a:ln w="76200" cmpd="tri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9" tIns="34289" rIns="68579" bIns="34289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200">
                <a:solidFill>
                  <a:srgbClr val="FF33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9" name="Oval 22">
            <a:extLst>
              <a:ext uri="{FF2B5EF4-FFF2-40B4-BE49-F238E27FC236}">
                <a16:creationId xmlns="" xmlns:a16="http://schemas.microsoft.com/office/drawing/2014/main" id="{BDDD16FE-E4BE-45F4-B958-9EEC346F4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909" y="209073"/>
            <a:ext cx="1093084" cy="848951"/>
          </a:xfrm>
          <a:prstGeom prst="ellipse">
            <a:avLst/>
          </a:prstGeom>
          <a:solidFill>
            <a:srgbClr val="FFFFFF"/>
          </a:solidFill>
          <a:ln w="76200" cmpd="tri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9" tIns="34289" rIns="68579" bIns="34289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200">
                <a:solidFill>
                  <a:srgbClr val="FF33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16624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" presetClass="exit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" presetClass="exit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4" presetClass="exit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4" presetClass="exit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" presetClass="exit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" presetClass="exit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" presetClass="exit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4" presetClass="exit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4" presetClass="exit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Đơn Giản Tinh Tế">
            <a:extLst>
              <a:ext uri="{FF2B5EF4-FFF2-40B4-BE49-F238E27FC236}">
                <a16:creationId xmlns="" xmlns:a16="http://schemas.microsoft.com/office/drawing/2014/main" id="{C9FBDA1D-E2A3-4315-B45D-F1F868A97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nip Diagonal Corner Rectangle 3">
            <a:extLst>
              <a:ext uri="{FF2B5EF4-FFF2-40B4-BE49-F238E27FC236}">
                <a16:creationId xmlns="" xmlns:a16="http://schemas.microsoft.com/office/drawing/2014/main" id="{FDA2A2C5-C6FA-40C2-AED1-3B7750AB9E85}"/>
              </a:ext>
            </a:extLst>
          </p:cNvPr>
          <p:cNvSpPr/>
          <p:nvPr/>
        </p:nvSpPr>
        <p:spPr>
          <a:xfrm>
            <a:off x="1083366" y="829922"/>
            <a:ext cx="7213848" cy="118382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514325">
              <a:defRPr/>
            </a:pPr>
            <a:r>
              <a:rPr lang="en-US" sz="2700" b="1" kern="1200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CÂU HỎI 3: Các ước nguyên tố của 20 là?</a:t>
            </a:r>
            <a:endParaRPr lang="en-US" sz="2700" kern="1200">
              <a:solidFill>
                <a:srgbClr val="7030A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Snip Diagonal Corner Rectangle 4">
            <a:extLst>
              <a:ext uri="{FF2B5EF4-FFF2-40B4-BE49-F238E27FC236}">
                <a16:creationId xmlns="" xmlns:a16="http://schemas.microsoft.com/office/drawing/2014/main" id="{D268E847-59F5-44D4-83CE-7CD875A734D6}"/>
              </a:ext>
            </a:extLst>
          </p:cNvPr>
          <p:cNvSpPr/>
          <p:nvPr/>
        </p:nvSpPr>
        <p:spPr>
          <a:xfrm>
            <a:off x="2582636" y="2381879"/>
            <a:ext cx="4282169" cy="1681843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marL="1218842" indent="-418783" defTabSz="514325">
              <a:buFontTx/>
              <a:buAutoNum type="alphaUcPeriod"/>
              <a:defRPr/>
            </a:pPr>
            <a:r>
              <a:rPr lang="en-US" sz="2700" b="1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1; 5                      </a:t>
            </a:r>
          </a:p>
          <a:p>
            <a:pPr marL="1218842" indent="-418783" defTabSz="514325">
              <a:buFontTx/>
              <a:buAutoNum type="alphaUcPeriod"/>
              <a:defRPr/>
            </a:pPr>
            <a:r>
              <a:rPr lang="en-US" sz="2700" b="1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2; 4; 5; 10                       </a:t>
            </a:r>
          </a:p>
          <a:p>
            <a:pPr marL="1218842" indent="-418783" defTabSz="514325">
              <a:buFontTx/>
              <a:buAutoNum type="alphaUcPeriod"/>
              <a:defRPr/>
            </a:pPr>
            <a:r>
              <a:rPr lang="en-US" sz="2700" b="1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4; 5; 10                     </a:t>
            </a:r>
          </a:p>
          <a:p>
            <a:pPr marL="1218842" indent="-418783" defTabSz="514325">
              <a:buFontTx/>
              <a:buAutoNum type="alphaUcPeriod"/>
              <a:defRPr/>
            </a:pPr>
            <a:r>
              <a:rPr lang="en-US" sz="2700" b="1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2; 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2116FB2-658E-4B52-B6DC-48C3183661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24" y="829922"/>
            <a:ext cx="914758" cy="1119459"/>
          </a:xfrm>
          <a:prstGeom prst="rect">
            <a:avLst/>
          </a:prstGeom>
        </p:spPr>
      </p:pic>
      <p:sp>
        <p:nvSpPr>
          <p:cNvPr id="7" name="Pentagon 7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CB5D4A-6A92-4211-8CB1-059E7D27F37B}"/>
              </a:ext>
            </a:extLst>
          </p:cNvPr>
          <p:cNvSpPr/>
          <p:nvPr/>
        </p:nvSpPr>
        <p:spPr>
          <a:xfrm flipH="1">
            <a:off x="6416387" y="4063722"/>
            <a:ext cx="1493322" cy="368135"/>
          </a:xfrm>
          <a:prstGeom prst="homePlate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514325">
              <a:defRPr/>
            </a:pPr>
            <a:r>
              <a:rPr lang="en-US" sz="1800" b="1" kern="1200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QUAY VỀ</a:t>
            </a:r>
            <a:endParaRPr lang="vi-VN" sz="1800" b="1" kern="1200" dirty="0">
              <a:solidFill>
                <a:prstClr val="white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60FB5A1-6635-4567-9381-DB45D2E3A33C}"/>
              </a:ext>
            </a:extLst>
          </p:cNvPr>
          <p:cNvSpPr/>
          <p:nvPr/>
        </p:nvSpPr>
        <p:spPr>
          <a:xfrm>
            <a:off x="3463556" y="3562782"/>
            <a:ext cx="487038" cy="500938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514325">
              <a:defRPr/>
            </a:pPr>
            <a:endParaRPr lang="vi-VN" sz="1000" kern="12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grpSp>
        <p:nvGrpSpPr>
          <p:cNvPr id="9" name="Group 34">
            <a:extLst>
              <a:ext uri="{FF2B5EF4-FFF2-40B4-BE49-F238E27FC236}">
                <a16:creationId xmlns="" xmlns:a16="http://schemas.microsoft.com/office/drawing/2014/main" id="{63758B48-258C-4E62-8904-01185BCDA34C}"/>
              </a:ext>
            </a:extLst>
          </p:cNvPr>
          <p:cNvGrpSpPr>
            <a:grpSpLocks/>
          </p:cNvGrpSpPr>
          <p:nvPr/>
        </p:nvGrpSpPr>
        <p:grpSpPr bwMode="auto">
          <a:xfrm>
            <a:off x="8840099" y="326968"/>
            <a:ext cx="72113" cy="49214"/>
            <a:chOff x="2455863" y="2411803"/>
            <a:chExt cx="566738" cy="566738"/>
          </a:xfrm>
        </p:grpSpPr>
        <p:sp>
          <p:nvSpPr>
            <p:cNvPr id="10" name="Oval 32">
              <a:extLst>
                <a:ext uri="{FF2B5EF4-FFF2-40B4-BE49-F238E27FC236}">
                  <a16:creationId xmlns="" xmlns:a16="http://schemas.microsoft.com/office/drawing/2014/main" id="{3C32386F-953C-4E42-900D-D761B5D8C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Oval 33">
              <a:extLst>
                <a:ext uri="{FF2B5EF4-FFF2-40B4-BE49-F238E27FC236}">
                  <a16:creationId xmlns="" xmlns:a16="http://schemas.microsoft.com/office/drawing/2014/main" id="{B710FEBA-ABA2-4312-9ABA-BB119CBB9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Freeform 34">
              <a:extLst>
                <a:ext uri="{FF2B5EF4-FFF2-40B4-BE49-F238E27FC236}">
                  <a16:creationId xmlns="" xmlns:a16="http://schemas.microsoft.com/office/drawing/2014/main" id="{FC76AA08-B071-424C-8582-2F468CCB39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106186 h 45"/>
                <a:gd name="T2" fmla="*/ 0 w 4"/>
                <a:gd name="T3" fmla="*/ 103717 h 45"/>
                <a:gd name="T4" fmla="*/ 0 w 4"/>
                <a:gd name="T5" fmla="*/ 101247 h 45"/>
                <a:gd name="T6" fmla="*/ 0 w 4"/>
                <a:gd name="T7" fmla="*/ 98778 h 45"/>
                <a:gd name="T8" fmla="*/ 0 w 4"/>
                <a:gd name="T9" fmla="*/ 98778 h 45"/>
                <a:gd name="T10" fmla="*/ 0 w 4"/>
                <a:gd name="T11" fmla="*/ 96308 h 45"/>
                <a:gd name="T12" fmla="*/ 0 w 4"/>
                <a:gd name="T13" fmla="*/ 93839 h 45"/>
                <a:gd name="T14" fmla="*/ 0 w 4"/>
                <a:gd name="T15" fmla="*/ 93839 h 45"/>
                <a:gd name="T16" fmla="*/ 0 w 4"/>
                <a:gd name="T17" fmla="*/ 91369 h 45"/>
                <a:gd name="T18" fmla="*/ 0 w 4"/>
                <a:gd name="T19" fmla="*/ 88900 h 45"/>
                <a:gd name="T20" fmla="*/ 0 w 4"/>
                <a:gd name="T21" fmla="*/ 88900 h 45"/>
                <a:gd name="T22" fmla="*/ 0 w 4"/>
                <a:gd name="T23" fmla="*/ 86431 h 45"/>
                <a:gd name="T24" fmla="*/ 0 w 4"/>
                <a:gd name="T25" fmla="*/ 83961 h 45"/>
                <a:gd name="T26" fmla="*/ 0 w 4"/>
                <a:gd name="T27" fmla="*/ 83961 h 45"/>
                <a:gd name="T28" fmla="*/ 0 w 4"/>
                <a:gd name="T29" fmla="*/ 81492 h 45"/>
                <a:gd name="T30" fmla="*/ 0 w 4"/>
                <a:gd name="T31" fmla="*/ 79022 h 45"/>
                <a:gd name="T32" fmla="*/ 0 w 4"/>
                <a:gd name="T33" fmla="*/ 76553 h 45"/>
                <a:gd name="T34" fmla="*/ 0 w 4"/>
                <a:gd name="T35" fmla="*/ 76553 h 45"/>
                <a:gd name="T36" fmla="*/ 0 w 4"/>
                <a:gd name="T37" fmla="*/ 74083 h 45"/>
                <a:gd name="T38" fmla="*/ 0 w 4"/>
                <a:gd name="T39" fmla="*/ 71614 h 45"/>
                <a:gd name="T40" fmla="*/ 0 w 4"/>
                <a:gd name="T41" fmla="*/ 71614 h 45"/>
                <a:gd name="T42" fmla="*/ 0 w 4"/>
                <a:gd name="T43" fmla="*/ 69144 h 45"/>
                <a:gd name="T44" fmla="*/ 0 w 4"/>
                <a:gd name="T45" fmla="*/ 66675 h 45"/>
                <a:gd name="T46" fmla="*/ 0 w 4"/>
                <a:gd name="T47" fmla="*/ 64206 h 45"/>
                <a:gd name="T48" fmla="*/ 0 w 4"/>
                <a:gd name="T49" fmla="*/ 64206 h 45"/>
                <a:gd name="T50" fmla="*/ 0 w 4"/>
                <a:gd name="T51" fmla="*/ 61736 h 45"/>
                <a:gd name="T52" fmla="*/ 0 w 4"/>
                <a:gd name="T53" fmla="*/ 59267 h 45"/>
                <a:gd name="T54" fmla="*/ 0 w 4"/>
                <a:gd name="T55" fmla="*/ 56797 h 45"/>
                <a:gd name="T56" fmla="*/ 0 w 4"/>
                <a:gd name="T57" fmla="*/ 54328 h 45"/>
                <a:gd name="T58" fmla="*/ 0 w 4"/>
                <a:gd name="T59" fmla="*/ 54328 h 45"/>
                <a:gd name="T60" fmla="*/ 0 w 4"/>
                <a:gd name="T61" fmla="*/ 51858 h 45"/>
                <a:gd name="T62" fmla="*/ 0 w 4"/>
                <a:gd name="T63" fmla="*/ 49389 h 45"/>
                <a:gd name="T64" fmla="*/ 0 w 4"/>
                <a:gd name="T65" fmla="*/ 46919 h 45"/>
                <a:gd name="T66" fmla="*/ 0 w 4"/>
                <a:gd name="T67" fmla="*/ 44450 h 45"/>
                <a:gd name="T68" fmla="*/ 0 w 4"/>
                <a:gd name="T69" fmla="*/ 44450 h 45"/>
                <a:gd name="T70" fmla="*/ 0 w 4"/>
                <a:gd name="T71" fmla="*/ 41981 h 45"/>
                <a:gd name="T72" fmla="*/ 2381 w 4"/>
                <a:gd name="T73" fmla="*/ 39511 h 45"/>
                <a:gd name="T74" fmla="*/ 2381 w 4"/>
                <a:gd name="T75" fmla="*/ 37042 h 45"/>
                <a:gd name="T76" fmla="*/ 2381 w 4"/>
                <a:gd name="T77" fmla="*/ 37042 h 45"/>
                <a:gd name="T78" fmla="*/ 2381 w 4"/>
                <a:gd name="T79" fmla="*/ 32103 h 45"/>
                <a:gd name="T80" fmla="*/ 2381 w 4"/>
                <a:gd name="T81" fmla="*/ 29633 h 45"/>
                <a:gd name="T82" fmla="*/ 2381 w 4"/>
                <a:gd name="T83" fmla="*/ 29633 h 45"/>
                <a:gd name="T84" fmla="*/ 2381 w 4"/>
                <a:gd name="T85" fmla="*/ 27164 h 45"/>
                <a:gd name="T86" fmla="*/ 4763 w 4"/>
                <a:gd name="T87" fmla="*/ 24694 h 45"/>
                <a:gd name="T88" fmla="*/ 4763 w 4"/>
                <a:gd name="T89" fmla="*/ 24694 h 45"/>
                <a:gd name="T90" fmla="*/ 4763 w 4"/>
                <a:gd name="T91" fmla="*/ 22225 h 45"/>
                <a:gd name="T92" fmla="*/ 4763 w 4"/>
                <a:gd name="T93" fmla="*/ 19756 h 45"/>
                <a:gd name="T94" fmla="*/ 4763 w 4"/>
                <a:gd name="T95" fmla="*/ 19756 h 45"/>
                <a:gd name="T96" fmla="*/ 4763 w 4"/>
                <a:gd name="T97" fmla="*/ 17286 h 45"/>
                <a:gd name="T98" fmla="*/ 7144 w 4"/>
                <a:gd name="T99" fmla="*/ 14817 h 45"/>
                <a:gd name="T100" fmla="*/ 7144 w 4"/>
                <a:gd name="T101" fmla="*/ 14817 h 45"/>
                <a:gd name="T102" fmla="*/ 7144 w 4"/>
                <a:gd name="T103" fmla="*/ 12347 h 45"/>
                <a:gd name="T104" fmla="*/ 7144 w 4"/>
                <a:gd name="T105" fmla="*/ 9878 h 45"/>
                <a:gd name="T106" fmla="*/ 7144 w 4"/>
                <a:gd name="T107" fmla="*/ 9878 h 45"/>
                <a:gd name="T108" fmla="*/ 7144 w 4"/>
                <a:gd name="T109" fmla="*/ 7408 h 45"/>
                <a:gd name="T110" fmla="*/ 9525 w 4"/>
                <a:gd name="T111" fmla="*/ 4939 h 45"/>
                <a:gd name="T112" fmla="*/ 9525 w 4"/>
                <a:gd name="T113" fmla="*/ 2469 h 45"/>
                <a:gd name="T114" fmla="*/ 9525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Freeform 35">
              <a:extLst>
                <a:ext uri="{FF2B5EF4-FFF2-40B4-BE49-F238E27FC236}">
                  <a16:creationId xmlns="" xmlns:a16="http://schemas.microsoft.com/office/drawing/2014/main" id="{18DE497B-8D3E-45CE-AEA3-369069D71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9769 w 78"/>
                <a:gd name="T1" fmla="*/ 129591 h 174"/>
                <a:gd name="T2" fmla="*/ 9769 w 78"/>
                <a:gd name="T3" fmla="*/ 132036 h 174"/>
                <a:gd name="T4" fmla="*/ 7327 w 78"/>
                <a:gd name="T5" fmla="*/ 134481 h 174"/>
                <a:gd name="T6" fmla="*/ 7327 w 78"/>
                <a:gd name="T7" fmla="*/ 136926 h 174"/>
                <a:gd name="T8" fmla="*/ 7327 w 78"/>
                <a:gd name="T9" fmla="*/ 136926 h 174"/>
                <a:gd name="T10" fmla="*/ 7327 w 78"/>
                <a:gd name="T11" fmla="*/ 139372 h 174"/>
                <a:gd name="T12" fmla="*/ 7327 w 78"/>
                <a:gd name="T13" fmla="*/ 141817 h 174"/>
                <a:gd name="T14" fmla="*/ 7327 w 78"/>
                <a:gd name="T15" fmla="*/ 141817 h 174"/>
                <a:gd name="T16" fmla="*/ 4885 w 78"/>
                <a:gd name="T17" fmla="*/ 144262 h 174"/>
                <a:gd name="T18" fmla="*/ 4885 w 78"/>
                <a:gd name="T19" fmla="*/ 146707 h 174"/>
                <a:gd name="T20" fmla="*/ 4885 w 78"/>
                <a:gd name="T21" fmla="*/ 149152 h 174"/>
                <a:gd name="T22" fmla="*/ 4885 w 78"/>
                <a:gd name="T23" fmla="*/ 149152 h 174"/>
                <a:gd name="T24" fmla="*/ 4885 w 78"/>
                <a:gd name="T25" fmla="*/ 151597 h 174"/>
                <a:gd name="T26" fmla="*/ 4885 w 78"/>
                <a:gd name="T27" fmla="*/ 154042 h 174"/>
                <a:gd name="T28" fmla="*/ 2442 w 78"/>
                <a:gd name="T29" fmla="*/ 154042 h 174"/>
                <a:gd name="T30" fmla="*/ 2442 w 78"/>
                <a:gd name="T31" fmla="*/ 156487 h 174"/>
                <a:gd name="T32" fmla="*/ 2442 w 78"/>
                <a:gd name="T33" fmla="*/ 158932 h 174"/>
                <a:gd name="T34" fmla="*/ 2442 w 78"/>
                <a:gd name="T35" fmla="*/ 161378 h 174"/>
                <a:gd name="T36" fmla="*/ 2442 w 78"/>
                <a:gd name="T37" fmla="*/ 163823 h 174"/>
                <a:gd name="T38" fmla="*/ 2442 w 78"/>
                <a:gd name="T39" fmla="*/ 166268 h 174"/>
                <a:gd name="T40" fmla="*/ 0 w 78"/>
                <a:gd name="T41" fmla="*/ 168713 h 174"/>
                <a:gd name="T42" fmla="*/ 0 w 78"/>
                <a:gd name="T43" fmla="*/ 171158 h 174"/>
                <a:gd name="T44" fmla="*/ 0 w 78"/>
                <a:gd name="T45" fmla="*/ 173603 h 174"/>
                <a:gd name="T46" fmla="*/ 0 w 78"/>
                <a:gd name="T47" fmla="*/ 173603 h 174"/>
                <a:gd name="T48" fmla="*/ 0 w 78"/>
                <a:gd name="T49" fmla="*/ 178493 h 174"/>
                <a:gd name="T50" fmla="*/ 0 w 78"/>
                <a:gd name="T51" fmla="*/ 178493 h 174"/>
                <a:gd name="T52" fmla="*/ 0 w 78"/>
                <a:gd name="T53" fmla="*/ 180939 h 174"/>
                <a:gd name="T54" fmla="*/ 0 w 78"/>
                <a:gd name="T55" fmla="*/ 183384 h 174"/>
                <a:gd name="T56" fmla="*/ 0 w 78"/>
                <a:gd name="T57" fmla="*/ 185829 h 174"/>
                <a:gd name="T58" fmla="*/ 0 w 78"/>
                <a:gd name="T59" fmla="*/ 188274 h 174"/>
                <a:gd name="T60" fmla="*/ 0 w 78"/>
                <a:gd name="T61" fmla="*/ 188274 h 174"/>
                <a:gd name="T62" fmla="*/ 0 w 78"/>
                <a:gd name="T63" fmla="*/ 190719 h 174"/>
                <a:gd name="T64" fmla="*/ 0 w 78"/>
                <a:gd name="T65" fmla="*/ 193164 h 174"/>
                <a:gd name="T66" fmla="*/ 0 w 78"/>
                <a:gd name="T67" fmla="*/ 195609 h 174"/>
                <a:gd name="T68" fmla="*/ 0 w 78"/>
                <a:gd name="T69" fmla="*/ 198054 h 174"/>
                <a:gd name="T70" fmla="*/ 0 w 78"/>
                <a:gd name="T71" fmla="*/ 198054 h 174"/>
                <a:gd name="T72" fmla="*/ 0 w 78"/>
                <a:gd name="T73" fmla="*/ 200499 h 174"/>
                <a:gd name="T74" fmla="*/ 0 w 78"/>
                <a:gd name="T75" fmla="*/ 202945 h 174"/>
                <a:gd name="T76" fmla="*/ 0 w 78"/>
                <a:gd name="T77" fmla="*/ 205390 h 174"/>
                <a:gd name="T78" fmla="*/ 0 w 78"/>
                <a:gd name="T79" fmla="*/ 205390 h 174"/>
                <a:gd name="T80" fmla="*/ 0 w 78"/>
                <a:gd name="T81" fmla="*/ 207835 h 174"/>
                <a:gd name="T82" fmla="*/ 0 w 78"/>
                <a:gd name="T83" fmla="*/ 210280 h 174"/>
                <a:gd name="T84" fmla="*/ 0 w 78"/>
                <a:gd name="T85" fmla="*/ 212725 h 174"/>
                <a:gd name="T86" fmla="*/ 0 w 78"/>
                <a:gd name="T87" fmla="*/ 212725 h 174"/>
                <a:gd name="T88" fmla="*/ 0 w 78"/>
                <a:gd name="T89" fmla="*/ 215170 h 174"/>
                <a:gd name="T90" fmla="*/ 0 w 78"/>
                <a:gd name="T91" fmla="*/ 217615 h 174"/>
                <a:gd name="T92" fmla="*/ 0 w 78"/>
                <a:gd name="T93" fmla="*/ 220060 h 174"/>
                <a:gd name="T94" fmla="*/ 0 w 78"/>
                <a:gd name="T95" fmla="*/ 220060 h 174"/>
                <a:gd name="T96" fmla="*/ 0 w 78"/>
                <a:gd name="T97" fmla="*/ 222505 h 174"/>
                <a:gd name="T98" fmla="*/ 0 w 78"/>
                <a:gd name="T99" fmla="*/ 224951 h 174"/>
                <a:gd name="T100" fmla="*/ 0 w 78"/>
                <a:gd name="T101" fmla="*/ 224951 h 174"/>
                <a:gd name="T102" fmla="*/ 0 w 78"/>
                <a:gd name="T103" fmla="*/ 229841 h 174"/>
                <a:gd name="T104" fmla="*/ 0 w 78"/>
                <a:gd name="T105" fmla="*/ 229841 h 174"/>
                <a:gd name="T106" fmla="*/ 2442 w 78"/>
                <a:gd name="T107" fmla="*/ 237176 h 174"/>
                <a:gd name="T108" fmla="*/ 36635 w 78"/>
                <a:gd name="T109" fmla="*/ 190719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36">
              <a:extLst>
                <a:ext uri="{FF2B5EF4-FFF2-40B4-BE49-F238E27FC236}">
                  <a16:creationId xmlns="" xmlns:a16="http://schemas.microsoft.com/office/drawing/2014/main" id="{EBD4B810-209E-4683-9C64-66E68138C2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40">
            <a:extLst>
              <a:ext uri="{FF2B5EF4-FFF2-40B4-BE49-F238E27FC236}">
                <a16:creationId xmlns="" xmlns:a16="http://schemas.microsoft.com/office/drawing/2014/main" id="{749BEB82-EEB0-4FC2-A5DA-0978B13F6131}"/>
              </a:ext>
            </a:extLst>
          </p:cNvPr>
          <p:cNvGrpSpPr>
            <a:grpSpLocks/>
          </p:cNvGrpSpPr>
          <p:nvPr/>
        </p:nvGrpSpPr>
        <p:grpSpPr bwMode="auto">
          <a:xfrm>
            <a:off x="8841684" y="878392"/>
            <a:ext cx="72114" cy="50240"/>
            <a:chOff x="2455863" y="2411803"/>
            <a:chExt cx="566738" cy="566738"/>
          </a:xfrm>
        </p:grpSpPr>
        <p:sp>
          <p:nvSpPr>
            <p:cNvPr id="16" name="Oval 32">
              <a:extLst>
                <a:ext uri="{FF2B5EF4-FFF2-40B4-BE49-F238E27FC236}">
                  <a16:creationId xmlns="" xmlns:a16="http://schemas.microsoft.com/office/drawing/2014/main" id="{1D381C0F-82BA-42A2-9CB7-F7A52CBE8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Oval 33">
              <a:extLst>
                <a:ext uri="{FF2B5EF4-FFF2-40B4-BE49-F238E27FC236}">
                  <a16:creationId xmlns="" xmlns:a16="http://schemas.microsoft.com/office/drawing/2014/main" id="{BADC0E33-A5D8-4E60-8F1B-59B405852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34">
              <a:extLst>
                <a:ext uri="{FF2B5EF4-FFF2-40B4-BE49-F238E27FC236}">
                  <a16:creationId xmlns="" xmlns:a16="http://schemas.microsoft.com/office/drawing/2014/main" id="{038AA4CB-0E71-4641-8499-7E53047CEA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106186 h 45"/>
                <a:gd name="T2" fmla="*/ 0 w 4"/>
                <a:gd name="T3" fmla="*/ 103717 h 45"/>
                <a:gd name="T4" fmla="*/ 0 w 4"/>
                <a:gd name="T5" fmla="*/ 101247 h 45"/>
                <a:gd name="T6" fmla="*/ 0 w 4"/>
                <a:gd name="T7" fmla="*/ 98778 h 45"/>
                <a:gd name="T8" fmla="*/ 0 w 4"/>
                <a:gd name="T9" fmla="*/ 98778 h 45"/>
                <a:gd name="T10" fmla="*/ 0 w 4"/>
                <a:gd name="T11" fmla="*/ 96308 h 45"/>
                <a:gd name="T12" fmla="*/ 0 w 4"/>
                <a:gd name="T13" fmla="*/ 93839 h 45"/>
                <a:gd name="T14" fmla="*/ 0 w 4"/>
                <a:gd name="T15" fmla="*/ 93839 h 45"/>
                <a:gd name="T16" fmla="*/ 0 w 4"/>
                <a:gd name="T17" fmla="*/ 91369 h 45"/>
                <a:gd name="T18" fmla="*/ 0 w 4"/>
                <a:gd name="T19" fmla="*/ 88900 h 45"/>
                <a:gd name="T20" fmla="*/ 0 w 4"/>
                <a:gd name="T21" fmla="*/ 88900 h 45"/>
                <a:gd name="T22" fmla="*/ 0 w 4"/>
                <a:gd name="T23" fmla="*/ 86431 h 45"/>
                <a:gd name="T24" fmla="*/ 0 w 4"/>
                <a:gd name="T25" fmla="*/ 83961 h 45"/>
                <a:gd name="T26" fmla="*/ 0 w 4"/>
                <a:gd name="T27" fmla="*/ 83961 h 45"/>
                <a:gd name="T28" fmla="*/ 0 w 4"/>
                <a:gd name="T29" fmla="*/ 81492 h 45"/>
                <a:gd name="T30" fmla="*/ 0 w 4"/>
                <a:gd name="T31" fmla="*/ 79022 h 45"/>
                <a:gd name="T32" fmla="*/ 0 w 4"/>
                <a:gd name="T33" fmla="*/ 76553 h 45"/>
                <a:gd name="T34" fmla="*/ 0 w 4"/>
                <a:gd name="T35" fmla="*/ 76553 h 45"/>
                <a:gd name="T36" fmla="*/ 0 w 4"/>
                <a:gd name="T37" fmla="*/ 74083 h 45"/>
                <a:gd name="T38" fmla="*/ 0 w 4"/>
                <a:gd name="T39" fmla="*/ 71614 h 45"/>
                <a:gd name="T40" fmla="*/ 0 w 4"/>
                <a:gd name="T41" fmla="*/ 71614 h 45"/>
                <a:gd name="T42" fmla="*/ 0 w 4"/>
                <a:gd name="T43" fmla="*/ 69144 h 45"/>
                <a:gd name="T44" fmla="*/ 0 w 4"/>
                <a:gd name="T45" fmla="*/ 66675 h 45"/>
                <a:gd name="T46" fmla="*/ 0 w 4"/>
                <a:gd name="T47" fmla="*/ 64206 h 45"/>
                <a:gd name="T48" fmla="*/ 0 w 4"/>
                <a:gd name="T49" fmla="*/ 64206 h 45"/>
                <a:gd name="T50" fmla="*/ 0 w 4"/>
                <a:gd name="T51" fmla="*/ 61736 h 45"/>
                <a:gd name="T52" fmla="*/ 0 w 4"/>
                <a:gd name="T53" fmla="*/ 59267 h 45"/>
                <a:gd name="T54" fmla="*/ 0 w 4"/>
                <a:gd name="T55" fmla="*/ 56797 h 45"/>
                <a:gd name="T56" fmla="*/ 0 w 4"/>
                <a:gd name="T57" fmla="*/ 54328 h 45"/>
                <a:gd name="T58" fmla="*/ 0 w 4"/>
                <a:gd name="T59" fmla="*/ 54328 h 45"/>
                <a:gd name="T60" fmla="*/ 0 w 4"/>
                <a:gd name="T61" fmla="*/ 51858 h 45"/>
                <a:gd name="T62" fmla="*/ 0 w 4"/>
                <a:gd name="T63" fmla="*/ 49389 h 45"/>
                <a:gd name="T64" fmla="*/ 0 w 4"/>
                <a:gd name="T65" fmla="*/ 46919 h 45"/>
                <a:gd name="T66" fmla="*/ 0 w 4"/>
                <a:gd name="T67" fmla="*/ 44450 h 45"/>
                <a:gd name="T68" fmla="*/ 0 w 4"/>
                <a:gd name="T69" fmla="*/ 44450 h 45"/>
                <a:gd name="T70" fmla="*/ 0 w 4"/>
                <a:gd name="T71" fmla="*/ 41981 h 45"/>
                <a:gd name="T72" fmla="*/ 2381 w 4"/>
                <a:gd name="T73" fmla="*/ 39511 h 45"/>
                <a:gd name="T74" fmla="*/ 2381 w 4"/>
                <a:gd name="T75" fmla="*/ 37042 h 45"/>
                <a:gd name="T76" fmla="*/ 2381 w 4"/>
                <a:gd name="T77" fmla="*/ 37042 h 45"/>
                <a:gd name="T78" fmla="*/ 2381 w 4"/>
                <a:gd name="T79" fmla="*/ 32103 h 45"/>
                <a:gd name="T80" fmla="*/ 2381 w 4"/>
                <a:gd name="T81" fmla="*/ 29633 h 45"/>
                <a:gd name="T82" fmla="*/ 2381 w 4"/>
                <a:gd name="T83" fmla="*/ 29633 h 45"/>
                <a:gd name="T84" fmla="*/ 2381 w 4"/>
                <a:gd name="T85" fmla="*/ 27164 h 45"/>
                <a:gd name="T86" fmla="*/ 4763 w 4"/>
                <a:gd name="T87" fmla="*/ 24694 h 45"/>
                <a:gd name="T88" fmla="*/ 4763 w 4"/>
                <a:gd name="T89" fmla="*/ 24694 h 45"/>
                <a:gd name="T90" fmla="*/ 4763 w 4"/>
                <a:gd name="T91" fmla="*/ 22225 h 45"/>
                <a:gd name="T92" fmla="*/ 4763 w 4"/>
                <a:gd name="T93" fmla="*/ 19756 h 45"/>
                <a:gd name="T94" fmla="*/ 4763 w 4"/>
                <a:gd name="T95" fmla="*/ 19756 h 45"/>
                <a:gd name="T96" fmla="*/ 4763 w 4"/>
                <a:gd name="T97" fmla="*/ 17286 h 45"/>
                <a:gd name="T98" fmla="*/ 7144 w 4"/>
                <a:gd name="T99" fmla="*/ 14817 h 45"/>
                <a:gd name="T100" fmla="*/ 7144 w 4"/>
                <a:gd name="T101" fmla="*/ 14817 h 45"/>
                <a:gd name="T102" fmla="*/ 7144 w 4"/>
                <a:gd name="T103" fmla="*/ 12347 h 45"/>
                <a:gd name="T104" fmla="*/ 7144 w 4"/>
                <a:gd name="T105" fmla="*/ 9878 h 45"/>
                <a:gd name="T106" fmla="*/ 7144 w 4"/>
                <a:gd name="T107" fmla="*/ 9878 h 45"/>
                <a:gd name="T108" fmla="*/ 7144 w 4"/>
                <a:gd name="T109" fmla="*/ 7408 h 45"/>
                <a:gd name="T110" fmla="*/ 9525 w 4"/>
                <a:gd name="T111" fmla="*/ 4939 h 45"/>
                <a:gd name="T112" fmla="*/ 9525 w 4"/>
                <a:gd name="T113" fmla="*/ 2469 h 45"/>
                <a:gd name="T114" fmla="*/ 9525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35">
              <a:extLst>
                <a:ext uri="{FF2B5EF4-FFF2-40B4-BE49-F238E27FC236}">
                  <a16:creationId xmlns="" xmlns:a16="http://schemas.microsoft.com/office/drawing/2014/main" id="{13B8003A-8ADB-49B1-991E-F2B1F7E2C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9769 w 78"/>
                <a:gd name="T1" fmla="*/ 129591 h 174"/>
                <a:gd name="T2" fmla="*/ 9769 w 78"/>
                <a:gd name="T3" fmla="*/ 132036 h 174"/>
                <a:gd name="T4" fmla="*/ 7327 w 78"/>
                <a:gd name="T5" fmla="*/ 134481 h 174"/>
                <a:gd name="T6" fmla="*/ 7327 w 78"/>
                <a:gd name="T7" fmla="*/ 136926 h 174"/>
                <a:gd name="T8" fmla="*/ 7327 w 78"/>
                <a:gd name="T9" fmla="*/ 136926 h 174"/>
                <a:gd name="T10" fmla="*/ 7327 w 78"/>
                <a:gd name="T11" fmla="*/ 139372 h 174"/>
                <a:gd name="T12" fmla="*/ 7327 w 78"/>
                <a:gd name="T13" fmla="*/ 141817 h 174"/>
                <a:gd name="T14" fmla="*/ 7327 w 78"/>
                <a:gd name="T15" fmla="*/ 141817 h 174"/>
                <a:gd name="T16" fmla="*/ 4885 w 78"/>
                <a:gd name="T17" fmla="*/ 144262 h 174"/>
                <a:gd name="T18" fmla="*/ 4885 w 78"/>
                <a:gd name="T19" fmla="*/ 146707 h 174"/>
                <a:gd name="T20" fmla="*/ 4885 w 78"/>
                <a:gd name="T21" fmla="*/ 149152 h 174"/>
                <a:gd name="T22" fmla="*/ 4885 w 78"/>
                <a:gd name="T23" fmla="*/ 149152 h 174"/>
                <a:gd name="T24" fmla="*/ 4885 w 78"/>
                <a:gd name="T25" fmla="*/ 151597 h 174"/>
                <a:gd name="T26" fmla="*/ 4885 w 78"/>
                <a:gd name="T27" fmla="*/ 154042 h 174"/>
                <a:gd name="T28" fmla="*/ 2442 w 78"/>
                <a:gd name="T29" fmla="*/ 154042 h 174"/>
                <a:gd name="T30" fmla="*/ 2442 w 78"/>
                <a:gd name="T31" fmla="*/ 156487 h 174"/>
                <a:gd name="T32" fmla="*/ 2442 w 78"/>
                <a:gd name="T33" fmla="*/ 158932 h 174"/>
                <a:gd name="T34" fmla="*/ 2442 w 78"/>
                <a:gd name="T35" fmla="*/ 161378 h 174"/>
                <a:gd name="T36" fmla="*/ 2442 w 78"/>
                <a:gd name="T37" fmla="*/ 163823 h 174"/>
                <a:gd name="T38" fmla="*/ 2442 w 78"/>
                <a:gd name="T39" fmla="*/ 166268 h 174"/>
                <a:gd name="T40" fmla="*/ 0 w 78"/>
                <a:gd name="T41" fmla="*/ 168713 h 174"/>
                <a:gd name="T42" fmla="*/ 0 w 78"/>
                <a:gd name="T43" fmla="*/ 171158 h 174"/>
                <a:gd name="T44" fmla="*/ 0 w 78"/>
                <a:gd name="T45" fmla="*/ 173603 h 174"/>
                <a:gd name="T46" fmla="*/ 0 w 78"/>
                <a:gd name="T47" fmla="*/ 173603 h 174"/>
                <a:gd name="T48" fmla="*/ 0 w 78"/>
                <a:gd name="T49" fmla="*/ 178493 h 174"/>
                <a:gd name="T50" fmla="*/ 0 w 78"/>
                <a:gd name="T51" fmla="*/ 178493 h 174"/>
                <a:gd name="T52" fmla="*/ 0 w 78"/>
                <a:gd name="T53" fmla="*/ 180939 h 174"/>
                <a:gd name="T54" fmla="*/ 0 w 78"/>
                <a:gd name="T55" fmla="*/ 183384 h 174"/>
                <a:gd name="T56" fmla="*/ 0 w 78"/>
                <a:gd name="T57" fmla="*/ 185829 h 174"/>
                <a:gd name="T58" fmla="*/ 0 w 78"/>
                <a:gd name="T59" fmla="*/ 188274 h 174"/>
                <a:gd name="T60" fmla="*/ 0 w 78"/>
                <a:gd name="T61" fmla="*/ 188274 h 174"/>
                <a:gd name="T62" fmla="*/ 0 w 78"/>
                <a:gd name="T63" fmla="*/ 190719 h 174"/>
                <a:gd name="T64" fmla="*/ 0 w 78"/>
                <a:gd name="T65" fmla="*/ 193164 h 174"/>
                <a:gd name="T66" fmla="*/ 0 w 78"/>
                <a:gd name="T67" fmla="*/ 195609 h 174"/>
                <a:gd name="T68" fmla="*/ 0 w 78"/>
                <a:gd name="T69" fmla="*/ 198054 h 174"/>
                <a:gd name="T70" fmla="*/ 0 w 78"/>
                <a:gd name="T71" fmla="*/ 198054 h 174"/>
                <a:gd name="T72" fmla="*/ 0 w 78"/>
                <a:gd name="T73" fmla="*/ 200499 h 174"/>
                <a:gd name="T74" fmla="*/ 0 w 78"/>
                <a:gd name="T75" fmla="*/ 202945 h 174"/>
                <a:gd name="T76" fmla="*/ 0 w 78"/>
                <a:gd name="T77" fmla="*/ 205390 h 174"/>
                <a:gd name="T78" fmla="*/ 0 w 78"/>
                <a:gd name="T79" fmla="*/ 205390 h 174"/>
                <a:gd name="T80" fmla="*/ 0 w 78"/>
                <a:gd name="T81" fmla="*/ 207835 h 174"/>
                <a:gd name="T82" fmla="*/ 0 w 78"/>
                <a:gd name="T83" fmla="*/ 210280 h 174"/>
                <a:gd name="T84" fmla="*/ 0 w 78"/>
                <a:gd name="T85" fmla="*/ 212725 h 174"/>
                <a:gd name="T86" fmla="*/ 0 w 78"/>
                <a:gd name="T87" fmla="*/ 212725 h 174"/>
                <a:gd name="T88" fmla="*/ 0 w 78"/>
                <a:gd name="T89" fmla="*/ 215170 h 174"/>
                <a:gd name="T90" fmla="*/ 0 w 78"/>
                <a:gd name="T91" fmla="*/ 217615 h 174"/>
                <a:gd name="T92" fmla="*/ 0 w 78"/>
                <a:gd name="T93" fmla="*/ 220060 h 174"/>
                <a:gd name="T94" fmla="*/ 0 w 78"/>
                <a:gd name="T95" fmla="*/ 220060 h 174"/>
                <a:gd name="T96" fmla="*/ 0 w 78"/>
                <a:gd name="T97" fmla="*/ 222505 h 174"/>
                <a:gd name="T98" fmla="*/ 0 w 78"/>
                <a:gd name="T99" fmla="*/ 224951 h 174"/>
                <a:gd name="T100" fmla="*/ 0 w 78"/>
                <a:gd name="T101" fmla="*/ 224951 h 174"/>
                <a:gd name="T102" fmla="*/ 0 w 78"/>
                <a:gd name="T103" fmla="*/ 229841 h 174"/>
                <a:gd name="T104" fmla="*/ 0 w 78"/>
                <a:gd name="T105" fmla="*/ 229841 h 174"/>
                <a:gd name="T106" fmla="*/ 2442 w 78"/>
                <a:gd name="T107" fmla="*/ 237176 h 174"/>
                <a:gd name="T108" fmla="*/ 36635 w 78"/>
                <a:gd name="T109" fmla="*/ 190719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Rectangle 36">
              <a:extLst>
                <a:ext uri="{FF2B5EF4-FFF2-40B4-BE49-F238E27FC236}">
                  <a16:creationId xmlns="" xmlns:a16="http://schemas.microsoft.com/office/drawing/2014/main" id="{5027FBAE-BA23-4853-B0D4-D1F5637795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54">
            <a:extLst>
              <a:ext uri="{FF2B5EF4-FFF2-40B4-BE49-F238E27FC236}">
                <a16:creationId xmlns="" xmlns:a16="http://schemas.microsoft.com/office/drawing/2014/main" id="{CF5BB980-0510-4E65-A123-4AFDB07888B9}"/>
              </a:ext>
            </a:extLst>
          </p:cNvPr>
          <p:cNvGrpSpPr>
            <a:grpSpLocks/>
          </p:cNvGrpSpPr>
          <p:nvPr/>
        </p:nvGrpSpPr>
        <p:grpSpPr bwMode="auto">
          <a:xfrm>
            <a:off x="9138548" y="619068"/>
            <a:ext cx="72113" cy="49214"/>
            <a:chOff x="2455863" y="2411803"/>
            <a:chExt cx="566738" cy="566738"/>
          </a:xfrm>
        </p:grpSpPr>
        <p:sp>
          <p:nvSpPr>
            <p:cNvPr id="22" name="Oval 32">
              <a:extLst>
                <a:ext uri="{FF2B5EF4-FFF2-40B4-BE49-F238E27FC236}">
                  <a16:creationId xmlns="" xmlns:a16="http://schemas.microsoft.com/office/drawing/2014/main" id="{B6C745ED-2729-4BA5-8831-F3C96392C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Oval 33">
              <a:extLst>
                <a:ext uri="{FF2B5EF4-FFF2-40B4-BE49-F238E27FC236}">
                  <a16:creationId xmlns="" xmlns:a16="http://schemas.microsoft.com/office/drawing/2014/main" id="{613D5A4E-30DF-4983-8D6B-4C6AC4F0C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Freeform 34">
              <a:extLst>
                <a:ext uri="{FF2B5EF4-FFF2-40B4-BE49-F238E27FC236}">
                  <a16:creationId xmlns="" xmlns:a16="http://schemas.microsoft.com/office/drawing/2014/main" id="{20C3F58A-0E3A-48E6-B887-FDF2B45416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106186 h 45"/>
                <a:gd name="T2" fmla="*/ 0 w 4"/>
                <a:gd name="T3" fmla="*/ 103717 h 45"/>
                <a:gd name="T4" fmla="*/ 0 w 4"/>
                <a:gd name="T5" fmla="*/ 101247 h 45"/>
                <a:gd name="T6" fmla="*/ 0 w 4"/>
                <a:gd name="T7" fmla="*/ 98778 h 45"/>
                <a:gd name="T8" fmla="*/ 0 w 4"/>
                <a:gd name="T9" fmla="*/ 98778 h 45"/>
                <a:gd name="T10" fmla="*/ 0 w 4"/>
                <a:gd name="T11" fmla="*/ 96308 h 45"/>
                <a:gd name="T12" fmla="*/ 0 w 4"/>
                <a:gd name="T13" fmla="*/ 93839 h 45"/>
                <a:gd name="T14" fmla="*/ 0 w 4"/>
                <a:gd name="T15" fmla="*/ 93839 h 45"/>
                <a:gd name="T16" fmla="*/ 0 w 4"/>
                <a:gd name="T17" fmla="*/ 91369 h 45"/>
                <a:gd name="T18" fmla="*/ 0 w 4"/>
                <a:gd name="T19" fmla="*/ 88900 h 45"/>
                <a:gd name="T20" fmla="*/ 0 w 4"/>
                <a:gd name="T21" fmla="*/ 88900 h 45"/>
                <a:gd name="T22" fmla="*/ 0 w 4"/>
                <a:gd name="T23" fmla="*/ 86431 h 45"/>
                <a:gd name="T24" fmla="*/ 0 w 4"/>
                <a:gd name="T25" fmla="*/ 83961 h 45"/>
                <a:gd name="T26" fmla="*/ 0 w 4"/>
                <a:gd name="T27" fmla="*/ 83961 h 45"/>
                <a:gd name="T28" fmla="*/ 0 w 4"/>
                <a:gd name="T29" fmla="*/ 81492 h 45"/>
                <a:gd name="T30" fmla="*/ 0 w 4"/>
                <a:gd name="T31" fmla="*/ 79022 h 45"/>
                <a:gd name="T32" fmla="*/ 0 w 4"/>
                <a:gd name="T33" fmla="*/ 76553 h 45"/>
                <a:gd name="T34" fmla="*/ 0 w 4"/>
                <a:gd name="T35" fmla="*/ 76553 h 45"/>
                <a:gd name="T36" fmla="*/ 0 w 4"/>
                <a:gd name="T37" fmla="*/ 74083 h 45"/>
                <a:gd name="T38" fmla="*/ 0 w 4"/>
                <a:gd name="T39" fmla="*/ 71614 h 45"/>
                <a:gd name="T40" fmla="*/ 0 w 4"/>
                <a:gd name="T41" fmla="*/ 71614 h 45"/>
                <a:gd name="T42" fmla="*/ 0 w 4"/>
                <a:gd name="T43" fmla="*/ 69144 h 45"/>
                <a:gd name="T44" fmla="*/ 0 w 4"/>
                <a:gd name="T45" fmla="*/ 66675 h 45"/>
                <a:gd name="T46" fmla="*/ 0 w 4"/>
                <a:gd name="T47" fmla="*/ 64206 h 45"/>
                <a:gd name="T48" fmla="*/ 0 w 4"/>
                <a:gd name="T49" fmla="*/ 64206 h 45"/>
                <a:gd name="T50" fmla="*/ 0 w 4"/>
                <a:gd name="T51" fmla="*/ 61736 h 45"/>
                <a:gd name="T52" fmla="*/ 0 w 4"/>
                <a:gd name="T53" fmla="*/ 59267 h 45"/>
                <a:gd name="T54" fmla="*/ 0 w 4"/>
                <a:gd name="T55" fmla="*/ 56797 h 45"/>
                <a:gd name="T56" fmla="*/ 0 w 4"/>
                <a:gd name="T57" fmla="*/ 54328 h 45"/>
                <a:gd name="T58" fmla="*/ 0 w 4"/>
                <a:gd name="T59" fmla="*/ 54328 h 45"/>
                <a:gd name="T60" fmla="*/ 0 w 4"/>
                <a:gd name="T61" fmla="*/ 51858 h 45"/>
                <a:gd name="T62" fmla="*/ 0 w 4"/>
                <a:gd name="T63" fmla="*/ 49389 h 45"/>
                <a:gd name="T64" fmla="*/ 0 w 4"/>
                <a:gd name="T65" fmla="*/ 46919 h 45"/>
                <a:gd name="T66" fmla="*/ 0 w 4"/>
                <a:gd name="T67" fmla="*/ 44450 h 45"/>
                <a:gd name="T68" fmla="*/ 0 w 4"/>
                <a:gd name="T69" fmla="*/ 44450 h 45"/>
                <a:gd name="T70" fmla="*/ 0 w 4"/>
                <a:gd name="T71" fmla="*/ 41981 h 45"/>
                <a:gd name="T72" fmla="*/ 2381 w 4"/>
                <a:gd name="T73" fmla="*/ 39511 h 45"/>
                <a:gd name="T74" fmla="*/ 2381 w 4"/>
                <a:gd name="T75" fmla="*/ 37042 h 45"/>
                <a:gd name="T76" fmla="*/ 2381 w 4"/>
                <a:gd name="T77" fmla="*/ 37042 h 45"/>
                <a:gd name="T78" fmla="*/ 2381 w 4"/>
                <a:gd name="T79" fmla="*/ 32103 h 45"/>
                <a:gd name="T80" fmla="*/ 2381 w 4"/>
                <a:gd name="T81" fmla="*/ 29633 h 45"/>
                <a:gd name="T82" fmla="*/ 2381 w 4"/>
                <a:gd name="T83" fmla="*/ 29633 h 45"/>
                <a:gd name="T84" fmla="*/ 2381 w 4"/>
                <a:gd name="T85" fmla="*/ 27164 h 45"/>
                <a:gd name="T86" fmla="*/ 4763 w 4"/>
                <a:gd name="T87" fmla="*/ 24694 h 45"/>
                <a:gd name="T88" fmla="*/ 4763 w 4"/>
                <a:gd name="T89" fmla="*/ 24694 h 45"/>
                <a:gd name="T90" fmla="*/ 4763 w 4"/>
                <a:gd name="T91" fmla="*/ 22225 h 45"/>
                <a:gd name="T92" fmla="*/ 4763 w 4"/>
                <a:gd name="T93" fmla="*/ 19756 h 45"/>
                <a:gd name="T94" fmla="*/ 4763 w 4"/>
                <a:gd name="T95" fmla="*/ 19756 h 45"/>
                <a:gd name="T96" fmla="*/ 4763 w 4"/>
                <a:gd name="T97" fmla="*/ 17286 h 45"/>
                <a:gd name="T98" fmla="*/ 7144 w 4"/>
                <a:gd name="T99" fmla="*/ 14817 h 45"/>
                <a:gd name="T100" fmla="*/ 7144 w 4"/>
                <a:gd name="T101" fmla="*/ 14817 h 45"/>
                <a:gd name="T102" fmla="*/ 7144 w 4"/>
                <a:gd name="T103" fmla="*/ 12347 h 45"/>
                <a:gd name="T104" fmla="*/ 7144 w 4"/>
                <a:gd name="T105" fmla="*/ 9878 h 45"/>
                <a:gd name="T106" fmla="*/ 7144 w 4"/>
                <a:gd name="T107" fmla="*/ 9878 h 45"/>
                <a:gd name="T108" fmla="*/ 7144 w 4"/>
                <a:gd name="T109" fmla="*/ 7408 h 45"/>
                <a:gd name="T110" fmla="*/ 9525 w 4"/>
                <a:gd name="T111" fmla="*/ 4939 h 45"/>
                <a:gd name="T112" fmla="*/ 9525 w 4"/>
                <a:gd name="T113" fmla="*/ 2469 h 45"/>
                <a:gd name="T114" fmla="*/ 9525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Freeform 35">
              <a:extLst>
                <a:ext uri="{FF2B5EF4-FFF2-40B4-BE49-F238E27FC236}">
                  <a16:creationId xmlns="" xmlns:a16="http://schemas.microsoft.com/office/drawing/2014/main" id="{D673FA7C-031F-4F43-A166-A4280F351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9769 w 78"/>
                <a:gd name="T1" fmla="*/ 129591 h 174"/>
                <a:gd name="T2" fmla="*/ 9769 w 78"/>
                <a:gd name="T3" fmla="*/ 132036 h 174"/>
                <a:gd name="T4" fmla="*/ 7327 w 78"/>
                <a:gd name="T5" fmla="*/ 134481 h 174"/>
                <a:gd name="T6" fmla="*/ 7327 w 78"/>
                <a:gd name="T7" fmla="*/ 136926 h 174"/>
                <a:gd name="T8" fmla="*/ 7327 w 78"/>
                <a:gd name="T9" fmla="*/ 136926 h 174"/>
                <a:gd name="T10" fmla="*/ 7327 w 78"/>
                <a:gd name="T11" fmla="*/ 139372 h 174"/>
                <a:gd name="T12" fmla="*/ 7327 w 78"/>
                <a:gd name="T13" fmla="*/ 141817 h 174"/>
                <a:gd name="T14" fmla="*/ 7327 w 78"/>
                <a:gd name="T15" fmla="*/ 141817 h 174"/>
                <a:gd name="T16" fmla="*/ 4885 w 78"/>
                <a:gd name="T17" fmla="*/ 144262 h 174"/>
                <a:gd name="T18" fmla="*/ 4885 w 78"/>
                <a:gd name="T19" fmla="*/ 146707 h 174"/>
                <a:gd name="T20" fmla="*/ 4885 w 78"/>
                <a:gd name="T21" fmla="*/ 149152 h 174"/>
                <a:gd name="T22" fmla="*/ 4885 w 78"/>
                <a:gd name="T23" fmla="*/ 149152 h 174"/>
                <a:gd name="T24" fmla="*/ 4885 w 78"/>
                <a:gd name="T25" fmla="*/ 151597 h 174"/>
                <a:gd name="T26" fmla="*/ 4885 w 78"/>
                <a:gd name="T27" fmla="*/ 154042 h 174"/>
                <a:gd name="T28" fmla="*/ 2442 w 78"/>
                <a:gd name="T29" fmla="*/ 154042 h 174"/>
                <a:gd name="T30" fmla="*/ 2442 w 78"/>
                <a:gd name="T31" fmla="*/ 156487 h 174"/>
                <a:gd name="T32" fmla="*/ 2442 w 78"/>
                <a:gd name="T33" fmla="*/ 158932 h 174"/>
                <a:gd name="T34" fmla="*/ 2442 w 78"/>
                <a:gd name="T35" fmla="*/ 161378 h 174"/>
                <a:gd name="T36" fmla="*/ 2442 w 78"/>
                <a:gd name="T37" fmla="*/ 163823 h 174"/>
                <a:gd name="T38" fmla="*/ 2442 w 78"/>
                <a:gd name="T39" fmla="*/ 166268 h 174"/>
                <a:gd name="T40" fmla="*/ 0 w 78"/>
                <a:gd name="T41" fmla="*/ 168713 h 174"/>
                <a:gd name="T42" fmla="*/ 0 w 78"/>
                <a:gd name="T43" fmla="*/ 171158 h 174"/>
                <a:gd name="T44" fmla="*/ 0 w 78"/>
                <a:gd name="T45" fmla="*/ 173603 h 174"/>
                <a:gd name="T46" fmla="*/ 0 w 78"/>
                <a:gd name="T47" fmla="*/ 173603 h 174"/>
                <a:gd name="T48" fmla="*/ 0 w 78"/>
                <a:gd name="T49" fmla="*/ 178493 h 174"/>
                <a:gd name="T50" fmla="*/ 0 w 78"/>
                <a:gd name="T51" fmla="*/ 178493 h 174"/>
                <a:gd name="T52" fmla="*/ 0 w 78"/>
                <a:gd name="T53" fmla="*/ 180939 h 174"/>
                <a:gd name="T54" fmla="*/ 0 w 78"/>
                <a:gd name="T55" fmla="*/ 183384 h 174"/>
                <a:gd name="T56" fmla="*/ 0 w 78"/>
                <a:gd name="T57" fmla="*/ 185829 h 174"/>
                <a:gd name="T58" fmla="*/ 0 w 78"/>
                <a:gd name="T59" fmla="*/ 188274 h 174"/>
                <a:gd name="T60" fmla="*/ 0 w 78"/>
                <a:gd name="T61" fmla="*/ 188274 h 174"/>
                <a:gd name="T62" fmla="*/ 0 w 78"/>
                <a:gd name="T63" fmla="*/ 190719 h 174"/>
                <a:gd name="T64" fmla="*/ 0 w 78"/>
                <a:gd name="T65" fmla="*/ 193164 h 174"/>
                <a:gd name="T66" fmla="*/ 0 w 78"/>
                <a:gd name="T67" fmla="*/ 195609 h 174"/>
                <a:gd name="T68" fmla="*/ 0 w 78"/>
                <a:gd name="T69" fmla="*/ 198054 h 174"/>
                <a:gd name="T70" fmla="*/ 0 w 78"/>
                <a:gd name="T71" fmla="*/ 198054 h 174"/>
                <a:gd name="T72" fmla="*/ 0 w 78"/>
                <a:gd name="T73" fmla="*/ 200499 h 174"/>
                <a:gd name="T74" fmla="*/ 0 w 78"/>
                <a:gd name="T75" fmla="*/ 202945 h 174"/>
                <a:gd name="T76" fmla="*/ 0 w 78"/>
                <a:gd name="T77" fmla="*/ 205390 h 174"/>
                <a:gd name="T78" fmla="*/ 0 w 78"/>
                <a:gd name="T79" fmla="*/ 205390 h 174"/>
                <a:gd name="T80" fmla="*/ 0 w 78"/>
                <a:gd name="T81" fmla="*/ 207835 h 174"/>
                <a:gd name="T82" fmla="*/ 0 w 78"/>
                <a:gd name="T83" fmla="*/ 210280 h 174"/>
                <a:gd name="T84" fmla="*/ 0 w 78"/>
                <a:gd name="T85" fmla="*/ 212725 h 174"/>
                <a:gd name="T86" fmla="*/ 0 w 78"/>
                <a:gd name="T87" fmla="*/ 212725 h 174"/>
                <a:gd name="T88" fmla="*/ 0 w 78"/>
                <a:gd name="T89" fmla="*/ 215170 h 174"/>
                <a:gd name="T90" fmla="*/ 0 w 78"/>
                <a:gd name="T91" fmla="*/ 217615 h 174"/>
                <a:gd name="T92" fmla="*/ 0 w 78"/>
                <a:gd name="T93" fmla="*/ 220060 h 174"/>
                <a:gd name="T94" fmla="*/ 0 w 78"/>
                <a:gd name="T95" fmla="*/ 220060 h 174"/>
                <a:gd name="T96" fmla="*/ 0 w 78"/>
                <a:gd name="T97" fmla="*/ 222505 h 174"/>
                <a:gd name="T98" fmla="*/ 0 w 78"/>
                <a:gd name="T99" fmla="*/ 224951 h 174"/>
                <a:gd name="T100" fmla="*/ 0 w 78"/>
                <a:gd name="T101" fmla="*/ 224951 h 174"/>
                <a:gd name="T102" fmla="*/ 0 w 78"/>
                <a:gd name="T103" fmla="*/ 229841 h 174"/>
                <a:gd name="T104" fmla="*/ 0 w 78"/>
                <a:gd name="T105" fmla="*/ 229841 h 174"/>
                <a:gd name="T106" fmla="*/ 2442 w 78"/>
                <a:gd name="T107" fmla="*/ 237176 h 174"/>
                <a:gd name="T108" fmla="*/ 36635 w 78"/>
                <a:gd name="T109" fmla="*/ 190719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Rectangle 36">
              <a:extLst>
                <a:ext uri="{FF2B5EF4-FFF2-40B4-BE49-F238E27FC236}">
                  <a16:creationId xmlns="" xmlns:a16="http://schemas.microsoft.com/office/drawing/2014/main" id="{37BDFE1B-4184-4D25-B0DA-2C9093EFC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61">
            <a:extLst>
              <a:ext uri="{FF2B5EF4-FFF2-40B4-BE49-F238E27FC236}">
                <a16:creationId xmlns="" xmlns:a16="http://schemas.microsoft.com/office/drawing/2014/main" id="{613BDB4E-EF4D-48EF-A102-108F255C1ACD}"/>
              </a:ext>
            </a:extLst>
          </p:cNvPr>
          <p:cNvGrpSpPr>
            <a:grpSpLocks/>
          </p:cNvGrpSpPr>
          <p:nvPr/>
        </p:nvGrpSpPr>
        <p:grpSpPr bwMode="auto">
          <a:xfrm>
            <a:off x="8568634" y="644467"/>
            <a:ext cx="72114" cy="49214"/>
            <a:chOff x="2455863" y="2411803"/>
            <a:chExt cx="566738" cy="566738"/>
          </a:xfrm>
        </p:grpSpPr>
        <p:sp>
          <p:nvSpPr>
            <p:cNvPr id="28" name="Oval 32">
              <a:extLst>
                <a:ext uri="{FF2B5EF4-FFF2-40B4-BE49-F238E27FC236}">
                  <a16:creationId xmlns="" xmlns:a16="http://schemas.microsoft.com/office/drawing/2014/main" id="{CD741CFF-D6C8-4D8E-B82D-823B850B3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Oval 33">
              <a:extLst>
                <a:ext uri="{FF2B5EF4-FFF2-40B4-BE49-F238E27FC236}">
                  <a16:creationId xmlns="" xmlns:a16="http://schemas.microsoft.com/office/drawing/2014/main" id="{CABE8455-443D-4A20-9CFA-F21F91B52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Freeform 34">
              <a:extLst>
                <a:ext uri="{FF2B5EF4-FFF2-40B4-BE49-F238E27FC236}">
                  <a16:creationId xmlns="" xmlns:a16="http://schemas.microsoft.com/office/drawing/2014/main" id="{E7865BB9-AC37-4912-BB9C-028A404DE2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106186 h 45"/>
                <a:gd name="T2" fmla="*/ 0 w 4"/>
                <a:gd name="T3" fmla="*/ 103717 h 45"/>
                <a:gd name="T4" fmla="*/ 0 w 4"/>
                <a:gd name="T5" fmla="*/ 101247 h 45"/>
                <a:gd name="T6" fmla="*/ 0 w 4"/>
                <a:gd name="T7" fmla="*/ 98778 h 45"/>
                <a:gd name="T8" fmla="*/ 0 w 4"/>
                <a:gd name="T9" fmla="*/ 98778 h 45"/>
                <a:gd name="T10" fmla="*/ 0 w 4"/>
                <a:gd name="T11" fmla="*/ 96308 h 45"/>
                <a:gd name="T12" fmla="*/ 0 w 4"/>
                <a:gd name="T13" fmla="*/ 93839 h 45"/>
                <a:gd name="T14" fmla="*/ 0 w 4"/>
                <a:gd name="T15" fmla="*/ 93839 h 45"/>
                <a:gd name="T16" fmla="*/ 0 w 4"/>
                <a:gd name="T17" fmla="*/ 91369 h 45"/>
                <a:gd name="T18" fmla="*/ 0 w 4"/>
                <a:gd name="T19" fmla="*/ 88900 h 45"/>
                <a:gd name="T20" fmla="*/ 0 w 4"/>
                <a:gd name="T21" fmla="*/ 88900 h 45"/>
                <a:gd name="T22" fmla="*/ 0 w 4"/>
                <a:gd name="T23" fmla="*/ 86431 h 45"/>
                <a:gd name="T24" fmla="*/ 0 w 4"/>
                <a:gd name="T25" fmla="*/ 83961 h 45"/>
                <a:gd name="T26" fmla="*/ 0 w 4"/>
                <a:gd name="T27" fmla="*/ 83961 h 45"/>
                <a:gd name="T28" fmla="*/ 0 w 4"/>
                <a:gd name="T29" fmla="*/ 81492 h 45"/>
                <a:gd name="T30" fmla="*/ 0 w 4"/>
                <a:gd name="T31" fmla="*/ 79022 h 45"/>
                <a:gd name="T32" fmla="*/ 0 w 4"/>
                <a:gd name="T33" fmla="*/ 76553 h 45"/>
                <a:gd name="T34" fmla="*/ 0 w 4"/>
                <a:gd name="T35" fmla="*/ 76553 h 45"/>
                <a:gd name="T36" fmla="*/ 0 w 4"/>
                <a:gd name="T37" fmla="*/ 74083 h 45"/>
                <a:gd name="T38" fmla="*/ 0 w 4"/>
                <a:gd name="T39" fmla="*/ 71614 h 45"/>
                <a:gd name="T40" fmla="*/ 0 w 4"/>
                <a:gd name="T41" fmla="*/ 71614 h 45"/>
                <a:gd name="T42" fmla="*/ 0 w 4"/>
                <a:gd name="T43" fmla="*/ 69144 h 45"/>
                <a:gd name="T44" fmla="*/ 0 w 4"/>
                <a:gd name="T45" fmla="*/ 66675 h 45"/>
                <a:gd name="T46" fmla="*/ 0 w 4"/>
                <a:gd name="T47" fmla="*/ 64206 h 45"/>
                <a:gd name="T48" fmla="*/ 0 w 4"/>
                <a:gd name="T49" fmla="*/ 64206 h 45"/>
                <a:gd name="T50" fmla="*/ 0 w 4"/>
                <a:gd name="T51" fmla="*/ 61736 h 45"/>
                <a:gd name="T52" fmla="*/ 0 w 4"/>
                <a:gd name="T53" fmla="*/ 59267 h 45"/>
                <a:gd name="T54" fmla="*/ 0 w 4"/>
                <a:gd name="T55" fmla="*/ 56797 h 45"/>
                <a:gd name="T56" fmla="*/ 0 w 4"/>
                <a:gd name="T57" fmla="*/ 54328 h 45"/>
                <a:gd name="T58" fmla="*/ 0 w 4"/>
                <a:gd name="T59" fmla="*/ 54328 h 45"/>
                <a:gd name="T60" fmla="*/ 0 w 4"/>
                <a:gd name="T61" fmla="*/ 51858 h 45"/>
                <a:gd name="T62" fmla="*/ 0 w 4"/>
                <a:gd name="T63" fmla="*/ 49389 h 45"/>
                <a:gd name="T64" fmla="*/ 0 w 4"/>
                <a:gd name="T65" fmla="*/ 46919 h 45"/>
                <a:gd name="T66" fmla="*/ 0 w 4"/>
                <a:gd name="T67" fmla="*/ 44450 h 45"/>
                <a:gd name="T68" fmla="*/ 0 w 4"/>
                <a:gd name="T69" fmla="*/ 44450 h 45"/>
                <a:gd name="T70" fmla="*/ 0 w 4"/>
                <a:gd name="T71" fmla="*/ 41981 h 45"/>
                <a:gd name="T72" fmla="*/ 2381 w 4"/>
                <a:gd name="T73" fmla="*/ 39511 h 45"/>
                <a:gd name="T74" fmla="*/ 2381 w 4"/>
                <a:gd name="T75" fmla="*/ 37042 h 45"/>
                <a:gd name="T76" fmla="*/ 2381 w 4"/>
                <a:gd name="T77" fmla="*/ 37042 h 45"/>
                <a:gd name="T78" fmla="*/ 2381 w 4"/>
                <a:gd name="T79" fmla="*/ 32103 h 45"/>
                <a:gd name="T80" fmla="*/ 2381 w 4"/>
                <a:gd name="T81" fmla="*/ 29633 h 45"/>
                <a:gd name="T82" fmla="*/ 2381 w 4"/>
                <a:gd name="T83" fmla="*/ 29633 h 45"/>
                <a:gd name="T84" fmla="*/ 2381 w 4"/>
                <a:gd name="T85" fmla="*/ 27164 h 45"/>
                <a:gd name="T86" fmla="*/ 4763 w 4"/>
                <a:gd name="T87" fmla="*/ 24694 h 45"/>
                <a:gd name="T88" fmla="*/ 4763 w 4"/>
                <a:gd name="T89" fmla="*/ 24694 h 45"/>
                <a:gd name="T90" fmla="*/ 4763 w 4"/>
                <a:gd name="T91" fmla="*/ 22225 h 45"/>
                <a:gd name="T92" fmla="*/ 4763 w 4"/>
                <a:gd name="T93" fmla="*/ 19756 h 45"/>
                <a:gd name="T94" fmla="*/ 4763 w 4"/>
                <a:gd name="T95" fmla="*/ 19756 h 45"/>
                <a:gd name="T96" fmla="*/ 4763 w 4"/>
                <a:gd name="T97" fmla="*/ 17286 h 45"/>
                <a:gd name="T98" fmla="*/ 7144 w 4"/>
                <a:gd name="T99" fmla="*/ 14817 h 45"/>
                <a:gd name="T100" fmla="*/ 7144 w 4"/>
                <a:gd name="T101" fmla="*/ 14817 h 45"/>
                <a:gd name="T102" fmla="*/ 7144 w 4"/>
                <a:gd name="T103" fmla="*/ 12347 h 45"/>
                <a:gd name="T104" fmla="*/ 7144 w 4"/>
                <a:gd name="T105" fmla="*/ 9878 h 45"/>
                <a:gd name="T106" fmla="*/ 7144 w 4"/>
                <a:gd name="T107" fmla="*/ 9878 h 45"/>
                <a:gd name="T108" fmla="*/ 7144 w 4"/>
                <a:gd name="T109" fmla="*/ 7408 h 45"/>
                <a:gd name="T110" fmla="*/ 9525 w 4"/>
                <a:gd name="T111" fmla="*/ 4939 h 45"/>
                <a:gd name="T112" fmla="*/ 9525 w 4"/>
                <a:gd name="T113" fmla="*/ 2469 h 45"/>
                <a:gd name="T114" fmla="*/ 9525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Freeform 35">
              <a:extLst>
                <a:ext uri="{FF2B5EF4-FFF2-40B4-BE49-F238E27FC236}">
                  <a16:creationId xmlns="" xmlns:a16="http://schemas.microsoft.com/office/drawing/2014/main" id="{767B98D0-0577-4CC3-8D9C-540B7C063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9769 w 78"/>
                <a:gd name="T1" fmla="*/ 129591 h 174"/>
                <a:gd name="T2" fmla="*/ 9769 w 78"/>
                <a:gd name="T3" fmla="*/ 132036 h 174"/>
                <a:gd name="T4" fmla="*/ 7327 w 78"/>
                <a:gd name="T5" fmla="*/ 134481 h 174"/>
                <a:gd name="T6" fmla="*/ 7327 w 78"/>
                <a:gd name="T7" fmla="*/ 136926 h 174"/>
                <a:gd name="T8" fmla="*/ 7327 w 78"/>
                <a:gd name="T9" fmla="*/ 136926 h 174"/>
                <a:gd name="T10" fmla="*/ 7327 w 78"/>
                <a:gd name="T11" fmla="*/ 139372 h 174"/>
                <a:gd name="T12" fmla="*/ 7327 w 78"/>
                <a:gd name="T13" fmla="*/ 141817 h 174"/>
                <a:gd name="T14" fmla="*/ 7327 w 78"/>
                <a:gd name="T15" fmla="*/ 141817 h 174"/>
                <a:gd name="T16" fmla="*/ 4885 w 78"/>
                <a:gd name="T17" fmla="*/ 144262 h 174"/>
                <a:gd name="T18" fmla="*/ 4885 w 78"/>
                <a:gd name="T19" fmla="*/ 146707 h 174"/>
                <a:gd name="T20" fmla="*/ 4885 w 78"/>
                <a:gd name="T21" fmla="*/ 149152 h 174"/>
                <a:gd name="T22" fmla="*/ 4885 w 78"/>
                <a:gd name="T23" fmla="*/ 149152 h 174"/>
                <a:gd name="T24" fmla="*/ 4885 w 78"/>
                <a:gd name="T25" fmla="*/ 151597 h 174"/>
                <a:gd name="T26" fmla="*/ 4885 w 78"/>
                <a:gd name="T27" fmla="*/ 154042 h 174"/>
                <a:gd name="T28" fmla="*/ 2442 w 78"/>
                <a:gd name="T29" fmla="*/ 154042 h 174"/>
                <a:gd name="T30" fmla="*/ 2442 w 78"/>
                <a:gd name="T31" fmla="*/ 156487 h 174"/>
                <a:gd name="T32" fmla="*/ 2442 w 78"/>
                <a:gd name="T33" fmla="*/ 158932 h 174"/>
                <a:gd name="T34" fmla="*/ 2442 w 78"/>
                <a:gd name="T35" fmla="*/ 161378 h 174"/>
                <a:gd name="T36" fmla="*/ 2442 w 78"/>
                <a:gd name="T37" fmla="*/ 163823 h 174"/>
                <a:gd name="T38" fmla="*/ 2442 w 78"/>
                <a:gd name="T39" fmla="*/ 166268 h 174"/>
                <a:gd name="T40" fmla="*/ 0 w 78"/>
                <a:gd name="T41" fmla="*/ 168713 h 174"/>
                <a:gd name="T42" fmla="*/ 0 w 78"/>
                <a:gd name="T43" fmla="*/ 171158 h 174"/>
                <a:gd name="T44" fmla="*/ 0 w 78"/>
                <a:gd name="T45" fmla="*/ 173603 h 174"/>
                <a:gd name="T46" fmla="*/ 0 w 78"/>
                <a:gd name="T47" fmla="*/ 173603 h 174"/>
                <a:gd name="T48" fmla="*/ 0 w 78"/>
                <a:gd name="T49" fmla="*/ 178493 h 174"/>
                <a:gd name="T50" fmla="*/ 0 w 78"/>
                <a:gd name="T51" fmla="*/ 178493 h 174"/>
                <a:gd name="T52" fmla="*/ 0 w 78"/>
                <a:gd name="T53" fmla="*/ 180939 h 174"/>
                <a:gd name="T54" fmla="*/ 0 w 78"/>
                <a:gd name="T55" fmla="*/ 183384 h 174"/>
                <a:gd name="T56" fmla="*/ 0 w 78"/>
                <a:gd name="T57" fmla="*/ 185829 h 174"/>
                <a:gd name="T58" fmla="*/ 0 w 78"/>
                <a:gd name="T59" fmla="*/ 188274 h 174"/>
                <a:gd name="T60" fmla="*/ 0 w 78"/>
                <a:gd name="T61" fmla="*/ 188274 h 174"/>
                <a:gd name="T62" fmla="*/ 0 w 78"/>
                <a:gd name="T63" fmla="*/ 190719 h 174"/>
                <a:gd name="T64" fmla="*/ 0 w 78"/>
                <a:gd name="T65" fmla="*/ 193164 h 174"/>
                <a:gd name="T66" fmla="*/ 0 w 78"/>
                <a:gd name="T67" fmla="*/ 195609 h 174"/>
                <a:gd name="T68" fmla="*/ 0 w 78"/>
                <a:gd name="T69" fmla="*/ 198054 h 174"/>
                <a:gd name="T70" fmla="*/ 0 w 78"/>
                <a:gd name="T71" fmla="*/ 198054 h 174"/>
                <a:gd name="T72" fmla="*/ 0 w 78"/>
                <a:gd name="T73" fmla="*/ 200499 h 174"/>
                <a:gd name="T74" fmla="*/ 0 w 78"/>
                <a:gd name="T75" fmla="*/ 202945 h 174"/>
                <a:gd name="T76" fmla="*/ 0 w 78"/>
                <a:gd name="T77" fmla="*/ 205390 h 174"/>
                <a:gd name="T78" fmla="*/ 0 w 78"/>
                <a:gd name="T79" fmla="*/ 205390 h 174"/>
                <a:gd name="T80" fmla="*/ 0 w 78"/>
                <a:gd name="T81" fmla="*/ 207835 h 174"/>
                <a:gd name="T82" fmla="*/ 0 w 78"/>
                <a:gd name="T83" fmla="*/ 210280 h 174"/>
                <a:gd name="T84" fmla="*/ 0 w 78"/>
                <a:gd name="T85" fmla="*/ 212725 h 174"/>
                <a:gd name="T86" fmla="*/ 0 w 78"/>
                <a:gd name="T87" fmla="*/ 212725 h 174"/>
                <a:gd name="T88" fmla="*/ 0 w 78"/>
                <a:gd name="T89" fmla="*/ 215170 h 174"/>
                <a:gd name="T90" fmla="*/ 0 w 78"/>
                <a:gd name="T91" fmla="*/ 217615 h 174"/>
                <a:gd name="T92" fmla="*/ 0 w 78"/>
                <a:gd name="T93" fmla="*/ 220060 h 174"/>
                <a:gd name="T94" fmla="*/ 0 w 78"/>
                <a:gd name="T95" fmla="*/ 220060 h 174"/>
                <a:gd name="T96" fmla="*/ 0 w 78"/>
                <a:gd name="T97" fmla="*/ 222505 h 174"/>
                <a:gd name="T98" fmla="*/ 0 w 78"/>
                <a:gd name="T99" fmla="*/ 224951 h 174"/>
                <a:gd name="T100" fmla="*/ 0 w 78"/>
                <a:gd name="T101" fmla="*/ 224951 h 174"/>
                <a:gd name="T102" fmla="*/ 0 w 78"/>
                <a:gd name="T103" fmla="*/ 229841 h 174"/>
                <a:gd name="T104" fmla="*/ 0 w 78"/>
                <a:gd name="T105" fmla="*/ 229841 h 174"/>
                <a:gd name="T106" fmla="*/ 2442 w 78"/>
                <a:gd name="T107" fmla="*/ 237176 h 174"/>
                <a:gd name="T108" fmla="*/ 36635 w 78"/>
                <a:gd name="T109" fmla="*/ 190719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Rectangle 36">
              <a:extLst>
                <a:ext uri="{FF2B5EF4-FFF2-40B4-BE49-F238E27FC236}">
                  <a16:creationId xmlns="" xmlns:a16="http://schemas.microsoft.com/office/drawing/2014/main" id="{104277F8-1EDB-4757-9F23-F84349865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Oval 107">
            <a:extLst>
              <a:ext uri="{FF2B5EF4-FFF2-40B4-BE49-F238E27FC236}">
                <a16:creationId xmlns="" xmlns:a16="http://schemas.microsoft.com/office/drawing/2014/main" id="{CF36A1C3-2DAB-4820-A804-0F2962FE0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1211" y="609146"/>
            <a:ext cx="54401" cy="3691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79" tIns="34289" rIns="68579" bIns="3428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8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4" name="Group 38">
            <a:extLst>
              <a:ext uri="{FF2B5EF4-FFF2-40B4-BE49-F238E27FC236}">
                <a16:creationId xmlns="" xmlns:a16="http://schemas.microsoft.com/office/drawing/2014/main" id="{53F1FF58-0047-4FEB-B700-B6E2124F220F}"/>
              </a:ext>
            </a:extLst>
          </p:cNvPr>
          <p:cNvGrpSpPr>
            <a:grpSpLocks/>
          </p:cNvGrpSpPr>
          <p:nvPr/>
        </p:nvGrpSpPr>
        <p:grpSpPr bwMode="auto">
          <a:xfrm>
            <a:off x="8748330" y="380080"/>
            <a:ext cx="72113" cy="49214"/>
            <a:chOff x="2455863" y="2411803"/>
            <a:chExt cx="566738" cy="566738"/>
          </a:xfrm>
        </p:grpSpPr>
        <p:sp>
          <p:nvSpPr>
            <p:cNvPr id="35" name="Oval 32">
              <a:extLst>
                <a:ext uri="{FF2B5EF4-FFF2-40B4-BE49-F238E27FC236}">
                  <a16:creationId xmlns="" xmlns:a16="http://schemas.microsoft.com/office/drawing/2014/main" id="{A804E2D2-C3CD-4C53-8BF1-9C86E19C2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Oval 33">
              <a:extLst>
                <a:ext uri="{FF2B5EF4-FFF2-40B4-BE49-F238E27FC236}">
                  <a16:creationId xmlns="" xmlns:a16="http://schemas.microsoft.com/office/drawing/2014/main" id="{17C09305-DE86-4134-889F-9092DE3C8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Freeform 34">
              <a:extLst>
                <a:ext uri="{FF2B5EF4-FFF2-40B4-BE49-F238E27FC236}">
                  <a16:creationId xmlns="" xmlns:a16="http://schemas.microsoft.com/office/drawing/2014/main" id="{FA88C9FE-8331-409E-834B-BA02695BF0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106186 h 45"/>
                <a:gd name="T2" fmla="*/ 0 w 4"/>
                <a:gd name="T3" fmla="*/ 103717 h 45"/>
                <a:gd name="T4" fmla="*/ 0 w 4"/>
                <a:gd name="T5" fmla="*/ 101247 h 45"/>
                <a:gd name="T6" fmla="*/ 0 w 4"/>
                <a:gd name="T7" fmla="*/ 98778 h 45"/>
                <a:gd name="T8" fmla="*/ 0 w 4"/>
                <a:gd name="T9" fmla="*/ 98778 h 45"/>
                <a:gd name="T10" fmla="*/ 0 w 4"/>
                <a:gd name="T11" fmla="*/ 96308 h 45"/>
                <a:gd name="T12" fmla="*/ 0 w 4"/>
                <a:gd name="T13" fmla="*/ 93839 h 45"/>
                <a:gd name="T14" fmla="*/ 0 w 4"/>
                <a:gd name="T15" fmla="*/ 93839 h 45"/>
                <a:gd name="T16" fmla="*/ 0 w 4"/>
                <a:gd name="T17" fmla="*/ 91369 h 45"/>
                <a:gd name="T18" fmla="*/ 0 w 4"/>
                <a:gd name="T19" fmla="*/ 88900 h 45"/>
                <a:gd name="T20" fmla="*/ 0 w 4"/>
                <a:gd name="T21" fmla="*/ 88900 h 45"/>
                <a:gd name="T22" fmla="*/ 0 w 4"/>
                <a:gd name="T23" fmla="*/ 86431 h 45"/>
                <a:gd name="T24" fmla="*/ 0 w 4"/>
                <a:gd name="T25" fmla="*/ 83961 h 45"/>
                <a:gd name="T26" fmla="*/ 0 w 4"/>
                <a:gd name="T27" fmla="*/ 83961 h 45"/>
                <a:gd name="T28" fmla="*/ 0 w 4"/>
                <a:gd name="T29" fmla="*/ 81492 h 45"/>
                <a:gd name="T30" fmla="*/ 0 w 4"/>
                <a:gd name="T31" fmla="*/ 79022 h 45"/>
                <a:gd name="T32" fmla="*/ 0 w 4"/>
                <a:gd name="T33" fmla="*/ 76553 h 45"/>
                <a:gd name="T34" fmla="*/ 0 w 4"/>
                <a:gd name="T35" fmla="*/ 76553 h 45"/>
                <a:gd name="T36" fmla="*/ 0 w 4"/>
                <a:gd name="T37" fmla="*/ 74083 h 45"/>
                <a:gd name="T38" fmla="*/ 0 w 4"/>
                <a:gd name="T39" fmla="*/ 71614 h 45"/>
                <a:gd name="T40" fmla="*/ 0 w 4"/>
                <a:gd name="T41" fmla="*/ 71614 h 45"/>
                <a:gd name="T42" fmla="*/ 0 w 4"/>
                <a:gd name="T43" fmla="*/ 69144 h 45"/>
                <a:gd name="T44" fmla="*/ 0 w 4"/>
                <a:gd name="T45" fmla="*/ 66675 h 45"/>
                <a:gd name="T46" fmla="*/ 0 w 4"/>
                <a:gd name="T47" fmla="*/ 64206 h 45"/>
                <a:gd name="T48" fmla="*/ 0 w 4"/>
                <a:gd name="T49" fmla="*/ 64206 h 45"/>
                <a:gd name="T50" fmla="*/ 0 w 4"/>
                <a:gd name="T51" fmla="*/ 61736 h 45"/>
                <a:gd name="T52" fmla="*/ 0 w 4"/>
                <a:gd name="T53" fmla="*/ 59267 h 45"/>
                <a:gd name="T54" fmla="*/ 0 w 4"/>
                <a:gd name="T55" fmla="*/ 56797 h 45"/>
                <a:gd name="T56" fmla="*/ 0 w 4"/>
                <a:gd name="T57" fmla="*/ 54328 h 45"/>
                <a:gd name="T58" fmla="*/ 0 w 4"/>
                <a:gd name="T59" fmla="*/ 54328 h 45"/>
                <a:gd name="T60" fmla="*/ 0 w 4"/>
                <a:gd name="T61" fmla="*/ 51858 h 45"/>
                <a:gd name="T62" fmla="*/ 0 w 4"/>
                <a:gd name="T63" fmla="*/ 49389 h 45"/>
                <a:gd name="T64" fmla="*/ 0 w 4"/>
                <a:gd name="T65" fmla="*/ 46919 h 45"/>
                <a:gd name="T66" fmla="*/ 0 w 4"/>
                <a:gd name="T67" fmla="*/ 44450 h 45"/>
                <a:gd name="T68" fmla="*/ 0 w 4"/>
                <a:gd name="T69" fmla="*/ 44450 h 45"/>
                <a:gd name="T70" fmla="*/ 0 w 4"/>
                <a:gd name="T71" fmla="*/ 41981 h 45"/>
                <a:gd name="T72" fmla="*/ 2381 w 4"/>
                <a:gd name="T73" fmla="*/ 39511 h 45"/>
                <a:gd name="T74" fmla="*/ 2381 w 4"/>
                <a:gd name="T75" fmla="*/ 37042 h 45"/>
                <a:gd name="T76" fmla="*/ 2381 w 4"/>
                <a:gd name="T77" fmla="*/ 37042 h 45"/>
                <a:gd name="T78" fmla="*/ 2381 w 4"/>
                <a:gd name="T79" fmla="*/ 32103 h 45"/>
                <a:gd name="T80" fmla="*/ 2381 w 4"/>
                <a:gd name="T81" fmla="*/ 29633 h 45"/>
                <a:gd name="T82" fmla="*/ 2381 w 4"/>
                <a:gd name="T83" fmla="*/ 29633 h 45"/>
                <a:gd name="T84" fmla="*/ 2381 w 4"/>
                <a:gd name="T85" fmla="*/ 27164 h 45"/>
                <a:gd name="T86" fmla="*/ 4763 w 4"/>
                <a:gd name="T87" fmla="*/ 24694 h 45"/>
                <a:gd name="T88" fmla="*/ 4763 w 4"/>
                <a:gd name="T89" fmla="*/ 24694 h 45"/>
                <a:gd name="T90" fmla="*/ 4763 w 4"/>
                <a:gd name="T91" fmla="*/ 22225 h 45"/>
                <a:gd name="T92" fmla="*/ 4763 w 4"/>
                <a:gd name="T93" fmla="*/ 19756 h 45"/>
                <a:gd name="T94" fmla="*/ 4763 w 4"/>
                <a:gd name="T95" fmla="*/ 19756 h 45"/>
                <a:gd name="T96" fmla="*/ 4763 w 4"/>
                <a:gd name="T97" fmla="*/ 17286 h 45"/>
                <a:gd name="T98" fmla="*/ 7144 w 4"/>
                <a:gd name="T99" fmla="*/ 14817 h 45"/>
                <a:gd name="T100" fmla="*/ 7144 w 4"/>
                <a:gd name="T101" fmla="*/ 14817 h 45"/>
                <a:gd name="T102" fmla="*/ 7144 w 4"/>
                <a:gd name="T103" fmla="*/ 12347 h 45"/>
                <a:gd name="T104" fmla="*/ 7144 w 4"/>
                <a:gd name="T105" fmla="*/ 9878 h 45"/>
                <a:gd name="T106" fmla="*/ 7144 w 4"/>
                <a:gd name="T107" fmla="*/ 9878 h 45"/>
                <a:gd name="T108" fmla="*/ 7144 w 4"/>
                <a:gd name="T109" fmla="*/ 7408 h 45"/>
                <a:gd name="T110" fmla="*/ 9525 w 4"/>
                <a:gd name="T111" fmla="*/ 4939 h 45"/>
                <a:gd name="T112" fmla="*/ 9525 w 4"/>
                <a:gd name="T113" fmla="*/ 2469 h 45"/>
                <a:gd name="T114" fmla="*/ 9525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Freeform 35">
              <a:extLst>
                <a:ext uri="{FF2B5EF4-FFF2-40B4-BE49-F238E27FC236}">
                  <a16:creationId xmlns="" xmlns:a16="http://schemas.microsoft.com/office/drawing/2014/main" id="{5127D059-8652-4055-9B28-9E07C8A76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9769 w 78"/>
                <a:gd name="T1" fmla="*/ 129591 h 174"/>
                <a:gd name="T2" fmla="*/ 9769 w 78"/>
                <a:gd name="T3" fmla="*/ 132036 h 174"/>
                <a:gd name="T4" fmla="*/ 7327 w 78"/>
                <a:gd name="T5" fmla="*/ 134481 h 174"/>
                <a:gd name="T6" fmla="*/ 7327 w 78"/>
                <a:gd name="T7" fmla="*/ 136926 h 174"/>
                <a:gd name="T8" fmla="*/ 7327 w 78"/>
                <a:gd name="T9" fmla="*/ 136926 h 174"/>
                <a:gd name="T10" fmla="*/ 7327 w 78"/>
                <a:gd name="T11" fmla="*/ 139372 h 174"/>
                <a:gd name="T12" fmla="*/ 7327 w 78"/>
                <a:gd name="T13" fmla="*/ 141817 h 174"/>
                <a:gd name="T14" fmla="*/ 7327 w 78"/>
                <a:gd name="T15" fmla="*/ 141817 h 174"/>
                <a:gd name="T16" fmla="*/ 4885 w 78"/>
                <a:gd name="T17" fmla="*/ 144262 h 174"/>
                <a:gd name="T18" fmla="*/ 4885 w 78"/>
                <a:gd name="T19" fmla="*/ 146707 h 174"/>
                <a:gd name="T20" fmla="*/ 4885 w 78"/>
                <a:gd name="T21" fmla="*/ 149152 h 174"/>
                <a:gd name="T22" fmla="*/ 4885 w 78"/>
                <a:gd name="T23" fmla="*/ 149152 h 174"/>
                <a:gd name="T24" fmla="*/ 4885 w 78"/>
                <a:gd name="T25" fmla="*/ 151597 h 174"/>
                <a:gd name="T26" fmla="*/ 4885 w 78"/>
                <a:gd name="T27" fmla="*/ 154042 h 174"/>
                <a:gd name="T28" fmla="*/ 2442 w 78"/>
                <a:gd name="T29" fmla="*/ 154042 h 174"/>
                <a:gd name="T30" fmla="*/ 2442 w 78"/>
                <a:gd name="T31" fmla="*/ 156487 h 174"/>
                <a:gd name="T32" fmla="*/ 2442 w 78"/>
                <a:gd name="T33" fmla="*/ 158932 h 174"/>
                <a:gd name="T34" fmla="*/ 2442 w 78"/>
                <a:gd name="T35" fmla="*/ 161378 h 174"/>
                <a:gd name="T36" fmla="*/ 2442 w 78"/>
                <a:gd name="T37" fmla="*/ 163823 h 174"/>
                <a:gd name="T38" fmla="*/ 2442 w 78"/>
                <a:gd name="T39" fmla="*/ 166268 h 174"/>
                <a:gd name="T40" fmla="*/ 0 w 78"/>
                <a:gd name="T41" fmla="*/ 168713 h 174"/>
                <a:gd name="T42" fmla="*/ 0 w 78"/>
                <a:gd name="T43" fmla="*/ 171158 h 174"/>
                <a:gd name="T44" fmla="*/ 0 w 78"/>
                <a:gd name="T45" fmla="*/ 173603 h 174"/>
                <a:gd name="T46" fmla="*/ 0 w 78"/>
                <a:gd name="T47" fmla="*/ 173603 h 174"/>
                <a:gd name="T48" fmla="*/ 0 w 78"/>
                <a:gd name="T49" fmla="*/ 178493 h 174"/>
                <a:gd name="T50" fmla="*/ 0 w 78"/>
                <a:gd name="T51" fmla="*/ 178493 h 174"/>
                <a:gd name="T52" fmla="*/ 0 w 78"/>
                <a:gd name="T53" fmla="*/ 180939 h 174"/>
                <a:gd name="T54" fmla="*/ 0 w 78"/>
                <a:gd name="T55" fmla="*/ 183384 h 174"/>
                <a:gd name="T56" fmla="*/ 0 w 78"/>
                <a:gd name="T57" fmla="*/ 185829 h 174"/>
                <a:gd name="T58" fmla="*/ 0 w 78"/>
                <a:gd name="T59" fmla="*/ 188274 h 174"/>
                <a:gd name="T60" fmla="*/ 0 w 78"/>
                <a:gd name="T61" fmla="*/ 188274 h 174"/>
                <a:gd name="T62" fmla="*/ 0 w 78"/>
                <a:gd name="T63" fmla="*/ 190719 h 174"/>
                <a:gd name="T64" fmla="*/ 0 w 78"/>
                <a:gd name="T65" fmla="*/ 193164 h 174"/>
                <a:gd name="T66" fmla="*/ 0 w 78"/>
                <a:gd name="T67" fmla="*/ 195609 h 174"/>
                <a:gd name="T68" fmla="*/ 0 w 78"/>
                <a:gd name="T69" fmla="*/ 198054 h 174"/>
                <a:gd name="T70" fmla="*/ 0 w 78"/>
                <a:gd name="T71" fmla="*/ 198054 h 174"/>
                <a:gd name="T72" fmla="*/ 0 w 78"/>
                <a:gd name="T73" fmla="*/ 200499 h 174"/>
                <a:gd name="T74" fmla="*/ 0 w 78"/>
                <a:gd name="T75" fmla="*/ 202945 h 174"/>
                <a:gd name="T76" fmla="*/ 0 w 78"/>
                <a:gd name="T77" fmla="*/ 205390 h 174"/>
                <a:gd name="T78" fmla="*/ 0 w 78"/>
                <a:gd name="T79" fmla="*/ 205390 h 174"/>
                <a:gd name="T80" fmla="*/ 0 w 78"/>
                <a:gd name="T81" fmla="*/ 207835 h 174"/>
                <a:gd name="T82" fmla="*/ 0 w 78"/>
                <a:gd name="T83" fmla="*/ 210280 h 174"/>
                <a:gd name="T84" fmla="*/ 0 w 78"/>
                <a:gd name="T85" fmla="*/ 212725 h 174"/>
                <a:gd name="T86" fmla="*/ 0 w 78"/>
                <a:gd name="T87" fmla="*/ 212725 h 174"/>
                <a:gd name="T88" fmla="*/ 0 w 78"/>
                <a:gd name="T89" fmla="*/ 215170 h 174"/>
                <a:gd name="T90" fmla="*/ 0 w 78"/>
                <a:gd name="T91" fmla="*/ 217615 h 174"/>
                <a:gd name="T92" fmla="*/ 0 w 78"/>
                <a:gd name="T93" fmla="*/ 220060 h 174"/>
                <a:gd name="T94" fmla="*/ 0 w 78"/>
                <a:gd name="T95" fmla="*/ 220060 h 174"/>
                <a:gd name="T96" fmla="*/ 0 w 78"/>
                <a:gd name="T97" fmla="*/ 222505 h 174"/>
                <a:gd name="T98" fmla="*/ 0 w 78"/>
                <a:gd name="T99" fmla="*/ 224951 h 174"/>
                <a:gd name="T100" fmla="*/ 0 w 78"/>
                <a:gd name="T101" fmla="*/ 224951 h 174"/>
                <a:gd name="T102" fmla="*/ 0 w 78"/>
                <a:gd name="T103" fmla="*/ 229841 h 174"/>
                <a:gd name="T104" fmla="*/ 0 w 78"/>
                <a:gd name="T105" fmla="*/ 229841 h 174"/>
                <a:gd name="T106" fmla="*/ 2442 w 78"/>
                <a:gd name="T107" fmla="*/ 237176 h 174"/>
                <a:gd name="T108" fmla="*/ 36635 w 78"/>
                <a:gd name="T109" fmla="*/ 190719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Rectangle 36">
              <a:extLst>
                <a:ext uri="{FF2B5EF4-FFF2-40B4-BE49-F238E27FC236}">
                  <a16:creationId xmlns="" xmlns:a16="http://schemas.microsoft.com/office/drawing/2014/main" id="{9CB61C27-5ECE-48FD-A4B4-90E710513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48">
            <a:extLst>
              <a:ext uri="{FF2B5EF4-FFF2-40B4-BE49-F238E27FC236}">
                <a16:creationId xmlns="" xmlns:a16="http://schemas.microsoft.com/office/drawing/2014/main" id="{2290C0DA-19D4-4843-800F-87A13F7F226A}"/>
              </a:ext>
            </a:extLst>
          </p:cNvPr>
          <p:cNvGrpSpPr>
            <a:grpSpLocks/>
          </p:cNvGrpSpPr>
          <p:nvPr/>
        </p:nvGrpSpPr>
        <p:grpSpPr bwMode="auto">
          <a:xfrm>
            <a:off x="8749916" y="931503"/>
            <a:ext cx="72114" cy="50240"/>
            <a:chOff x="2455863" y="2411803"/>
            <a:chExt cx="566738" cy="566738"/>
          </a:xfrm>
        </p:grpSpPr>
        <p:sp>
          <p:nvSpPr>
            <p:cNvPr id="41" name="Oval 32">
              <a:extLst>
                <a:ext uri="{FF2B5EF4-FFF2-40B4-BE49-F238E27FC236}">
                  <a16:creationId xmlns="" xmlns:a16="http://schemas.microsoft.com/office/drawing/2014/main" id="{312B1D48-BB67-49BF-9F0F-FD32ADB2D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Oval 33">
              <a:extLst>
                <a:ext uri="{FF2B5EF4-FFF2-40B4-BE49-F238E27FC236}">
                  <a16:creationId xmlns="" xmlns:a16="http://schemas.microsoft.com/office/drawing/2014/main" id="{8689E701-F20B-4F87-9E21-AA7CF862E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Freeform 34">
              <a:extLst>
                <a:ext uri="{FF2B5EF4-FFF2-40B4-BE49-F238E27FC236}">
                  <a16:creationId xmlns="" xmlns:a16="http://schemas.microsoft.com/office/drawing/2014/main" id="{6FB227EF-8720-45C9-B71C-4BDB79DD47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106186 h 45"/>
                <a:gd name="T2" fmla="*/ 0 w 4"/>
                <a:gd name="T3" fmla="*/ 103717 h 45"/>
                <a:gd name="T4" fmla="*/ 0 w 4"/>
                <a:gd name="T5" fmla="*/ 101247 h 45"/>
                <a:gd name="T6" fmla="*/ 0 w 4"/>
                <a:gd name="T7" fmla="*/ 98778 h 45"/>
                <a:gd name="T8" fmla="*/ 0 w 4"/>
                <a:gd name="T9" fmla="*/ 98778 h 45"/>
                <a:gd name="T10" fmla="*/ 0 w 4"/>
                <a:gd name="T11" fmla="*/ 96308 h 45"/>
                <a:gd name="T12" fmla="*/ 0 w 4"/>
                <a:gd name="T13" fmla="*/ 93839 h 45"/>
                <a:gd name="T14" fmla="*/ 0 w 4"/>
                <a:gd name="T15" fmla="*/ 93839 h 45"/>
                <a:gd name="T16" fmla="*/ 0 w 4"/>
                <a:gd name="T17" fmla="*/ 91369 h 45"/>
                <a:gd name="T18" fmla="*/ 0 w 4"/>
                <a:gd name="T19" fmla="*/ 88900 h 45"/>
                <a:gd name="T20" fmla="*/ 0 w 4"/>
                <a:gd name="T21" fmla="*/ 88900 h 45"/>
                <a:gd name="T22" fmla="*/ 0 w 4"/>
                <a:gd name="T23" fmla="*/ 86431 h 45"/>
                <a:gd name="T24" fmla="*/ 0 w 4"/>
                <a:gd name="T25" fmla="*/ 83961 h 45"/>
                <a:gd name="T26" fmla="*/ 0 w 4"/>
                <a:gd name="T27" fmla="*/ 83961 h 45"/>
                <a:gd name="T28" fmla="*/ 0 w 4"/>
                <a:gd name="T29" fmla="*/ 81492 h 45"/>
                <a:gd name="T30" fmla="*/ 0 w 4"/>
                <a:gd name="T31" fmla="*/ 79022 h 45"/>
                <a:gd name="T32" fmla="*/ 0 w 4"/>
                <a:gd name="T33" fmla="*/ 76553 h 45"/>
                <a:gd name="T34" fmla="*/ 0 w 4"/>
                <a:gd name="T35" fmla="*/ 76553 h 45"/>
                <a:gd name="T36" fmla="*/ 0 w 4"/>
                <a:gd name="T37" fmla="*/ 74083 h 45"/>
                <a:gd name="T38" fmla="*/ 0 w 4"/>
                <a:gd name="T39" fmla="*/ 71614 h 45"/>
                <a:gd name="T40" fmla="*/ 0 w 4"/>
                <a:gd name="T41" fmla="*/ 71614 h 45"/>
                <a:gd name="T42" fmla="*/ 0 w 4"/>
                <a:gd name="T43" fmla="*/ 69144 h 45"/>
                <a:gd name="T44" fmla="*/ 0 w 4"/>
                <a:gd name="T45" fmla="*/ 66675 h 45"/>
                <a:gd name="T46" fmla="*/ 0 w 4"/>
                <a:gd name="T47" fmla="*/ 64206 h 45"/>
                <a:gd name="T48" fmla="*/ 0 w 4"/>
                <a:gd name="T49" fmla="*/ 64206 h 45"/>
                <a:gd name="T50" fmla="*/ 0 w 4"/>
                <a:gd name="T51" fmla="*/ 61736 h 45"/>
                <a:gd name="T52" fmla="*/ 0 w 4"/>
                <a:gd name="T53" fmla="*/ 59267 h 45"/>
                <a:gd name="T54" fmla="*/ 0 w 4"/>
                <a:gd name="T55" fmla="*/ 56797 h 45"/>
                <a:gd name="T56" fmla="*/ 0 w 4"/>
                <a:gd name="T57" fmla="*/ 54328 h 45"/>
                <a:gd name="T58" fmla="*/ 0 w 4"/>
                <a:gd name="T59" fmla="*/ 54328 h 45"/>
                <a:gd name="T60" fmla="*/ 0 w 4"/>
                <a:gd name="T61" fmla="*/ 51858 h 45"/>
                <a:gd name="T62" fmla="*/ 0 w 4"/>
                <a:gd name="T63" fmla="*/ 49389 h 45"/>
                <a:gd name="T64" fmla="*/ 0 w 4"/>
                <a:gd name="T65" fmla="*/ 46919 h 45"/>
                <a:gd name="T66" fmla="*/ 0 w 4"/>
                <a:gd name="T67" fmla="*/ 44450 h 45"/>
                <a:gd name="T68" fmla="*/ 0 w 4"/>
                <a:gd name="T69" fmla="*/ 44450 h 45"/>
                <a:gd name="T70" fmla="*/ 0 w 4"/>
                <a:gd name="T71" fmla="*/ 41981 h 45"/>
                <a:gd name="T72" fmla="*/ 2381 w 4"/>
                <a:gd name="T73" fmla="*/ 39511 h 45"/>
                <a:gd name="T74" fmla="*/ 2381 w 4"/>
                <a:gd name="T75" fmla="*/ 37042 h 45"/>
                <a:gd name="T76" fmla="*/ 2381 w 4"/>
                <a:gd name="T77" fmla="*/ 37042 h 45"/>
                <a:gd name="T78" fmla="*/ 2381 w 4"/>
                <a:gd name="T79" fmla="*/ 32103 h 45"/>
                <a:gd name="T80" fmla="*/ 2381 w 4"/>
                <a:gd name="T81" fmla="*/ 29633 h 45"/>
                <a:gd name="T82" fmla="*/ 2381 w 4"/>
                <a:gd name="T83" fmla="*/ 29633 h 45"/>
                <a:gd name="T84" fmla="*/ 2381 w 4"/>
                <a:gd name="T85" fmla="*/ 27164 h 45"/>
                <a:gd name="T86" fmla="*/ 4763 w 4"/>
                <a:gd name="T87" fmla="*/ 24694 h 45"/>
                <a:gd name="T88" fmla="*/ 4763 w 4"/>
                <a:gd name="T89" fmla="*/ 24694 h 45"/>
                <a:gd name="T90" fmla="*/ 4763 w 4"/>
                <a:gd name="T91" fmla="*/ 22225 h 45"/>
                <a:gd name="T92" fmla="*/ 4763 w 4"/>
                <a:gd name="T93" fmla="*/ 19756 h 45"/>
                <a:gd name="T94" fmla="*/ 4763 w 4"/>
                <a:gd name="T95" fmla="*/ 19756 h 45"/>
                <a:gd name="T96" fmla="*/ 4763 w 4"/>
                <a:gd name="T97" fmla="*/ 17286 h 45"/>
                <a:gd name="T98" fmla="*/ 7144 w 4"/>
                <a:gd name="T99" fmla="*/ 14817 h 45"/>
                <a:gd name="T100" fmla="*/ 7144 w 4"/>
                <a:gd name="T101" fmla="*/ 14817 h 45"/>
                <a:gd name="T102" fmla="*/ 7144 w 4"/>
                <a:gd name="T103" fmla="*/ 12347 h 45"/>
                <a:gd name="T104" fmla="*/ 7144 w 4"/>
                <a:gd name="T105" fmla="*/ 9878 h 45"/>
                <a:gd name="T106" fmla="*/ 7144 w 4"/>
                <a:gd name="T107" fmla="*/ 9878 h 45"/>
                <a:gd name="T108" fmla="*/ 7144 w 4"/>
                <a:gd name="T109" fmla="*/ 7408 h 45"/>
                <a:gd name="T110" fmla="*/ 9525 w 4"/>
                <a:gd name="T111" fmla="*/ 4939 h 45"/>
                <a:gd name="T112" fmla="*/ 9525 w 4"/>
                <a:gd name="T113" fmla="*/ 2469 h 45"/>
                <a:gd name="T114" fmla="*/ 9525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Freeform 35">
              <a:extLst>
                <a:ext uri="{FF2B5EF4-FFF2-40B4-BE49-F238E27FC236}">
                  <a16:creationId xmlns="" xmlns:a16="http://schemas.microsoft.com/office/drawing/2014/main" id="{CD07B8FD-133E-40B5-BA7F-25A0A2177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9769 w 78"/>
                <a:gd name="T1" fmla="*/ 129591 h 174"/>
                <a:gd name="T2" fmla="*/ 9769 w 78"/>
                <a:gd name="T3" fmla="*/ 132036 h 174"/>
                <a:gd name="T4" fmla="*/ 7327 w 78"/>
                <a:gd name="T5" fmla="*/ 134481 h 174"/>
                <a:gd name="T6" fmla="*/ 7327 w 78"/>
                <a:gd name="T7" fmla="*/ 136926 h 174"/>
                <a:gd name="T8" fmla="*/ 7327 w 78"/>
                <a:gd name="T9" fmla="*/ 136926 h 174"/>
                <a:gd name="T10" fmla="*/ 7327 w 78"/>
                <a:gd name="T11" fmla="*/ 139372 h 174"/>
                <a:gd name="T12" fmla="*/ 7327 w 78"/>
                <a:gd name="T13" fmla="*/ 141817 h 174"/>
                <a:gd name="T14" fmla="*/ 7327 w 78"/>
                <a:gd name="T15" fmla="*/ 141817 h 174"/>
                <a:gd name="T16" fmla="*/ 4885 w 78"/>
                <a:gd name="T17" fmla="*/ 144262 h 174"/>
                <a:gd name="T18" fmla="*/ 4885 w 78"/>
                <a:gd name="T19" fmla="*/ 146707 h 174"/>
                <a:gd name="T20" fmla="*/ 4885 w 78"/>
                <a:gd name="T21" fmla="*/ 149152 h 174"/>
                <a:gd name="T22" fmla="*/ 4885 w 78"/>
                <a:gd name="T23" fmla="*/ 149152 h 174"/>
                <a:gd name="T24" fmla="*/ 4885 w 78"/>
                <a:gd name="T25" fmla="*/ 151597 h 174"/>
                <a:gd name="T26" fmla="*/ 4885 w 78"/>
                <a:gd name="T27" fmla="*/ 154042 h 174"/>
                <a:gd name="T28" fmla="*/ 2442 w 78"/>
                <a:gd name="T29" fmla="*/ 154042 h 174"/>
                <a:gd name="T30" fmla="*/ 2442 w 78"/>
                <a:gd name="T31" fmla="*/ 156487 h 174"/>
                <a:gd name="T32" fmla="*/ 2442 w 78"/>
                <a:gd name="T33" fmla="*/ 158932 h 174"/>
                <a:gd name="T34" fmla="*/ 2442 w 78"/>
                <a:gd name="T35" fmla="*/ 161378 h 174"/>
                <a:gd name="T36" fmla="*/ 2442 w 78"/>
                <a:gd name="T37" fmla="*/ 163823 h 174"/>
                <a:gd name="T38" fmla="*/ 2442 w 78"/>
                <a:gd name="T39" fmla="*/ 166268 h 174"/>
                <a:gd name="T40" fmla="*/ 0 w 78"/>
                <a:gd name="T41" fmla="*/ 168713 h 174"/>
                <a:gd name="T42" fmla="*/ 0 w 78"/>
                <a:gd name="T43" fmla="*/ 171158 h 174"/>
                <a:gd name="T44" fmla="*/ 0 w 78"/>
                <a:gd name="T45" fmla="*/ 173603 h 174"/>
                <a:gd name="T46" fmla="*/ 0 w 78"/>
                <a:gd name="T47" fmla="*/ 173603 h 174"/>
                <a:gd name="T48" fmla="*/ 0 w 78"/>
                <a:gd name="T49" fmla="*/ 178493 h 174"/>
                <a:gd name="T50" fmla="*/ 0 w 78"/>
                <a:gd name="T51" fmla="*/ 178493 h 174"/>
                <a:gd name="T52" fmla="*/ 0 w 78"/>
                <a:gd name="T53" fmla="*/ 180939 h 174"/>
                <a:gd name="T54" fmla="*/ 0 w 78"/>
                <a:gd name="T55" fmla="*/ 183384 h 174"/>
                <a:gd name="T56" fmla="*/ 0 w 78"/>
                <a:gd name="T57" fmla="*/ 185829 h 174"/>
                <a:gd name="T58" fmla="*/ 0 w 78"/>
                <a:gd name="T59" fmla="*/ 188274 h 174"/>
                <a:gd name="T60" fmla="*/ 0 w 78"/>
                <a:gd name="T61" fmla="*/ 188274 h 174"/>
                <a:gd name="T62" fmla="*/ 0 w 78"/>
                <a:gd name="T63" fmla="*/ 190719 h 174"/>
                <a:gd name="T64" fmla="*/ 0 w 78"/>
                <a:gd name="T65" fmla="*/ 193164 h 174"/>
                <a:gd name="T66" fmla="*/ 0 w 78"/>
                <a:gd name="T67" fmla="*/ 195609 h 174"/>
                <a:gd name="T68" fmla="*/ 0 w 78"/>
                <a:gd name="T69" fmla="*/ 198054 h 174"/>
                <a:gd name="T70" fmla="*/ 0 w 78"/>
                <a:gd name="T71" fmla="*/ 198054 h 174"/>
                <a:gd name="T72" fmla="*/ 0 w 78"/>
                <a:gd name="T73" fmla="*/ 200499 h 174"/>
                <a:gd name="T74" fmla="*/ 0 w 78"/>
                <a:gd name="T75" fmla="*/ 202945 h 174"/>
                <a:gd name="T76" fmla="*/ 0 w 78"/>
                <a:gd name="T77" fmla="*/ 205390 h 174"/>
                <a:gd name="T78" fmla="*/ 0 w 78"/>
                <a:gd name="T79" fmla="*/ 205390 h 174"/>
                <a:gd name="T80" fmla="*/ 0 w 78"/>
                <a:gd name="T81" fmla="*/ 207835 h 174"/>
                <a:gd name="T82" fmla="*/ 0 w 78"/>
                <a:gd name="T83" fmla="*/ 210280 h 174"/>
                <a:gd name="T84" fmla="*/ 0 w 78"/>
                <a:gd name="T85" fmla="*/ 212725 h 174"/>
                <a:gd name="T86" fmla="*/ 0 w 78"/>
                <a:gd name="T87" fmla="*/ 212725 h 174"/>
                <a:gd name="T88" fmla="*/ 0 w 78"/>
                <a:gd name="T89" fmla="*/ 215170 h 174"/>
                <a:gd name="T90" fmla="*/ 0 w 78"/>
                <a:gd name="T91" fmla="*/ 217615 h 174"/>
                <a:gd name="T92" fmla="*/ 0 w 78"/>
                <a:gd name="T93" fmla="*/ 220060 h 174"/>
                <a:gd name="T94" fmla="*/ 0 w 78"/>
                <a:gd name="T95" fmla="*/ 220060 h 174"/>
                <a:gd name="T96" fmla="*/ 0 w 78"/>
                <a:gd name="T97" fmla="*/ 222505 h 174"/>
                <a:gd name="T98" fmla="*/ 0 w 78"/>
                <a:gd name="T99" fmla="*/ 224951 h 174"/>
                <a:gd name="T100" fmla="*/ 0 w 78"/>
                <a:gd name="T101" fmla="*/ 224951 h 174"/>
                <a:gd name="T102" fmla="*/ 0 w 78"/>
                <a:gd name="T103" fmla="*/ 229841 h 174"/>
                <a:gd name="T104" fmla="*/ 0 w 78"/>
                <a:gd name="T105" fmla="*/ 229841 h 174"/>
                <a:gd name="T106" fmla="*/ 2442 w 78"/>
                <a:gd name="T107" fmla="*/ 237176 h 174"/>
                <a:gd name="T108" fmla="*/ 36635 w 78"/>
                <a:gd name="T109" fmla="*/ 190719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Rectangle 36">
              <a:extLst>
                <a:ext uri="{FF2B5EF4-FFF2-40B4-BE49-F238E27FC236}">
                  <a16:creationId xmlns="" xmlns:a16="http://schemas.microsoft.com/office/drawing/2014/main" id="{32E7C82E-5EAE-47EE-AC6D-607CDE0AD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54">
            <a:extLst>
              <a:ext uri="{FF2B5EF4-FFF2-40B4-BE49-F238E27FC236}">
                <a16:creationId xmlns="" xmlns:a16="http://schemas.microsoft.com/office/drawing/2014/main" id="{E33CF062-0E0F-407A-84E3-7BC82AC62C9B}"/>
              </a:ext>
            </a:extLst>
          </p:cNvPr>
          <p:cNvGrpSpPr>
            <a:grpSpLocks/>
          </p:cNvGrpSpPr>
          <p:nvPr/>
        </p:nvGrpSpPr>
        <p:grpSpPr bwMode="auto">
          <a:xfrm>
            <a:off x="9046780" y="672178"/>
            <a:ext cx="72113" cy="49214"/>
            <a:chOff x="2455863" y="2411803"/>
            <a:chExt cx="566738" cy="566738"/>
          </a:xfrm>
        </p:grpSpPr>
        <p:sp>
          <p:nvSpPr>
            <p:cNvPr id="47" name="Oval 32">
              <a:extLst>
                <a:ext uri="{FF2B5EF4-FFF2-40B4-BE49-F238E27FC236}">
                  <a16:creationId xmlns="" xmlns:a16="http://schemas.microsoft.com/office/drawing/2014/main" id="{8982D844-14D8-4207-AB5B-9FA65063D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Oval 33">
              <a:extLst>
                <a:ext uri="{FF2B5EF4-FFF2-40B4-BE49-F238E27FC236}">
                  <a16:creationId xmlns="" xmlns:a16="http://schemas.microsoft.com/office/drawing/2014/main" id="{1B590A7D-B6F7-4FB9-8C65-29CC11400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" name="Freeform 34">
              <a:extLst>
                <a:ext uri="{FF2B5EF4-FFF2-40B4-BE49-F238E27FC236}">
                  <a16:creationId xmlns="" xmlns:a16="http://schemas.microsoft.com/office/drawing/2014/main" id="{790A62D4-E11C-470F-A522-60AE3564EE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106186 h 45"/>
                <a:gd name="T2" fmla="*/ 0 w 4"/>
                <a:gd name="T3" fmla="*/ 103717 h 45"/>
                <a:gd name="T4" fmla="*/ 0 w 4"/>
                <a:gd name="T5" fmla="*/ 101247 h 45"/>
                <a:gd name="T6" fmla="*/ 0 w 4"/>
                <a:gd name="T7" fmla="*/ 98778 h 45"/>
                <a:gd name="T8" fmla="*/ 0 w 4"/>
                <a:gd name="T9" fmla="*/ 98778 h 45"/>
                <a:gd name="T10" fmla="*/ 0 w 4"/>
                <a:gd name="T11" fmla="*/ 96308 h 45"/>
                <a:gd name="T12" fmla="*/ 0 w 4"/>
                <a:gd name="T13" fmla="*/ 93839 h 45"/>
                <a:gd name="T14" fmla="*/ 0 w 4"/>
                <a:gd name="T15" fmla="*/ 93839 h 45"/>
                <a:gd name="T16" fmla="*/ 0 w 4"/>
                <a:gd name="T17" fmla="*/ 91369 h 45"/>
                <a:gd name="T18" fmla="*/ 0 w 4"/>
                <a:gd name="T19" fmla="*/ 88900 h 45"/>
                <a:gd name="T20" fmla="*/ 0 w 4"/>
                <a:gd name="T21" fmla="*/ 88900 h 45"/>
                <a:gd name="T22" fmla="*/ 0 w 4"/>
                <a:gd name="T23" fmla="*/ 86431 h 45"/>
                <a:gd name="T24" fmla="*/ 0 w 4"/>
                <a:gd name="T25" fmla="*/ 83961 h 45"/>
                <a:gd name="T26" fmla="*/ 0 w 4"/>
                <a:gd name="T27" fmla="*/ 83961 h 45"/>
                <a:gd name="T28" fmla="*/ 0 w 4"/>
                <a:gd name="T29" fmla="*/ 81492 h 45"/>
                <a:gd name="T30" fmla="*/ 0 w 4"/>
                <a:gd name="T31" fmla="*/ 79022 h 45"/>
                <a:gd name="T32" fmla="*/ 0 w 4"/>
                <a:gd name="T33" fmla="*/ 76553 h 45"/>
                <a:gd name="T34" fmla="*/ 0 w 4"/>
                <a:gd name="T35" fmla="*/ 76553 h 45"/>
                <a:gd name="T36" fmla="*/ 0 w 4"/>
                <a:gd name="T37" fmla="*/ 74083 h 45"/>
                <a:gd name="T38" fmla="*/ 0 w 4"/>
                <a:gd name="T39" fmla="*/ 71614 h 45"/>
                <a:gd name="T40" fmla="*/ 0 w 4"/>
                <a:gd name="T41" fmla="*/ 71614 h 45"/>
                <a:gd name="T42" fmla="*/ 0 w 4"/>
                <a:gd name="T43" fmla="*/ 69144 h 45"/>
                <a:gd name="T44" fmla="*/ 0 w 4"/>
                <a:gd name="T45" fmla="*/ 66675 h 45"/>
                <a:gd name="T46" fmla="*/ 0 w 4"/>
                <a:gd name="T47" fmla="*/ 64206 h 45"/>
                <a:gd name="T48" fmla="*/ 0 w 4"/>
                <a:gd name="T49" fmla="*/ 64206 h 45"/>
                <a:gd name="T50" fmla="*/ 0 w 4"/>
                <a:gd name="T51" fmla="*/ 61736 h 45"/>
                <a:gd name="T52" fmla="*/ 0 w 4"/>
                <a:gd name="T53" fmla="*/ 59267 h 45"/>
                <a:gd name="T54" fmla="*/ 0 w 4"/>
                <a:gd name="T55" fmla="*/ 56797 h 45"/>
                <a:gd name="T56" fmla="*/ 0 w 4"/>
                <a:gd name="T57" fmla="*/ 54328 h 45"/>
                <a:gd name="T58" fmla="*/ 0 w 4"/>
                <a:gd name="T59" fmla="*/ 54328 h 45"/>
                <a:gd name="T60" fmla="*/ 0 w 4"/>
                <a:gd name="T61" fmla="*/ 51858 h 45"/>
                <a:gd name="T62" fmla="*/ 0 w 4"/>
                <a:gd name="T63" fmla="*/ 49389 h 45"/>
                <a:gd name="T64" fmla="*/ 0 w 4"/>
                <a:gd name="T65" fmla="*/ 46919 h 45"/>
                <a:gd name="T66" fmla="*/ 0 w 4"/>
                <a:gd name="T67" fmla="*/ 44450 h 45"/>
                <a:gd name="T68" fmla="*/ 0 w 4"/>
                <a:gd name="T69" fmla="*/ 44450 h 45"/>
                <a:gd name="T70" fmla="*/ 0 w 4"/>
                <a:gd name="T71" fmla="*/ 41981 h 45"/>
                <a:gd name="T72" fmla="*/ 2381 w 4"/>
                <a:gd name="T73" fmla="*/ 39511 h 45"/>
                <a:gd name="T74" fmla="*/ 2381 w 4"/>
                <a:gd name="T75" fmla="*/ 37042 h 45"/>
                <a:gd name="T76" fmla="*/ 2381 w 4"/>
                <a:gd name="T77" fmla="*/ 37042 h 45"/>
                <a:gd name="T78" fmla="*/ 2381 w 4"/>
                <a:gd name="T79" fmla="*/ 32103 h 45"/>
                <a:gd name="T80" fmla="*/ 2381 w 4"/>
                <a:gd name="T81" fmla="*/ 29633 h 45"/>
                <a:gd name="T82" fmla="*/ 2381 w 4"/>
                <a:gd name="T83" fmla="*/ 29633 h 45"/>
                <a:gd name="T84" fmla="*/ 2381 w 4"/>
                <a:gd name="T85" fmla="*/ 27164 h 45"/>
                <a:gd name="T86" fmla="*/ 4763 w 4"/>
                <a:gd name="T87" fmla="*/ 24694 h 45"/>
                <a:gd name="T88" fmla="*/ 4763 w 4"/>
                <a:gd name="T89" fmla="*/ 24694 h 45"/>
                <a:gd name="T90" fmla="*/ 4763 w 4"/>
                <a:gd name="T91" fmla="*/ 22225 h 45"/>
                <a:gd name="T92" fmla="*/ 4763 w 4"/>
                <a:gd name="T93" fmla="*/ 19756 h 45"/>
                <a:gd name="T94" fmla="*/ 4763 w 4"/>
                <a:gd name="T95" fmla="*/ 19756 h 45"/>
                <a:gd name="T96" fmla="*/ 4763 w 4"/>
                <a:gd name="T97" fmla="*/ 17286 h 45"/>
                <a:gd name="T98" fmla="*/ 7144 w 4"/>
                <a:gd name="T99" fmla="*/ 14817 h 45"/>
                <a:gd name="T100" fmla="*/ 7144 w 4"/>
                <a:gd name="T101" fmla="*/ 14817 h 45"/>
                <a:gd name="T102" fmla="*/ 7144 w 4"/>
                <a:gd name="T103" fmla="*/ 12347 h 45"/>
                <a:gd name="T104" fmla="*/ 7144 w 4"/>
                <a:gd name="T105" fmla="*/ 9878 h 45"/>
                <a:gd name="T106" fmla="*/ 7144 w 4"/>
                <a:gd name="T107" fmla="*/ 9878 h 45"/>
                <a:gd name="T108" fmla="*/ 7144 w 4"/>
                <a:gd name="T109" fmla="*/ 7408 h 45"/>
                <a:gd name="T110" fmla="*/ 9525 w 4"/>
                <a:gd name="T111" fmla="*/ 4939 h 45"/>
                <a:gd name="T112" fmla="*/ 9525 w 4"/>
                <a:gd name="T113" fmla="*/ 2469 h 45"/>
                <a:gd name="T114" fmla="*/ 9525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Freeform 35">
              <a:extLst>
                <a:ext uri="{FF2B5EF4-FFF2-40B4-BE49-F238E27FC236}">
                  <a16:creationId xmlns="" xmlns:a16="http://schemas.microsoft.com/office/drawing/2014/main" id="{D2EC9662-ED90-4874-BBED-B3D443D0F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9769 w 78"/>
                <a:gd name="T1" fmla="*/ 129591 h 174"/>
                <a:gd name="T2" fmla="*/ 9769 w 78"/>
                <a:gd name="T3" fmla="*/ 132036 h 174"/>
                <a:gd name="T4" fmla="*/ 7327 w 78"/>
                <a:gd name="T5" fmla="*/ 134481 h 174"/>
                <a:gd name="T6" fmla="*/ 7327 w 78"/>
                <a:gd name="T7" fmla="*/ 136926 h 174"/>
                <a:gd name="T8" fmla="*/ 7327 w 78"/>
                <a:gd name="T9" fmla="*/ 136926 h 174"/>
                <a:gd name="T10" fmla="*/ 7327 w 78"/>
                <a:gd name="T11" fmla="*/ 139372 h 174"/>
                <a:gd name="T12" fmla="*/ 7327 w 78"/>
                <a:gd name="T13" fmla="*/ 141817 h 174"/>
                <a:gd name="T14" fmla="*/ 7327 w 78"/>
                <a:gd name="T15" fmla="*/ 141817 h 174"/>
                <a:gd name="T16" fmla="*/ 4885 w 78"/>
                <a:gd name="T17" fmla="*/ 144262 h 174"/>
                <a:gd name="T18" fmla="*/ 4885 w 78"/>
                <a:gd name="T19" fmla="*/ 146707 h 174"/>
                <a:gd name="T20" fmla="*/ 4885 w 78"/>
                <a:gd name="T21" fmla="*/ 149152 h 174"/>
                <a:gd name="T22" fmla="*/ 4885 w 78"/>
                <a:gd name="T23" fmla="*/ 149152 h 174"/>
                <a:gd name="T24" fmla="*/ 4885 w 78"/>
                <a:gd name="T25" fmla="*/ 151597 h 174"/>
                <a:gd name="T26" fmla="*/ 4885 w 78"/>
                <a:gd name="T27" fmla="*/ 154042 h 174"/>
                <a:gd name="T28" fmla="*/ 2442 w 78"/>
                <a:gd name="T29" fmla="*/ 154042 h 174"/>
                <a:gd name="T30" fmla="*/ 2442 w 78"/>
                <a:gd name="T31" fmla="*/ 156487 h 174"/>
                <a:gd name="T32" fmla="*/ 2442 w 78"/>
                <a:gd name="T33" fmla="*/ 158932 h 174"/>
                <a:gd name="T34" fmla="*/ 2442 w 78"/>
                <a:gd name="T35" fmla="*/ 161378 h 174"/>
                <a:gd name="T36" fmla="*/ 2442 w 78"/>
                <a:gd name="T37" fmla="*/ 163823 h 174"/>
                <a:gd name="T38" fmla="*/ 2442 w 78"/>
                <a:gd name="T39" fmla="*/ 166268 h 174"/>
                <a:gd name="T40" fmla="*/ 0 w 78"/>
                <a:gd name="T41" fmla="*/ 168713 h 174"/>
                <a:gd name="T42" fmla="*/ 0 w 78"/>
                <a:gd name="T43" fmla="*/ 171158 h 174"/>
                <a:gd name="T44" fmla="*/ 0 w 78"/>
                <a:gd name="T45" fmla="*/ 173603 h 174"/>
                <a:gd name="T46" fmla="*/ 0 w 78"/>
                <a:gd name="T47" fmla="*/ 173603 h 174"/>
                <a:gd name="T48" fmla="*/ 0 w 78"/>
                <a:gd name="T49" fmla="*/ 178493 h 174"/>
                <a:gd name="T50" fmla="*/ 0 w 78"/>
                <a:gd name="T51" fmla="*/ 178493 h 174"/>
                <a:gd name="T52" fmla="*/ 0 w 78"/>
                <a:gd name="T53" fmla="*/ 180939 h 174"/>
                <a:gd name="T54" fmla="*/ 0 w 78"/>
                <a:gd name="T55" fmla="*/ 183384 h 174"/>
                <a:gd name="T56" fmla="*/ 0 w 78"/>
                <a:gd name="T57" fmla="*/ 185829 h 174"/>
                <a:gd name="T58" fmla="*/ 0 w 78"/>
                <a:gd name="T59" fmla="*/ 188274 h 174"/>
                <a:gd name="T60" fmla="*/ 0 w 78"/>
                <a:gd name="T61" fmla="*/ 188274 h 174"/>
                <a:gd name="T62" fmla="*/ 0 w 78"/>
                <a:gd name="T63" fmla="*/ 190719 h 174"/>
                <a:gd name="T64" fmla="*/ 0 w 78"/>
                <a:gd name="T65" fmla="*/ 193164 h 174"/>
                <a:gd name="T66" fmla="*/ 0 w 78"/>
                <a:gd name="T67" fmla="*/ 195609 h 174"/>
                <a:gd name="T68" fmla="*/ 0 w 78"/>
                <a:gd name="T69" fmla="*/ 198054 h 174"/>
                <a:gd name="T70" fmla="*/ 0 w 78"/>
                <a:gd name="T71" fmla="*/ 198054 h 174"/>
                <a:gd name="T72" fmla="*/ 0 w 78"/>
                <a:gd name="T73" fmla="*/ 200499 h 174"/>
                <a:gd name="T74" fmla="*/ 0 w 78"/>
                <a:gd name="T75" fmla="*/ 202945 h 174"/>
                <a:gd name="T76" fmla="*/ 0 w 78"/>
                <a:gd name="T77" fmla="*/ 205390 h 174"/>
                <a:gd name="T78" fmla="*/ 0 w 78"/>
                <a:gd name="T79" fmla="*/ 205390 h 174"/>
                <a:gd name="T80" fmla="*/ 0 w 78"/>
                <a:gd name="T81" fmla="*/ 207835 h 174"/>
                <a:gd name="T82" fmla="*/ 0 w 78"/>
                <a:gd name="T83" fmla="*/ 210280 h 174"/>
                <a:gd name="T84" fmla="*/ 0 w 78"/>
                <a:gd name="T85" fmla="*/ 212725 h 174"/>
                <a:gd name="T86" fmla="*/ 0 w 78"/>
                <a:gd name="T87" fmla="*/ 212725 h 174"/>
                <a:gd name="T88" fmla="*/ 0 w 78"/>
                <a:gd name="T89" fmla="*/ 215170 h 174"/>
                <a:gd name="T90" fmla="*/ 0 w 78"/>
                <a:gd name="T91" fmla="*/ 217615 h 174"/>
                <a:gd name="T92" fmla="*/ 0 w 78"/>
                <a:gd name="T93" fmla="*/ 220060 h 174"/>
                <a:gd name="T94" fmla="*/ 0 w 78"/>
                <a:gd name="T95" fmla="*/ 220060 h 174"/>
                <a:gd name="T96" fmla="*/ 0 w 78"/>
                <a:gd name="T97" fmla="*/ 222505 h 174"/>
                <a:gd name="T98" fmla="*/ 0 w 78"/>
                <a:gd name="T99" fmla="*/ 224951 h 174"/>
                <a:gd name="T100" fmla="*/ 0 w 78"/>
                <a:gd name="T101" fmla="*/ 224951 h 174"/>
                <a:gd name="T102" fmla="*/ 0 w 78"/>
                <a:gd name="T103" fmla="*/ 229841 h 174"/>
                <a:gd name="T104" fmla="*/ 0 w 78"/>
                <a:gd name="T105" fmla="*/ 229841 h 174"/>
                <a:gd name="T106" fmla="*/ 2442 w 78"/>
                <a:gd name="T107" fmla="*/ 237176 h 174"/>
                <a:gd name="T108" fmla="*/ 36635 w 78"/>
                <a:gd name="T109" fmla="*/ 190719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Rectangle 36">
              <a:extLst>
                <a:ext uri="{FF2B5EF4-FFF2-40B4-BE49-F238E27FC236}">
                  <a16:creationId xmlns="" xmlns:a16="http://schemas.microsoft.com/office/drawing/2014/main" id="{7BD69638-2B97-4ED0-9E6E-F4CE28992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60">
            <a:extLst>
              <a:ext uri="{FF2B5EF4-FFF2-40B4-BE49-F238E27FC236}">
                <a16:creationId xmlns="" xmlns:a16="http://schemas.microsoft.com/office/drawing/2014/main" id="{07E892FA-7693-47C6-A5D5-28F5C4390621}"/>
              </a:ext>
            </a:extLst>
          </p:cNvPr>
          <p:cNvGrpSpPr>
            <a:grpSpLocks/>
          </p:cNvGrpSpPr>
          <p:nvPr/>
        </p:nvGrpSpPr>
        <p:grpSpPr bwMode="auto">
          <a:xfrm>
            <a:off x="8476865" y="697579"/>
            <a:ext cx="72114" cy="49214"/>
            <a:chOff x="2455863" y="2411803"/>
            <a:chExt cx="566738" cy="566738"/>
          </a:xfrm>
        </p:grpSpPr>
        <p:sp>
          <p:nvSpPr>
            <p:cNvPr id="53" name="Oval 32">
              <a:extLst>
                <a:ext uri="{FF2B5EF4-FFF2-40B4-BE49-F238E27FC236}">
                  <a16:creationId xmlns="" xmlns:a16="http://schemas.microsoft.com/office/drawing/2014/main" id="{D3DE2622-26FD-4250-85F6-BB5CE5B20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Oval 33">
              <a:extLst>
                <a:ext uri="{FF2B5EF4-FFF2-40B4-BE49-F238E27FC236}">
                  <a16:creationId xmlns="" xmlns:a16="http://schemas.microsoft.com/office/drawing/2014/main" id="{D1963CF8-B37F-480A-8882-CCA0FA9AB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Freeform 34">
              <a:extLst>
                <a:ext uri="{FF2B5EF4-FFF2-40B4-BE49-F238E27FC236}">
                  <a16:creationId xmlns="" xmlns:a16="http://schemas.microsoft.com/office/drawing/2014/main" id="{506797FC-AECE-458E-B947-B888B4A882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106186 h 45"/>
                <a:gd name="T2" fmla="*/ 0 w 4"/>
                <a:gd name="T3" fmla="*/ 103717 h 45"/>
                <a:gd name="T4" fmla="*/ 0 w 4"/>
                <a:gd name="T5" fmla="*/ 101247 h 45"/>
                <a:gd name="T6" fmla="*/ 0 w 4"/>
                <a:gd name="T7" fmla="*/ 98778 h 45"/>
                <a:gd name="T8" fmla="*/ 0 w 4"/>
                <a:gd name="T9" fmla="*/ 98778 h 45"/>
                <a:gd name="T10" fmla="*/ 0 w 4"/>
                <a:gd name="T11" fmla="*/ 96308 h 45"/>
                <a:gd name="T12" fmla="*/ 0 w 4"/>
                <a:gd name="T13" fmla="*/ 93839 h 45"/>
                <a:gd name="T14" fmla="*/ 0 w 4"/>
                <a:gd name="T15" fmla="*/ 93839 h 45"/>
                <a:gd name="T16" fmla="*/ 0 w 4"/>
                <a:gd name="T17" fmla="*/ 91369 h 45"/>
                <a:gd name="T18" fmla="*/ 0 w 4"/>
                <a:gd name="T19" fmla="*/ 88900 h 45"/>
                <a:gd name="T20" fmla="*/ 0 w 4"/>
                <a:gd name="T21" fmla="*/ 88900 h 45"/>
                <a:gd name="T22" fmla="*/ 0 w 4"/>
                <a:gd name="T23" fmla="*/ 86431 h 45"/>
                <a:gd name="T24" fmla="*/ 0 w 4"/>
                <a:gd name="T25" fmla="*/ 83961 h 45"/>
                <a:gd name="T26" fmla="*/ 0 w 4"/>
                <a:gd name="T27" fmla="*/ 83961 h 45"/>
                <a:gd name="T28" fmla="*/ 0 w 4"/>
                <a:gd name="T29" fmla="*/ 81492 h 45"/>
                <a:gd name="T30" fmla="*/ 0 w 4"/>
                <a:gd name="T31" fmla="*/ 79022 h 45"/>
                <a:gd name="T32" fmla="*/ 0 w 4"/>
                <a:gd name="T33" fmla="*/ 76553 h 45"/>
                <a:gd name="T34" fmla="*/ 0 w 4"/>
                <a:gd name="T35" fmla="*/ 76553 h 45"/>
                <a:gd name="T36" fmla="*/ 0 w 4"/>
                <a:gd name="T37" fmla="*/ 74083 h 45"/>
                <a:gd name="T38" fmla="*/ 0 w 4"/>
                <a:gd name="T39" fmla="*/ 71614 h 45"/>
                <a:gd name="T40" fmla="*/ 0 w 4"/>
                <a:gd name="T41" fmla="*/ 71614 h 45"/>
                <a:gd name="T42" fmla="*/ 0 w 4"/>
                <a:gd name="T43" fmla="*/ 69144 h 45"/>
                <a:gd name="T44" fmla="*/ 0 w 4"/>
                <a:gd name="T45" fmla="*/ 66675 h 45"/>
                <a:gd name="T46" fmla="*/ 0 w 4"/>
                <a:gd name="T47" fmla="*/ 64206 h 45"/>
                <a:gd name="T48" fmla="*/ 0 w 4"/>
                <a:gd name="T49" fmla="*/ 64206 h 45"/>
                <a:gd name="T50" fmla="*/ 0 w 4"/>
                <a:gd name="T51" fmla="*/ 61736 h 45"/>
                <a:gd name="T52" fmla="*/ 0 w 4"/>
                <a:gd name="T53" fmla="*/ 59267 h 45"/>
                <a:gd name="T54" fmla="*/ 0 w 4"/>
                <a:gd name="T55" fmla="*/ 56797 h 45"/>
                <a:gd name="T56" fmla="*/ 0 w 4"/>
                <a:gd name="T57" fmla="*/ 54328 h 45"/>
                <a:gd name="T58" fmla="*/ 0 w 4"/>
                <a:gd name="T59" fmla="*/ 54328 h 45"/>
                <a:gd name="T60" fmla="*/ 0 w 4"/>
                <a:gd name="T61" fmla="*/ 51858 h 45"/>
                <a:gd name="T62" fmla="*/ 0 w 4"/>
                <a:gd name="T63" fmla="*/ 49389 h 45"/>
                <a:gd name="T64" fmla="*/ 0 w 4"/>
                <a:gd name="T65" fmla="*/ 46919 h 45"/>
                <a:gd name="T66" fmla="*/ 0 w 4"/>
                <a:gd name="T67" fmla="*/ 44450 h 45"/>
                <a:gd name="T68" fmla="*/ 0 w 4"/>
                <a:gd name="T69" fmla="*/ 44450 h 45"/>
                <a:gd name="T70" fmla="*/ 0 w 4"/>
                <a:gd name="T71" fmla="*/ 41981 h 45"/>
                <a:gd name="T72" fmla="*/ 2381 w 4"/>
                <a:gd name="T73" fmla="*/ 39511 h 45"/>
                <a:gd name="T74" fmla="*/ 2381 w 4"/>
                <a:gd name="T75" fmla="*/ 37042 h 45"/>
                <a:gd name="T76" fmla="*/ 2381 w 4"/>
                <a:gd name="T77" fmla="*/ 37042 h 45"/>
                <a:gd name="T78" fmla="*/ 2381 w 4"/>
                <a:gd name="T79" fmla="*/ 32103 h 45"/>
                <a:gd name="T80" fmla="*/ 2381 w 4"/>
                <a:gd name="T81" fmla="*/ 29633 h 45"/>
                <a:gd name="T82" fmla="*/ 2381 w 4"/>
                <a:gd name="T83" fmla="*/ 29633 h 45"/>
                <a:gd name="T84" fmla="*/ 2381 w 4"/>
                <a:gd name="T85" fmla="*/ 27164 h 45"/>
                <a:gd name="T86" fmla="*/ 4763 w 4"/>
                <a:gd name="T87" fmla="*/ 24694 h 45"/>
                <a:gd name="T88" fmla="*/ 4763 w 4"/>
                <a:gd name="T89" fmla="*/ 24694 h 45"/>
                <a:gd name="T90" fmla="*/ 4763 w 4"/>
                <a:gd name="T91" fmla="*/ 22225 h 45"/>
                <a:gd name="T92" fmla="*/ 4763 w 4"/>
                <a:gd name="T93" fmla="*/ 19756 h 45"/>
                <a:gd name="T94" fmla="*/ 4763 w 4"/>
                <a:gd name="T95" fmla="*/ 19756 h 45"/>
                <a:gd name="T96" fmla="*/ 4763 w 4"/>
                <a:gd name="T97" fmla="*/ 17286 h 45"/>
                <a:gd name="T98" fmla="*/ 7144 w 4"/>
                <a:gd name="T99" fmla="*/ 14817 h 45"/>
                <a:gd name="T100" fmla="*/ 7144 w 4"/>
                <a:gd name="T101" fmla="*/ 14817 h 45"/>
                <a:gd name="T102" fmla="*/ 7144 w 4"/>
                <a:gd name="T103" fmla="*/ 12347 h 45"/>
                <a:gd name="T104" fmla="*/ 7144 w 4"/>
                <a:gd name="T105" fmla="*/ 9878 h 45"/>
                <a:gd name="T106" fmla="*/ 7144 w 4"/>
                <a:gd name="T107" fmla="*/ 9878 h 45"/>
                <a:gd name="T108" fmla="*/ 7144 w 4"/>
                <a:gd name="T109" fmla="*/ 7408 h 45"/>
                <a:gd name="T110" fmla="*/ 9525 w 4"/>
                <a:gd name="T111" fmla="*/ 4939 h 45"/>
                <a:gd name="T112" fmla="*/ 9525 w 4"/>
                <a:gd name="T113" fmla="*/ 2469 h 45"/>
                <a:gd name="T114" fmla="*/ 9525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Freeform 35">
              <a:extLst>
                <a:ext uri="{FF2B5EF4-FFF2-40B4-BE49-F238E27FC236}">
                  <a16:creationId xmlns="" xmlns:a16="http://schemas.microsoft.com/office/drawing/2014/main" id="{F0D3D86B-AF4B-461B-9211-0EDAC3F81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9769 w 78"/>
                <a:gd name="T1" fmla="*/ 129591 h 174"/>
                <a:gd name="T2" fmla="*/ 9769 w 78"/>
                <a:gd name="T3" fmla="*/ 132036 h 174"/>
                <a:gd name="T4" fmla="*/ 7327 w 78"/>
                <a:gd name="T5" fmla="*/ 134481 h 174"/>
                <a:gd name="T6" fmla="*/ 7327 w 78"/>
                <a:gd name="T7" fmla="*/ 136926 h 174"/>
                <a:gd name="T8" fmla="*/ 7327 w 78"/>
                <a:gd name="T9" fmla="*/ 136926 h 174"/>
                <a:gd name="T10" fmla="*/ 7327 w 78"/>
                <a:gd name="T11" fmla="*/ 139372 h 174"/>
                <a:gd name="T12" fmla="*/ 7327 w 78"/>
                <a:gd name="T13" fmla="*/ 141817 h 174"/>
                <a:gd name="T14" fmla="*/ 7327 w 78"/>
                <a:gd name="T15" fmla="*/ 141817 h 174"/>
                <a:gd name="T16" fmla="*/ 4885 w 78"/>
                <a:gd name="T17" fmla="*/ 144262 h 174"/>
                <a:gd name="T18" fmla="*/ 4885 w 78"/>
                <a:gd name="T19" fmla="*/ 146707 h 174"/>
                <a:gd name="T20" fmla="*/ 4885 w 78"/>
                <a:gd name="T21" fmla="*/ 149152 h 174"/>
                <a:gd name="T22" fmla="*/ 4885 w 78"/>
                <a:gd name="T23" fmla="*/ 149152 h 174"/>
                <a:gd name="T24" fmla="*/ 4885 w 78"/>
                <a:gd name="T25" fmla="*/ 151597 h 174"/>
                <a:gd name="T26" fmla="*/ 4885 w 78"/>
                <a:gd name="T27" fmla="*/ 154042 h 174"/>
                <a:gd name="T28" fmla="*/ 2442 w 78"/>
                <a:gd name="T29" fmla="*/ 154042 h 174"/>
                <a:gd name="T30" fmla="*/ 2442 w 78"/>
                <a:gd name="T31" fmla="*/ 156487 h 174"/>
                <a:gd name="T32" fmla="*/ 2442 w 78"/>
                <a:gd name="T33" fmla="*/ 158932 h 174"/>
                <a:gd name="T34" fmla="*/ 2442 w 78"/>
                <a:gd name="T35" fmla="*/ 161378 h 174"/>
                <a:gd name="T36" fmla="*/ 2442 w 78"/>
                <a:gd name="T37" fmla="*/ 163823 h 174"/>
                <a:gd name="T38" fmla="*/ 2442 w 78"/>
                <a:gd name="T39" fmla="*/ 166268 h 174"/>
                <a:gd name="T40" fmla="*/ 0 w 78"/>
                <a:gd name="T41" fmla="*/ 168713 h 174"/>
                <a:gd name="T42" fmla="*/ 0 w 78"/>
                <a:gd name="T43" fmla="*/ 171158 h 174"/>
                <a:gd name="T44" fmla="*/ 0 w 78"/>
                <a:gd name="T45" fmla="*/ 173603 h 174"/>
                <a:gd name="T46" fmla="*/ 0 w 78"/>
                <a:gd name="T47" fmla="*/ 173603 h 174"/>
                <a:gd name="T48" fmla="*/ 0 w 78"/>
                <a:gd name="T49" fmla="*/ 178493 h 174"/>
                <a:gd name="T50" fmla="*/ 0 w 78"/>
                <a:gd name="T51" fmla="*/ 178493 h 174"/>
                <a:gd name="T52" fmla="*/ 0 w 78"/>
                <a:gd name="T53" fmla="*/ 180939 h 174"/>
                <a:gd name="T54" fmla="*/ 0 w 78"/>
                <a:gd name="T55" fmla="*/ 183384 h 174"/>
                <a:gd name="T56" fmla="*/ 0 w 78"/>
                <a:gd name="T57" fmla="*/ 185829 h 174"/>
                <a:gd name="T58" fmla="*/ 0 w 78"/>
                <a:gd name="T59" fmla="*/ 188274 h 174"/>
                <a:gd name="T60" fmla="*/ 0 w 78"/>
                <a:gd name="T61" fmla="*/ 188274 h 174"/>
                <a:gd name="T62" fmla="*/ 0 w 78"/>
                <a:gd name="T63" fmla="*/ 190719 h 174"/>
                <a:gd name="T64" fmla="*/ 0 w 78"/>
                <a:gd name="T65" fmla="*/ 193164 h 174"/>
                <a:gd name="T66" fmla="*/ 0 w 78"/>
                <a:gd name="T67" fmla="*/ 195609 h 174"/>
                <a:gd name="T68" fmla="*/ 0 w 78"/>
                <a:gd name="T69" fmla="*/ 198054 h 174"/>
                <a:gd name="T70" fmla="*/ 0 w 78"/>
                <a:gd name="T71" fmla="*/ 198054 h 174"/>
                <a:gd name="T72" fmla="*/ 0 w 78"/>
                <a:gd name="T73" fmla="*/ 200499 h 174"/>
                <a:gd name="T74" fmla="*/ 0 w 78"/>
                <a:gd name="T75" fmla="*/ 202945 h 174"/>
                <a:gd name="T76" fmla="*/ 0 w 78"/>
                <a:gd name="T77" fmla="*/ 205390 h 174"/>
                <a:gd name="T78" fmla="*/ 0 w 78"/>
                <a:gd name="T79" fmla="*/ 205390 h 174"/>
                <a:gd name="T80" fmla="*/ 0 w 78"/>
                <a:gd name="T81" fmla="*/ 207835 h 174"/>
                <a:gd name="T82" fmla="*/ 0 w 78"/>
                <a:gd name="T83" fmla="*/ 210280 h 174"/>
                <a:gd name="T84" fmla="*/ 0 w 78"/>
                <a:gd name="T85" fmla="*/ 212725 h 174"/>
                <a:gd name="T86" fmla="*/ 0 w 78"/>
                <a:gd name="T87" fmla="*/ 212725 h 174"/>
                <a:gd name="T88" fmla="*/ 0 w 78"/>
                <a:gd name="T89" fmla="*/ 215170 h 174"/>
                <a:gd name="T90" fmla="*/ 0 w 78"/>
                <a:gd name="T91" fmla="*/ 217615 h 174"/>
                <a:gd name="T92" fmla="*/ 0 w 78"/>
                <a:gd name="T93" fmla="*/ 220060 h 174"/>
                <a:gd name="T94" fmla="*/ 0 w 78"/>
                <a:gd name="T95" fmla="*/ 220060 h 174"/>
                <a:gd name="T96" fmla="*/ 0 w 78"/>
                <a:gd name="T97" fmla="*/ 222505 h 174"/>
                <a:gd name="T98" fmla="*/ 0 w 78"/>
                <a:gd name="T99" fmla="*/ 224951 h 174"/>
                <a:gd name="T100" fmla="*/ 0 w 78"/>
                <a:gd name="T101" fmla="*/ 224951 h 174"/>
                <a:gd name="T102" fmla="*/ 0 w 78"/>
                <a:gd name="T103" fmla="*/ 229841 h 174"/>
                <a:gd name="T104" fmla="*/ 0 w 78"/>
                <a:gd name="T105" fmla="*/ 229841 h 174"/>
                <a:gd name="T106" fmla="*/ 2442 w 78"/>
                <a:gd name="T107" fmla="*/ 237176 h 174"/>
                <a:gd name="T108" fmla="*/ 36635 w 78"/>
                <a:gd name="T109" fmla="*/ 190719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Rectangle 36">
              <a:extLst>
                <a:ext uri="{FF2B5EF4-FFF2-40B4-BE49-F238E27FC236}">
                  <a16:creationId xmlns="" xmlns:a16="http://schemas.microsoft.com/office/drawing/2014/main" id="{EC4C1271-5E81-4A12-AF4F-E7B82BF91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8" name="Oval 107">
            <a:extLst>
              <a:ext uri="{FF2B5EF4-FFF2-40B4-BE49-F238E27FC236}">
                <a16:creationId xmlns="" xmlns:a16="http://schemas.microsoft.com/office/drawing/2014/main" id="{02B40517-5846-4374-9561-2BB06B426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9442" y="662258"/>
            <a:ext cx="54401" cy="3691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79" tIns="34289" rIns="68579" bIns="3428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8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Oval 12">
            <a:extLst>
              <a:ext uri="{FF2B5EF4-FFF2-40B4-BE49-F238E27FC236}">
                <a16:creationId xmlns="" xmlns:a16="http://schemas.microsoft.com/office/drawing/2014/main" id="{09D37B4C-91D5-49A9-84E5-B362B2BC2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9710" y="205174"/>
            <a:ext cx="1093084" cy="848951"/>
          </a:xfrm>
          <a:prstGeom prst="ellipse">
            <a:avLst/>
          </a:prstGeom>
          <a:solidFill>
            <a:srgbClr val="FFFFFF"/>
          </a:solidFill>
          <a:ln w="76200" cmpd="tri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9" tIns="34289" rIns="68579" bIns="34289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200">
                <a:solidFill>
                  <a:srgbClr val="FF33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0" name="Oval 13">
            <a:extLst>
              <a:ext uri="{FF2B5EF4-FFF2-40B4-BE49-F238E27FC236}">
                <a16:creationId xmlns="" xmlns:a16="http://schemas.microsoft.com/office/drawing/2014/main" id="{F762ABEA-6A7D-460C-A315-5A96A7043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9710" y="205174"/>
            <a:ext cx="1093084" cy="848951"/>
          </a:xfrm>
          <a:prstGeom prst="ellipse">
            <a:avLst/>
          </a:prstGeom>
          <a:solidFill>
            <a:srgbClr val="FFFFFF"/>
          </a:solidFill>
          <a:ln w="76200" cmpd="tri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9" tIns="34289" rIns="68579" bIns="34289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200">
                <a:solidFill>
                  <a:srgbClr val="FF33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1" name="Oval 14">
            <a:extLst>
              <a:ext uri="{FF2B5EF4-FFF2-40B4-BE49-F238E27FC236}">
                <a16:creationId xmlns="" xmlns:a16="http://schemas.microsoft.com/office/drawing/2014/main" id="{6A642AF9-BB00-4D37-BBA7-672C7C98D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9710" y="205174"/>
            <a:ext cx="1093084" cy="848951"/>
          </a:xfrm>
          <a:prstGeom prst="ellipse">
            <a:avLst/>
          </a:prstGeom>
          <a:solidFill>
            <a:srgbClr val="FFFFFF"/>
          </a:solidFill>
          <a:ln w="76200" cmpd="tri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9" tIns="34289" rIns="68579" bIns="34289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200">
                <a:solidFill>
                  <a:srgbClr val="FF33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Oval 15">
            <a:extLst>
              <a:ext uri="{FF2B5EF4-FFF2-40B4-BE49-F238E27FC236}">
                <a16:creationId xmlns="" xmlns:a16="http://schemas.microsoft.com/office/drawing/2014/main" id="{B7F3EFAD-08A9-4D7B-9B08-38EFBF73A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9710" y="205174"/>
            <a:ext cx="1093084" cy="848951"/>
          </a:xfrm>
          <a:prstGeom prst="ellipse">
            <a:avLst/>
          </a:prstGeom>
          <a:solidFill>
            <a:srgbClr val="FFFFFF"/>
          </a:solidFill>
          <a:ln w="76200" cmpd="tri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9" tIns="34289" rIns="68579" bIns="34289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200">
                <a:solidFill>
                  <a:srgbClr val="FF33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3" name="Oval 16">
            <a:extLst>
              <a:ext uri="{FF2B5EF4-FFF2-40B4-BE49-F238E27FC236}">
                <a16:creationId xmlns="" xmlns:a16="http://schemas.microsoft.com/office/drawing/2014/main" id="{01EAC9D7-6722-4E0E-9004-61BAB78DB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9710" y="205174"/>
            <a:ext cx="1093084" cy="848951"/>
          </a:xfrm>
          <a:prstGeom prst="ellipse">
            <a:avLst/>
          </a:prstGeom>
          <a:solidFill>
            <a:srgbClr val="FFFFFF"/>
          </a:solidFill>
          <a:ln w="76200" cmpd="tri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9" tIns="34289" rIns="68579" bIns="34289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200">
                <a:solidFill>
                  <a:srgbClr val="FF33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4" name="Oval 17">
            <a:extLst>
              <a:ext uri="{FF2B5EF4-FFF2-40B4-BE49-F238E27FC236}">
                <a16:creationId xmlns="" xmlns:a16="http://schemas.microsoft.com/office/drawing/2014/main" id="{C8E22769-5802-4F95-AB51-67E9E9D18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9710" y="205174"/>
            <a:ext cx="1093084" cy="848951"/>
          </a:xfrm>
          <a:prstGeom prst="ellipse">
            <a:avLst/>
          </a:prstGeom>
          <a:solidFill>
            <a:srgbClr val="FFFFFF"/>
          </a:solidFill>
          <a:ln w="76200" cmpd="tri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9" tIns="34289" rIns="68579" bIns="34289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200">
                <a:solidFill>
                  <a:srgbClr val="FF33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5" name="Oval 18">
            <a:extLst>
              <a:ext uri="{FF2B5EF4-FFF2-40B4-BE49-F238E27FC236}">
                <a16:creationId xmlns="" xmlns:a16="http://schemas.microsoft.com/office/drawing/2014/main" id="{381883ED-B101-4EEB-B83F-0D054629A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9710" y="205174"/>
            <a:ext cx="1093084" cy="848951"/>
          </a:xfrm>
          <a:prstGeom prst="ellipse">
            <a:avLst/>
          </a:prstGeom>
          <a:solidFill>
            <a:srgbClr val="FFFFFF"/>
          </a:solidFill>
          <a:ln w="76200" cmpd="tri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9" tIns="34289" rIns="68579" bIns="34289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200">
                <a:solidFill>
                  <a:srgbClr val="FF33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6" name="Oval 19">
            <a:extLst>
              <a:ext uri="{FF2B5EF4-FFF2-40B4-BE49-F238E27FC236}">
                <a16:creationId xmlns="" xmlns:a16="http://schemas.microsoft.com/office/drawing/2014/main" id="{E3899B35-12FE-48E4-A4B8-28A7B1DFF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9710" y="205174"/>
            <a:ext cx="1093084" cy="848951"/>
          </a:xfrm>
          <a:prstGeom prst="ellipse">
            <a:avLst/>
          </a:prstGeom>
          <a:solidFill>
            <a:srgbClr val="FFFFFF"/>
          </a:solidFill>
          <a:ln w="76200" cmpd="tri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9" tIns="34289" rIns="68579" bIns="34289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200">
                <a:solidFill>
                  <a:srgbClr val="FF33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7" name="Oval 20">
            <a:extLst>
              <a:ext uri="{FF2B5EF4-FFF2-40B4-BE49-F238E27FC236}">
                <a16:creationId xmlns="" xmlns:a16="http://schemas.microsoft.com/office/drawing/2014/main" id="{09659ACF-B8A3-4245-9D0D-802A16BCB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9710" y="205174"/>
            <a:ext cx="1093084" cy="848951"/>
          </a:xfrm>
          <a:prstGeom prst="ellipse">
            <a:avLst/>
          </a:prstGeom>
          <a:solidFill>
            <a:srgbClr val="FFFFFF"/>
          </a:solidFill>
          <a:ln w="76200" cmpd="tri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9" tIns="34289" rIns="68579" bIns="34289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200">
                <a:solidFill>
                  <a:srgbClr val="FF33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8" name="Oval 21">
            <a:extLst>
              <a:ext uri="{FF2B5EF4-FFF2-40B4-BE49-F238E27FC236}">
                <a16:creationId xmlns="" xmlns:a16="http://schemas.microsoft.com/office/drawing/2014/main" id="{869D1A15-1975-416B-8223-2ED8758E6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9710" y="205174"/>
            <a:ext cx="1093084" cy="848951"/>
          </a:xfrm>
          <a:prstGeom prst="ellipse">
            <a:avLst/>
          </a:prstGeom>
          <a:solidFill>
            <a:srgbClr val="FFFFFF"/>
          </a:solidFill>
          <a:ln w="76200" cmpd="tri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9" tIns="34289" rIns="68579" bIns="34289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200">
                <a:solidFill>
                  <a:srgbClr val="FF33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9" name="Oval 22">
            <a:extLst>
              <a:ext uri="{FF2B5EF4-FFF2-40B4-BE49-F238E27FC236}">
                <a16:creationId xmlns="" xmlns:a16="http://schemas.microsoft.com/office/drawing/2014/main" id="{DA929063-81A5-4B59-948C-8DC6B9229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9710" y="216763"/>
            <a:ext cx="1093084" cy="848951"/>
          </a:xfrm>
          <a:prstGeom prst="ellipse">
            <a:avLst/>
          </a:prstGeom>
          <a:solidFill>
            <a:srgbClr val="FFFFFF"/>
          </a:solidFill>
          <a:ln w="76200" cmpd="tri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9" tIns="34289" rIns="68579" bIns="34289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200">
                <a:solidFill>
                  <a:srgbClr val="FF33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12188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" presetClass="exit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" presetClass="exit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4" presetClass="exit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4" presetClass="exit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" presetClass="exit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" presetClass="exit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" presetClass="exit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4" presetClass="exit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4" presetClass="exit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Đơn Giản Tinh Tế">
            <a:extLst>
              <a:ext uri="{FF2B5EF4-FFF2-40B4-BE49-F238E27FC236}">
                <a16:creationId xmlns="" xmlns:a16="http://schemas.microsoft.com/office/drawing/2014/main" id="{C9FBDA1D-E2A3-4315-B45D-F1F868A97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3" descr="Cover">
            <a:extLst>
              <a:ext uri="{FF2B5EF4-FFF2-40B4-BE49-F238E27FC236}">
                <a16:creationId xmlns="" xmlns:a16="http://schemas.microsoft.com/office/drawing/2014/main" id="{CF08D35B-300E-4B01-B7F1-2ED45B154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65" y="2241177"/>
            <a:ext cx="234561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Cover">
            <a:extLst>
              <a:ext uri="{FF2B5EF4-FFF2-40B4-BE49-F238E27FC236}">
                <a16:creationId xmlns="" xmlns:a16="http://schemas.microsoft.com/office/drawing/2014/main" id="{37D2BFAA-1DAB-4821-967D-B092F89F0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802" y="1303305"/>
            <a:ext cx="1606154" cy="115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Cover">
            <a:extLst>
              <a:ext uri="{FF2B5EF4-FFF2-40B4-BE49-F238E27FC236}">
                <a16:creationId xmlns="" xmlns:a16="http://schemas.microsoft.com/office/drawing/2014/main" id="{61E61DE3-72B9-4015-B413-1CA02F9A3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283" y="543784"/>
            <a:ext cx="2160585" cy="220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over">
            <a:extLst>
              <a:ext uri="{FF2B5EF4-FFF2-40B4-BE49-F238E27FC236}">
                <a16:creationId xmlns="" xmlns:a16="http://schemas.microsoft.com/office/drawing/2014/main" id="{635C0F53-250C-4A7C-AD54-2F89E19D6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816" y="3165917"/>
            <a:ext cx="2330357" cy="82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over">
            <a:extLst>
              <a:ext uri="{FF2B5EF4-FFF2-40B4-BE49-F238E27FC236}">
                <a16:creationId xmlns="" xmlns:a16="http://schemas.microsoft.com/office/drawing/2014/main" id="{608D8DE7-0037-4632-B2B1-5AD1633A2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873" y="3308120"/>
            <a:ext cx="2549956" cy="155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over">
            <a:extLst>
              <a:ext uri="{FF2B5EF4-FFF2-40B4-BE49-F238E27FC236}">
                <a16:creationId xmlns="" xmlns:a16="http://schemas.microsoft.com/office/drawing/2014/main" id="{1F7357AC-B45C-47B7-BD8F-3AD360A6A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192" y="1030269"/>
            <a:ext cx="1762904" cy="267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over">
            <a:extLst>
              <a:ext uri="{FF2B5EF4-FFF2-40B4-BE49-F238E27FC236}">
                <a16:creationId xmlns="" xmlns:a16="http://schemas.microsoft.com/office/drawing/2014/main" id="{F299E9E4-0C3C-4B43-92FD-FF48E9020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726" y="796861"/>
            <a:ext cx="1828800" cy="146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over">
            <a:extLst>
              <a:ext uri="{FF2B5EF4-FFF2-40B4-BE49-F238E27FC236}">
                <a16:creationId xmlns="" xmlns:a16="http://schemas.microsoft.com/office/drawing/2014/main" id="{C2962F3F-3682-47D7-A066-183069E59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723" y="543784"/>
            <a:ext cx="2413472" cy="262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over">
            <a:extLst>
              <a:ext uri="{FF2B5EF4-FFF2-40B4-BE49-F238E27FC236}">
                <a16:creationId xmlns="" xmlns:a16="http://schemas.microsoft.com/office/drawing/2014/main" id="{D57697AC-8780-4007-BB6A-45A46C963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266" y="317996"/>
            <a:ext cx="2143125" cy="217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859DC8B-2BB7-4CD4-B384-AF3E94AE4B2D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23007" y="2775351"/>
            <a:ext cx="1992896" cy="139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6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11CF4B7-F768-45F7-BA30-73F48A6DFB4F}"/>
              </a:ext>
            </a:extLst>
          </p:cNvPr>
          <p:cNvSpPr/>
          <p:nvPr/>
        </p:nvSpPr>
        <p:spPr>
          <a:xfrm>
            <a:off x="0" y="-18493"/>
            <a:ext cx="91439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 smtClean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1564" y="415634"/>
            <a:ext cx="3387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3372" y="4393710"/>
            <a:ext cx="1237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64" y="948258"/>
            <a:ext cx="4582391" cy="3421429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959469"/>
              </p:ext>
            </p:extLst>
          </p:nvPr>
        </p:nvGraphicFramePr>
        <p:xfrm>
          <a:off x="5361708" y="948257"/>
          <a:ext cx="3449783" cy="3421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6046">
                  <a:extLst>
                    <a:ext uri="{9D8B030D-6E8A-4147-A177-3AD203B41FA5}">
                      <a16:colId xmlns:a16="http://schemas.microsoft.com/office/drawing/2014/main" xmlns="" val="441916738"/>
                    </a:ext>
                  </a:extLst>
                </a:gridCol>
                <a:gridCol w="1323811">
                  <a:extLst>
                    <a:ext uri="{9D8B030D-6E8A-4147-A177-3AD203B41FA5}">
                      <a16:colId xmlns:a16="http://schemas.microsoft.com/office/drawing/2014/main" xmlns="" val="188997776"/>
                    </a:ext>
                  </a:extLst>
                </a:gridCol>
                <a:gridCol w="1149926">
                  <a:extLst>
                    <a:ext uri="{9D8B030D-6E8A-4147-A177-3AD203B41FA5}">
                      <a16:colId xmlns:a16="http://schemas.microsoft.com/office/drawing/2014/main" xmlns="" val="2877086835"/>
                    </a:ext>
                  </a:extLst>
                </a:gridCol>
              </a:tblGrid>
              <a:tr h="36439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ước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2460625768"/>
                  </a:ext>
                </a:extLst>
              </a:tr>
              <a:tr h="3400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647513459"/>
                  </a:ext>
                </a:extLst>
              </a:tr>
              <a:tr h="31172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042787324"/>
                  </a:ext>
                </a:extLst>
              </a:tr>
              <a:tr h="28569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084480398"/>
                  </a:ext>
                </a:extLst>
              </a:tr>
              <a:tr h="31024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301239647"/>
                  </a:ext>
                </a:extLst>
              </a:tr>
              <a:tr h="29387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269342742"/>
                  </a:ext>
                </a:extLst>
              </a:tr>
              <a:tr h="30875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966322897"/>
                  </a:ext>
                </a:extLst>
              </a:tr>
              <a:tr h="3028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2528082259"/>
                  </a:ext>
                </a:extLst>
              </a:tr>
              <a:tr h="296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908211623"/>
                  </a:ext>
                </a:extLst>
              </a:tr>
              <a:tr h="30131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1, 2, 5, 10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641775756"/>
                  </a:ext>
                </a:extLst>
              </a:tr>
              <a:tr h="30577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1, 11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274412213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07916" y="1"/>
            <a:ext cx="6965951" cy="5372099"/>
            <a:chOff x="1007916" y="1"/>
            <a:chExt cx="6965951" cy="537209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D2A15933-3ECD-46B9-9EB8-A122361EF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916" y="239507"/>
              <a:ext cx="6965951" cy="513259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484C04BC-2C19-4C5B-B84D-601F4DA83A96}"/>
                </a:ext>
              </a:extLst>
            </p:cNvPr>
            <p:cNvSpPr/>
            <p:nvPr/>
          </p:nvSpPr>
          <p:spPr>
            <a:xfrm>
              <a:off x="1839191" y="1"/>
              <a:ext cx="5256440" cy="5309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algn="ctr" defTabSz="342900">
                <a:defRPr/>
              </a:pPr>
              <a:r>
                <a:rPr lang="en-GB" sz="3000" b="1" kern="1200" dirty="0" smtClean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H</a:t>
              </a:r>
              <a:r>
                <a:rPr lang="vi-VN" sz="3000" b="1" kern="1200" dirty="0" smtClean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Ư</a:t>
              </a:r>
              <a:r>
                <a:rPr lang="en-GB" sz="3000" b="1" kern="1200" dirty="0" smtClean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ỚNG </a:t>
              </a:r>
              <a:r>
                <a:rPr lang="en-GB" sz="3000" b="1" kern="1200" dirty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DẪN </a:t>
              </a:r>
              <a:r>
                <a:rPr lang="en-GB" sz="3000" b="1" kern="1200" dirty="0" smtClean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VỀ NHÀ</a:t>
              </a:r>
              <a:endParaRPr lang="en-US" sz="3000" b="1" kern="1200" dirty="0">
                <a:ln w="10160">
                  <a:solidFill>
                    <a:srgbClr val="5B9BD5"/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AF6C132-3B52-4ACA-9247-0C09C2307509}"/>
              </a:ext>
            </a:extLst>
          </p:cNvPr>
          <p:cNvSpPr txBox="1"/>
          <p:nvPr/>
        </p:nvSpPr>
        <p:spPr>
          <a:xfrm>
            <a:off x="2198717" y="1812949"/>
            <a:ext cx="4323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ìm </a:t>
            </a:r>
            <a:r>
              <a:rPr lang="vi-V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nguyên tố nhỏ hơn </a:t>
            </a:r>
            <a:r>
              <a:rPr lang="vi-VN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vi-VN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5B8876E-64FD-4874-9796-508BDDF81B8B}"/>
              </a:ext>
            </a:extLst>
          </p:cNvPr>
          <p:cNvSpPr txBox="1"/>
          <p:nvPr/>
        </p:nvSpPr>
        <p:spPr>
          <a:xfrm>
            <a:off x="2150918" y="2436471"/>
            <a:ext cx="4323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20.22, 20.24;</a:t>
            </a:r>
            <a:endParaRPr lang="vi-VN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70847" y="2877671"/>
            <a:ext cx="4579333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 trước các bài tập phần  “Luyện tập chung”</a:t>
            </a:r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23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793376" y="1694329"/>
            <a:ext cx="79875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rgbClr val="AED30B"/>
                </a:solidFill>
                <a:latin typeface="Goudy Stout" panose="0202090407030B020401" pitchFamily="18" charset="0"/>
                <a:ea typeface="+mn-ea"/>
              </a:rPr>
              <a:t>Thank </a:t>
            </a:r>
            <a:r>
              <a:rPr lang="en-US" altLang="zh-CN" sz="4800" dirty="0" smtClean="0">
                <a:solidFill>
                  <a:srgbClr val="AED30B"/>
                </a:solidFill>
                <a:latin typeface="Goudy Stout" panose="0202090407030B020401" pitchFamily="18" charset="0"/>
                <a:ea typeface="+mn-ea"/>
              </a:rPr>
              <a:t>You !</a:t>
            </a:r>
            <a:endParaRPr lang="zh-CN" altLang="en-US" sz="4800" dirty="0">
              <a:solidFill>
                <a:srgbClr val="AED30B"/>
              </a:solidFill>
              <a:latin typeface="Goudy Stout" panose="0202090407030B020401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178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0196" y="85722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HĐ1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087535"/>
              </p:ext>
            </p:extLst>
          </p:nvPr>
        </p:nvGraphicFramePr>
        <p:xfrm>
          <a:off x="673392" y="1098072"/>
          <a:ext cx="3981732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6550">
                  <a:extLst>
                    <a:ext uri="{9D8B030D-6E8A-4147-A177-3AD203B41FA5}">
                      <a16:colId xmlns:a16="http://schemas.microsoft.com/office/drawing/2014/main" xmlns="" val="1537414412"/>
                    </a:ext>
                  </a:extLst>
                </a:gridCol>
                <a:gridCol w="1527939">
                  <a:extLst>
                    <a:ext uri="{9D8B030D-6E8A-4147-A177-3AD203B41FA5}">
                      <a16:colId xmlns:a16="http://schemas.microsoft.com/office/drawing/2014/main" xmlns="" val="2547018214"/>
                    </a:ext>
                  </a:extLst>
                </a:gridCol>
                <a:gridCol w="1327243">
                  <a:extLst>
                    <a:ext uri="{9D8B030D-6E8A-4147-A177-3AD203B41FA5}">
                      <a16:colId xmlns:a16="http://schemas.microsoft.com/office/drawing/2014/main" xmlns="" val="3601000409"/>
                    </a:ext>
                  </a:extLst>
                </a:gridCol>
              </a:tblGrid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38552159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53827029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83812029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72931580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64986784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3; 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38053241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7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97725532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4; 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93466502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3; 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27056003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5; 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73946955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33868682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 flipH="1">
            <a:off x="5673434" y="1129245"/>
            <a:ext cx="2805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0"/>
              </a:spcAft>
              <a:buFontTx/>
              <a:buChar char="-"/>
            </a:pPr>
            <a:r>
              <a:rPr lang="vi-VN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Nhóm </a:t>
            </a:r>
            <a:r>
              <a:rPr lang="vi-VN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A: 2, 3, 5, 7, </a:t>
            </a:r>
            <a:r>
              <a:rPr lang="vi-VN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11.</a:t>
            </a:r>
            <a:endParaRPr lang="en-US" sz="1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lvl="0" indent="-285750" algn="just">
              <a:spcAft>
                <a:spcPts val="0"/>
              </a:spcAft>
              <a:buFontTx/>
              <a:buChar char="-"/>
            </a:pPr>
            <a:r>
              <a:rPr lang="vi-VN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Nhóm </a:t>
            </a:r>
            <a:r>
              <a:rPr lang="vi-VN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B: 4, 6, 8, 10.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9364" y="2161308"/>
            <a:ext cx="559187" cy="307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HĐ3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4995" y="2751611"/>
            <a:ext cx="3179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Số 1 có một ước.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Số 0 chia hết cho 2, 5, 7, 2017, 2018. Số 0 có vô số ước.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48320" y="85722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HĐ2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108245" y="4158828"/>
            <a:ext cx="1237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29" y="1529952"/>
            <a:ext cx="8177036" cy="21594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7229" y="950250"/>
            <a:ext cx="1300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1265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421339" y="400476"/>
            <a:ext cx="4863235" cy="1911833"/>
            <a:chOff x="1421339" y="400476"/>
            <a:chExt cx="4863235" cy="191183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226ADF59-BBC1-46EF-A3FB-0097FEE7B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1339" y="1185664"/>
              <a:ext cx="1710833" cy="1126645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2648942" y="400476"/>
              <a:ext cx="3635632" cy="1597159"/>
              <a:chOff x="2452255" y="410285"/>
              <a:chExt cx="3635632" cy="1597159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2452255" y="410285"/>
                <a:ext cx="3635632" cy="1430236"/>
              </a:xfrm>
              <a:prstGeom prst="cloud">
                <a:avLst/>
              </a:prstGeom>
              <a:solidFill>
                <a:srgbClr val="4BBE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5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670730" y="807115"/>
                <a:ext cx="296551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nhiên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algn="ctr"/>
                <a:endParaRPr lang="en-US" sz="1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97ADBE7-4A6B-4D30-AF4F-299C264BB807}"/>
              </a:ext>
            </a:extLst>
          </p:cNvPr>
          <p:cNvSpPr/>
          <p:nvPr/>
        </p:nvSpPr>
        <p:spPr>
          <a:xfrm>
            <a:off x="3034081" y="3474390"/>
            <a:ext cx="4717685" cy="127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tròn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nhỉ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-23527" y="2345096"/>
            <a:ext cx="4286791" cy="2400134"/>
            <a:chOff x="-23527" y="2345096"/>
            <a:chExt cx="4286791" cy="240013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41D96164-8A79-484C-9D6D-B1F9E9004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527" y="3463991"/>
              <a:ext cx="1434987" cy="1281239"/>
            </a:xfrm>
            <a:prstGeom prst="rect">
              <a:avLst/>
            </a:prstGeom>
            <a:noFill/>
          </p:spPr>
        </p:pic>
        <p:sp>
          <p:nvSpPr>
            <p:cNvPr id="14" name="Cloud 13"/>
            <p:cNvSpPr/>
            <p:nvPr/>
          </p:nvSpPr>
          <p:spPr>
            <a:xfrm>
              <a:off x="441824" y="2345096"/>
              <a:ext cx="3821440" cy="1246938"/>
            </a:xfrm>
            <a:prstGeom prst="cloud">
              <a:avLst/>
            </a:prstGeom>
            <a:solidFill>
              <a:srgbClr val="F9D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Tớ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cậu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83976" y="1347594"/>
            <a:ext cx="3077077" cy="2288652"/>
            <a:chOff x="5983976" y="1347594"/>
            <a:chExt cx="3077077" cy="228865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3FCBC5D6-1942-44BE-A4F7-3F9525EB1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502" y="2345095"/>
              <a:ext cx="1344528" cy="1291151"/>
            </a:xfrm>
            <a:prstGeom prst="rect">
              <a:avLst/>
            </a:prstGeom>
          </p:spPr>
        </p:pic>
        <p:sp>
          <p:nvSpPr>
            <p:cNvPr id="17" name="Cloud 16"/>
            <p:cNvSpPr/>
            <p:nvPr/>
          </p:nvSpPr>
          <p:spPr>
            <a:xfrm>
              <a:off x="5983976" y="1347594"/>
              <a:ext cx="3077077" cy="1064795"/>
            </a:xfrm>
            <a:prstGeom prst="cloud">
              <a:avLst/>
            </a:prstGeom>
            <a:solidFill>
              <a:srgbClr val="6AC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/>
          <p:nvPr/>
        </p:nvSpPr>
        <p:spPr>
          <a:xfrm>
            <a:off x="8827491" y="37704"/>
            <a:ext cx="316509" cy="302214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2" name="Shape 502"/>
          <p:cNvSpPr/>
          <p:nvPr/>
        </p:nvSpPr>
        <p:spPr>
          <a:xfrm rot="1793658">
            <a:off x="8464702" y="181064"/>
            <a:ext cx="225077" cy="214929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502"/>
          <p:cNvSpPr/>
          <p:nvPr/>
        </p:nvSpPr>
        <p:spPr>
          <a:xfrm rot="1793658">
            <a:off x="8873207" y="496009"/>
            <a:ext cx="225077" cy="214929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5" name="Group 14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8969DD6-8178-48B8-BCEF-BF0B3E095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827" y="747059"/>
            <a:ext cx="4859287" cy="37418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D057C71-2506-48D8-B199-26D59FFE72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6" y="1059873"/>
            <a:ext cx="781222" cy="6978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006D517-EAC1-48D9-81CE-3F0879E64AFD}"/>
              </a:ext>
            </a:extLst>
          </p:cNvPr>
          <p:cNvSpPr txBox="1"/>
          <p:nvPr/>
        </p:nvSpPr>
        <p:spPr>
          <a:xfrm>
            <a:off x="353291" y="2088573"/>
            <a:ext cx="2919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nguyên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tố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rgbClr val="FF0000"/>
                </a:solidFill>
              </a:rPr>
              <a:t>nhỏ</a:t>
            </a:r>
            <a:r>
              <a:rPr lang="en-GB" sz="1800" b="1" dirty="0">
                <a:solidFill>
                  <a:srgbClr val="FF0000"/>
                </a:solidFill>
              </a:rPr>
              <a:t> </a:t>
            </a:r>
            <a:r>
              <a:rPr lang="en-GB" sz="1800" b="1" dirty="0" err="1">
                <a:solidFill>
                  <a:srgbClr val="FF0000"/>
                </a:solidFill>
              </a:rPr>
              <a:t>nhất</a:t>
            </a:r>
            <a:r>
              <a:rPr lang="en-GB" sz="1800" b="1" dirty="0">
                <a:solidFill>
                  <a:srgbClr val="FF0000"/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là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nào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999" y="1857544"/>
            <a:ext cx="6979256" cy="859063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 </a:t>
            </a:r>
            <a:r>
              <a:rPr lang="vi-VN" dirty="0" smtClean="0">
                <a:latin typeface="+mj-lt"/>
              </a:rPr>
              <a:t>Số </a:t>
            </a:r>
            <a:r>
              <a:rPr lang="vi-VN" dirty="0">
                <a:latin typeface="+mj-lt"/>
              </a:rPr>
              <a:t>0 và số 1 </a:t>
            </a:r>
            <a:r>
              <a:rPr lang="vi-VN" dirty="0">
                <a:solidFill>
                  <a:srgbClr val="FF0000"/>
                </a:solidFill>
                <a:latin typeface="+mj-lt"/>
              </a:rPr>
              <a:t>không</a:t>
            </a:r>
            <a:r>
              <a:rPr lang="vi-VN" dirty="0">
                <a:latin typeface="+mj-lt"/>
              </a:rPr>
              <a:t> là số nguyên tố và cũng không là hợp </a:t>
            </a:r>
            <a:r>
              <a:rPr lang="vi-VN" dirty="0" smtClean="0">
                <a:latin typeface="+mj-lt"/>
              </a:rPr>
              <a:t>số</a:t>
            </a:r>
            <a:r>
              <a:rPr lang="en-US" dirty="0" smtClean="0">
                <a:latin typeface="+mj-lt"/>
              </a:rPr>
              <a:t>.</a:t>
            </a:r>
          </a:p>
          <a:p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Số 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là số nguyên tố </a:t>
            </a:r>
            <a:r>
              <a:rPr lang="nl-N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 nhất 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là số nguyên tố </a:t>
            </a:r>
            <a:r>
              <a:rPr lang="nl-N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 duy nhất</a:t>
            </a:r>
            <a:r>
              <a:rPr lang="nl-NL" i="1" dirty="0"/>
              <a:t>.</a:t>
            </a:r>
            <a:endParaRPr lang="en-US" dirty="0" smtClean="0">
              <a:latin typeface="+mj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6418" y="1085438"/>
            <a:ext cx="1018309" cy="363683"/>
          </a:xfrm>
        </p:spPr>
        <p:txBody>
          <a:bodyPr/>
          <a:lstStyle/>
          <a:p>
            <a:pPr algn="l"/>
            <a:r>
              <a:rPr lang="vi-VN" dirty="0" smtClean="0">
                <a:solidFill>
                  <a:srgbClr val="FF0000"/>
                </a:solidFill>
                <a:latin typeface="+mj-lt"/>
              </a:rPr>
              <a:t>Chú ý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:</a:t>
            </a:r>
            <a:endParaRPr lang="vi-VN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85286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71276" y="-23397"/>
            <a:ext cx="8738253" cy="769441"/>
            <a:chOff x="-23527" y="98641"/>
            <a:chExt cx="8738253" cy="76944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98641"/>
              <a:ext cx="8444561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48" y="927471"/>
            <a:ext cx="4809524" cy="1314286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763907"/>
              </p:ext>
            </p:extLst>
          </p:nvPr>
        </p:nvGraphicFramePr>
        <p:xfrm>
          <a:off x="5694218" y="526572"/>
          <a:ext cx="3034148" cy="3567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8450">
                  <a:extLst>
                    <a:ext uri="{9D8B030D-6E8A-4147-A177-3AD203B41FA5}">
                      <a16:colId xmlns:a16="http://schemas.microsoft.com/office/drawing/2014/main" xmlns="" val="1537414412"/>
                    </a:ext>
                  </a:extLst>
                </a:gridCol>
                <a:gridCol w="1164316">
                  <a:extLst>
                    <a:ext uri="{9D8B030D-6E8A-4147-A177-3AD203B41FA5}">
                      <a16:colId xmlns:a16="http://schemas.microsoft.com/office/drawing/2014/main" xmlns="" val="2547018214"/>
                    </a:ext>
                  </a:extLst>
                </a:gridCol>
                <a:gridCol w="1011382">
                  <a:extLst>
                    <a:ext uri="{9D8B030D-6E8A-4147-A177-3AD203B41FA5}">
                      <a16:colId xmlns:a16="http://schemas.microsoft.com/office/drawing/2014/main" xmlns="" val="3601000409"/>
                    </a:ext>
                  </a:extLst>
                </a:gridCol>
              </a:tblGrid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3855215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5382702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8381202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72931580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64986784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3; 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38053241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97725532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4; 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93466502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3; 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27056003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5; 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73946955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3386868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784155" y="4094015"/>
            <a:ext cx="123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71276" y="2241757"/>
            <a:ext cx="2454156" cy="1852258"/>
            <a:chOff x="0" y="0"/>
            <a:chExt cx="2524125" cy="1181100"/>
          </a:xfrm>
        </p:grpSpPr>
        <p:sp>
          <p:nvSpPr>
            <p:cNvPr id="17" name="Up Arrow 16"/>
            <p:cNvSpPr/>
            <p:nvPr/>
          </p:nvSpPr>
          <p:spPr>
            <a:xfrm>
              <a:off x="0" y="0"/>
              <a:ext cx="2524125" cy="1181100"/>
            </a:xfrm>
            <a:prstGeom prst="upArrow">
              <a:avLst/>
            </a:prstGeom>
            <a:solidFill>
              <a:srgbClr val="FFFF66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657225" y="304800"/>
              <a:ext cx="1209675" cy="771525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nguyên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tố</a:t>
              </a:r>
              <a:r>
                <a:rPr lang="en-US" sz="18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11, …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99062" y="2241757"/>
            <a:ext cx="2660073" cy="1852257"/>
            <a:chOff x="0" y="0"/>
            <a:chExt cx="2400300" cy="1171575"/>
          </a:xfrm>
        </p:grpSpPr>
        <p:sp>
          <p:nvSpPr>
            <p:cNvPr id="20" name="Up Arrow 19"/>
            <p:cNvSpPr/>
            <p:nvPr/>
          </p:nvSpPr>
          <p:spPr>
            <a:xfrm>
              <a:off x="0" y="0"/>
              <a:ext cx="2400300" cy="1171575"/>
            </a:xfrm>
            <a:prstGeom prst="upArrow">
              <a:avLst/>
            </a:prstGeom>
            <a:solidFill>
              <a:srgbClr val="FF66FF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665709" y="350031"/>
              <a:ext cx="1029741" cy="697719"/>
            </a:xfrm>
            <a:prstGeom prst="rect">
              <a:avLst/>
            </a:prstGeom>
            <a:solidFill>
              <a:srgbClr val="FF66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Hợp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10, …..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Luyê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Qui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1273</TotalTime>
  <Words>1533</Words>
  <PresentationFormat>On-screen Show (16:9)</PresentationFormat>
  <Paragraphs>355</Paragraphs>
  <Slides>31</Slides>
  <Notes>22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Arial</vt:lpstr>
      <vt:lpstr>Times New Roman</vt:lpstr>
      <vt:lpstr>Calibri Light</vt:lpstr>
      <vt:lpstr>Goudy Stout</vt:lpstr>
      <vt:lpstr>Wingdings</vt:lpstr>
      <vt:lpstr>Oswald</vt:lpstr>
      <vt:lpstr>Tahoma</vt:lpstr>
      <vt:lpstr>Source Sans Pro</vt:lpstr>
      <vt:lpstr>宋体</vt:lpstr>
      <vt:lpstr>Calibri</vt:lpstr>
      <vt:lpstr>#9Slide03 Noto Sans</vt:lpstr>
      <vt:lpstr>Quince template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 ý: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2021-08-22T10:21:40Z</dcterms:modified>
</cp:coreProperties>
</file>