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6"/>
    </p:embeddedFont>
    <p:embeddedFont>
      <p:font typeface="Bebas Neue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Odibee Sans" panose="020B0604020202020204" charset="0"/>
      <p:regular r:id="rId48"/>
    </p:embeddedFont>
    <p:embeddedFont>
      <p:font typeface="Roboto Condensed Light" panose="02000000000000000000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48" y="92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12/24/2021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1294</Words>
  <Application>Microsoft Office PowerPoint</Application>
  <PresentationFormat>On-screen Show (16:9)</PresentationFormat>
  <Paragraphs>185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Nunito</vt:lpstr>
      <vt:lpstr>Calibri</vt:lpstr>
      <vt:lpstr>Calibri Light</vt:lpstr>
      <vt:lpstr>Aharoni</vt:lpstr>
      <vt:lpstr>Roboto Condensed Light</vt:lpstr>
      <vt:lpstr>Arial</vt:lpstr>
      <vt:lpstr>Bebas Neue</vt:lpstr>
      <vt:lpstr>Times New Roman</vt:lpstr>
      <vt:lpstr>Odibee Sans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GV Hùng Nguyễn Bá</cp:lastModifiedBy>
  <cp:revision>26</cp:revision>
  <dcterms:modified xsi:type="dcterms:W3CDTF">2021-12-24T14:31:10Z</dcterms:modified>
</cp:coreProperties>
</file>