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9" r:id="rId2"/>
    <p:sldId id="296" r:id="rId3"/>
    <p:sldId id="297" r:id="rId4"/>
    <p:sldId id="298" r:id="rId5"/>
    <p:sldId id="266" r:id="rId6"/>
    <p:sldId id="294" r:id="rId7"/>
    <p:sldId id="280" r:id="rId8"/>
    <p:sldId id="310" r:id="rId9"/>
    <p:sldId id="278" r:id="rId10"/>
    <p:sldId id="268" r:id="rId11"/>
    <p:sldId id="269" r:id="rId12"/>
    <p:sldId id="270" r:id="rId13"/>
    <p:sldId id="271" r:id="rId14"/>
    <p:sldId id="272" r:id="rId15"/>
    <p:sldId id="273" r:id="rId16"/>
    <p:sldId id="299" r:id="rId17"/>
    <p:sldId id="300" r:id="rId18"/>
    <p:sldId id="301" r:id="rId19"/>
    <p:sldId id="302" r:id="rId20"/>
    <p:sldId id="303" r:id="rId21"/>
    <p:sldId id="304" r:id="rId22"/>
    <p:sldId id="305" r:id="rId23"/>
    <p:sldId id="306" r:id="rId24"/>
    <p:sldId id="307" r:id="rId25"/>
    <p:sldId id="274" r:id="rId26"/>
    <p:sldId id="311" r:id="rId27"/>
    <p:sldId id="293" r:id="rId28"/>
    <p:sldId id="308" r:id="rId29"/>
    <p:sldId id="290" r:id="rId30"/>
    <p:sldId id="312" r:id="rId31"/>
    <p:sldId id="292" r:id="rId32"/>
    <p:sldId id="295" r:id="rId3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a:srgbClr val="3399FF"/>
    <a:srgbClr val="FFFFFF"/>
    <a:srgbClr val="FFCC00"/>
    <a:srgbClr val="990000"/>
    <a:srgbClr val="00CC00"/>
    <a:srgbClr val="CC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5157" autoAdjust="0"/>
  </p:normalViewPr>
  <p:slideViewPr>
    <p:cSldViewPr>
      <p:cViewPr varScale="1">
        <p:scale>
          <a:sx n="115" d="100"/>
          <a:sy n="115" d="100"/>
        </p:scale>
        <p:origin x="654" y="90"/>
      </p:cViewPr>
      <p:guideLst>
        <p:guide orient="horz" pos="1620"/>
        <p:guide pos="2880"/>
      </p:guideLst>
    </p:cSldViewPr>
  </p:slideViewPr>
  <p:notesTextViewPr>
    <p:cViewPr>
      <p:scale>
        <a:sx n="1" d="1"/>
        <a:sy n="1" d="1"/>
      </p:scale>
      <p:origin x="0" y="0"/>
    </p:cViewPr>
  </p:notesTextViewPr>
  <p:notesViewPr>
    <p:cSldViewPr>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501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50A0684-E0DC-4F3A-AA75-F11DBEBC4AF1}" type="datetimeFigureOut">
              <a:rPr lang="en-US"/>
              <a:pPr>
                <a:defRPr/>
              </a:pPr>
              <a:t>1/19/2021</a:t>
            </a:fld>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927B75A-8692-4FA2-9187-8FB9F0AC60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a:ln/>
        </p:spPr>
      </p:sp>
      <p:sp>
        <p:nvSpPr>
          <p:cNvPr id="5123" name="文本占位符 26626"/>
          <p:cNvSpPr>
            <a:spLocks noGrp="1"/>
          </p:cNvSpPr>
          <p:nvPr>
            <p:ph type="body" idx="1"/>
          </p:nvPr>
        </p:nvSpPr>
        <p:spPr>
          <a:noFill/>
        </p:spPr>
        <p:txBody>
          <a:bodyPr/>
          <a:lstStyle/>
          <a:p>
            <a:pPr eaLnBrk="1" hangingPunct="1"/>
            <a:endParaRPr lang="en-US" altLang="en-US" smtClean="0"/>
          </a:p>
        </p:txBody>
      </p:sp>
      <p:sp>
        <p:nvSpPr>
          <p:cNvPr id="5124"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72D248D-6661-42F7-8CF2-781427BE7296}" type="slidenum">
              <a:rPr lang="en-US" altLang="zh-CN" sz="1200"/>
              <a:pPr algn="r" eaLnBrk="1" hangingPunct="1"/>
              <a:t>2</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a:ln/>
        </p:spPr>
      </p:sp>
      <p:sp>
        <p:nvSpPr>
          <p:cNvPr id="10243" name="文本占位符 60418"/>
          <p:cNvSpPr>
            <a:spLocks noGrp="1"/>
          </p:cNvSpPr>
          <p:nvPr>
            <p:ph type="body" idx="1"/>
          </p:nvPr>
        </p:nvSpPr>
        <p:spPr>
          <a:noFill/>
        </p:spPr>
        <p:txBody>
          <a:bodyPr/>
          <a:lstStyle/>
          <a:p>
            <a:pPr eaLnBrk="1" hangingPunct="1"/>
            <a:endParaRPr lang="en-US" altLang="en-US" smtClean="0"/>
          </a:p>
        </p:txBody>
      </p:sp>
      <p:sp>
        <p:nvSpPr>
          <p:cNvPr id="10244"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34B6DFA-40B6-471F-8DD0-2F5F6F301AD4}" type="slidenum">
              <a:rPr lang="en-US" altLang="zh-CN" sz="1200"/>
              <a:pPr algn="r" eaLnBrk="1" hangingPunct="1"/>
              <a:t>6</a:t>
            </a:fld>
            <a:endParaRPr lang="en-US" altLang="zh-CN"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a:ln/>
        </p:spPr>
      </p:sp>
      <p:sp>
        <p:nvSpPr>
          <p:cNvPr id="21507" name="文本占位符 23554"/>
          <p:cNvSpPr>
            <a:spLocks noGrp="1"/>
          </p:cNvSpPr>
          <p:nvPr>
            <p:ph type="body" idx="1"/>
          </p:nvPr>
        </p:nvSpPr>
        <p:spPr>
          <a:noFill/>
        </p:spPr>
        <p:txBody>
          <a:bodyPr/>
          <a:lstStyle/>
          <a:p>
            <a:pPr eaLnBrk="1" hangingPunct="1"/>
            <a:endParaRPr lang="en-US" altLang="en-US" smtClean="0"/>
          </a:p>
        </p:txBody>
      </p:sp>
      <p:sp>
        <p:nvSpPr>
          <p:cNvPr id="21508"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45DBD36-CE6E-493A-9953-FFDD7130B44B}" type="slidenum">
              <a:rPr lang="en-US" altLang="zh-CN" sz="1200"/>
              <a:pPr algn="r" eaLnBrk="1" hangingPunct="1"/>
              <a:t>16</a:t>
            </a:fld>
            <a:endParaRPr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r>
              <a:rPr lang="en-US" altLang="en-US" smtClean="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smtClean="0"/>
          </a:p>
        </p:txBody>
      </p:sp>
      <p:sp>
        <p:nvSpPr>
          <p:cNvPr id="337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6E33-8DD4-4240-8484-986B7D9BBF49}" type="slidenum">
              <a:rPr lang="en-US" altLang="en-US" smtClean="0">
                <a:latin typeface="Calibri" panose="020F0502020204030204" pitchFamily="34" charset="0"/>
              </a:rPr>
              <a:pPr/>
              <a:t>26</a:t>
            </a:fld>
            <a:endParaRPr lang="en-US"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56321"/>
          <p:cNvSpPr>
            <a:spLocks noGrp="1" noRot="1" noChangeAspect="1" noTextEdit="1"/>
          </p:cNvSpPr>
          <p:nvPr>
            <p:ph type="sldImg"/>
          </p:nvPr>
        </p:nvSpPr>
        <p:spPr>
          <a:ln/>
        </p:spPr>
      </p:sp>
      <p:sp>
        <p:nvSpPr>
          <p:cNvPr id="35843" name="文本占位符 56322"/>
          <p:cNvSpPr>
            <a:spLocks noGrp="1"/>
          </p:cNvSpPr>
          <p:nvPr>
            <p:ph type="body" idx="1"/>
          </p:nvPr>
        </p:nvSpPr>
        <p:spPr>
          <a:noFill/>
        </p:spPr>
        <p:txBody>
          <a:bodyPr/>
          <a:lstStyle/>
          <a:p>
            <a:pPr eaLnBrk="1" hangingPunct="1"/>
            <a:endParaRPr lang="en-US" altLang="en-US" smtClean="0"/>
          </a:p>
        </p:txBody>
      </p:sp>
      <p:sp>
        <p:nvSpPr>
          <p:cNvPr id="35844"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A69E171-4500-4735-AB1A-5A2323DC9D44}" type="slidenum">
              <a:rPr lang="en-US" altLang="zh-CN" sz="1200"/>
              <a:pPr algn="r" eaLnBrk="1" hangingPunct="1"/>
              <a:t>27</a:t>
            </a:fld>
            <a:endParaRPr lang="en-US" altLang="zh-CN"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81921"/>
          <p:cNvSpPr>
            <a:spLocks noGrp="1" noRot="1" noChangeAspect="1" noTextEdit="1"/>
          </p:cNvSpPr>
          <p:nvPr>
            <p:ph type="sldImg"/>
          </p:nvPr>
        </p:nvSpPr>
        <p:spPr>
          <a:ln/>
        </p:spPr>
      </p:sp>
      <p:sp>
        <p:nvSpPr>
          <p:cNvPr id="38915" name="文本占位符 81922"/>
          <p:cNvSpPr>
            <a:spLocks noGrp="1"/>
          </p:cNvSpPr>
          <p:nvPr>
            <p:ph type="body" idx="1"/>
          </p:nvPr>
        </p:nvSpPr>
        <p:spPr>
          <a:noFill/>
        </p:spPr>
        <p:txBody>
          <a:bodyPr/>
          <a:lstStyle/>
          <a:p>
            <a:pPr eaLnBrk="1" hangingPunct="1"/>
            <a:endParaRPr lang="en-US" altLang="en-US" smtClean="0"/>
          </a:p>
        </p:txBody>
      </p:sp>
      <p:sp>
        <p:nvSpPr>
          <p:cNvPr id="38916"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FA01B8E-D1AB-46D6-BC8C-FAEBAD828C87}" type="slidenum">
              <a:rPr lang="en-US" altLang="zh-CN" sz="1200"/>
              <a:pPr algn="r" eaLnBrk="1" hangingPunct="1"/>
              <a:t>29</a:t>
            </a:fld>
            <a:endParaRPr lang="en-US" altLang="zh-CN"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84993"/>
          <p:cNvSpPr>
            <a:spLocks noGrp="1" noRot="1" noChangeAspect="1" noTextEdit="1"/>
          </p:cNvSpPr>
          <p:nvPr>
            <p:ph type="sldImg"/>
          </p:nvPr>
        </p:nvSpPr>
        <p:spPr>
          <a:ln/>
        </p:spPr>
      </p:sp>
      <p:sp>
        <p:nvSpPr>
          <p:cNvPr id="41987" name="文本占位符 84994"/>
          <p:cNvSpPr>
            <a:spLocks noGrp="1"/>
          </p:cNvSpPr>
          <p:nvPr>
            <p:ph type="body" idx="1"/>
          </p:nvPr>
        </p:nvSpPr>
        <p:spPr>
          <a:noFill/>
        </p:spPr>
        <p:txBody>
          <a:bodyPr/>
          <a:lstStyle/>
          <a:p>
            <a:pPr eaLnBrk="1" hangingPunct="1"/>
            <a:endParaRPr lang="en-US" altLang="en-US" smtClean="0"/>
          </a:p>
        </p:txBody>
      </p:sp>
      <p:sp>
        <p:nvSpPr>
          <p:cNvPr id="41988"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66F1D0A-0E1F-40CA-8307-BE2CADCBAC96}" type="slidenum">
              <a:rPr lang="en-US" altLang="zh-CN" sz="1200"/>
              <a:pPr algn="r" eaLnBrk="1" hangingPunct="1"/>
              <a:t>31</a:t>
            </a:fld>
            <a:endParaRPr lang="en-US" altLang="zh-CN"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170939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6788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88588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5365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209954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87871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4343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35675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080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053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25925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audio" Target="NULL" TargetMode="External"/><Relationship Id="rId5" Type="http://schemas.openxmlformats.org/officeDocument/2006/relationships/slide" Target="slide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7.png"/><Relationship Id="rId18" Type="http://schemas.openxmlformats.org/officeDocument/2006/relationships/image" Target="../media/image30.png"/><Relationship Id="rId26" Type="http://schemas.openxmlformats.org/officeDocument/2006/relationships/audio" Target="../media/audio5.wav"/><Relationship Id="rId3" Type="http://schemas.openxmlformats.org/officeDocument/2006/relationships/image" Target="../media/image21.jpeg"/><Relationship Id="rId21" Type="http://schemas.openxmlformats.org/officeDocument/2006/relationships/image" Target="../media/image32.png"/><Relationship Id="rId7" Type="http://schemas.openxmlformats.org/officeDocument/2006/relationships/image" Target="../media/image23.png"/><Relationship Id="rId12" Type="http://schemas.openxmlformats.org/officeDocument/2006/relationships/image" Target="../media/image26.png"/><Relationship Id="rId17" Type="http://schemas.openxmlformats.org/officeDocument/2006/relationships/slide" Target="slide23.xml"/><Relationship Id="rId25" Type="http://schemas.openxmlformats.org/officeDocument/2006/relationships/slide" Target="slide25.xml"/><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slide" Target="slide21.xml"/><Relationship Id="rId24" Type="http://schemas.openxmlformats.org/officeDocument/2006/relationships/slide" Target="slide16.xml"/><Relationship Id="rId5" Type="http://schemas.openxmlformats.org/officeDocument/2006/relationships/audio" Target="../media/audio2.wav"/><Relationship Id="rId15" Type="http://schemas.openxmlformats.org/officeDocument/2006/relationships/image" Target="../media/image28.png"/><Relationship Id="rId23" Type="http://schemas.openxmlformats.org/officeDocument/2006/relationships/image" Target="../media/image34.gif"/><Relationship Id="rId10" Type="http://schemas.openxmlformats.org/officeDocument/2006/relationships/image" Target="../media/image25.png"/><Relationship Id="rId19" Type="http://schemas.openxmlformats.org/officeDocument/2006/relationships/image" Target="../media/image31.png"/><Relationship Id="rId4" Type="http://schemas.openxmlformats.org/officeDocument/2006/relationships/slide" Target="slide19.xml"/><Relationship Id="rId9" Type="http://schemas.openxmlformats.org/officeDocument/2006/relationships/image" Target="../media/image24.png"/><Relationship Id="rId14" Type="http://schemas.openxmlformats.org/officeDocument/2006/relationships/slide" Target="slide22.xml"/><Relationship Id="rId22"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gif"/><Relationship Id="rId3" Type="http://schemas.openxmlformats.org/officeDocument/2006/relationships/audio" Target="../media/audio1.wav"/><Relationship Id="rId7" Type="http://schemas.openxmlformats.org/officeDocument/2006/relationships/image" Target="../media/image36.jpeg"/><Relationship Id="rId12" Type="http://schemas.openxmlformats.org/officeDocument/2006/relationships/image" Target="../media/image4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gif"/><Relationship Id="rId5" Type="http://schemas.openxmlformats.org/officeDocument/2006/relationships/image" Target="../media/image22.png"/><Relationship Id="rId15" Type="http://schemas.openxmlformats.org/officeDocument/2006/relationships/image" Target="../media/image43.gif"/><Relationship Id="rId10" Type="http://schemas.openxmlformats.org/officeDocument/2006/relationships/image" Target="../media/image38.png"/><Relationship Id="rId4" Type="http://schemas.openxmlformats.org/officeDocument/2006/relationships/image" Target="../media/image35.gif"/><Relationship Id="rId9" Type="http://schemas.openxmlformats.org/officeDocument/2006/relationships/image" Target="../media/image37.gif"/><Relationship Id="rId14" Type="http://schemas.openxmlformats.org/officeDocument/2006/relationships/image" Target="../media/image42.gi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gif"/><Relationship Id="rId3" Type="http://schemas.openxmlformats.org/officeDocument/2006/relationships/audio" Target="../media/audio1.wav"/><Relationship Id="rId7" Type="http://schemas.openxmlformats.org/officeDocument/2006/relationships/image" Target="../media/image36.jpeg"/><Relationship Id="rId12" Type="http://schemas.openxmlformats.org/officeDocument/2006/relationships/image" Target="../media/image4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9.gif"/><Relationship Id="rId5" Type="http://schemas.openxmlformats.org/officeDocument/2006/relationships/image" Target="../media/image24.png"/><Relationship Id="rId15" Type="http://schemas.openxmlformats.org/officeDocument/2006/relationships/image" Target="../media/image43.gif"/><Relationship Id="rId10" Type="http://schemas.openxmlformats.org/officeDocument/2006/relationships/image" Target="../media/image38.png"/><Relationship Id="rId4" Type="http://schemas.openxmlformats.org/officeDocument/2006/relationships/image" Target="../media/image35.gif"/><Relationship Id="rId9" Type="http://schemas.openxmlformats.org/officeDocument/2006/relationships/image" Target="../media/image37.gif"/><Relationship Id="rId14" Type="http://schemas.openxmlformats.org/officeDocument/2006/relationships/image" Target="../media/image42.gif"/></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gif"/><Relationship Id="rId3" Type="http://schemas.openxmlformats.org/officeDocument/2006/relationships/audio" Target="../media/audio1.wav"/><Relationship Id="rId7" Type="http://schemas.openxmlformats.org/officeDocument/2006/relationships/image" Target="../media/image36.jpeg"/><Relationship Id="rId12" Type="http://schemas.openxmlformats.org/officeDocument/2006/relationships/image" Target="../media/image4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9.gif"/><Relationship Id="rId5" Type="http://schemas.openxmlformats.org/officeDocument/2006/relationships/image" Target="../media/image26.png"/><Relationship Id="rId15" Type="http://schemas.openxmlformats.org/officeDocument/2006/relationships/image" Target="../media/image43.gif"/><Relationship Id="rId10" Type="http://schemas.openxmlformats.org/officeDocument/2006/relationships/image" Target="../media/image44.png"/><Relationship Id="rId4" Type="http://schemas.openxmlformats.org/officeDocument/2006/relationships/image" Target="../media/image35.gif"/><Relationship Id="rId9" Type="http://schemas.openxmlformats.org/officeDocument/2006/relationships/image" Target="../media/image37.gif"/><Relationship Id="rId14" Type="http://schemas.openxmlformats.org/officeDocument/2006/relationships/image" Target="../media/image42.gif"/></Relationships>
</file>

<file path=ppt/slides/_rels/slide2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gif"/><Relationship Id="rId3" Type="http://schemas.openxmlformats.org/officeDocument/2006/relationships/audio" Target="../media/audio1.wav"/><Relationship Id="rId7" Type="http://schemas.openxmlformats.org/officeDocument/2006/relationships/image" Target="../media/image36.jpeg"/><Relationship Id="rId12" Type="http://schemas.openxmlformats.org/officeDocument/2006/relationships/image" Target="../media/image4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9.gif"/><Relationship Id="rId5" Type="http://schemas.openxmlformats.org/officeDocument/2006/relationships/image" Target="../media/image28.png"/><Relationship Id="rId15" Type="http://schemas.openxmlformats.org/officeDocument/2006/relationships/image" Target="../media/image43.gif"/><Relationship Id="rId10" Type="http://schemas.openxmlformats.org/officeDocument/2006/relationships/image" Target="../media/image38.png"/><Relationship Id="rId4" Type="http://schemas.openxmlformats.org/officeDocument/2006/relationships/image" Target="../media/image35.gif"/><Relationship Id="rId9" Type="http://schemas.openxmlformats.org/officeDocument/2006/relationships/image" Target="../media/image37.gif"/><Relationship Id="rId14" Type="http://schemas.openxmlformats.org/officeDocument/2006/relationships/image" Target="../media/image42.gif"/></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gif"/><Relationship Id="rId3" Type="http://schemas.openxmlformats.org/officeDocument/2006/relationships/audio" Target="../media/audio1.wav"/><Relationship Id="rId7" Type="http://schemas.openxmlformats.org/officeDocument/2006/relationships/image" Target="../media/image36.jpeg"/><Relationship Id="rId12" Type="http://schemas.openxmlformats.org/officeDocument/2006/relationships/image" Target="../media/image4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9.gif"/><Relationship Id="rId5" Type="http://schemas.openxmlformats.org/officeDocument/2006/relationships/image" Target="../media/image30.png"/><Relationship Id="rId15" Type="http://schemas.openxmlformats.org/officeDocument/2006/relationships/image" Target="../media/image43.gif"/><Relationship Id="rId10" Type="http://schemas.openxmlformats.org/officeDocument/2006/relationships/image" Target="../media/image38.png"/><Relationship Id="rId4" Type="http://schemas.openxmlformats.org/officeDocument/2006/relationships/image" Target="../media/image35.gif"/><Relationship Id="rId9" Type="http://schemas.openxmlformats.org/officeDocument/2006/relationships/image" Target="../media/image37.gif"/><Relationship Id="rId14" Type="http://schemas.openxmlformats.org/officeDocument/2006/relationships/image" Target="../media/image42.gif"/></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gif"/><Relationship Id="rId3" Type="http://schemas.openxmlformats.org/officeDocument/2006/relationships/audio" Target="../media/audio1.wav"/><Relationship Id="rId7" Type="http://schemas.openxmlformats.org/officeDocument/2006/relationships/image" Target="../media/image36.jpeg"/><Relationship Id="rId12" Type="http://schemas.openxmlformats.org/officeDocument/2006/relationships/image" Target="../media/image40.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9.gif"/><Relationship Id="rId5" Type="http://schemas.openxmlformats.org/officeDocument/2006/relationships/image" Target="../media/image32.png"/><Relationship Id="rId15" Type="http://schemas.openxmlformats.org/officeDocument/2006/relationships/image" Target="../media/image43.gif"/><Relationship Id="rId10" Type="http://schemas.openxmlformats.org/officeDocument/2006/relationships/image" Target="../media/image38.png"/><Relationship Id="rId4" Type="http://schemas.openxmlformats.org/officeDocument/2006/relationships/image" Target="../media/image35.gif"/><Relationship Id="rId9" Type="http://schemas.openxmlformats.org/officeDocument/2006/relationships/image" Target="../media/image37.gif"/><Relationship Id="rId14" Type="http://schemas.openxmlformats.org/officeDocument/2006/relationships/image" Target="../media/image42.gif"/></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D:\B&#7896;%20PP%20TI&#7870;NG%20VI&#7878;T%20C&#193;NH%20DI&#7872;U%201\VIDEO%20T&#7862;NG%20K&#200;M%20M&#212;N%20TI&#7870;NG%20VI&#7878;T%20C&#193;NH%20DI&#7872;U%201\VIDEO%20T&#7862;NG%20K&#200;M%20M&#212;N%20TI&#7870;NG%20VI&#7878;T%20C&#193;NH%20DI&#7872;U%201\VIDEO%20KE%20CHUYEN%20CANH%20DIEU\Ong-mat-va-ong-bau.mp4"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audio" Target="../media/audio4.wav"/></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D:\VIDEO%20TV%20HK2%20CANH%20DIEU\Baby%20Shark.mp4" TargetMode="Externa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D:\B&#7896;%20PP%20TI&#7870;NG%20VI&#7878;T%20C&#193;NH%20DI&#7872;U%201\VIDEO%20T&#7862;NG%20K&#200;M%20M&#212;N%20TI&#7870;NG%20VI&#7878;T%20C&#193;NH%20DI&#7872;U%201\VIDEO%20T&#7862;NG%20K&#200;M%20M&#212;N%20TI&#7870;NG%20VI&#7878;T%20C&#193;NH%20DI&#7872;U%201\VIDEO%20KE%20CHUYEN%20CANH%20DIEU\Ong-mat-va-ong-bau.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bwMode="auto">
          <a:xfrm>
            <a:off x="685800" y="1598613"/>
            <a:ext cx="7772400" cy="1101725"/>
          </a:xfrm>
          <a:prstGeom prst="rect">
            <a:avLst/>
          </a:prstGeom>
          <a:solidFill>
            <a:srgbClr val="FFFFFF"/>
          </a:solidFill>
          <a:ln>
            <a:solidFill>
              <a:srgbClr val="000000"/>
            </a:solidFill>
            <a:miter lim="800000"/>
            <a:headEnd/>
            <a:tailEnd/>
          </a:ln>
        </p:spPr>
        <p:txBody>
          <a:bodyPr lIns="91431" tIns="45716" rIns="91431" bIns="45716" anchor="ctr"/>
          <a:lstStyle/>
          <a:p>
            <a:pPr eaLnBrk="1" hangingPunct="1"/>
            <a:endParaRPr lang="en-US" altLang="en-US" smtClean="0"/>
          </a:p>
        </p:txBody>
      </p:sp>
      <p:sp>
        <p:nvSpPr>
          <p:cNvPr id="3" name="Subtitle 2"/>
          <p:cNvSpPr>
            <a:spLocks noGrp="1"/>
          </p:cNvSpPr>
          <p:nvPr>
            <p:ph type="subTitle" idx="4294967295"/>
          </p:nvPr>
        </p:nvSpPr>
        <p:spPr bwMode="auto">
          <a:xfrm>
            <a:off x="1371600" y="2914650"/>
            <a:ext cx="6400800" cy="1314450"/>
          </a:xfrm>
          <a:prstGeom prst="rect">
            <a:avLst/>
          </a:prstGeom>
          <a:solidFill>
            <a:srgbClr val="FFFFFF"/>
          </a:solidFill>
          <a:ln>
            <a:solidFill>
              <a:srgbClr val="000000"/>
            </a:solidFill>
            <a:miter lim="800000"/>
            <a:headEnd/>
            <a:tailEnd/>
          </a:ln>
        </p:spPr>
        <p:txBody>
          <a:bodyPr lIns="91431" tIns="45716" rIns="91431" bIns="45716"/>
          <a:lstStyle/>
          <a:p>
            <a:pPr marL="0" indent="0" algn="ctr" defTabSz="914327" eaLnBrk="1" fontAlgn="auto" hangingPunct="1">
              <a:spcAft>
                <a:spcPts val="0"/>
              </a:spcAft>
              <a:buFont typeface="Arial" panose="020B0604020202020204" pitchFamily="34" charset="0"/>
              <a:buNone/>
              <a:defRPr/>
            </a:pPr>
            <a:endParaRPr lang="en-US">
              <a:solidFill>
                <a:schemeClr val="tx1">
                  <a:tint val="75000"/>
                </a:schemeClr>
              </a:solidFill>
            </a:endParaRPr>
          </a:p>
        </p:txBody>
      </p:sp>
      <p:pic>
        <p:nvPicPr>
          <p:cNvPr id="307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5"/>
          <p:cNvSpPr txBox="1">
            <a:spLocks noChangeArrowheads="1"/>
          </p:cNvSpPr>
          <p:nvPr/>
        </p:nvSpPr>
        <p:spPr bwMode="auto">
          <a:xfrm>
            <a:off x="-6350" y="1182688"/>
            <a:ext cx="9067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a:solidFill>
                  <a:srgbClr val="FF0000"/>
                </a:solidFill>
                <a:latin typeface="UTM Avo" panose="02040603050506020204" pitchFamily="18" charset="0"/>
              </a:rPr>
              <a:t>Chào mừng các con đến với tiết kể chuyện</a:t>
            </a:r>
          </a:p>
        </p:txBody>
      </p:sp>
    </p:spTree>
  </p:cSld>
  <p:clrMapOvr>
    <a:masterClrMapping/>
  </p:clrMapOvr>
  <p:transition>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
            <a:ext cx="82296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
            <a:ext cx="8382000"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
            <a:ext cx="88392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83058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3350"/>
            <a:ext cx="87630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9063"/>
            <a:ext cx="89154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0650"/>
            <a:ext cx="857408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文本框 8197"/>
          <p:cNvSpPr txBox="1">
            <a:spLocks noChangeArrowheads="1"/>
          </p:cNvSpPr>
          <p:nvPr/>
        </p:nvSpPr>
        <p:spPr bwMode="auto">
          <a:xfrm>
            <a:off x="3962400" y="1885950"/>
            <a:ext cx="3886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2400">
                <a:latin typeface=".VnAvant" panose="020B7200000000000000" pitchFamily="34" charset="0"/>
              </a:rPr>
              <a:t>Tr</a:t>
            </a:r>
            <a:r>
              <a:rPr lang="en-US" altLang="zh-CN" sz="2400">
                <a:latin typeface="VNI-Avo" pitchFamily="2" charset="0"/>
              </a:rPr>
              <a:t>aû</a:t>
            </a:r>
            <a:r>
              <a:rPr lang="en-US" altLang="zh-CN" sz="2400">
                <a:latin typeface=".VnAvant" panose="020B7200000000000000" pitchFamily="34" charset="0"/>
              </a:rPr>
              <a:t> lêi c©u hái theo tranh</a:t>
            </a:r>
          </a:p>
          <a:p>
            <a:pPr algn="ctr" eaLnBrk="1" hangingPunct="1">
              <a:spcBef>
                <a:spcPct val="50000"/>
              </a:spcBef>
            </a:pPr>
            <a:r>
              <a:rPr lang="en-US" altLang="zh-CN" sz="2400">
                <a:latin typeface=".VnAvant" panose="020B7200000000000000" pitchFamily="34" charset="0"/>
              </a:rPr>
              <a:t>Qua trß ch¬i "Hép quµ bÝ mËt".</a:t>
            </a:r>
          </a:p>
        </p:txBody>
      </p:sp>
      <p:sp>
        <p:nvSpPr>
          <p:cNvPr id="8200" name="文本框 8199"/>
          <p:cNvSpPr txBox="1">
            <a:spLocks noChangeArrowheads="1"/>
          </p:cNvSpPr>
          <p:nvPr/>
        </p:nvSpPr>
        <p:spPr bwMode="auto">
          <a:xfrm>
            <a:off x="304800" y="1657350"/>
            <a:ext cx="25146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2800">
                <a:latin typeface=".VnAvant" panose="020B7200000000000000" pitchFamily="34" charset="0"/>
              </a:rPr>
              <a:t>Cïng b¹n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nodeType="afterGroup">
                            <p:stCondLst>
                              <p:cond delay="132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8198">
                                            <p:txEl>
                                              <p:pRg st="1" end="1"/>
                                            </p:txEl>
                                          </p:spTgt>
                                        </p:tgtEl>
                                        <p:attrNameLst>
                                          <p:attrName>style.visibility</p:attrName>
                                        </p:attrNameLst>
                                      </p:cBhvr>
                                      <p:to>
                                        <p:strVal val="visible"/>
                                      </p:to>
                                    </p:set>
                                    <p:anim calcmode="discrete" valueType="clr">
                                      <p:cBhvr override="childStyle">
                                        <p:cTn id="25" dur="80"/>
                                        <p:tgtEl>
                                          <p:spTgt spid="81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t="1614"/>
          <a:stretch>
            <a:fillRect/>
          </a:stretch>
        </p:blipFill>
        <p:spPr bwMode="auto">
          <a:xfrm>
            <a:off x="1657350" y="0"/>
            <a:ext cx="58293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68190" y="3042993"/>
            <a:ext cx="5007621" cy="484748"/>
          </a:xfrm>
          <a:prstGeom prst="rect">
            <a:avLst/>
          </a:prstGeom>
          <a:noFill/>
        </p:spPr>
        <p:txBody>
          <a:bodyPr wrap="none">
            <a:spAutoFit/>
          </a:bodyPr>
          <a:lstStyle/>
          <a:p>
            <a:pPr algn="ctr" eaLnBrk="1" fontAlgn="auto" hangingPunct="1">
              <a:spcBef>
                <a:spcPts val="0"/>
              </a:spcBef>
              <a:spcAft>
                <a:spcPts val="0"/>
              </a:spcAft>
              <a:defRPr/>
            </a:pPr>
            <a:r>
              <a:rPr lang="en-US"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TRÒ CH</a:t>
            </a:r>
            <a:r>
              <a:rPr lang="vi-VN"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Ơ</a:t>
            </a:r>
            <a:r>
              <a:rPr lang="en-US" sz="3600" b="1">
                <a:ln w="6600">
                  <a:solidFill>
                    <a:srgbClr val="7030A0"/>
                  </a:solidFill>
                  <a:prstDash val="solid"/>
                </a:ln>
                <a:solidFill>
                  <a:srgbClr val="002060"/>
                </a:solidFill>
                <a:effectLst>
                  <a:outerShdw dist="38100" dir="2700000" algn="tl" rotWithShape="0">
                    <a:schemeClr val="accent2"/>
                  </a:outerShdw>
                </a:effectLst>
                <a:latin typeface="Tahoma" panose="020B0604030504040204" pitchFamily="34" charset="0"/>
                <a:ea typeface="Tahoma" panose="020B0604030504040204" pitchFamily="34" charset="0"/>
                <a:cs typeface="Tahoma" panose="020B0604030504040204" pitchFamily="34" charset="0"/>
              </a:rPr>
              <a:t>I HỘP QUÀ BÍ MẬT</a:t>
            </a:r>
          </a:p>
        </p:txBody>
      </p:sp>
      <p:sp>
        <p:nvSpPr>
          <p:cNvPr id="22532" name="Rectangle 4"/>
          <p:cNvSpPr>
            <a:spLocks noChangeArrowheads="1"/>
          </p:cNvSpPr>
          <p:nvPr/>
        </p:nvSpPr>
        <p:spPr bwMode="auto">
          <a:xfrm>
            <a:off x="4402138" y="3694113"/>
            <a:ext cx="3348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Tahoma" panose="020B0604030504040204" pitchFamily="34" charset="0"/>
                <a:cs typeface="Tahoma" panose="020B0604030504040204" pitchFamily="34" charset="0"/>
              </a:rPr>
              <a:t>Gift box secret game</a:t>
            </a:r>
          </a:p>
        </p:txBody>
      </p:sp>
      <p:pic>
        <p:nvPicPr>
          <p:cNvPr id="18" name="chrysanthemum">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921625" y="-6000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Oval 6">
            <a:hlinkClick r:id="rId5" action="ppaction://hlinksldjump"/>
          </p:cNvPr>
          <p:cNvSpPr>
            <a:spLocks noChangeArrowheads="1"/>
          </p:cNvSpPr>
          <p:nvPr/>
        </p:nvSpPr>
        <p:spPr bwMode="auto">
          <a:xfrm>
            <a:off x="3200400" y="4248150"/>
            <a:ext cx="3121025" cy="5778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lvl1pPr defTabSz="684213">
              <a:defRPr>
                <a:solidFill>
                  <a:schemeClr val="tx1"/>
                </a:solidFill>
                <a:latin typeface="Arial" panose="020B0604020202020204" pitchFamily="34" charset="0"/>
                <a:cs typeface="Arial" panose="020B0604020202020204" pitchFamily="34" charset="0"/>
              </a:defRPr>
            </a:lvl1pPr>
            <a:lvl2pPr marL="341313" indent="1588" defTabSz="684213">
              <a:defRPr>
                <a:solidFill>
                  <a:schemeClr val="tx1"/>
                </a:solidFill>
                <a:latin typeface="Arial" panose="020B0604020202020204" pitchFamily="34" charset="0"/>
                <a:cs typeface="Arial" panose="020B0604020202020204" pitchFamily="34" charset="0"/>
              </a:defRPr>
            </a:lvl2pPr>
            <a:lvl3pPr marL="684213" indent="1588" defTabSz="684213">
              <a:defRPr>
                <a:solidFill>
                  <a:schemeClr val="tx1"/>
                </a:solidFill>
                <a:latin typeface="Arial" panose="020B0604020202020204" pitchFamily="34" charset="0"/>
                <a:cs typeface="Arial" panose="020B0604020202020204" pitchFamily="34" charset="0"/>
              </a:defRPr>
            </a:lvl3pPr>
            <a:lvl4pPr marL="1027113" indent="1588" defTabSz="684213">
              <a:defRPr>
                <a:solidFill>
                  <a:schemeClr val="tx1"/>
                </a:solidFill>
                <a:latin typeface="Arial" panose="020B0604020202020204" pitchFamily="34" charset="0"/>
                <a:cs typeface="Arial" panose="020B0604020202020204" pitchFamily="34" charset="0"/>
              </a:defRPr>
            </a:lvl4pPr>
            <a:lvl5pPr marL="1370013" indent="1588" defTabSz="684213">
              <a:defRPr>
                <a:solidFill>
                  <a:schemeClr val="tx1"/>
                </a:solidFill>
                <a:latin typeface="Arial" panose="020B0604020202020204" pitchFamily="34" charset="0"/>
                <a:cs typeface="Arial" panose="020B0604020202020204" pitchFamily="34" charset="0"/>
              </a:defRPr>
            </a:lvl5pPr>
            <a:lvl6pPr marL="18272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844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7416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198813" indent="1588"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t>CHƠI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a:spLocks noChangeArrowheads="1"/>
          </p:cNvSpPr>
          <p:nvPr/>
        </p:nvSpPr>
        <p:spPr bwMode="auto">
          <a:xfrm>
            <a:off x="0" y="1379538"/>
            <a:ext cx="9144000" cy="8572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3555" name="Rectangle 29"/>
          <p:cNvSpPr>
            <a:spLocks noChangeArrowheads="1"/>
          </p:cNvSpPr>
          <p:nvPr/>
        </p:nvSpPr>
        <p:spPr bwMode="auto">
          <a:xfrm>
            <a:off x="0" y="3867150"/>
            <a:ext cx="9144000" cy="855663"/>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pic>
        <p:nvPicPr>
          <p:cNvPr id="8" name="Picture 7">
            <a:hlinkClick r:id="rId4" action="ppaction://hlinksldjump">
              <a:snd r:embed="rId5" name="chimes.wav"/>
            </a:hlinkClick>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66750"/>
            <a:ext cx="1476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975" y="314325"/>
            <a:ext cx="1544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8" action="ppaction://hlinksldjump">
              <a:snd r:embed="rId5" name="chimes.wav"/>
            </a:hlinkClick>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698500"/>
            <a:ext cx="1476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85750"/>
            <a:ext cx="15446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11" action="ppaction://hlinksldjump">
              <a:snd r:embed="rId5" name="chimes.wav"/>
            </a:hlinkClick>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59200" y="69850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724275" y="314325"/>
            <a:ext cx="1546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4" action="ppaction://hlinksldjump">
              <a:snd r:embed="rId5" name="chimes.wav"/>
            </a:hlinkClick>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6667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68938" y="314325"/>
            <a:ext cx="154463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hlinkClick r:id="rId17" action="ppaction://hlinksldjump">
              <a:snd r:embed="rId5" name="chimes.wav"/>
            </a:hlinkClick>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162800" y="6667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142163" y="314325"/>
            <a:ext cx="1546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rId20" action="ppaction://hlinksldjump">
              <a:snd r:embed="rId5" name="chimes.wav"/>
            </a:hlinkClick>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3028950"/>
            <a:ext cx="147796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733800" y="2571750"/>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3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0" y="4732338"/>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3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0" y="4732338"/>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38"/>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 y="2343150"/>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3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572000" y="2232025"/>
            <a:ext cx="4572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Flowchart: Summing Junction 41">
            <a:hlinkClick r:id="rId24" action="ppaction://hlinksldjump"/>
          </p:cNvPr>
          <p:cNvSpPr>
            <a:spLocks noChangeArrowheads="1"/>
          </p:cNvSpPr>
          <p:nvPr/>
        </p:nvSpPr>
        <p:spPr bwMode="auto">
          <a:xfrm>
            <a:off x="8548688" y="4586288"/>
            <a:ext cx="487362" cy="487362"/>
          </a:xfrm>
          <a:prstGeom prst="flowChartSummingJunction">
            <a:avLst/>
          </a:prstGeom>
          <a:solidFill>
            <a:srgbClr val="FF0000"/>
          </a:solidFill>
          <a:ln w="38100" algn="ctr">
            <a:solidFill>
              <a:srgbClr val="FFFF00"/>
            </a:solidFill>
            <a:miter lim="800000"/>
            <a:headEnd/>
            <a:tailEnd/>
          </a:ln>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3573" name="AutoShape 21">
            <a:hlinkClick r:id="rId25" action="ppaction://hlinksldjump">
              <a:snd r:embed="rId26" name="camera.wav"/>
            </a:hlinkClick>
          </p:cNvPr>
          <p:cNvSpPr>
            <a:spLocks noChangeArrowheads="1"/>
          </p:cNvSpPr>
          <p:nvPr/>
        </p:nvSpPr>
        <p:spPr bwMode="auto">
          <a:xfrm>
            <a:off x="7924800" y="4171950"/>
            <a:ext cx="946150" cy="287338"/>
          </a:xfrm>
          <a:prstGeom prst="rightArrow">
            <a:avLst>
              <a:gd name="adj1" fmla="val 50000"/>
              <a:gd name="adj2" fmla="val 823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67600" y="29527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latin typeface="Tahoma" panose="020B0604030504040204" pitchFamily="34" charset="0"/>
                <a:cs typeface="Tahoma" panose="020B0604030504040204" pitchFamily="34" charset="0"/>
              </a:rPr>
              <a:t>You are given 3 candies </a:t>
            </a:r>
          </a:p>
        </p:txBody>
      </p:sp>
      <p:sp>
        <p:nvSpPr>
          <p:cNvPr id="27" name="Rectangle: Folded Corner 26"/>
          <p:cNvSpPr>
            <a:spLocks noChangeArrowheads="1"/>
          </p:cNvSpPr>
          <p:nvPr/>
        </p:nvSpPr>
        <p:spPr bwMode="auto">
          <a:xfrm>
            <a:off x="0" y="0"/>
            <a:ext cx="8991600" cy="9715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Ong mËt ong bÇu mang thïng mËt ®Õn nhê ong vß vÏ lµm g</a:t>
            </a:r>
            <a:r>
              <a:rPr lang="en-US" altLang="en-US" sz="3000">
                <a:solidFill>
                  <a:srgbClr val="002060"/>
                </a:solidFill>
                <a:latin typeface="VNI-Avo" pitchFamily="2" charset="0"/>
                <a:ea typeface="Tahoma" panose="020B0604030504040204" pitchFamily="34" charset="0"/>
                <a:cs typeface=".VnAvant" panose="020B7200000000000000" pitchFamily="34" charset="0"/>
              </a:rPr>
              <a:t>ì</a:t>
            </a:r>
            <a:r>
              <a:rPr lang="en-US" altLang="en-US" sz="3000">
                <a:solidFill>
                  <a:srgbClr val="002060"/>
                </a:solidFill>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0" y="1101725"/>
            <a:ext cx="8991600" cy="11493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Ong mËt ong bÇu mang thïng mËt ®Õn nhê ong vß vÏ ph©n xö thing mËt lµ cña ai</a:t>
            </a:r>
            <a:endParaRPr lang="en-US" altLang="en-US" sz="3000">
              <a:solidFill>
                <a:srgbClr val="002060"/>
              </a:solidFill>
              <a:ea typeface="Tahoma" panose="020B0604030504040204" pitchFamily="34" charset="0"/>
              <a:cs typeface=".VnAvant" panose="020B7200000000000000" pitchFamily="34" charset="0"/>
            </a:endParaRPr>
          </a:p>
        </p:txBody>
      </p:sp>
      <p:sp>
        <p:nvSpPr>
          <p:cNvPr id="25608"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5609"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5610"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1" name="Flowchart: Summing Junction 35"/>
          <p:cNvGrpSpPr>
            <a:grpSpLocks/>
          </p:cNvGrpSpPr>
          <p:nvPr/>
        </p:nvGrpSpPr>
        <p:grpSpPr bwMode="auto">
          <a:xfrm>
            <a:off x="3008313" y="3136900"/>
            <a:ext cx="138112" cy="133350"/>
            <a:chOff x="2527" y="2634"/>
            <a:chExt cx="115" cy="112"/>
          </a:xfrm>
        </p:grpSpPr>
        <p:pic>
          <p:nvPicPr>
            <p:cNvPr id="25618"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5612"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257175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9388"/>
            <a:ext cx="5011738"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819150"/>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文本框 11270"/>
          <p:cNvSpPr txBox="1">
            <a:spLocks noChangeArrowheads="1"/>
          </p:cNvSpPr>
          <p:nvPr/>
        </p:nvSpPr>
        <p:spPr bwMode="auto">
          <a:xfrm>
            <a:off x="4343400" y="2649538"/>
            <a:ext cx="4343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3200">
                <a:latin typeface=".VnAvant" panose="020B7200000000000000" pitchFamily="34" charset="0"/>
              </a:rPr>
              <a:t>Em h·y kÓ l¹i chuyÖn </a:t>
            </a:r>
          </a:p>
          <a:p>
            <a:pPr algn="ctr" eaLnBrk="1" hangingPunct="1">
              <a:spcBef>
                <a:spcPct val="50000"/>
              </a:spcBef>
            </a:pPr>
            <a:r>
              <a:rPr lang="en-US" altLang="zh-CN" sz="3200">
                <a:latin typeface=".VnAvant" panose="020B7200000000000000" pitchFamily="34" charset="0"/>
              </a:rPr>
              <a:t>«ng l·o vµ sÕu nhá</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1271">
                                            <p:txEl>
                                              <p:pRg st="1" end="1"/>
                                            </p:txEl>
                                          </p:spTgt>
                                        </p:tgtEl>
                                        <p:attrNameLst>
                                          <p:attrName>style.visibility</p:attrName>
                                        </p:attrNameLst>
                                      </p:cBhvr>
                                      <p:to>
                                        <p:strVal val="visible"/>
                                      </p:to>
                                    </p:set>
                                    <p:anim calcmode="discrete" valueType="clr">
                                      <p:cBhvr override="childStyle">
                                        <p:cTn id="22" dur="80"/>
                                        <p:tgtEl>
                                          <p:spTgt spid="112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271">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1127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9525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5 candies </a:t>
            </a:r>
          </a:p>
        </p:txBody>
      </p:sp>
      <p:sp>
        <p:nvSpPr>
          <p:cNvPr id="27" name="Rectangle: Folded Corner 26"/>
          <p:cNvSpPr>
            <a:spLocks noChangeArrowheads="1"/>
          </p:cNvSpPr>
          <p:nvPr/>
        </p:nvSpPr>
        <p:spPr bwMode="auto">
          <a:xfrm>
            <a:off x="581025" y="-11113"/>
            <a:ext cx="7966075" cy="1295401"/>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Ong vß vÏ cã biÕt thïng mËt cña ai kh«ng</a:t>
            </a:r>
            <a:r>
              <a:rPr lang="en-US" altLang="en-US" sz="30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554038" y="1362075"/>
            <a:ext cx="8018462" cy="12065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Ong vß vÏ kh«ng ph©n xö ®­uîc thïng mËt cña ai</a:t>
            </a:r>
            <a:endParaRPr lang="en-US" altLang="en-US" sz="3000">
              <a:solidFill>
                <a:srgbClr val="002060"/>
              </a:solidFill>
              <a:ea typeface="Tahoma" panose="020B0604030504040204" pitchFamily="34" charset="0"/>
              <a:cs typeface=".VnAvant" panose="020B7200000000000000" pitchFamily="34" charset="0"/>
            </a:endParaRPr>
          </a:p>
        </p:txBody>
      </p:sp>
      <p:sp>
        <p:nvSpPr>
          <p:cNvPr id="26632"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6633"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6634"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5" name="Flowchart: Summing Junction 35"/>
          <p:cNvGrpSpPr>
            <a:grpSpLocks/>
          </p:cNvGrpSpPr>
          <p:nvPr/>
        </p:nvGrpSpPr>
        <p:grpSpPr bwMode="auto">
          <a:xfrm>
            <a:off x="3008313" y="3136900"/>
            <a:ext cx="138112" cy="133350"/>
            <a:chOff x="2527" y="2634"/>
            <a:chExt cx="115" cy="112"/>
          </a:xfrm>
        </p:grpSpPr>
        <p:pic>
          <p:nvPicPr>
            <p:cNvPr id="26642"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663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7 candies </a:t>
            </a:r>
          </a:p>
        </p:txBody>
      </p:sp>
      <p:sp>
        <p:nvSpPr>
          <p:cNvPr id="27" name="Rectangle: Folded Corner 26"/>
          <p:cNvSpPr>
            <a:spLocks noChangeArrowheads="1"/>
          </p:cNvSpPr>
          <p:nvPr/>
        </p:nvSpPr>
        <p:spPr bwMode="auto">
          <a:xfrm>
            <a:off x="512763" y="312738"/>
            <a:ext cx="8056562" cy="8953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B­uím vµng nãi gi trong cuéc ph©n xö</a:t>
            </a:r>
            <a:r>
              <a:rPr lang="en-US" altLang="en-US" sz="3000">
                <a:solidFill>
                  <a:srgbClr val="002060"/>
                </a:solidFill>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509588" y="1414463"/>
            <a:ext cx="8077200" cy="1565275"/>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b­ím vµng nãi theo mµu s¾c vµ h­u­¬ng th¬m thi thïng mËt lµ cña ong mËt,nh­ng ong bÇu còng cã mËt</a:t>
            </a:r>
            <a:r>
              <a:rPr lang="en-US" altLang="en-US" sz="3000">
                <a:solidFill>
                  <a:srgbClr val="002060"/>
                </a:solidFill>
                <a:ea typeface="Tahoma" panose="020B0604030504040204" pitchFamily="34" charset="0"/>
                <a:cs typeface=".VnAvant" panose="020B7200000000000000" pitchFamily="34" charset="0"/>
              </a:rPr>
              <a:t>.</a:t>
            </a:r>
          </a:p>
          <a:p>
            <a:pPr algn="ctr" eaLnBrk="1" hangingPunct="1"/>
            <a:endParaRPr lang="en-US" altLang="en-US" sz="2300">
              <a:solidFill>
                <a:srgbClr val="002060"/>
              </a:solidFill>
              <a:ea typeface="Tahoma" panose="020B0604030504040204" pitchFamily="34" charset="0"/>
              <a:cs typeface=".VnAvant" panose="020B7200000000000000" pitchFamily="34" charset="0"/>
            </a:endParaRPr>
          </a:p>
        </p:txBody>
      </p:sp>
      <p:sp>
        <p:nvSpPr>
          <p:cNvPr id="27656" name="Rectangle 32"/>
          <p:cNvSpPr>
            <a:spLocks noChangeArrowheads="1"/>
          </p:cNvSpPr>
          <p:nvPr/>
        </p:nvSpPr>
        <p:spPr bwMode="auto">
          <a:xfrm rot="5600923">
            <a:off x="2370932" y="3706018"/>
            <a:ext cx="108585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vert="eaVert"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7657" name="Arrow: Pentagon 30">
            <a:hlinkClick r:id="rId8" action="ppaction://hlinksldjump">
              <a:snd r:embed="rId3" name="applause.wav"/>
            </a:hlinkClick>
          </p:cNvPr>
          <p:cNvSpPr>
            <a:spLocks noChangeArrowheads="1"/>
          </p:cNvSpPr>
          <p:nvPr/>
        </p:nvSpPr>
        <p:spPr bwMode="auto">
          <a:xfrm rot="586976" flipH="1">
            <a:off x="2057400" y="2876550"/>
            <a:ext cx="1733550" cy="674688"/>
          </a:xfrm>
          <a:prstGeom prst="homePlate">
            <a:avLst>
              <a:gd name="adj" fmla="val 50008"/>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7658"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Flowchart: Summing Junction 35"/>
          <p:cNvGrpSpPr>
            <a:grpSpLocks/>
          </p:cNvGrpSpPr>
          <p:nvPr/>
        </p:nvGrpSpPr>
        <p:grpSpPr bwMode="auto">
          <a:xfrm>
            <a:off x="1943100" y="3708400"/>
            <a:ext cx="136525" cy="136525"/>
            <a:chOff x="1632" y="3114"/>
            <a:chExt cx="115" cy="115"/>
          </a:xfrm>
        </p:grpSpPr>
        <p:pic>
          <p:nvPicPr>
            <p:cNvPr id="27666"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2" y="3114"/>
              <a:ext cx="11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13"/>
            <p:cNvSpPr txBox="1">
              <a:spLocks noChangeArrowheads="1"/>
            </p:cNvSpPr>
            <p:nvPr/>
          </p:nvSpPr>
          <p:spPr bwMode="auto">
            <a:xfrm>
              <a:off x="1655" y="3138"/>
              <a:ext cx="6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766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08088" y="3360738"/>
            <a:ext cx="5842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2263775" y="3460750"/>
            <a:ext cx="6588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2 candies </a:t>
            </a:r>
          </a:p>
        </p:txBody>
      </p:sp>
      <p:sp>
        <p:nvSpPr>
          <p:cNvPr id="27" name="Rectangle: Folded Corner 26"/>
          <p:cNvSpPr>
            <a:spLocks noChangeArrowheads="1"/>
          </p:cNvSpPr>
          <p:nvPr/>
        </p:nvSpPr>
        <p:spPr bwMode="auto">
          <a:xfrm>
            <a:off x="381000" y="207963"/>
            <a:ext cx="8240713"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ea typeface="Tahoma" panose="020B0604030504040204" pitchFamily="34" charset="0"/>
                <a:cs typeface=".VnAvant" panose="020B7200000000000000" pitchFamily="34" charset="0"/>
              </a:rPr>
              <a:t>KiÕn muèn nhê ai ph©n xö gióp</a:t>
            </a:r>
            <a:r>
              <a:rPr lang="en-US" altLang="en-US" sz="30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381000" y="1598613"/>
            <a:ext cx="8332788" cy="846137"/>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000">
                <a:solidFill>
                  <a:srgbClr val="002060"/>
                </a:solidFill>
                <a:latin typeface=".VnAvant" panose="020B7200000000000000" pitchFamily="34" charset="0"/>
                <a:cs typeface="Tahoma" panose="020B0604030504040204" pitchFamily="34" charset="0"/>
              </a:rPr>
              <a:t>Nhê b¸c gÊu ph©n xö gióp.</a:t>
            </a:r>
          </a:p>
        </p:txBody>
      </p:sp>
      <p:sp>
        <p:nvSpPr>
          <p:cNvPr id="28680"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8681"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8682"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3" name="Flowchart: Summing Junction 35"/>
          <p:cNvGrpSpPr>
            <a:grpSpLocks/>
          </p:cNvGrpSpPr>
          <p:nvPr/>
        </p:nvGrpSpPr>
        <p:grpSpPr bwMode="auto">
          <a:xfrm>
            <a:off x="3008313" y="3136900"/>
            <a:ext cx="138112" cy="133350"/>
            <a:chOff x="2527" y="2634"/>
            <a:chExt cx="115" cy="112"/>
          </a:xfrm>
        </p:grpSpPr>
        <p:pic>
          <p:nvPicPr>
            <p:cNvPr id="28690"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868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257175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8 candies </a:t>
            </a:r>
          </a:p>
        </p:txBody>
      </p:sp>
      <p:sp>
        <p:nvSpPr>
          <p:cNvPr id="27" name="Rectangle: Folded Corner 26"/>
          <p:cNvSpPr>
            <a:spLocks noChangeArrowheads="1"/>
          </p:cNvSpPr>
          <p:nvPr/>
        </p:nvSpPr>
        <p:spPr bwMode="auto">
          <a:xfrm>
            <a:off x="609600" y="133350"/>
            <a:ext cx="8001000"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600">
                <a:solidFill>
                  <a:srgbClr val="002060"/>
                </a:solidFill>
                <a:latin typeface=".VnAvant" panose="020B7200000000000000" pitchFamily="34" charset="0"/>
                <a:ea typeface="Tahoma" panose="020B0604030504040204" pitchFamily="34" charset="0"/>
                <a:cs typeface=".VnAvant" panose="020B7200000000000000" pitchFamily="34" charset="0"/>
              </a:rPr>
              <a:t>Ong mËt ®Ò nghÞ ph©n xö thÕ nµo ? Th¸I ®ä cña ong bÇu ra sao?</a:t>
            </a:r>
          </a:p>
        </p:txBody>
      </p:sp>
      <p:sp>
        <p:nvSpPr>
          <p:cNvPr id="28" name="Rectangle: Folded Corner 27"/>
          <p:cNvSpPr>
            <a:spLocks noChangeArrowheads="1"/>
          </p:cNvSpPr>
          <p:nvPr/>
        </p:nvSpPr>
        <p:spPr bwMode="auto">
          <a:xfrm>
            <a:off x="609600" y="1589088"/>
            <a:ext cx="7678738" cy="118745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Ch¶ ph¶I nhê ai cø ®Ó t«I vµ ong bÇu cïng lµm mËt. Ong bÇu nghe vËy sî h·I tõ chèi lµm mËt .</a:t>
            </a:r>
            <a:endParaRPr lang="en-US" altLang="en-US" sz="2400">
              <a:solidFill>
                <a:srgbClr val="002060"/>
              </a:solidFill>
              <a:ea typeface="Tahoma" panose="020B0604030504040204" pitchFamily="34" charset="0"/>
              <a:cs typeface=".VnAvant" panose="020B7200000000000000" pitchFamily="34" charset="0"/>
            </a:endParaRPr>
          </a:p>
        </p:txBody>
      </p:sp>
      <p:sp>
        <p:nvSpPr>
          <p:cNvPr id="29704"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29705"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29706"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7" name="Flowchart: Summing Junction 35"/>
          <p:cNvGrpSpPr>
            <a:grpSpLocks/>
          </p:cNvGrpSpPr>
          <p:nvPr/>
        </p:nvGrpSpPr>
        <p:grpSpPr bwMode="auto">
          <a:xfrm>
            <a:off x="3008313" y="3136900"/>
            <a:ext cx="138112" cy="133350"/>
            <a:chOff x="2527" y="2634"/>
            <a:chExt cx="115" cy="112"/>
          </a:xfrm>
        </p:grpSpPr>
        <p:pic>
          <p:nvPicPr>
            <p:cNvPr id="29714"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5"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2970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bldLvl="0" animBg="1"/>
      <p:bldP spid="2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150" y="-38100"/>
            <a:ext cx="14557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646488"/>
            <a:ext cx="1477962"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94563" y="3260725"/>
            <a:ext cx="1546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a:spLocks noChangeArrowheads="1"/>
          </p:cNvSpPr>
          <p:nvPr/>
        </p:nvSpPr>
        <p:spPr bwMode="auto">
          <a:xfrm>
            <a:off x="7445375" y="2940050"/>
            <a:ext cx="1101725" cy="996950"/>
          </a:xfrm>
          <a:prstGeom prst="foldedCorner">
            <a:avLst>
              <a:gd name="adj" fmla="val 16667"/>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solidFill>
                  <a:srgbClr val="000000"/>
                </a:solidFill>
                <a:latin typeface="Tahoma" panose="020B0604030504040204" pitchFamily="34" charset="0"/>
                <a:cs typeface="Tahoma" panose="020B0604030504040204" pitchFamily="34" charset="0"/>
              </a:rPr>
              <a:t>You are given 6 candies </a:t>
            </a:r>
          </a:p>
        </p:txBody>
      </p:sp>
      <p:sp>
        <p:nvSpPr>
          <p:cNvPr id="27" name="Rectangle: Folded Corner 26"/>
          <p:cNvSpPr>
            <a:spLocks noChangeArrowheads="1"/>
          </p:cNvSpPr>
          <p:nvPr/>
        </p:nvSpPr>
        <p:spPr bwMode="auto">
          <a:xfrm>
            <a:off x="269875" y="-22225"/>
            <a:ext cx="8742363" cy="1295400"/>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Vi sao ong vß vÏ kÕt luËn thïng mËt lµ cña ong bÇu</a:t>
            </a:r>
            <a:r>
              <a:rPr lang="en-US" altLang="en-US" sz="2400">
                <a:solidFill>
                  <a:srgbClr val="002060"/>
                </a:solidFill>
                <a:latin typeface="Tahoma" panose="020B0604030504040204" pitchFamily="34" charset="0"/>
                <a:ea typeface="Tahoma" panose="020B0604030504040204" pitchFamily="34" charset="0"/>
                <a:cs typeface=".VnAvant" panose="020B7200000000000000" pitchFamily="34" charset="0"/>
              </a:rPr>
              <a:t>?</a:t>
            </a:r>
          </a:p>
        </p:txBody>
      </p:sp>
      <p:sp>
        <p:nvSpPr>
          <p:cNvPr id="28" name="Rectangle: Folded Corner 27"/>
          <p:cNvSpPr>
            <a:spLocks noChangeArrowheads="1"/>
          </p:cNvSpPr>
          <p:nvPr/>
        </p:nvSpPr>
        <p:spPr bwMode="auto">
          <a:xfrm>
            <a:off x="269875" y="1552575"/>
            <a:ext cx="8874125" cy="1350963"/>
          </a:xfrm>
          <a:prstGeom prst="foldedCorner">
            <a:avLst>
              <a:gd name="adj" fmla="val 16667"/>
            </a:avLst>
          </a:prstGeom>
          <a:solidFill>
            <a:schemeClr val="bg1">
              <a:alpha val="90195"/>
            </a:scheme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2060"/>
                </a:solidFill>
                <a:latin typeface=".VnAvant" panose="020B7200000000000000" pitchFamily="34" charset="0"/>
                <a:ea typeface="Tahoma" panose="020B0604030504040204" pitchFamily="34" charset="0"/>
                <a:cs typeface=".VnAvant" panose="020B7200000000000000" pitchFamily="34" charset="0"/>
              </a:rPr>
              <a:t>Thïng mËt lµ cña ong maatjvif ong bÇu tõ chèi v× ong bÇu kh«ng biÕt lµm mËt.</a:t>
            </a:r>
            <a:endParaRPr lang="en-US" altLang="en-US" sz="2400">
              <a:solidFill>
                <a:srgbClr val="002060"/>
              </a:solidFill>
              <a:ea typeface="Tahoma" panose="020B0604030504040204" pitchFamily="34" charset="0"/>
              <a:cs typeface=".VnAvant" panose="020B7200000000000000" pitchFamily="34" charset="0"/>
            </a:endParaRPr>
          </a:p>
        </p:txBody>
      </p:sp>
      <p:sp>
        <p:nvSpPr>
          <p:cNvPr id="30728" name="Rectangle 32"/>
          <p:cNvSpPr>
            <a:spLocks noChangeArrowheads="1"/>
          </p:cNvSpPr>
          <p:nvPr/>
        </p:nvSpPr>
        <p:spPr bwMode="auto">
          <a:xfrm rot="5600923">
            <a:off x="2123282" y="3745706"/>
            <a:ext cx="1828800" cy="188913"/>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30729" name="Arrow: Pentagon 30">
            <a:hlinkClick r:id="rId8" action="ppaction://hlinksldjump">
              <a:snd r:embed="rId3" name="applause.wav"/>
            </a:hlinkClick>
          </p:cNvPr>
          <p:cNvSpPr>
            <a:spLocks noChangeArrowheads="1"/>
          </p:cNvSpPr>
          <p:nvPr/>
        </p:nvSpPr>
        <p:spPr bwMode="auto">
          <a:xfrm rot="586976" flipH="1">
            <a:off x="2133600" y="3028950"/>
            <a:ext cx="1731963" cy="676275"/>
          </a:xfrm>
          <a:prstGeom prst="homePlate">
            <a:avLst>
              <a:gd name="adj" fmla="val 49845"/>
            </a:avLst>
          </a:prstGeom>
          <a:blipFill dpi="0" rotWithShape="1">
            <a:blip r:embed="rId7"/>
            <a:srcRect/>
            <a:tile tx="0" ty="0" sx="100000" sy="100000" flip="none" algn="tl"/>
          </a:blip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100" b="1">
                <a:solidFill>
                  <a:srgbClr val="FFFFFF"/>
                </a:solidFill>
                <a:latin typeface="Tahoma" panose="020B0604030504040204" pitchFamily="34" charset="0"/>
                <a:cs typeface="Tahoma" panose="020B0604030504040204" pitchFamily="34" charset="0"/>
              </a:rPr>
              <a:t>GO HOME</a:t>
            </a:r>
          </a:p>
        </p:txBody>
      </p:sp>
      <p:pic>
        <p:nvPicPr>
          <p:cNvPr id="30730" name="Picture 3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79700" y="4094163"/>
            <a:ext cx="7143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1" name="Flowchart: Summing Junction 35"/>
          <p:cNvGrpSpPr>
            <a:grpSpLocks/>
          </p:cNvGrpSpPr>
          <p:nvPr/>
        </p:nvGrpSpPr>
        <p:grpSpPr bwMode="auto">
          <a:xfrm>
            <a:off x="3008313" y="3136900"/>
            <a:ext cx="138112" cy="133350"/>
            <a:chOff x="2527" y="2634"/>
            <a:chExt cx="115" cy="112"/>
          </a:xfrm>
        </p:grpSpPr>
        <p:pic>
          <p:nvPicPr>
            <p:cNvPr id="30738" name="Flowchart: Summing Junction 3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 y="2634"/>
              <a:ext cx="11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Text Box 13"/>
            <p:cNvSpPr txBox="1">
              <a:spLocks noChangeArrowheads="1"/>
            </p:cNvSpPr>
            <p:nvPr/>
          </p:nvSpPr>
          <p:spPr bwMode="auto">
            <a:xfrm>
              <a:off x="2550" y="2656"/>
              <a:ext cx="69"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grpSp>
      <p:pic>
        <p:nvPicPr>
          <p:cNvPr id="30732"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1263" y="3865563"/>
            <a:ext cx="87471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2979738"/>
            <a:ext cx="873125"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7425" y="2578100"/>
            <a:ext cx="584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3417888" y="2749550"/>
            <a:ext cx="6619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13625" y="29400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88338" y="2867025"/>
            <a:ext cx="534987"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2913"/>
            <a:ext cx="7558088"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图片 7"/>
          <p:cNvPicPr>
            <a:picLocks noChangeAspect="1"/>
          </p:cNvPicPr>
          <p:nvPr/>
        </p:nvPicPr>
        <p:blipFill>
          <a:blip r:embed="rId3">
            <a:extLst>
              <a:ext uri="{28A0092B-C50C-407E-A947-70E740481C1C}">
                <a14:useLocalDpi xmlns:a14="http://schemas.microsoft.com/office/drawing/2010/main" val="0"/>
              </a:ext>
            </a:extLst>
          </a:blip>
          <a:srcRect l="12177" t="5074" r="19765" b="15106"/>
          <a:stretch>
            <a:fillRect/>
          </a:stretch>
        </p:blipFill>
        <p:spPr bwMode="auto">
          <a:xfrm>
            <a:off x="-419100" y="1792288"/>
            <a:ext cx="35544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01632" y="2688711"/>
            <a:ext cx="5958841" cy="830997"/>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Nghe</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kể</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lại</a:t>
            </a:r>
            <a:endPar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g-mat-va-ong-bau.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371600" y="13335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514350"/>
            <a:ext cx="34925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41996" descr="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3350"/>
            <a:ext cx="545465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图片 41997" descr="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213225"/>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1447800" y="257175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34822" name="Text Box 6"/>
          <p:cNvSpPr txBox="1">
            <a:spLocks noChangeArrowheads="1"/>
          </p:cNvSpPr>
          <p:nvPr/>
        </p:nvSpPr>
        <p:spPr bwMode="auto">
          <a:xfrm>
            <a:off x="533400" y="2571750"/>
            <a:ext cx="44958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solidFill>
                  <a:srgbClr val="FF0000"/>
                </a:solidFill>
                <a:latin typeface=".VnAvant" panose="020B7200000000000000" pitchFamily="34" charset="0"/>
              </a:rPr>
              <a:t>Cïng b¹n kÓ </a:t>
            </a:r>
          </a:p>
          <a:p>
            <a:pPr algn="ctr" eaLnBrk="1" hangingPunct="1">
              <a:spcBef>
                <a:spcPct val="50000"/>
              </a:spcBef>
            </a:pPr>
            <a:r>
              <a:rPr lang="en-US" altLang="en-US" sz="2800">
                <a:solidFill>
                  <a:srgbClr val="FF0000"/>
                </a:solidFill>
                <a:latin typeface=".VnAvant" panose="020B7200000000000000" pitchFamily="34" charset="0"/>
              </a:rPr>
              <a:t>trong nhãm</a:t>
            </a:r>
            <a:r>
              <a:rPr lang="en-US" altLang="en-US" sz="2800">
                <a:latin typeface=".VnAvant" panose="020B7200000000000000" pitchFamily="34" charset="0"/>
              </a:rPr>
              <a:t> </a:t>
            </a:r>
          </a:p>
        </p:txBody>
      </p:sp>
      <p:sp>
        <p:nvSpPr>
          <p:cNvPr id="55303" name="Text Box 7"/>
          <p:cNvSpPr txBox="1">
            <a:spLocks noChangeArrowheads="1"/>
          </p:cNvSpPr>
          <p:nvPr/>
        </p:nvSpPr>
        <p:spPr bwMode="auto">
          <a:xfrm>
            <a:off x="5562600" y="2114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0000"/>
                </a:solidFill>
                <a:latin typeface=".VnAvant" panose="020B7200000000000000" pitchFamily="34" charset="0"/>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5791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2384425"/>
            <a:ext cx="6254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0"/>
            <a:ext cx="3146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2593975"/>
            <a:ext cx="32734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84772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图片 73734" descr="PPT素材-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8888" y="2863850"/>
            <a:ext cx="2805112"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p:cNvSpPr txBox="1">
            <a:spLocks noChangeArrowheads="1"/>
          </p:cNvSpPr>
          <p:nvPr/>
        </p:nvSpPr>
        <p:spPr bwMode="auto">
          <a:xfrm>
            <a:off x="2057400" y="2190750"/>
            <a:ext cx="4953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800">
                <a:latin typeface=".VnAvant" panose="020B7200000000000000" pitchFamily="34" charset="0"/>
              </a:rPr>
              <a:t>Thi kÓ tru­íc líp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nodeType="afterGroup">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85950"/>
            <a:ext cx="8458200" cy="1905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r>
              <a:rPr lang="en-US" sz="3200" dirty="0" err="1" smtClean="0">
                <a:solidFill>
                  <a:srgbClr val="002060"/>
                </a:solidFill>
                <a:latin typeface=".VnAvant" panose="020B7200000000000000" pitchFamily="34" charset="0"/>
              </a:rPr>
              <a:t>Ca</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ngîi</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ng</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l·o</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nh©n</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hËu</a:t>
            </a:r>
            <a:r>
              <a:rPr lang="en-US" sz="3200" dirty="0" smtClean="0">
                <a:solidFill>
                  <a:srgbClr val="002060"/>
                </a:solidFill>
                <a:latin typeface=".VnAvant" panose="020B7200000000000000" pitchFamily="34" charset="0"/>
              </a:rPr>
              <a:t> , </a:t>
            </a:r>
            <a:r>
              <a:rPr lang="en-US" sz="3200" dirty="0" err="1" smtClean="0">
                <a:solidFill>
                  <a:srgbClr val="002060"/>
                </a:solidFill>
                <a:latin typeface=".VnAvant" panose="020B7200000000000000" pitchFamily="34" charset="0"/>
              </a:rPr>
              <a:t>tèt</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bông</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biÕt</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gióp</a:t>
            </a:r>
            <a:r>
              <a:rPr lang="en-US" sz="3200" dirty="0" smtClean="0">
                <a:solidFill>
                  <a:srgbClr val="002060"/>
                </a:solidFill>
                <a:latin typeface=".VnAvant" panose="020B7200000000000000" pitchFamily="34" charset="0"/>
              </a:rPr>
              <a:t> ®ì </a:t>
            </a:r>
            <a:r>
              <a:rPr lang="en-US" sz="3200" dirty="0" err="1" smtClean="0">
                <a:solidFill>
                  <a:srgbClr val="002060"/>
                </a:solidFill>
                <a:latin typeface=".VnAvant" panose="020B7200000000000000" pitchFamily="34" charset="0"/>
              </a:rPr>
              <a:t>yªu</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th­u¬ng</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loµi</a:t>
            </a:r>
            <a:r>
              <a:rPr lang="en-US" sz="3200" dirty="0" smtClean="0">
                <a:solidFill>
                  <a:srgbClr val="002060"/>
                </a:solidFill>
                <a:latin typeface=".VnAvant" panose="020B7200000000000000" pitchFamily="34" charset="0"/>
              </a:rPr>
              <a:t> </a:t>
            </a:r>
            <a:r>
              <a:rPr lang="en-US" sz="3200" dirty="0" err="1" smtClean="0">
                <a:solidFill>
                  <a:srgbClr val="002060"/>
                </a:solidFill>
                <a:latin typeface=".VnAvant" panose="020B7200000000000000" pitchFamily="34" charset="0"/>
              </a:rPr>
              <a:t>vËt</a:t>
            </a:r>
            <a:r>
              <a:rPr lang="en-US" sz="3200" dirty="0" smtClean="0">
                <a:solidFill>
                  <a:srgbClr val="002060"/>
                </a:solidFill>
                <a:latin typeface=".VnAvant" panose="020B7200000000000000" pitchFamily="34" charset="0"/>
              </a:rPr>
              <a:t>.</a:t>
            </a:r>
          </a:p>
        </p:txBody>
      </p:sp>
      <p:sp>
        <p:nvSpPr>
          <p:cNvPr id="7" name="Oval 6"/>
          <p:cNvSpPr/>
          <p:nvPr/>
        </p:nvSpPr>
        <p:spPr>
          <a:xfrm>
            <a:off x="652463" y="3398838"/>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706438" y="3454400"/>
            <a:ext cx="1416050" cy="141446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a:spLocks noChangeArrowheads="1"/>
          </p:cNvSpPr>
          <p:nvPr/>
        </p:nvSpPr>
        <p:spPr bwMode="auto">
          <a:xfrm>
            <a:off x="835025" y="3900488"/>
            <a:ext cx="1243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latin typeface="Calibri" panose="020F0502020204030204" pitchFamily="34" charset="0"/>
              </a:rPr>
              <a:t>HẾT GIỜ</a:t>
            </a:r>
          </a:p>
        </p:txBody>
      </p:sp>
      <p:sp>
        <p:nvSpPr>
          <p:cNvPr id="6152" name="AutoShape 8"/>
          <p:cNvSpPr>
            <a:spLocks noChangeArrowheads="1"/>
          </p:cNvSpPr>
          <p:nvPr/>
        </p:nvSpPr>
        <p:spPr bwMode="auto">
          <a:xfrm>
            <a:off x="838200" y="-109538"/>
            <a:ext cx="7620000" cy="1885951"/>
          </a:xfrm>
          <a:prstGeom prst="cloudCallout">
            <a:avLst>
              <a:gd name="adj1" fmla="val -29463"/>
              <a:gd name="adj2" fmla="val -5488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6153" name="Rectangle 9"/>
          <p:cNvSpPr>
            <a:spLocks noChangeArrowheads="1"/>
          </p:cNvSpPr>
          <p:nvPr/>
        </p:nvSpPr>
        <p:spPr bwMode="auto">
          <a:xfrm>
            <a:off x="1295400" y="493713"/>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VnAvant" panose="020B7200000000000000" pitchFamily="34" charset="0"/>
              </a:rPr>
              <a:t>C©u chuyÖn gióp em hiÓu ®iÒu g</a:t>
            </a:r>
            <a:r>
              <a:rPr lang="en-US" altLang="en-US" sz="3600">
                <a:solidFill>
                  <a:schemeClr val="bg1"/>
                </a:solidFill>
              </a:rPr>
              <a:t>ì</a:t>
            </a:r>
            <a:r>
              <a:rPr lang="en-US" altLang="en-US" sz="3200">
                <a:solidFill>
                  <a:srgbClr val="002060"/>
                </a:solidFill>
                <a:latin typeface=".VnAvant" panose="020B7200000000000000" pitchFamily="34" charset="0"/>
              </a:rPr>
              <a:t> </a:t>
            </a:r>
            <a:r>
              <a:rPr lang="en-US" altLang="en-US" sz="3200">
                <a:solidFill>
                  <a:schemeClr val="bg1"/>
                </a:solidFill>
                <a:latin typeface=".VnAvant" panose="020B7200000000000000"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500"/>
                                        <p:tgtEl>
                                          <p:spTgt spid="615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fade">
                                      <p:cBhvr>
                                        <p:cTn id="10" dur="500"/>
                                        <p:tgtEl>
                                          <p:spTgt spid="6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6152" grpId="0" animBg="1"/>
      <p:bldP spid="61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57913"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2384425"/>
            <a:ext cx="6254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0"/>
            <a:ext cx="3146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1225" y="2593975"/>
            <a:ext cx="32734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38138"/>
            <a:ext cx="9140825" cy="51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2133600" y="438150"/>
            <a:ext cx="5334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latin typeface=".VnAvant" panose="020B7200000000000000" pitchFamily="34" charset="0"/>
              </a:rPr>
              <a:t>C©u truyÖn gióp em </a:t>
            </a:r>
          </a:p>
          <a:p>
            <a:pPr algn="ctr" eaLnBrk="1" hangingPunct="1"/>
            <a:r>
              <a:rPr lang="en-US" altLang="en-US" sz="3200">
                <a:latin typeface=".VnAvant" panose="020B7200000000000000" pitchFamily="34" charset="0"/>
              </a:rPr>
              <a:t>hiÓu ®iÒu g</a:t>
            </a:r>
            <a:r>
              <a:rPr lang="en-US" altLang="en-US" sz="3600">
                <a:solidFill>
                  <a:srgbClr val="002060"/>
                </a:solidFill>
              </a:rPr>
              <a:t>ì</a:t>
            </a:r>
            <a:r>
              <a:rPr lang="en-US" altLang="en-US" sz="3200">
                <a:latin typeface=".VnAvant" panose="020B7200000000000000" pitchFamily="34" charset="0"/>
              </a:rPr>
              <a:t>?</a:t>
            </a:r>
          </a:p>
        </p:txBody>
      </p:sp>
      <p:sp>
        <p:nvSpPr>
          <p:cNvPr id="53253" name="Text Box 5"/>
          <p:cNvSpPr txBox="1">
            <a:spLocks noChangeArrowheads="1"/>
          </p:cNvSpPr>
          <p:nvPr/>
        </p:nvSpPr>
        <p:spPr bwMode="auto">
          <a:xfrm>
            <a:off x="1082675" y="1543050"/>
            <a:ext cx="7010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Khen ong mËt võa biÕt c¸ch lµm mËt , võa biÕt c¸ch ph©n xö th«ng minh</a:t>
            </a:r>
          </a:p>
        </p:txBody>
      </p:sp>
      <p:sp>
        <p:nvSpPr>
          <p:cNvPr id="53254" name="Text Box 6"/>
          <p:cNvSpPr txBox="1">
            <a:spLocks noChangeArrowheads="1"/>
          </p:cNvSpPr>
          <p:nvPr/>
        </p:nvSpPr>
        <p:spPr bwMode="auto">
          <a:xfrm>
            <a:off x="1020763" y="2647950"/>
            <a:ext cx="70866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Chª ong bÇu ch­ua th¹t thµ.</a:t>
            </a:r>
          </a:p>
          <a:p>
            <a:pPr eaLnBrk="1" hangingPunct="1">
              <a:spcBef>
                <a:spcPct val="50000"/>
              </a:spcBef>
            </a:pPr>
            <a:endParaRPr lang="en-US" altLang="en-US" sz="2800">
              <a:latin typeface=".VnAvant"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b="1000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l="10271" t="27847" r="5032" b="7510"/>
          <a:stretch>
            <a:fillRect/>
          </a:stretch>
        </p:blipFill>
        <p:spPr bwMode="auto">
          <a:xfrm>
            <a:off x="-106363" y="403225"/>
            <a:ext cx="9767888"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9"/>
          <p:cNvSpPr txBox="1">
            <a:spLocks noChangeArrowheads="1"/>
          </p:cNvSpPr>
          <p:nvPr/>
        </p:nvSpPr>
        <p:spPr bwMode="auto">
          <a:xfrm>
            <a:off x="2921000" y="2979738"/>
            <a:ext cx="4037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0">
                <a:solidFill>
                  <a:srgbClr val="FF0000"/>
                </a:solidFill>
                <a:latin typeface="UTM Avo" panose="02040603050506020204" pitchFamily="18" charset="0"/>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hinh-nen-thiet-ke-bai-giang-10"/>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24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Oval 4"/>
          <p:cNvSpPr>
            <a:spLocks noChangeArrowheads="1"/>
          </p:cNvSpPr>
          <p:nvPr/>
        </p:nvSpPr>
        <p:spPr bwMode="auto">
          <a:xfrm>
            <a:off x="3810000" y="819150"/>
            <a:ext cx="3387725" cy="2163763"/>
          </a:xfrm>
          <a:prstGeom prst="ellipse">
            <a:avLst/>
          </a:prstGeom>
          <a:solidFill>
            <a:srgbClr val="FFFF00"/>
          </a:solidFill>
          <a:ln w="12700" algn="ctr">
            <a:solidFill>
              <a:srgbClr val="2F528F"/>
            </a:solidFill>
            <a:miter lim="800000"/>
            <a:headEnd/>
            <a:tailEnd/>
          </a:ln>
        </p:spPr>
        <p:txBody>
          <a:bodyPr lIns="68580" tIns="34290" rIns="68580" bIns="34290" anchor="ctr"/>
          <a:lstStyle>
            <a:lvl1pPr defTabSz="685800">
              <a:defRPr>
                <a:solidFill>
                  <a:schemeClr val="tx1"/>
                </a:solidFill>
                <a:latin typeface="Arial" panose="020B0604020202020204" pitchFamily="34" charset="0"/>
                <a:cs typeface="Arial" panose="020B0604020202020204" pitchFamily="34" charset="0"/>
              </a:defRPr>
            </a:lvl1pPr>
            <a:lvl2pPr marL="557213" indent="-214313" defTabSz="685800">
              <a:defRPr>
                <a:solidFill>
                  <a:schemeClr val="tx1"/>
                </a:solidFill>
                <a:latin typeface="Arial" panose="020B0604020202020204" pitchFamily="34" charset="0"/>
                <a:cs typeface="Arial" panose="020B0604020202020204" pitchFamily="34" charset="0"/>
              </a:defRPr>
            </a:lvl2pPr>
            <a:lvl3pPr marL="857250" indent="-171450" defTabSz="685800">
              <a:defRPr>
                <a:solidFill>
                  <a:schemeClr val="tx1"/>
                </a:solidFill>
                <a:latin typeface="Arial" panose="020B0604020202020204" pitchFamily="34" charset="0"/>
                <a:cs typeface="Arial" panose="020B0604020202020204" pitchFamily="34" charset="0"/>
              </a:defRPr>
            </a:lvl3pPr>
            <a:lvl4pPr marL="1200150" indent="-171450" defTabSz="685800">
              <a:defRPr>
                <a:solidFill>
                  <a:schemeClr val="tx1"/>
                </a:solidFill>
                <a:latin typeface="Arial" panose="020B0604020202020204" pitchFamily="34" charset="0"/>
                <a:cs typeface="Arial" panose="020B0604020202020204" pitchFamily="34" charset="0"/>
              </a:defRPr>
            </a:lvl4pPr>
            <a:lvl5pPr marL="1543050" indent="-171450" defTabSz="685800">
              <a:defRPr>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a:solidFill>
                <a:srgbClr val="FFFFFF"/>
              </a:solidFill>
              <a:latin typeface="Calibri" panose="020F0502020204030204" pitchFamily="34" charset="0"/>
            </a:endParaRPr>
          </a:p>
        </p:txBody>
      </p:sp>
      <p:sp>
        <p:nvSpPr>
          <p:cNvPr id="7172" name="Text Box 4"/>
          <p:cNvSpPr txBox="1">
            <a:spLocks noChangeArrowheads="1"/>
          </p:cNvSpPr>
          <p:nvPr/>
        </p:nvSpPr>
        <p:spPr bwMode="auto">
          <a:xfrm>
            <a:off x="3886200" y="142875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455613" indent="1588">
              <a:defRPr>
                <a:solidFill>
                  <a:schemeClr val="tx1"/>
                </a:solidFill>
                <a:latin typeface="Arial" panose="020B0604020202020204" pitchFamily="34" charset="0"/>
                <a:cs typeface="Arial" panose="020B0604020202020204" pitchFamily="34" charset="0"/>
              </a:defRPr>
            </a:lvl2pPr>
            <a:lvl3pPr marL="912813" indent="1588">
              <a:defRPr>
                <a:solidFill>
                  <a:schemeClr val="tx1"/>
                </a:solidFill>
                <a:latin typeface="Arial" panose="020B0604020202020204" pitchFamily="34" charset="0"/>
                <a:cs typeface="Arial" panose="020B0604020202020204" pitchFamily="34" charset="0"/>
              </a:defRPr>
            </a:lvl3pPr>
            <a:lvl4pPr marL="1370013" indent="1588">
              <a:defRPr>
                <a:solidFill>
                  <a:schemeClr val="tx1"/>
                </a:solidFill>
                <a:latin typeface="Arial" panose="020B0604020202020204" pitchFamily="34" charset="0"/>
                <a:cs typeface="Arial" panose="020B0604020202020204" pitchFamily="34" charset="0"/>
              </a:defRPr>
            </a:lvl4pPr>
            <a:lvl5pPr marL="1827213" indent="1588">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C3312"/>
                </a:solidFill>
                <a:latin typeface=".VnAvant" panose="020B7200000000000000" pitchFamily="34" charset="0"/>
              </a:rPr>
              <a:t>Khëi ®éng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81000" y="133350"/>
            <a:ext cx="8229600" cy="590550"/>
          </a:xfrm>
          <a:prstGeom prst="rect">
            <a:avLst/>
          </a:prstGeo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altLang="en-US" sz="4000" b="1" smtClean="0">
                <a:solidFill>
                  <a:srgbClr val="FF0000"/>
                </a:solidFill>
                <a:latin typeface="UTM Avo" panose="02040603050506020204" pitchFamily="18" charset="0"/>
              </a:rPr>
              <a:t>Thư giãn</a:t>
            </a:r>
          </a:p>
        </p:txBody>
      </p:sp>
      <p:pic>
        <p:nvPicPr>
          <p:cNvPr id="2" name="Baby Shark">
            <a:hlinkClick r:id="" action="ppaction://media"/>
          </p:cNvPr>
          <p:cNvPicPr>
            <a:picLocks noRot="1" noChangeAspect="1"/>
          </p:cNvPicPr>
          <p:nvPr>
            <a:videoFile r:link="rId1"/>
          </p:nvPr>
        </p:nvPicPr>
        <p:blipFill>
          <a:blip r:embed="rId3"/>
          <a:stretch>
            <a:fillRect/>
          </a:stretch>
        </p:blipFill>
        <p:spPr>
          <a:xfrm>
            <a:off x="685800" y="910167"/>
            <a:ext cx="7620000" cy="4233333"/>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8" y="285750"/>
            <a:ext cx="9151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图片 39940" descr="1-4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75" y="3157538"/>
            <a:ext cx="37115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5"/>
          <p:cNvSpPr txBox="1">
            <a:spLocks noChangeArrowheads="1"/>
          </p:cNvSpPr>
          <p:nvPr/>
        </p:nvSpPr>
        <p:spPr bwMode="auto">
          <a:xfrm>
            <a:off x="2362200" y="1235075"/>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u="sng">
                <a:latin typeface=".VnAvant" panose="020B7200000000000000" pitchFamily="34" charset="0"/>
              </a:rPr>
              <a:t>KÓ chuyÖn</a:t>
            </a:r>
          </a:p>
        </p:txBody>
      </p:sp>
      <p:sp>
        <p:nvSpPr>
          <p:cNvPr id="9221" name="Text Box 6"/>
          <p:cNvSpPr txBox="1">
            <a:spLocks noChangeArrowheads="1"/>
          </p:cNvSpPr>
          <p:nvPr/>
        </p:nvSpPr>
        <p:spPr bwMode="auto">
          <a:xfrm>
            <a:off x="2133600" y="1884363"/>
            <a:ext cx="4191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VnAvant" panose="020B7200000000000000" pitchFamily="34" charset="0"/>
              </a:rPr>
              <a:t>Ong mËt vµ ong bÇu</a:t>
            </a:r>
          </a:p>
        </p:txBody>
      </p:sp>
      <p:sp>
        <p:nvSpPr>
          <p:cNvPr id="9222" name="Text Box 7"/>
          <p:cNvSpPr txBox="1">
            <a:spLocks noChangeArrowheads="1"/>
          </p:cNvSpPr>
          <p:nvPr/>
        </p:nvSpPr>
        <p:spPr bwMode="auto">
          <a:xfrm>
            <a:off x="2125663" y="846138"/>
            <a:ext cx="4572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latin typeface=".VnAvant" panose="020B7200000000000000" pitchFamily="34" charset="0"/>
              </a:rPr>
              <a:t>Thø      ngµy     th¸ng    </a:t>
            </a:r>
            <a:r>
              <a:rPr lang="en-US" altLang="en-US" sz="2000">
                <a:latin typeface="VNI-Avo" pitchFamily="2" charset="0"/>
              </a:rPr>
              <a:t>naêm</a:t>
            </a:r>
            <a:r>
              <a:rPr lang="en-US" altLang="en-US" sz="2000">
                <a:latin typeface=".VnAvant" panose="020B7200000000000000" pitchFamily="34" charset="0"/>
              </a:rPr>
              <a:t> 2021 </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3"/>
          <p:cNvSpPr>
            <a:spLocks noChangeArrowheads="1" noChangeShapeType="1" noTextEdit="1"/>
          </p:cNvSpPr>
          <p:nvPr/>
        </p:nvSpPr>
        <p:spPr bwMode="auto">
          <a:xfrm>
            <a:off x="381000" y="895350"/>
            <a:ext cx="82296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83"/>
              </a:avLst>
            </a:prstTxWarp>
          </a:bodyPr>
          <a:lstStyle/>
          <a:p>
            <a:pPr algn="ctr">
              <a:defRPr/>
            </a:pPr>
            <a:r>
              <a:rPr lang="en-US" sz="4400" kern="10" dirty="0" err="1">
                <a:solidFill>
                  <a:srgbClr val="333399"/>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NGHE</a:t>
            </a:r>
            <a:r>
              <a:rPr lang="en-US" sz="4400" kern="10" dirty="0">
                <a:solidFill>
                  <a:srgbClr val="333399"/>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400" kern="10" dirty="0" err="1">
                <a:solidFill>
                  <a:srgbClr val="333399"/>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KỂ</a:t>
            </a:r>
            <a:r>
              <a:rPr lang="en-US" sz="4400" kern="10" dirty="0">
                <a:solidFill>
                  <a:srgbClr val="333399"/>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400" kern="10" dirty="0" err="1">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rPr>
              <a:t>ong</a:t>
            </a:r>
            <a:r>
              <a:rPr lang="en-US" sz="4400" kern="10" dirty="0">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rPr>
              <a:t> </a:t>
            </a:r>
            <a:r>
              <a:rPr lang="en-US" sz="4400" kern="10" dirty="0" err="1">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rPr>
              <a:t>mËt</a:t>
            </a:r>
            <a:r>
              <a:rPr lang="en-US" sz="4400" kern="10" dirty="0">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rPr>
              <a:t> vµ </a:t>
            </a:r>
            <a:r>
              <a:rPr lang="en-US" sz="4400" kern="10" dirty="0" err="1">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rPr>
              <a:t>ong</a:t>
            </a:r>
            <a:r>
              <a:rPr lang="en-US" sz="4400" kern="10" dirty="0">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rPr>
              <a:t> </a:t>
            </a:r>
            <a:r>
              <a:rPr lang="en-US" sz="4400" kern="10" dirty="0" err="1">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rPr>
              <a:t>bÇu</a:t>
            </a:r>
            <a:endParaRPr lang="en-US" sz="4400" kern="10" dirty="0">
              <a:solidFill>
                <a:srgbClr val="333399"/>
              </a:solidFill>
              <a:effectLst>
                <a:outerShdw dist="53882" dir="2700000" algn="ctr" rotWithShape="0">
                  <a:srgbClr val="C0C0C0">
                    <a:alpha val="79999"/>
                  </a:srgbClr>
                </a:outerShdw>
              </a:effectLst>
              <a:latin typeface=".VnAvantH" panose="020B72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g-mat-va-ong-bau.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828800" y="285750"/>
            <a:ext cx="55626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5338" y="442913"/>
            <a:ext cx="7558087"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图片 7"/>
          <p:cNvPicPr>
            <a:picLocks noChangeAspect="1"/>
          </p:cNvPicPr>
          <p:nvPr/>
        </p:nvPicPr>
        <p:blipFill>
          <a:blip r:embed="rId3">
            <a:extLst>
              <a:ext uri="{28A0092B-C50C-407E-A947-70E740481C1C}">
                <a14:useLocalDpi xmlns:a14="http://schemas.microsoft.com/office/drawing/2010/main" val="0"/>
              </a:ext>
            </a:extLst>
          </a:blip>
          <a:srcRect l="12177" t="5074" r="19765" b="15106"/>
          <a:stretch>
            <a:fillRect/>
          </a:stretch>
        </p:blipFill>
        <p:spPr bwMode="auto">
          <a:xfrm>
            <a:off x="-419100" y="1792288"/>
            <a:ext cx="35544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53878" y="2688711"/>
            <a:ext cx="5806822" cy="830997"/>
          </a:xfrm>
          <a:prstGeom prst="rect">
            <a:avLst/>
          </a:prstGeom>
          <a:noFill/>
        </p:spPr>
        <p:txBody>
          <a:bodyPr lIns="68580" tIns="34290" rIns="68580" bIns="34290">
            <a:spAutoFit/>
          </a:bodyPr>
          <a:lstStyle/>
          <a:p>
            <a:pPr algn="ctr" eaLnBrk="1" fontAlgn="auto" hangingPunct="1">
              <a:spcBef>
                <a:spcPts val="0"/>
              </a:spcBef>
              <a:spcAft>
                <a:spcPts val="0"/>
              </a:spcAft>
              <a:defRPr/>
            </a:pP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Nghe</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kể</a:t>
            </a:r>
            <a:r>
              <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 </a:t>
            </a:r>
            <a:r>
              <a:rPr lang="en-US" sz="4950" b="1"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rPr>
              <a:t>lại</a:t>
            </a:r>
            <a:endParaRPr lang="en-US" sz="495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TM Avo" panose="02040603050506020204" pitchFamily="18" charset="0"/>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TotalTime>
  <Words>450</Words>
  <Application>Microsoft Office PowerPoint</Application>
  <PresentationFormat>On-screen Show (16:9)</PresentationFormat>
  <Paragraphs>61</Paragraphs>
  <Slides>32</Slides>
  <Notes>8</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UTM Avo</vt:lpstr>
      <vt:lpstr>.VnAvant</vt:lpstr>
      <vt:lpstr>SimSun</vt:lpstr>
      <vt:lpstr>VNI-Avo</vt:lpstr>
      <vt:lpstr>Tahoma</vt:lpstr>
      <vt:lpstr>Office Theme</vt:lpstr>
      <vt:lpstr>PowerPoint Presentation</vt:lpstr>
      <vt:lpstr>PowerPoint Presentation</vt:lpstr>
      <vt:lpstr>PowerPoint Presentation</vt:lpstr>
      <vt:lpstr>PowerPoint Presentation</vt:lpstr>
      <vt:lpstr>Thư giãn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89</cp:revision>
  <dcterms:created xsi:type="dcterms:W3CDTF">2018-03-05T05:17:16Z</dcterms:created>
  <dcterms:modified xsi:type="dcterms:W3CDTF">2021-01-19T12:04:21Z</dcterms:modified>
</cp:coreProperties>
</file>