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0" r:id="rId4"/>
    <p:sldId id="260" r:id="rId5"/>
    <p:sldId id="261" r:id="rId6"/>
    <p:sldId id="281" r:id="rId7"/>
    <p:sldId id="272" r:id="rId8"/>
    <p:sldId id="262" r:id="rId9"/>
    <p:sldId id="269" r:id="rId10"/>
    <p:sldId id="283" r:id="rId11"/>
    <p:sldId id="284" r:id="rId12"/>
    <p:sldId id="285" r:id="rId13"/>
    <p:sldId id="286" r:id="rId14"/>
    <p:sldId id="287" r:id="rId15"/>
    <p:sldId id="263" r:id="rId16"/>
    <p:sldId id="290" r:id="rId17"/>
    <p:sldId id="289" r:id="rId18"/>
    <p:sldId id="291" r:id="rId19"/>
    <p:sldId id="292" r:id="rId20"/>
    <p:sldId id="295" r:id="rId21"/>
    <p:sldId id="288" r:id="rId22"/>
    <p:sldId id="293" r:id="rId23"/>
    <p:sldId id="294" r:id="rId24"/>
    <p:sldId id="282" r:id="rId25"/>
    <p:sldId id="26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FF"/>
    <a:srgbClr val="990099"/>
    <a:srgbClr val="008000"/>
    <a:srgbClr val="FFFF00"/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516FA-CC90-4198-893D-44D798094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4D2C8-0BF3-4D27-B43F-5DFBD5FD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5D1603-1617-42D4-B4BC-20978C169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D888-55BD-4F4B-9F97-4453036F3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AA8D0-FCF3-42C5-9ABB-1D0DEC455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73D39-C1E2-44C7-8C89-4320CA54D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FD4AB-B486-4E1A-B5D3-8B4298A19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71CB-4998-4AB5-8C0D-054892956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2C71D4-8CA0-4F32-964C-F213A424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00622-EF85-4FF3-8FE9-5468E1DA1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9AD63-A459-488D-BDE7-AF8CD441D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83F2-084C-49FF-B459-B7A1D6690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5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34DD7-5206-4817-9B30-93D7BF509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C0881-1D78-4A72-9C93-66043451E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F3FC57-8BF0-4067-9B03-64C30AA02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104B-91B7-4D51-BEAA-0695A156F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AAFAD-D2B9-4139-AD2D-4D9AAA423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8E94A7-3902-4ADB-BE74-D72FEB2F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A06943-2CB2-49B2-88A0-F946A59BD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4CB0-B59A-4BFE-84A5-FC1E22AD2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5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3566D-54A9-4D07-BE27-554D090D8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FF52F-F61C-406F-9AD8-42CB6E968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9739F-0F08-4C18-B4AA-08C34A0BF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5364-6656-4A52-83C4-E61DE924E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A98806-FF29-4A48-B07A-C068A5C44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FD72EF-8B2A-4C4F-B62F-0E2713650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83A6AC-1933-40E4-B2C8-9B2D17FFF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7607-A92D-404C-B6A3-4EC05CF91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A91430-020E-4B69-984B-937DD1F96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C88BA-E66C-47E3-8329-38E684CF2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460C0-A335-495C-9A7A-45B92C0F7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DAD1-2D69-4527-912B-9DF476EAF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3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96C80D-1C08-436F-85C1-39D9E570A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19FFD7-AFDA-434E-9E6D-462B967E0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AEE1C3-3251-42CC-B4DC-6F48D563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7D1B-4175-4607-87FC-8E5EB0D75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17347-2754-447B-923A-26F0A0440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66CB4-5F98-407D-A9CC-2E36013F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7851F-5CE3-4329-88E5-5FE4B1B90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C1B6-6199-4AF0-B242-A1523710E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8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78874-15EA-416B-9199-D84706184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A6838-03AD-4F5B-BB92-00C386810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7F732-6894-4E1E-B5FC-29452CF64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5627-A904-4767-A817-3A3E9351D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2F96BB-A2CB-4ECF-A855-9A2A0E1C4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CFFB81-C6B5-4B11-90AB-C61EA55AE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5A04EE-55BB-4E7D-ACCD-3CC3DF922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9FF022-12FF-47E0-A334-1B793E043C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06D634-A011-4C17-880E-3E70FC445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D3EC23-BA1F-475A-BDF2-DBB7725A6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02660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3070701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5A9111AC-A817-4778-B9BF-D21BBD4BD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21435"/>
              </p:ext>
            </p:extLst>
          </p:nvPr>
        </p:nvGraphicFramePr>
        <p:xfrm>
          <a:off x="120501" y="1295400"/>
          <a:ext cx="8915400" cy="5029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3337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bẻ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sờ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49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864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12966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62014EA-B4F4-4B05-AB12-74F05D40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gặp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tránh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DDF795-318C-442A-B523-26603266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34AE5F-0926-4AE9-A4F6-B9DDA193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90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fun-children-s-day-poster-background-image_223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Đuổi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4" name="EmYeuTruong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khi tham gia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hành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86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19F93279-A0E5-489A-970C-4F087BF86A19}"/>
              </a:ext>
            </a:extLst>
          </p:cNvPr>
          <p:cNvGrpSpPr/>
          <p:nvPr/>
        </p:nvGrpSpPr>
        <p:grpSpPr>
          <a:xfrm>
            <a:off x="107504" y="39757"/>
            <a:ext cx="4506066" cy="3659088"/>
            <a:chOff x="107504" y="39757"/>
            <a:chExt cx="4506066" cy="3659088"/>
          </a:xfrm>
        </p:grpSpPr>
        <p:pic>
          <p:nvPicPr>
            <p:cNvPr id="7170" name="Hình ảnh 1">
              <a:extLst>
                <a:ext uri="{FF2B5EF4-FFF2-40B4-BE49-F238E27FC236}">
                  <a16:creationId xmlns:a16="http://schemas.microsoft.com/office/drawing/2014/main" id="{07F28EE7-BC99-4003-B181-0C20055AC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1" t="16493" r="32623" b="63651"/>
            <a:stretch>
              <a:fillRect/>
            </a:stretch>
          </p:blipFill>
          <p:spPr bwMode="auto">
            <a:xfrm>
              <a:off x="118119" y="39757"/>
              <a:ext cx="4495451" cy="36590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F549D247-B0BF-41F6-A4A3-FB4EA7843BED}"/>
                </a:ext>
              </a:extLst>
            </p:cNvPr>
            <p:cNvSpPr/>
            <p:nvPr/>
          </p:nvSpPr>
          <p:spPr>
            <a:xfrm>
              <a:off x="107504" y="59433"/>
              <a:ext cx="504056" cy="504056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4B2996F2-2173-4F80-ABCD-2303C06A8FC9}"/>
              </a:ext>
            </a:extLst>
          </p:cNvPr>
          <p:cNvGrpSpPr/>
          <p:nvPr/>
        </p:nvGrpSpPr>
        <p:grpSpPr>
          <a:xfrm>
            <a:off x="4716016" y="3140968"/>
            <a:ext cx="4382470" cy="3528392"/>
            <a:chOff x="4716016" y="3140968"/>
            <a:chExt cx="4382470" cy="3528392"/>
          </a:xfrm>
        </p:grpSpPr>
        <p:pic>
          <p:nvPicPr>
            <p:cNvPr id="7171" name="Hình ảnh 5">
              <a:extLst>
                <a:ext uri="{FF2B5EF4-FFF2-40B4-BE49-F238E27FC236}">
                  <a16:creationId xmlns:a16="http://schemas.microsoft.com/office/drawing/2014/main" id="{6C28F2B0-910E-4F97-9B43-949E00AA5D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78" t="17059" r="17941" b="63889"/>
            <a:stretch/>
          </p:blipFill>
          <p:spPr bwMode="auto">
            <a:xfrm>
              <a:off x="4716016" y="3159155"/>
              <a:ext cx="4382470" cy="35102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141BE56-2223-4F66-961E-DED58692B4B8}"/>
                </a:ext>
              </a:extLst>
            </p:cNvPr>
            <p:cNvSpPr/>
            <p:nvPr/>
          </p:nvSpPr>
          <p:spPr>
            <a:xfrm>
              <a:off x="4716016" y="3140968"/>
              <a:ext cx="504056" cy="504056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25CEA3D-7F04-47B0-90C0-3B6F4E0F1343}"/>
              </a:ext>
            </a:extLst>
          </p:cNvPr>
          <p:cNvSpPr txBox="1"/>
          <p:nvPr/>
        </p:nvSpPr>
        <p:spPr>
          <a:xfrm>
            <a:off x="2286000" y="30760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khi tham gia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F7D4AC7-BC72-4D5B-BCBC-9095B928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" y="-3448"/>
            <a:ext cx="9144001" cy="6855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1844824"/>
            <a:ext cx="570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5">
            <a:extLst>
              <a:ext uri="{FF2B5EF4-FFF2-40B4-BE49-F238E27FC236}">
                <a16:creationId xmlns:a16="http://schemas.microsoft.com/office/drawing/2014/main" id="{924F0283-BE07-4D0C-9503-9324288DD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54679"/>
              </p:ext>
            </p:extLst>
          </p:nvPr>
        </p:nvGraphicFramePr>
        <p:xfrm>
          <a:off x="107504" y="2386568"/>
          <a:ext cx="8928397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6334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DDF795-318C-442A-B523-26603266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34AE5F-0926-4AE9-A4F6-B9DDA193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63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14605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2492895"/>
            <a:ext cx="7440498" cy="483690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vui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764704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2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5">
            <a:extLst>
              <a:ext uri="{FF2B5EF4-FFF2-40B4-BE49-F238E27FC236}">
                <a16:creationId xmlns:a16="http://schemas.microsoft.com/office/drawing/2014/main" id="{924F0283-BE07-4D0C-9503-9324288DD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2386568"/>
          <a:ext cx="8928397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6334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209DF7-447E-430F-998B-39A74571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13792"/>
            <a:ext cx="8712968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E738B0E-2272-4E27-B0A8-9818A500E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17638"/>
            <a:ext cx="7560840" cy="5178300"/>
          </a:xfrm>
        </p:spPr>
      </p:pic>
    </p:spTree>
    <p:extLst>
      <p:ext uri="{BB962C8B-B14F-4D97-AF65-F5344CB8AC3E}">
        <p14:creationId xmlns:p14="http://schemas.microsoft.com/office/powerpoint/2010/main" val="155825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00e5832c67f0f906db52704b65e59c">
            <a:extLst>
              <a:ext uri="{FF2B5EF4-FFF2-40B4-BE49-F238E27FC236}">
                <a16:creationId xmlns:a16="http://schemas.microsoft.com/office/drawing/2014/main" id="{7AB08195-840D-4703-951E-5942C0D2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30BA6AEB-9CEE-48F4-99F2-73C577D9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773832"/>
            <a:ext cx="2520280" cy="1143000"/>
          </a:xfrm>
        </p:spPr>
        <p:txBody>
          <a:bodyPr/>
          <a:lstStyle/>
          <a:p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b="1" dirty="0"/>
          </a:p>
        </p:txBody>
      </p:sp>
      <p:sp>
        <p:nvSpPr>
          <p:cNvPr id="4" name="Horizontal Scroll 4">
            <a:extLst>
              <a:ext uri="{FF2B5EF4-FFF2-40B4-BE49-F238E27FC236}">
                <a16:creationId xmlns:a16="http://schemas.microsoft.com/office/drawing/2014/main" id="{F8D7A481-D443-4F68-819F-C9D8E426BDCE}"/>
              </a:ext>
            </a:extLst>
          </p:cNvPr>
          <p:cNvSpPr/>
          <p:nvPr/>
        </p:nvSpPr>
        <p:spPr>
          <a:xfrm>
            <a:off x="971600" y="1334616"/>
            <a:ext cx="7128792" cy="4038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80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7F4360-7002-48A4-8DE5-AFA24C157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580FAF3-6192-42C0-BCB0-1E8155E0A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 descr="kids-diploma-certificate-background-design-vector-17499886">
            <a:extLst>
              <a:ext uri="{FF2B5EF4-FFF2-40B4-BE49-F238E27FC236}">
                <a16:creationId xmlns:a16="http://schemas.microsoft.com/office/drawing/2014/main" id="{7731AD8E-0C86-4A58-8025-F450F8E7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 bwMode="auto">
          <a:xfrm>
            <a:off x="0" y="9526"/>
            <a:ext cx="9144000" cy="68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C809A91-3CE3-4775-A836-CA8A63BFFBEA}"/>
              </a:ext>
            </a:extLst>
          </p:cNvPr>
          <p:cNvSpPr/>
          <p:nvPr/>
        </p:nvSpPr>
        <p:spPr>
          <a:xfrm>
            <a:off x="1979712" y="1988840"/>
            <a:ext cx="51845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589389F-1741-49E0-BC11-31B682D53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6" descr="53333064f4c6a43082b10f9f89f7427b">
            <a:extLst>
              <a:ext uri="{FF2B5EF4-FFF2-40B4-BE49-F238E27FC236}">
                <a16:creationId xmlns:a16="http://schemas.microsoft.com/office/drawing/2014/main" id="{3489A5FA-3FD6-43A8-9BF4-7FD822F3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7">
            <a:extLst>
              <a:ext uri="{FF2B5EF4-FFF2-40B4-BE49-F238E27FC236}">
                <a16:creationId xmlns:a16="http://schemas.microsoft.com/office/drawing/2014/main" id="{708B4A09-252B-44E7-86BD-68D151F0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AN TOÀN VÀ GIỮ VỆ SINH KHI THAM GIA CÁC HOẠT ĐỘNG Ở TRƯỜNG</a:t>
            </a:r>
            <a:endParaRPr lang="en-US" altLang="en-US" sz="3200" b="1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F4D6F6A-AE17-433C-AB1A-64630CF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tham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5123" name="Hình ảnh 3">
            <a:extLst>
              <a:ext uri="{FF2B5EF4-FFF2-40B4-BE49-F238E27FC236}">
                <a16:creationId xmlns:a16="http://schemas.microsoft.com/office/drawing/2014/main" id="{E3ABBFAB-DC5F-421E-9D4D-E946ED38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5700"/>
            <a:ext cx="6781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F4D6F6A-AE17-433C-AB1A-64630CF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ra 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EA6B9E2-2DCA-4453-9E7E-F9C9D6DD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" y="1676400"/>
            <a:ext cx="9020135" cy="464537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19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Hình ảnh 5">
            <a:extLst>
              <a:ext uri="{FF2B5EF4-FFF2-40B4-BE49-F238E27FC236}">
                <a16:creationId xmlns:a16="http://schemas.microsoft.com/office/drawing/2014/main" id="{A6E8A09C-0A9C-4E44-8252-116569E3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51564" r="52986" b="37489"/>
          <a:stretch>
            <a:fillRect/>
          </a:stretch>
        </p:blipFill>
        <p:spPr bwMode="auto">
          <a:xfrm>
            <a:off x="228600" y="1295401"/>
            <a:ext cx="8554587" cy="2819400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6D265641-2CD8-41FD-AF9C-30995023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ra 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6149" name="Hình ảnh 2">
            <a:extLst>
              <a:ext uri="{FF2B5EF4-FFF2-40B4-BE49-F238E27FC236}">
                <a16:creationId xmlns:a16="http://schemas.microsoft.com/office/drawing/2014/main" id="{A307B89F-6320-4A80-8428-213E326C6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40267" r="4222" b="16774"/>
          <a:stretch/>
        </p:blipFill>
        <p:spPr bwMode="auto">
          <a:xfrm>
            <a:off x="228600" y="4245936"/>
            <a:ext cx="8554588" cy="2438399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0C1034-CC6F-4733-96FD-27BE8F3EA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6C9759D-E71E-4A21-B870-8A0AD37C4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0b352a651064d49ca6cd43685b6415f7">
            <a:extLst>
              <a:ext uri="{FF2B5EF4-FFF2-40B4-BE49-F238E27FC236}">
                <a16:creationId xmlns:a16="http://schemas.microsoft.com/office/drawing/2014/main" id="{F6B80249-221A-4451-B951-566D556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BF30526A-088D-49FC-87AC-9D4CC226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908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việc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cả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lớp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NXH 2-Bai 7- Tiet 1 - An toàn khi ở trường[Compatibility Mode]" id="{B7493427-D8AA-425D-BC68-0EA22DBDC398}" vid="{857F7C19-5E6E-4875-B292-743DB1DF0C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TNXH 2-Bai 7- Tiet 1 - An toàn khi ở trường</Template>
  <TotalTime>54</TotalTime>
  <Words>529</Words>
  <PresentationFormat>Trình chiếu Trên màn hình (4:3)</PresentationFormat>
  <Paragraphs>68</Paragraphs>
  <Slides>25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Default Design</vt:lpstr>
      <vt:lpstr>Bản trình bày PowerPoint</vt:lpstr>
      <vt:lpstr>Bản trình bày PowerPoint</vt:lpstr>
      <vt:lpstr>M</vt:lpstr>
      <vt:lpstr>AN TOÀN VÀ GIỮ VỆ SINH KHI THAM GIA CÁC HOẠT ĐỘNG Ở TRƯỜNG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M</vt:lpstr>
      <vt:lpstr>Bản trình bày PowerPoint</vt:lpstr>
      <vt:lpstr>Bản trình bày PowerPoint</vt:lpstr>
      <vt:lpstr>Thảo luận nhóm: Viết khẩu hiệu thực hiện giữ an toàn khi tham gia các hoạt động ở trường</vt:lpstr>
      <vt:lpstr>Kết luận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2021-07-19T07:52:49Z</dcterms:created>
  <dcterms:modified xsi:type="dcterms:W3CDTF">2021-07-19T16:24:39Z</dcterms:modified>
</cp:coreProperties>
</file>