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8"/>
  </p:notesMasterIdLst>
  <p:sldIdLst>
    <p:sldId id="256" r:id="rId3"/>
    <p:sldId id="260" r:id="rId4"/>
    <p:sldId id="258" r:id="rId5"/>
    <p:sldId id="259" r:id="rId6"/>
    <p:sldId id="261" r:id="rId7"/>
  </p:sldIdLst>
  <p:sldSz cx="24385588" cy="13717588"/>
  <p:notesSz cx="6797675" cy="9928225"/>
  <p:embeddedFontLst>
    <p:embeddedFont>
      <p:font typeface="Calibri" pitchFamily="34" charset="0"/>
      <p:regular r:id="rId9"/>
      <p:bold r:id="rId10"/>
      <p:italic r:id="rId11"/>
      <p:boldItalic r:id="rId12"/>
    </p:embeddedFont>
    <p:embeddedFont>
      <p:font typeface="Wingdings 3" pitchFamily="18" charset="2"/>
      <p:regular r:id="rId13"/>
    </p:embeddedFont>
    <p:embeddedFont>
      <p:font typeface="Questrial" charset="0"/>
      <p:regular r:id="rId14"/>
    </p:embeddedFont>
    <p:embeddedFont>
      <p:font typeface="Cambria Math" pitchFamily="18" charset="0"/>
      <p:regular r:id="rId15"/>
    </p:embeddedFont>
    <p:embeddedFont>
      <p:font typeface="Tahoma" pitchFamily="34" charset="0"/>
      <p:regular r:id="rId16"/>
      <p:bold r:id="rId17"/>
    </p:embeddedFont>
    <p:embeddedFont>
      <p:font typeface="VNI-Times"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4321">
          <p15:clr>
            <a:srgbClr val="A4A3A4"/>
          </p15:clr>
        </p15:guide>
        <p15:guide id="2" pos="7681">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516" y="-84"/>
      </p:cViewPr>
      <p:guideLst>
        <p:guide orient="horz" pos="4321"/>
        <p:guide pos="76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90573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16.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30"/>
        <p:cNvGrpSpPr/>
        <p:nvPr/>
      </p:nvGrpSpPr>
      <p:grpSpPr>
        <a:xfrm>
          <a:off x="0" y="0"/>
          <a:ext cx="0" cy="0"/>
          <a:chOff x="0" y="0"/>
          <a:chExt cx="0" cy="0"/>
        </a:xfrm>
      </p:grpSpPr>
      <p:sp>
        <p:nvSpPr>
          <p:cNvPr id="31" name="Google Shape;31;p19"/>
          <p:cNvSpPr txBox="1">
            <a:spLocks noGrp="1"/>
          </p:cNvSpPr>
          <p:nvPr>
            <p:ph type="title" hasCustomPrompt="1"/>
          </p:nvPr>
        </p:nvSpPr>
        <p:spPr>
          <a:xfrm>
            <a:off x="1175658" y="1202482"/>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err="1" smtClean="0"/>
              <a:t>Nội</a:t>
            </a:r>
            <a:r>
              <a:rPr lang="en-US" dirty="0" smtClean="0"/>
              <a:t> dung</a:t>
            </a:r>
            <a:endParaRPr dirty="0"/>
          </a:p>
        </p:txBody>
      </p:sp>
      <p:sp>
        <p:nvSpPr>
          <p:cNvPr id="32" name="Google Shape;32;p19"/>
          <p:cNvSpPr txBox="1">
            <a:spLocks noGrp="1"/>
          </p:cNvSpPr>
          <p:nvPr>
            <p:ph type="body" idx="1" hasCustomPrompt="1"/>
          </p:nvPr>
        </p:nvSpPr>
        <p:spPr>
          <a:xfrm>
            <a:off x="1219280" y="3200772"/>
            <a:ext cx="21947029" cy="1919868"/>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8000" b="0" i="0" u="none" strike="noStrike" cap="none">
                <a:solidFill>
                  <a:schemeClr val="dk1"/>
                </a:solidFill>
                <a:latin typeface="Times New Roman" pitchFamily="18" charset="0"/>
                <a:ea typeface="Times New Roman" pitchFamily="18" charset="0"/>
                <a:cs typeface="Times New Roman" pitchFamily="18" charset="0"/>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r>
              <a:rPr lang="en-US" dirty="0" smtClean="0"/>
              <a:t>I. </a:t>
            </a:r>
            <a:r>
              <a:rPr lang="en-US" dirty="0" err="1" smtClean="0"/>
              <a:t>Trạng</a:t>
            </a:r>
            <a:r>
              <a:rPr lang="en-US" dirty="0" smtClean="0"/>
              <a:t> </a:t>
            </a:r>
            <a:r>
              <a:rPr lang="en-US" dirty="0" err="1" smtClean="0"/>
              <a:t>thái</a:t>
            </a:r>
            <a:r>
              <a:rPr lang="en-US" dirty="0" smtClean="0"/>
              <a:t> </a:t>
            </a:r>
            <a:r>
              <a:rPr lang="en-US" dirty="0" err="1" smtClean="0"/>
              <a:t>tự</a:t>
            </a:r>
            <a:r>
              <a:rPr lang="en-US" dirty="0" smtClean="0"/>
              <a:t> </a:t>
            </a:r>
            <a:r>
              <a:rPr lang="en-US" dirty="0" err="1" smtClean="0"/>
              <a:t>nhiên</a:t>
            </a:r>
            <a:r>
              <a:rPr lang="en-US" dirty="0" smtClean="0"/>
              <a:t> </a:t>
            </a:r>
            <a:r>
              <a:rPr lang="en-US" dirty="0" err="1" smtClean="0"/>
              <a:t>của</a:t>
            </a:r>
            <a:r>
              <a:rPr lang="en-US" dirty="0" smtClean="0"/>
              <a:t> </a:t>
            </a:r>
            <a:r>
              <a:rPr lang="en-US" dirty="0" err="1" smtClean="0"/>
              <a:t>nguyên</a:t>
            </a:r>
            <a:r>
              <a:rPr lang="en-US" dirty="0" smtClean="0"/>
              <a:t> </a:t>
            </a:r>
            <a:r>
              <a:rPr lang="en-US" dirty="0" err="1" smtClean="0"/>
              <a:t>tố</a:t>
            </a:r>
            <a:r>
              <a:rPr lang="en-US" dirty="0" smtClean="0"/>
              <a:t> Nitrogen</a:t>
            </a: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 name="TextBox 1"/>
          <p:cNvSpPr txBox="1"/>
          <p:nvPr userDrawn="1"/>
        </p:nvSpPr>
        <p:spPr>
          <a:xfrm>
            <a:off x="1175658" y="5399445"/>
            <a:ext cx="15675428" cy="1323439"/>
          </a:xfrm>
          <a:prstGeom prst="rect">
            <a:avLst/>
          </a:prstGeom>
          <a:noFill/>
        </p:spPr>
        <p:txBody>
          <a:bodyPr wrap="square" rtlCol="0">
            <a:spAutoFit/>
          </a:bodyPr>
          <a:lstStyle/>
          <a:p>
            <a:r>
              <a:rPr lang="en-US" sz="8000" dirty="0" smtClean="0">
                <a:latin typeface="Times New Roman" pitchFamily="18" charset="0"/>
                <a:cs typeface="Times New Roman" pitchFamily="18" charset="0"/>
              </a:rPr>
              <a:t>II. </a:t>
            </a:r>
            <a:r>
              <a:rPr lang="en-US" sz="8000" dirty="0" err="1" smtClean="0">
                <a:latin typeface="Times New Roman" pitchFamily="18" charset="0"/>
                <a:cs typeface="Times New Roman" pitchFamily="18" charset="0"/>
              </a:rPr>
              <a:t>Đơn</a:t>
            </a:r>
            <a:r>
              <a:rPr lang="en-US" sz="8000" baseline="0" dirty="0" smtClean="0">
                <a:latin typeface="Times New Roman" pitchFamily="18" charset="0"/>
                <a:cs typeface="Times New Roman" pitchFamily="18" charset="0"/>
              </a:rPr>
              <a:t> </a:t>
            </a:r>
            <a:r>
              <a:rPr lang="en-US" sz="8000" baseline="0" dirty="0" err="1" smtClean="0">
                <a:latin typeface="Times New Roman" pitchFamily="18" charset="0"/>
                <a:cs typeface="Times New Roman" pitchFamily="18" charset="0"/>
              </a:rPr>
              <a:t>chất</a:t>
            </a:r>
            <a:r>
              <a:rPr lang="en-US" sz="8000" baseline="0" dirty="0" smtClean="0">
                <a:latin typeface="Times New Roman" pitchFamily="18" charset="0"/>
                <a:cs typeface="Times New Roman" pitchFamily="18" charset="0"/>
              </a:rPr>
              <a:t> Nitrogen</a:t>
            </a:r>
            <a:r>
              <a:rPr lang="en-US" sz="8000" dirty="0" smtClean="0">
                <a:latin typeface="Times New Roman" pitchFamily="18" charset="0"/>
                <a:cs typeface="Times New Roman" pitchFamily="18" charset="0"/>
              </a:rPr>
              <a:t> </a:t>
            </a:r>
            <a:endParaRPr lang="en-US" sz="8000" dirty="0">
              <a:latin typeface="Times New Roman" pitchFamily="18" charset="0"/>
              <a:cs typeface="Times New Roman" pitchFamily="18" charset="0"/>
            </a:endParaRPr>
          </a:p>
        </p:txBody>
      </p:sp>
      <p:sp>
        <p:nvSpPr>
          <p:cNvPr id="3" name="TextBox 2"/>
          <p:cNvSpPr txBox="1"/>
          <p:nvPr userDrawn="1"/>
        </p:nvSpPr>
        <p:spPr>
          <a:xfrm>
            <a:off x="1319349" y="7106194"/>
            <a:ext cx="15100663" cy="1200329"/>
          </a:xfrm>
          <a:prstGeom prst="rect">
            <a:avLst/>
          </a:prstGeom>
          <a:noFill/>
        </p:spPr>
        <p:txBody>
          <a:bodyPr wrap="square" rtlCol="0">
            <a:spAutoFit/>
          </a:bodyPr>
          <a:lstStyle/>
          <a:p>
            <a:r>
              <a:rPr lang="en-US" sz="7200" dirty="0" smtClean="0">
                <a:latin typeface="Times New Roman" pitchFamily="18" charset="0"/>
                <a:cs typeface="Times New Roman" pitchFamily="18" charset="0"/>
              </a:rPr>
              <a:t>1. </a:t>
            </a:r>
            <a:r>
              <a:rPr lang="en-US" sz="7200" dirty="0" err="1" smtClean="0">
                <a:latin typeface="Times New Roman" pitchFamily="18" charset="0"/>
                <a:cs typeface="Times New Roman" pitchFamily="18" charset="0"/>
              </a:rPr>
              <a:t>Đặc</a:t>
            </a:r>
            <a:r>
              <a:rPr lang="en-US" sz="7200" baseline="0" dirty="0" smtClean="0">
                <a:latin typeface="Times New Roman" pitchFamily="18" charset="0"/>
                <a:cs typeface="Times New Roman" pitchFamily="18" charset="0"/>
              </a:rPr>
              <a:t> </a:t>
            </a:r>
            <a:r>
              <a:rPr lang="en-US" sz="7200" baseline="0" dirty="0" err="1" smtClean="0">
                <a:latin typeface="Times New Roman" pitchFamily="18" charset="0"/>
                <a:cs typeface="Times New Roman" pitchFamily="18" charset="0"/>
              </a:rPr>
              <a:t>điểm</a:t>
            </a:r>
            <a:r>
              <a:rPr lang="en-US" sz="7200" baseline="0" dirty="0" smtClean="0">
                <a:latin typeface="Times New Roman" pitchFamily="18" charset="0"/>
                <a:cs typeface="Times New Roman" pitchFamily="18" charset="0"/>
              </a:rPr>
              <a:t> </a:t>
            </a:r>
            <a:r>
              <a:rPr lang="en-US" sz="7200" baseline="0" dirty="0" err="1" smtClean="0">
                <a:latin typeface="Times New Roman" pitchFamily="18" charset="0"/>
                <a:cs typeface="Times New Roman" pitchFamily="18" charset="0"/>
              </a:rPr>
              <a:t>liên</a:t>
            </a:r>
            <a:r>
              <a:rPr lang="en-US" sz="7200" baseline="0" dirty="0" smtClean="0">
                <a:latin typeface="Times New Roman" pitchFamily="18" charset="0"/>
                <a:cs typeface="Times New Roman" pitchFamily="18" charset="0"/>
              </a:rPr>
              <a:t> </a:t>
            </a:r>
            <a:r>
              <a:rPr lang="en-US" sz="7200" baseline="0" dirty="0" err="1" smtClean="0">
                <a:latin typeface="Times New Roman" pitchFamily="18" charset="0"/>
                <a:cs typeface="Times New Roman" pitchFamily="18" charset="0"/>
              </a:rPr>
              <a:t>kết</a:t>
            </a:r>
            <a:endParaRPr lang="en-US" sz="7200" dirty="0">
              <a:latin typeface="Times New Roman" pitchFamily="18" charset="0"/>
              <a:cs typeface="Times New Roman" pitchFamily="18" charset="0"/>
            </a:endParaRPr>
          </a:p>
        </p:txBody>
      </p:sp>
      <p:sp>
        <p:nvSpPr>
          <p:cNvPr id="4" name="TextBox 3"/>
          <p:cNvSpPr txBox="1"/>
          <p:nvPr userDrawn="1"/>
        </p:nvSpPr>
        <p:spPr>
          <a:xfrm>
            <a:off x="1319349" y="8934995"/>
            <a:ext cx="11181806" cy="1200329"/>
          </a:xfrm>
          <a:prstGeom prst="rect">
            <a:avLst/>
          </a:prstGeom>
          <a:noFill/>
        </p:spPr>
        <p:txBody>
          <a:bodyPr wrap="square" rtlCol="0">
            <a:spAutoFit/>
          </a:bodyPr>
          <a:lstStyle/>
          <a:p>
            <a:r>
              <a:rPr lang="en-US" sz="7200" dirty="0" smtClean="0">
                <a:latin typeface="Times New Roman" pitchFamily="18" charset="0"/>
                <a:cs typeface="Times New Roman" pitchFamily="18" charset="0"/>
              </a:rPr>
              <a:t>2. </a:t>
            </a:r>
            <a:r>
              <a:rPr lang="en-US" sz="7200" dirty="0" err="1" smtClean="0">
                <a:latin typeface="Times New Roman" pitchFamily="18" charset="0"/>
                <a:cs typeface="Times New Roman" pitchFamily="18" charset="0"/>
              </a:rPr>
              <a:t>Tính</a:t>
            </a:r>
            <a:r>
              <a:rPr lang="en-US" sz="7200" baseline="0" dirty="0" smtClean="0">
                <a:latin typeface="Times New Roman" pitchFamily="18" charset="0"/>
                <a:cs typeface="Times New Roman" pitchFamily="18" charset="0"/>
              </a:rPr>
              <a:t> </a:t>
            </a:r>
            <a:r>
              <a:rPr lang="en-US" sz="7200" baseline="0" dirty="0" err="1" smtClean="0">
                <a:latin typeface="Times New Roman" pitchFamily="18" charset="0"/>
                <a:cs typeface="Times New Roman" pitchFamily="18" charset="0"/>
              </a:rPr>
              <a:t>chất</a:t>
            </a:r>
            <a:r>
              <a:rPr lang="en-US" sz="7200" baseline="0" dirty="0" smtClean="0">
                <a:latin typeface="Times New Roman" pitchFamily="18" charset="0"/>
                <a:cs typeface="Times New Roman" pitchFamily="18" charset="0"/>
              </a:rPr>
              <a:t> </a:t>
            </a:r>
            <a:r>
              <a:rPr lang="en-US" sz="7200" baseline="0" dirty="0" err="1" smtClean="0">
                <a:latin typeface="Times New Roman" pitchFamily="18" charset="0"/>
                <a:cs typeface="Times New Roman" pitchFamily="18" charset="0"/>
              </a:rPr>
              <a:t>cơ</a:t>
            </a:r>
            <a:r>
              <a:rPr lang="en-US" sz="7200" baseline="0" dirty="0" smtClean="0">
                <a:latin typeface="Times New Roman" pitchFamily="18" charset="0"/>
                <a:cs typeface="Times New Roman" pitchFamily="18" charset="0"/>
              </a:rPr>
              <a:t> </a:t>
            </a:r>
            <a:r>
              <a:rPr lang="en-US" sz="7200" baseline="0" dirty="0" err="1" smtClean="0">
                <a:latin typeface="Times New Roman" pitchFamily="18" charset="0"/>
                <a:cs typeface="Times New Roman" pitchFamily="18" charset="0"/>
              </a:rPr>
              <a:t>bản</a:t>
            </a:r>
            <a:endParaRPr lang="en-US" sz="7200" dirty="0">
              <a:latin typeface="Times New Roman" pitchFamily="18" charset="0"/>
              <a:cs typeface="Times New Roman" pitchFamily="18" charset="0"/>
            </a:endParaRPr>
          </a:p>
        </p:txBody>
      </p:sp>
      <p:sp>
        <p:nvSpPr>
          <p:cNvPr id="5" name="TextBox 4"/>
          <p:cNvSpPr txBox="1"/>
          <p:nvPr userDrawn="1"/>
        </p:nvSpPr>
        <p:spPr>
          <a:xfrm>
            <a:off x="1319349" y="10530117"/>
            <a:ext cx="14395269" cy="1200329"/>
          </a:xfrm>
          <a:prstGeom prst="rect">
            <a:avLst/>
          </a:prstGeom>
          <a:noFill/>
        </p:spPr>
        <p:txBody>
          <a:bodyPr wrap="square" rtlCol="0">
            <a:spAutoFit/>
          </a:bodyPr>
          <a:lstStyle/>
          <a:p>
            <a:r>
              <a:rPr lang="en-US" sz="7200" dirty="0" smtClean="0">
                <a:latin typeface="Times New Roman" pitchFamily="18" charset="0"/>
                <a:cs typeface="Times New Roman" pitchFamily="18" charset="0"/>
              </a:rPr>
              <a:t>3. </a:t>
            </a:r>
            <a:r>
              <a:rPr lang="en-US" sz="7200" dirty="0" err="1" smtClean="0">
                <a:latin typeface="Times New Roman" pitchFamily="18" charset="0"/>
                <a:cs typeface="Times New Roman" pitchFamily="18" charset="0"/>
              </a:rPr>
              <a:t>Ứng</a:t>
            </a:r>
            <a:r>
              <a:rPr lang="en-US" sz="7200" dirty="0" smtClean="0">
                <a:latin typeface="Times New Roman" pitchFamily="18" charset="0"/>
                <a:cs typeface="Times New Roman" pitchFamily="18" charset="0"/>
              </a:rPr>
              <a:t> </a:t>
            </a:r>
            <a:r>
              <a:rPr lang="en-US" sz="7200" dirty="0" err="1" smtClean="0">
                <a:latin typeface="Times New Roman" pitchFamily="18" charset="0"/>
                <a:cs typeface="Times New Roman" pitchFamily="18" charset="0"/>
              </a:rPr>
              <a:t>dụng</a:t>
            </a:r>
            <a:endParaRPr lang="en-US" sz="7200" dirty="0">
              <a:latin typeface="Times New Roman" pitchFamily="18" charset="0"/>
              <a:cs typeface="Times New Roman" pitchFamily="18" charset="0"/>
            </a:endParaRPr>
          </a:p>
        </p:txBody>
      </p:sp>
    </p:spTree>
    <p:extLst>
      <p:ext uri="{BB962C8B-B14F-4D97-AF65-F5344CB8AC3E}">
        <p14:creationId xmlns:p14="http://schemas.microsoft.com/office/powerpoint/2010/main" val="40116111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58"/>
        <p:cNvGrpSpPr/>
        <p:nvPr/>
      </p:nvGrpSpPr>
      <p:grpSpPr>
        <a:xfrm>
          <a:off x="0" y="0"/>
          <a:ext cx="0" cy="0"/>
          <a:chOff x="0" y="0"/>
          <a:chExt cx="0" cy="0"/>
        </a:xfrm>
      </p:grpSpPr>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137" y="1454058"/>
            <a:ext cx="23941451" cy="1074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userDrawn="1"/>
        </p:nvSpPr>
        <p:spPr>
          <a:xfrm>
            <a:off x="2899954" y="12449815"/>
            <a:ext cx="14055634" cy="830997"/>
          </a:xfrm>
          <a:prstGeom prst="rect">
            <a:avLst/>
          </a:prstGeom>
          <a:noFill/>
        </p:spPr>
        <p:txBody>
          <a:bodyPr wrap="square" rtlCol="0">
            <a:spAutoFit/>
          </a:bodyPr>
          <a:lstStyle/>
          <a:p>
            <a:r>
              <a:rPr lang="en-US" sz="4800" dirty="0" smtClean="0">
                <a:latin typeface="Times New Roman" pitchFamily="18" charset="0"/>
                <a:cs typeface="Times New Roman" pitchFamily="18" charset="0"/>
              </a:rPr>
              <a:t>Chu </a:t>
            </a:r>
            <a:r>
              <a:rPr lang="en-US" sz="4800" dirty="0" err="1" smtClean="0">
                <a:latin typeface="Times New Roman" pitchFamily="18" charset="0"/>
                <a:cs typeface="Times New Roman" pitchFamily="18" charset="0"/>
              </a:rPr>
              <a:t>trình</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của</a:t>
            </a:r>
            <a:r>
              <a:rPr lang="en-US" sz="4800" dirty="0" smtClean="0">
                <a:latin typeface="Times New Roman" pitchFamily="18" charset="0"/>
                <a:cs typeface="Times New Roman" pitchFamily="18" charset="0"/>
              </a:rPr>
              <a:t> Nitrogen </a:t>
            </a:r>
            <a:r>
              <a:rPr lang="en-US" sz="4800" dirty="0" err="1" smtClean="0">
                <a:latin typeface="Times New Roman" pitchFamily="18" charset="0"/>
                <a:cs typeface="Times New Roman" pitchFamily="18" charset="0"/>
              </a:rPr>
              <a:t>trong</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thiên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nhiên</a:t>
            </a:r>
            <a:endParaRPr lang="en-US"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userDrawn="1">
  <p:cSld name="PICTURE_WITH_CAPTION_TEXT">
    <p:spTree>
      <p:nvGrpSpPr>
        <p:cNvPr id="1" name="Shape 70"/>
        <p:cNvGrpSpPr/>
        <p:nvPr/>
      </p:nvGrpSpPr>
      <p:grpSpPr>
        <a:xfrm>
          <a:off x="0" y="0"/>
          <a:ext cx="0" cy="0"/>
          <a:chOff x="0" y="0"/>
          <a:chExt cx="0" cy="0"/>
        </a:xfrm>
      </p:grpSpPr>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 name="TextBox 1"/>
          <p:cNvSpPr txBox="1"/>
          <p:nvPr userDrawn="1"/>
        </p:nvSpPr>
        <p:spPr>
          <a:xfrm>
            <a:off x="1907176" y="1660250"/>
            <a:ext cx="17660983"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III. </a:t>
            </a:r>
            <a:r>
              <a:rPr lang="en-US" sz="4400" dirty="0" err="1" smtClean="0">
                <a:latin typeface="Times New Roman" pitchFamily="18" charset="0"/>
                <a:cs typeface="Times New Roman" pitchFamily="18" charset="0"/>
              </a:rPr>
              <a:t>Luyện</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tập</a:t>
            </a:r>
            <a:r>
              <a:rPr lang="en-US" sz="4400" baseline="0" dirty="0" smtClean="0">
                <a:latin typeface="Times New Roman" pitchFamily="18" charset="0"/>
                <a:cs typeface="Times New Roman" pitchFamily="18" charset="0"/>
              </a:rPr>
              <a:t>.</a:t>
            </a:r>
          </a:p>
        </p:txBody>
      </p:sp>
      <p:sp>
        <p:nvSpPr>
          <p:cNvPr id="4" name="Rectangle 10"/>
          <p:cNvSpPr>
            <a:spLocks noChangeArrowheads="1"/>
          </p:cNvSpPr>
          <p:nvPr userDrawn="1"/>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2" name="Group 11"/>
          <p:cNvGrpSpPr>
            <a:grpSpLocks/>
          </p:cNvGrpSpPr>
          <p:nvPr userDrawn="1"/>
        </p:nvGrpSpPr>
        <p:grpSpPr bwMode="auto">
          <a:xfrm>
            <a:off x="3180080" y="4199890"/>
            <a:ext cx="11241314" cy="4003584"/>
            <a:chOff x="795" y="11893"/>
            <a:chExt cx="2009" cy="762"/>
          </a:xfrm>
        </p:grpSpPr>
        <p:cxnSp>
          <p:nvCxnSpPr>
            <p:cNvPr id="13" name="Line 3"/>
            <p:cNvCxnSpPr>
              <a:cxnSpLocks noChangeShapeType="1"/>
            </p:cNvCxnSpPr>
            <p:nvPr userDrawn="1"/>
          </p:nvCxnSpPr>
          <p:spPr bwMode="auto">
            <a:xfrm>
              <a:off x="992" y="11893"/>
              <a:ext cx="310" cy="0"/>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4" name="Line 4"/>
            <p:cNvCxnSpPr>
              <a:cxnSpLocks noChangeShapeType="1"/>
            </p:cNvCxnSpPr>
            <p:nvPr userDrawn="1"/>
          </p:nvCxnSpPr>
          <p:spPr bwMode="auto">
            <a:xfrm>
              <a:off x="1919" y="11903"/>
              <a:ext cx="310" cy="0"/>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5" name="Line 5"/>
            <p:cNvCxnSpPr>
              <a:cxnSpLocks noChangeShapeType="1"/>
            </p:cNvCxnSpPr>
            <p:nvPr userDrawn="1"/>
          </p:nvCxnSpPr>
          <p:spPr bwMode="auto">
            <a:xfrm>
              <a:off x="1176" y="12563"/>
              <a:ext cx="310" cy="0"/>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6" name="Line 6"/>
            <p:cNvCxnSpPr>
              <a:cxnSpLocks noChangeShapeType="1"/>
            </p:cNvCxnSpPr>
            <p:nvPr userDrawn="1"/>
          </p:nvCxnSpPr>
          <p:spPr bwMode="auto">
            <a:xfrm>
              <a:off x="2221" y="12560"/>
              <a:ext cx="310" cy="0"/>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7" name="Line 7"/>
            <p:cNvCxnSpPr>
              <a:cxnSpLocks noChangeShapeType="1"/>
            </p:cNvCxnSpPr>
            <p:nvPr userDrawn="1"/>
          </p:nvCxnSpPr>
          <p:spPr bwMode="auto">
            <a:xfrm>
              <a:off x="1865" y="12003"/>
              <a:ext cx="310" cy="0"/>
            </a:xfrm>
            <a:prstGeom prst="line">
              <a:avLst/>
            </a:prstGeom>
            <a:noFill/>
            <a:ln w="9525">
              <a:solidFill>
                <a:srgbClr val="000000"/>
              </a:solidFill>
              <a:round/>
              <a:headEnd type="arrow" w="med" len="med"/>
              <a:tailEnd/>
            </a:ln>
            <a:extLst>
              <a:ext uri="{909E8E84-426E-40DD-AFC4-6F175D3DCCD1}">
                <a14:hiddenFill xmlns:a14="http://schemas.microsoft.com/office/drawing/2010/main">
                  <a:noFill/>
                </a14:hiddenFill>
              </a:ext>
            </a:extLst>
          </p:spPr>
        </p:cxnSp>
        <p:cxnSp>
          <p:nvCxnSpPr>
            <p:cNvPr id="18" name="Line 8"/>
            <p:cNvCxnSpPr>
              <a:cxnSpLocks noChangeShapeType="1"/>
            </p:cNvCxnSpPr>
            <p:nvPr userDrawn="1"/>
          </p:nvCxnSpPr>
          <p:spPr bwMode="auto">
            <a:xfrm>
              <a:off x="2187" y="12655"/>
              <a:ext cx="310" cy="0"/>
            </a:xfrm>
            <a:prstGeom prst="line">
              <a:avLst/>
            </a:prstGeom>
            <a:noFill/>
            <a:ln w="9525">
              <a:solidFill>
                <a:srgbClr val="000000"/>
              </a:solidFill>
              <a:round/>
              <a:headEnd type="arrow" w="med" len="med"/>
              <a:tailEnd/>
            </a:ln>
            <a:extLst>
              <a:ext uri="{909E8E84-426E-40DD-AFC4-6F175D3DCCD1}">
                <a14:hiddenFill xmlns:a14="http://schemas.microsoft.com/office/drawing/2010/main">
                  <a:noFill/>
                </a14:hiddenFill>
              </a:ext>
            </a:extLst>
          </p:spPr>
        </p:cxnSp>
        <p:cxnSp>
          <p:nvCxnSpPr>
            <p:cNvPr id="19" name="Line 9"/>
            <p:cNvCxnSpPr>
              <a:cxnSpLocks noChangeShapeType="1"/>
            </p:cNvCxnSpPr>
            <p:nvPr userDrawn="1"/>
          </p:nvCxnSpPr>
          <p:spPr bwMode="auto">
            <a:xfrm>
              <a:off x="795" y="12010"/>
              <a:ext cx="0" cy="360"/>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0" name="Line 10"/>
            <p:cNvCxnSpPr>
              <a:cxnSpLocks noChangeShapeType="1"/>
            </p:cNvCxnSpPr>
            <p:nvPr userDrawn="1"/>
          </p:nvCxnSpPr>
          <p:spPr bwMode="auto">
            <a:xfrm>
              <a:off x="2804" y="12005"/>
              <a:ext cx="0" cy="360"/>
            </a:xfrm>
            <a:prstGeom prst="line">
              <a:avLst/>
            </a:prstGeom>
            <a:noFill/>
            <a:ln w="9525">
              <a:solidFill>
                <a:srgbClr val="000000"/>
              </a:solidFill>
              <a:round/>
              <a:headEnd type="arrow" w="med" len="med"/>
              <a:tailEnd/>
            </a:ln>
            <a:extLst>
              <a:ext uri="{909E8E84-426E-40DD-AFC4-6F175D3DCCD1}">
                <a14:hiddenFill xmlns:a14="http://schemas.microsoft.com/office/drawing/2010/main">
                  <a:noFill/>
                </a14:hiddenFill>
              </a:ext>
            </a:extLst>
          </p:spPr>
        </p:cxnSp>
      </p:grpSp>
      <p:sp>
        <p:nvSpPr>
          <p:cNvPr id="5" name="Rectangle 11"/>
          <p:cNvSpPr>
            <a:spLocks noChangeArrowheads="1"/>
          </p:cNvSpPr>
          <p:nvPr userDrawn="1"/>
        </p:nvSpPr>
        <p:spPr bwMode="auto">
          <a:xfrm>
            <a:off x="0" y="457200"/>
            <a:ext cx="2438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N</a:t>
            </a:r>
            <a:r>
              <a:rPr kumimoji="0" lang="pt-BR" sz="1400" b="0" i="0" u="none" strike="noStrike" cap="none" normalizeH="0" baseline="-30000" smtClean="0">
                <a:ln>
                  <a:noFill/>
                </a:ln>
                <a:solidFill>
                  <a:srgbClr val="000000"/>
                </a:solidFill>
                <a:effectLst/>
                <a:latin typeface="Arial" pitchFamily="34" charset="0"/>
                <a:ea typeface="Calibri" pitchFamily="34" charset="0"/>
                <a:cs typeface="Times New Roman" pitchFamily="18" charset="0"/>
              </a:rPr>
              <a:t>2</a:t>
            </a:r>
            <a:r>
              <a:rPr kumimoji="0" lang="pt-BR"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 </a:t>
            </a:r>
            <a:r>
              <a:rPr kumimoji="0" lang="pt-BR" sz="1400" b="0" i="0" u="none" strike="noStrike" cap="none" normalizeH="0" baseline="30000" smtClean="0">
                <a:ln>
                  <a:noFill/>
                </a:ln>
                <a:solidFill>
                  <a:srgbClr val="000000"/>
                </a:solidFill>
                <a:effectLst/>
                <a:latin typeface="Arial" pitchFamily="34" charset="0"/>
                <a:ea typeface="Calibri" pitchFamily="34" charset="0"/>
                <a:cs typeface="Times New Roman" pitchFamily="18" charset="0"/>
              </a:rPr>
              <a:t>(1) </a:t>
            </a:r>
            <a:r>
              <a:rPr kumimoji="0" lang="pt-BR"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 NH</a:t>
            </a:r>
            <a:r>
              <a:rPr kumimoji="0" lang="pt-BR" sz="1400" b="0" i="0" u="none" strike="noStrike" cap="none" normalizeH="0" baseline="-30000" smtClean="0">
                <a:ln>
                  <a:noFill/>
                </a:ln>
                <a:solidFill>
                  <a:srgbClr val="000000"/>
                </a:solidFill>
                <a:effectLst/>
                <a:latin typeface="Arial" pitchFamily="34" charset="0"/>
                <a:ea typeface="Calibri" pitchFamily="34" charset="0"/>
                <a:cs typeface="Times New Roman" pitchFamily="18" charset="0"/>
              </a:rPr>
              <a:t>3 </a:t>
            </a:r>
            <a:r>
              <a:rPr kumimoji="0" lang="pt-BR"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 </a:t>
            </a:r>
            <a:r>
              <a:rPr kumimoji="0" lang="pt-BR" sz="1400" b="0" i="0" u="none" strike="noStrike" cap="none" normalizeH="0" baseline="30000" smtClean="0">
                <a:ln>
                  <a:noFill/>
                </a:ln>
                <a:solidFill>
                  <a:srgbClr val="000000"/>
                </a:solidFill>
                <a:effectLst/>
                <a:latin typeface="Arial" pitchFamily="34" charset="0"/>
                <a:ea typeface="Calibri" pitchFamily="34" charset="0"/>
                <a:cs typeface="Times New Roman" pitchFamily="18" charset="0"/>
              </a:rPr>
              <a:t>(2)        </a:t>
            </a:r>
            <a:r>
              <a:rPr kumimoji="0" lang="pt-BR"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NH</a:t>
            </a:r>
            <a:r>
              <a:rPr kumimoji="0" lang="pt-BR" sz="1400" b="0" i="0" u="none" strike="noStrike" cap="none" normalizeH="0" baseline="-30000" smtClean="0">
                <a:ln>
                  <a:noFill/>
                </a:ln>
                <a:solidFill>
                  <a:srgbClr val="000000"/>
                </a:solidFill>
                <a:effectLst/>
                <a:latin typeface="Arial" pitchFamily="34" charset="0"/>
                <a:ea typeface="Calibri" pitchFamily="34" charset="0"/>
                <a:cs typeface="Times New Roman" pitchFamily="18" charset="0"/>
              </a:rPr>
              <a:t>4</a:t>
            </a:r>
            <a:r>
              <a:rPr kumimoji="0" lang="pt-BR"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NO</a:t>
            </a:r>
            <a:r>
              <a:rPr kumimoji="0" lang="pt-BR" sz="1400" b="0" i="0" u="none" strike="noStrike" cap="none" normalizeH="0" baseline="-30000" smtClean="0">
                <a:ln>
                  <a:noFill/>
                </a:ln>
                <a:solidFill>
                  <a:srgbClr val="000000"/>
                </a:solidFill>
                <a:effectLst/>
                <a:latin typeface="Arial" pitchFamily="34" charset="0"/>
                <a:ea typeface="Calibri" pitchFamily="34" charset="0"/>
                <a:cs typeface="Times New Roman" pitchFamily="18" charset="0"/>
              </a:rPr>
              <a:t>3</a:t>
            </a:r>
            <a:endParaRPr kumimoji="0" lang="en-US" sz="22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30000" smtClean="0">
                <a:ln>
                  <a:noFill/>
                </a:ln>
                <a:solidFill>
                  <a:srgbClr val="000000"/>
                </a:solidFill>
                <a:effectLst/>
                <a:latin typeface="Arial" pitchFamily="34" charset="0"/>
                <a:ea typeface="Calibri" pitchFamily="34" charset="0"/>
                <a:cs typeface="Times New Roman" pitchFamily="18" charset="0"/>
              </a:rPr>
              <a:t>     (4)</a:t>
            </a:r>
            <a:r>
              <a:rPr kumimoji="0" lang="pt-BR"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               </a:t>
            </a:r>
            <a:r>
              <a:rPr kumimoji="0" lang="pt-BR" sz="1400" b="0" i="0" u="none" strike="noStrike" cap="none" normalizeH="0" baseline="30000" smtClean="0">
                <a:ln>
                  <a:noFill/>
                </a:ln>
                <a:solidFill>
                  <a:srgbClr val="000000"/>
                </a:solidFill>
                <a:effectLst/>
                <a:latin typeface="Arial" pitchFamily="34" charset="0"/>
                <a:ea typeface="Calibri" pitchFamily="34" charset="0"/>
                <a:cs typeface="Times New Roman" pitchFamily="18" charset="0"/>
              </a:rPr>
              <a:t>(3)               </a:t>
            </a:r>
            <a:r>
              <a:rPr kumimoji="0" lang="pt-BR" sz="1400" b="0" i="0" u="none" strike="noStrike" cap="none" normalizeH="0" baseline="-30000" smtClean="0">
                <a:ln>
                  <a:noFill/>
                </a:ln>
                <a:solidFill>
                  <a:srgbClr val="000000"/>
                </a:solidFill>
                <a:effectLst/>
                <a:latin typeface="Arial" pitchFamily="34" charset="0"/>
                <a:ea typeface="Calibri" pitchFamily="34" charset="0"/>
                <a:cs typeface="Times New Roman" pitchFamily="18" charset="0"/>
              </a:rPr>
              <a:t>(8)</a:t>
            </a:r>
            <a:endParaRPr kumimoji="0" lang="en-US" sz="22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30000" smtClean="0">
                <a:ln>
                  <a:noFill/>
                </a:ln>
                <a:solidFill>
                  <a:srgbClr val="000000"/>
                </a:solidFill>
                <a:effectLst/>
                <a:latin typeface="Arial" pitchFamily="34" charset="0"/>
                <a:ea typeface="Calibri" pitchFamily="34" charset="0"/>
                <a:cs typeface="Times New Roman" pitchFamily="18" charset="0"/>
              </a:rPr>
              <a:t>          (7)</a:t>
            </a:r>
            <a:endParaRPr kumimoji="0" lang="en-US" sz="22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NO    </a:t>
            </a:r>
            <a:r>
              <a:rPr kumimoji="0" lang="pt-BR" sz="1400" b="0" i="0" u="none" strike="noStrike" cap="none" normalizeH="0" baseline="30000" smtClean="0">
                <a:ln>
                  <a:noFill/>
                </a:ln>
                <a:solidFill>
                  <a:srgbClr val="000000"/>
                </a:solidFill>
                <a:effectLst/>
                <a:latin typeface="Arial" pitchFamily="34" charset="0"/>
                <a:ea typeface="Calibri" pitchFamily="34" charset="0"/>
                <a:cs typeface="Times New Roman" pitchFamily="18" charset="0"/>
              </a:rPr>
              <a:t>(5) </a:t>
            </a:r>
            <a:r>
              <a:rPr kumimoji="0" lang="pt-BR"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 NO</a:t>
            </a:r>
            <a:r>
              <a:rPr kumimoji="0" lang="pt-BR" sz="1400" b="0" i="0" u="none" strike="noStrike" cap="none" normalizeH="0" baseline="-30000" smtClean="0">
                <a:ln>
                  <a:noFill/>
                </a:ln>
                <a:solidFill>
                  <a:srgbClr val="000000"/>
                </a:solidFill>
                <a:effectLst/>
                <a:latin typeface="Arial" pitchFamily="34" charset="0"/>
                <a:ea typeface="Calibri" pitchFamily="34" charset="0"/>
                <a:cs typeface="Times New Roman" pitchFamily="18" charset="0"/>
              </a:rPr>
              <a:t>2</a:t>
            </a:r>
            <a:r>
              <a:rPr kumimoji="0" lang="pt-BR"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   </a:t>
            </a:r>
            <a:r>
              <a:rPr kumimoji="0" lang="pt-BR" sz="1400" b="0" i="0" u="none" strike="noStrike" cap="none" normalizeH="0" baseline="30000" smtClean="0">
                <a:ln>
                  <a:noFill/>
                </a:ln>
                <a:solidFill>
                  <a:srgbClr val="000000"/>
                </a:solidFill>
                <a:effectLst/>
                <a:latin typeface="Arial" pitchFamily="34" charset="0"/>
                <a:ea typeface="Calibri" pitchFamily="34" charset="0"/>
                <a:cs typeface="Times New Roman" pitchFamily="18" charset="0"/>
              </a:rPr>
              <a:t>(6)</a:t>
            </a:r>
            <a:r>
              <a:rPr kumimoji="0" lang="pt-BR"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     HNO</a:t>
            </a:r>
            <a:r>
              <a:rPr kumimoji="0" lang="pt-BR" sz="1400" b="0" i="0" u="none" strike="noStrike" cap="none" normalizeH="0" baseline="-30000" smtClean="0">
                <a:ln>
                  <a:noFill/>
                </a:ln>
                <a:solidFill>
                  <a:srgbClr val="000000"/>
                </a:solidFill>
                <a:effectLst/>
                <a:latin typeface="Arial" pitchFamily="34" charset="0"/>
                <a:ea typeface="Calibri" pitchFamily="34" charset="0"/>
                <a:cs typeface="Times New Roman" pitchFamily="18" charset="0"/>
              </a:rPr>
              <a:t>3</a:t>
            </a: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userDrawn="1"/>
        </p:nvSpPr>
        <p:spPr>
          <a:xfrm>
            <a:off x="3180079" y="3867709"/>
            <a:ext cx="779381" cy="769441"/>
          </a:xfrm>
          <a:prstGeom prst="rect">
            <a:avLst/>
          </a:prstGeom>
        </p:spPr>
        <p:txBody>
          <a:bodyPr wrap="none">
            <a:spAutoFit/>
          </a:bodyPr>
          <a:lstStyle/>
          <a:p>
            <a:r>
              <a:rPr lang="pt-BR" sz="4400" b="0" i="0" u="none" strike="noStrike" cap="none" dirty="0" smtClean="0">
                <a:solidFill>
                  <a:srgbClr val="000000"/>
                </a:solidFill>
                <a:effectLst/>
                <a:latin typeface="Times New Roman" pitchFamily="18" charset="0"/>
                <a:ea typeface="Arial"/>
                <a:cs typeface="Times New Roman" pitchFamily="18" charset="0"/>
                <a:sym typeface="Arial"/>
              </a:rPr>
              <a:t>N</a:t>
            </a:r>
            <a:r>
              <a:rPr lang="pt-BR" sz="4400" b="0" i="0" u="none" strike="noStrike" cap="none" baseline="-25000" dirty="0" smtClean="0">
                <a:solidFill>
                  <a:srgbClr val="000000"/>
                </a:solidFill>
                <a:effectLst/>
                <a:latin typeface="Times New Roman" pitchFamily="18" charset="0"/>
                <a:ea typeface="Arial"/>
                <a:cs typeface="Times New Roman" pitchFamily="18" charset="0"/>
                <a:sym typeface="Arial"/>
              </a:rPr>
              <a:t>2</a:t>
            </a:r>
            <a:endParaRPr lang="en-US" sz="4400" dirty="0">
              <a:latin typeface="Times New Roman" pitchFamily="18" charset="0"/>
              <a:cs typeface="Times New Roman" pitchFamily="18" charset="0"/>
            </a:endParaRPr>
          </a:p>
        </p:txBody>
      </p:sp>
      <p:sp>
        <p:nvSpPr>
          <p:cNvPr id="7" name="Rectangle 6"/>
          <p:cNvSpPr/>
          <p:nvPr userDrawn="1"/>
        </p:nvSpPr>
        <p:spPr>
          <a:xfrm>
            <a:off x="7399582" y="3983617"/>
            <a:ext cx="1380506" cy="830997"/>
          </a:xfrm>
          <a:prstGeom prst="rect">
            <a:avLst/>
          </a:prstGeom>
        </p:spPr>
        <p:txBody>
          <a:bodyPr wrap="none">
            <a:spAutoFit/>
          </a:bodyPr>
          <a:lstStyle/>
          <a:p>
            <a:r>
              <a:rPr lang="pt-BR" sz="4800" b="0" i="0" u="none" strike="noStrike" cap="none" dirty="0" smtClean="0">
                <a:solidFill>
                  <a:srgbClr val="000000"/>
                </a:solidFill>
                <a:effectLst/>
                <a:latin typeface="Times New Roman" pitchFamily="18" charset="0"/>
                <a:ea typeface="Arial"/>
                <a:cs typeface="Times New Roman" pitchFamily="18" charset="0"/>
                <a:sym typeface="Arial"/>
              </a:rPr>
              <a:t>NH</a:t>
            </a:r>
            <a:r>
              <a:rPr lang="pt-BR" sz="4800" b="0" i="0" u="none" strike="noStrike" cap="none" baseline="-25000" dirty="0" smtClean="0">
                <a:solidFill>
                  <a:srgbClr val="000000"/>
                </a:solidFill>
                <a:effectLst/>
                <a:latin typeface="Times New Roman" pitchFamily="18" charset="0"/>
                <a:ea typeface="Arial"/>
                <a:cs typeface="Times New Roman" pitchFamily="18" charset="0"/>
                <a:sym typeface="Arial"/>
              </a:rPr>
              <a:t>3 </a:t>
            </a:r>
            <a:endParaRPr lang="en-US" sz="4800" dirty="0">
              <a:latin typeface="Times New Roman" pitchFamily="18" charset="0"/>
              <a:cs typeface="Times New Roman" pitchFamily="18" charset="0"/>
            </a:endParaRPr>
          </a:p>
        </p:txBody>
      </p:sp>
      <p:sp>
        <p:nvSpPr>
          <p:cNvPr id="9" name="Rectangle 8"/>
          <p:cNvSpPr/>
          <p:nvPr userDrawn="1"/>
        </p:nvSpPr>
        <p:spPr>
          <a:xfrm>
            <a:off x="12052655" y="3983617"/>
            <a:ext cx="2371162" cy="830997"/>
          </a:xfrm>
          <a:prstGeom prst="rect">
            <a:avLst/>
          </a:prstGeom>
        </p:spPr>
        <p:txBody>
          <a:bodyPr wrap="none">
            <a:spAutoFit/>
          </a:bodyPr>
          <a:lstStyle/>
          <a:p>
            <a:r>
              <a:rPr lang="pt-BR" sz="4800" b="0" i="0" u="none" strike="noStrike" cap="none" dirty="0" smtClean="0">
                <a:solidFill>
                  <a:srgbClr val="000000"/>
                </a:solidFill>
                <a:effectLst/>
                <a:latin typeface="Times New Roman" pitchFamily="18" charset="0"/>
                <a:ea typeface="Arial"/>
                <a:cs typeface="Times New Roman" pitchFamily="18" charset="0"/>
                <a:sym typeface="Arial"/>
              </a:rPr>
              <a:t>NH</a:t>
            </a:r>
            <a:r>
              <a:rPr lang="pt-BR" sz="4800" b="0" i="0" u="none" strike="noStrike" cap="none" baseline="-25000" dirty="0" smtClean="0">
                <a:solidFill>
                  <a:srgbClr val="000000"/>
                </a:solidFill>
                <a:effectLst/>
                <a:latin typeface="Times New Roman" pitchFamily="18" charset="0"/>
                <a:ea typeface="Arial"/>
                <a:cs typeface="Times New Roman" pitchFamily="18" charset="0"/>
                <a:sym typeface="Arial"/>
              </a:rPr>
              <a:t>4</a:t>
            </a:r>
            <a:r>
              <a:rPr lang="pt-BR" sz="4800" b="0" i="0" u="none" strike="noStrike" cap="none" dirty="0" smtClean="0">
                <a:solidFill>
                  <a:srgbClr val="000000"/>
                </a:solidFill>
                <a:effectLst/>
                <a:latin typeface="Times New Roman" pitchFamily="18" charset="0"/>
                <a:ea typeface="Arial"/>
                <a:cs typeface="Times New Roman" pitchFamily="18" charset="0"/>
                <a:sym typeface="Arial"/>
              </a:rPr>
              <a:t>NO</a:t>
            </a:r>
            <a:r>
              <a:rPr lang="pt-BR" sz="4800" b="0" i="0" u="none" strike="noStrike" cap="none" baseline="-25000" dirty="0" smtClean="0">
                <a:solidFill>
                  <a:srgbClr val="000000"/>
                </a:solidFill>
                <a:effectLst/>
                <a:latin typeface="Times New Roman" pitchFamily="18" charset="0"/>
                <a:ea typeface="Arial"/>
                <a:cs typeface="Times New Roman" pitchFamily="18" charset="0"/>
                <a:sym typeface="Arial"/>
              </a:rPr>
              <a:t>3</a:t>
            </a:r>
            <a:endParaRPr lang="en-US" sz="4800" dirty="0">
              <a:latin typeface="Times New Roman" pitchFamily="18" charset="0"/>
              <a:cs typeface="Times New Roman" pitchFamily="18" charset="0"/>
            </a:endParaRPr>
          </a:p>
        </p:txBody>
      </p:sp>
      <p:sp>
        <p:nvSpPr>
          <p:cNvPr id="10" name="Rectangle 9"/>
          <p:cNvSpPr/>
          <p:nvPr userDrawn="1"/>
        </p:nvSpPr>
        <p:spPr>
          <a:xfrm>
            <a:off x="13238236" y="7502738"/>
            <a:ext cx="1593706" cy="769441"/>
          </a:xfrm>
          <a:prstGeom prst="rect">
            <a:avLst/>
          </a:prstGeom>
        </p:spPr>
        <p:txBody>
          <a:bodyPr wrap="none">
            <a:spAutoFit/>
          </a:bodyPr>
          <a:lstStyle/>
          <a:p>
            <a:r>
              <a:rPr lang="pt-BR" sz="4400" b="0" i="0" u="none" strike="noStrike" cap="none" dirty="0" smtClean="0">
                <a:solidFill>
                  <a:srgbClr val="000000"/>
                </a:solidFill>
                <a:effectLst/>
                <a:latin typeface="Times New Roman" pitchFamily="18" charset="0"/>
                <a:ea typeface="Arial"/>
                <a:cs typeface="Times New Roman" pitchFamily="18" charset="0"/>
                <a:sym typeface="Arial"/>
              </a:rPr>
              <a:t>HNO</a:t>
            </a:r>
            <a:r>
              <a:rPr lang="pt-BR" sz="4400" b="0" i="0" u="none" strike="noStrike" cap="none" baseline="-25000" dirty="0" smtClean="0">
                <a:solidFill>
                  <a:srgbClr val="000000"/>
                </a:solidFill>
                <a:effectLst/>
                <a:latin typeface="Times New Roman" pitchFamily="18" charset="0"/>
                <a:ea typeface="Arial"/>
                <a:cs typeface="Times New Roman" pitchFamily="18" charset="0"/>
                <a:sym typeface="Arial"/>
              </a:rPr>
              <a:t>3</a:t>
            </a:r>
            <a:endParaRPr lang="en-US" sz="4400" dirty="0">
              <a:latin typeface="Times New Roman" pitchFamily="18" charset="0"/>
              <a:cs typeface="Times New Roman" pitchFamily="18" charset="0"/>
            </a:endParaRPr>
          </a:p>
        </p:txBody>
      </p:sp>
      <p:sp>
        <p:nvSpPr>
          <p:cNvPr id="11" name="Rectangle 10"/>
          <p:cNvSpPr/>
          <p:nvPr userDrawn="1"/>
        </p:nvSpPr>
        <p:spPr>
          <a:xfrm>
            <a:off x="9305866" y="7471959"/>
            <a:ext cx="1431802" cy="830997"/>
          </a:xfrm>
          <a:prstGeom prst="rect">
            <a:avLst/>
          </a:prstGeom>
        </p:spPr>
        <p:txBody>
          <a:bodyPr wrap="none">
            <a:spAutoFit/>
          </a:bodyPr>
          <a:lstStyle/>
          <a:p>
            <a:r>
              <a:rPr lang="pt-BR" sz="4800" b="0" i="0" u="none" strike="noStrike" cap="none" dirty="0" smtClean="0">
                <a:solidFill>
                  <a:srgbClr val="000000"/>
                </a:solidFill>
                <a:effectLst/>
                <a:latin typeface="Times New Roman" pitchFamily="18" charset="0"/>
                <a:ea typeface="Arial"/>
                <a:cs typeface="Times New Roman" pitchFamily="18" charset="0"/>
                <a:sym typeface="Arial"/>
              </a:rPr>
              <a:t>NO</a:t>
            </a:r>
            <a:r>
              <a:rPr lang="pt-BR" sz="4800" b="0" i="0" u="none" strike="noStrike" cap="none" baseline="-25000" dirty="0" smtClean="0">
                <a:solidFill>
                  <a:srgbClr val="000000"/>
                </a:solidFill>
                <a:effectLst/>
                <a:latin typeface="Times New Roman" pitchFamily="18" charset="0"/>
                <a:ea typeface="Arial"/>
                <a:cs typeface="Times New Roman" pitchFamily="18" charset="0"/>
                <a:sym typeface="Arial"/>
              </a:rPr>
              <a:t>2</a:t>
            </a:r>
            <a:r>
              <a:rPr lang="pt-BR" sz="4800" b="0" i="0" u="none" strike="noStrike" cap="none" dirty="0" smtClean="0">
                <a:solidFill>
                  <a:srgbClr val="000000"/>
                </a:solidFill>
                <a:effectLst/>
                <a:latin typeface="Times New Roman" pitchFamily="18" charset="0"/>
                <a:ea typeface="Arial"/>
                <a:cs typeface="Times New Roman" pitchFamily="18" charset="0"/>
                <a:sym typeface="Arial"/>
              </a:rPr>
              <a:t> </a:t>
            </a:r>
            <a:endParaRPr lang="en-US" sz="4800" dirty="0">
              <a:latin typeface="Times New Roman" pitchFamily="18" charset="0"/>
              <a:cs typeface="Times New Roman" pitchFamily="18" charset="0"/>
            </a:endParaRPr>
          </a:p>
        </p:txBody>
      </p:sp>
      <p:sp>
        <p:nvSpPr>
          <p:cNvPr id="21" name="Rectangle 20"/>
          <p:cNvSpPr/>
          <p:nvPr userDrawn="1"/>
        </p:nvSpPr>
        <p:spPr>
          <a:xfrm>
            <a:off x="3317937" y="7318070"/>
            <a:ext cx="1226618" cy="830997"/>
          </a:xfrm>
          <a:prstGeom prst="rect">
            <a:avLst/>
          </a:prstGeom>
        </p:spPr>
        <p:txBody>
          <a:bodyPr wrap="none">
            <a:spAutoFit/>
          </a:bodyPr>
          <a:lstStyle/>
          <a:p>
            <a:r>
              <a:rPr lang="pt-BR" sz="4800" b="0" i="0" u="none" strike="noStrike" cap="none" dirty="0" smtClean="0">
                <a:solidFill>
                  <a:srgbClr val="000000"/>
                </a:solidFill>
                <a:effectLst/>
                <a:latin typeface="Times New Roman" pitchFamily="18" charset="0"/>
                <a:ea typeface="Arial"/>
                <a:cs typeface="Times New Roman" pitchFamily="18" charset="0"/>
                <a:sym typeface="Arial"/>
              </a:rPr>
              <a:t>NO </a:t>
            </a:r>
            <a:endParaRPr lang="en-US" sz="4800" dirty="0">
              <a:latin typeface="Times New Roman" pitchFamily="18" charset="0"/>
              <a:cs typeface="Times New Roman" pitchFamily="18" charset="0"/>
            </a:endParaRPr>
          </a:p>
        </p:txBody>
      </p:sp>
      <p:sp>
        <p:nvSpPr>
          <p:cNvPr id="22" name="TextBox 21"/>
          <p:cNvSpPr txBox="1"/>
          <p:nvPr userDrawn="1"/>
        </p:nvSpPr>
        <p:spPr>
          <a:xfrm>
            <a:off x="2194560" y="2638697"/>
            <a:ext cx="11840529" cy="830997"/>
          </a:xfrm>
          <a:prstGeom prst="rect">
            <a:avLst/>
          </a:prstGeom>
          <a:noFill/>
        </p:spPr>
        <p:txBody>
          <a:bodyPr wrap="square" rtlCol="0">
            <a:spAutoFit/>
          </a:bodyPr>
          <a:lstStyle/>
          <a:p>
            <a:r>
              <a:rPr lang="en-US" sz="4800" b="0" i="0" u="none" strike="noStrike" cap="none" dirty="0" smtClean="0">
                <a:solidFill>
                  <a:srgbClr val="000000"/>
                </a:solidFill>
                <a:effectLst/>
                <a:latin typeface="Times New Roman" pitchFamily="18" charset="0"/>
                <a:ea typeface="Arial"/>
                <a:cs typeface="Times New Roman" pitchFamily="18" charset="0"/>
                <a:sym typeface="Arial"/>
              </a:rPr>
              <a:t>1. </a:t>
            </a:r>
            <a:r>
              <a:rPr lang="en-US" sz="4800" b="0" i="0" u="none" strike="noStrike" cap="none" dirty="0" err="1" smtClean="0">
                <a:solidFill>
                  <a:srgbClr val="000000"/>
                </a:solidFill>
                <a:effectLst/>
                <a:latin typeface="Times New Roman" pitchFamily="18" charset="0"/>
                <a:ea typeface="Arial"/>
                <a:cs typeface="Times New Roman" pitchFamily="18" charset="0"/>
                <a:sym typeface="Arial"/>
              </a:rPr>
              <a:t>Hoàn</a:t>
            </a:r>
            <a:r>
              <a:rPr lang="en-US" sz="4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800" b="0" i="0" u="none" strike="noStrike" cap="none" dirty="0" err="1" smtClean="0">
                <a:solidFill>
                  <a:srgbClr val="000000"/>
                </a:solidFill>
                <a:effectLst/>
                <a:latin typeface="Times New Roman" pitchFamily="18" charset="0"/>
                <a:ea typeface="Arial"/>
                <a:cs typeface="Times New Roman" pitchFamily="18" charset="0"/>
                <a:sym typeface="Arial"/>
              </a:rPr>
              <a:t>thành</a:t>
            </a:r>
            <a:r>
              <a:rPr lang="en-US" sz="4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800" b="0" i="0" u="none" strike="noStrike" cap="none" dirty="0" err="1" smtClean="0">
                <a:solidFill>
                  <a:srgbClr val="000000"/>
                </a:solidFill>
                <a:effectLst/>
                <a:latin typeface="Times New Roman" pitchFamily="18" charset="0"/>
                <a:ea typeface="Arial"/>
                <a:cs typeface="Times New Roman" pitchFamily="18" charset="0"/>
                <a:sym typeface="Arial"/>
              </a:rPr>
              <a:t>chuỗi</a:t>
            </a:r>
            <a:r>
              <a:rPr lang="en-US" sz="4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800" b="0" i="0" u="none" strike="noStrike" cap="none" dirty="0" err="1" smtClean="0">
                <a:solidFill>
                  <a:srgbClr val="000000"/>
                </a:solidFill>
                <a:effectLst/>
                <a:latin typeface="Times New Roman" pitchFamily="18" charset="0"/>
                <a:ea typeface="Arial"/>
                <a:cs typeface="Times New Roman" pitchFamily="18" charset="0"/>
                <a:sym typeface="Arial"/>
              </a:rPr>
              <a:t>phản</a:t>
            </a:r>
            <a:r>
              <a:rPr lang="en-US" sz="4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800" b="0" i="0" u="none" strike="noStrike" cap="none" dirty="0" err="1" smtClean="0">
                <a:solidFill>
                  <a:srgbClr val="000000"/>
                </a:solidFill>
                <a:effectLst/>
                <a:latin typeface="Times New Roman" pitchFamily="18" charset="0"/>
                <a:ea typeface="Arial"/>
                <a:cs typeface="Times New Roman" pitchFamily="18" charset="0"/>
                <a:sym typeface="Arial"/>
              </a:rPr>
              <a:t>ứng</a:t>
            </a:r>
            <a:r>
              <a:rPr lang="en-US" sz="4800" b="0" i="0" u="none" strike="noStrike" cap="none" dirty="0" smtClean="0">
                <a:solidFill>
                  <a:srgbClr val="000000"/>
                </a:solidFill>
                <a:effectLst/>
                <a:latin typeface="Times New Roman" pitchFamily="18" charset="0"/>
                <a:ea typeface="Arial"/>
                <a:cs typeface="Times New Roman" pitchFamily="18" charset="0"/>
                <a:sym typeface="Arial"/>
              </a:rPr>
              <a:t>:</a:t>
            </a:r>
            <a:endParaRPr lang="en-US" sz="4800" dirty="0">
              <a:latin typeface="Times New Roman" pitchFamily="18" charset="0"/>
              <a:cs typeface="Times New Roman" pitchFamily="18" charset="0"/>
            </a:endParaRPr>
          </a:p>
        </p:txBody>
      </p:sp>
      <p:sp>
        <p:nvSpPr>
          <p:cNvPr id="23" name="Rectangle 22"/>
          <p:cNvSpPr/>
          <p:nvPr userDrawn="1"/>
        </p:nvSpPr>
        <p:spPr>
          <a:xfrm>
            <a:off x="4577095" y="3688798"/>
            <a:ext cx="572593" cy="584775"/>
          </a:xfrm>
          <a:prstGeom prst="rect">
            <a:avLst/>
          </a:prstGeom>
        </p:spPr>
        <p:txBody>
          <a:bodyPr wrap="none">
            <a:spAutoFit/>
          </a:bodyPr>
          <a:lstStyle/>
          <a:p>
            <a:r>
              <a:rPr lang="pt-BR" sz="3200" b="0" i="0" u="none" strike="noStrike" cap="none" baseline="30000" dirty="0" smtClean="0">
                <a:solidFill>
                  <a:srgbClr val="000000"/>
                </a:solidFill>
                <a:effectLst/>
                <a:latin typeface="Times New Roman" pitchFamily="18" charset="0"/>
                <a:ea typeface="Arial"/>
                <a:cs typeface="Times New Roman" pitchFamily="18" charset="0"/>
                <a:sym typeface="Arial"/>
              </a:rPr>
              <a:t>(1) </a:t>
            </a:r>
            <a:endParaRPr lang="en-US" sz="3200" dirty="0">
              <a:latin typeface="Times New Roman" pitchFamily="18" charset="0"/>
              <a:cs typeface="Times New Roman" pitchFamily="18" charset="0"/>
            </a:endParaRPr>
          </a:p>
        </p:txBody>
      </p:sp>
      <p:sp>
        <p:nvSpPr>
          <p:cNvPr id="24" name="Rectangle 23"/>
          <p:cNvSpPr/>
          <p:nvPr userDrawn="1"/>
        </p:nvSpPr>
        <p:spPr>
          <a:xfrm>
            <a:off x="10153793" y="3688798"/>
            <a:ext cx="668773" cy="707886"/>
          </a:xfrm>
          <a:prstGeom prst="rect">
            <a:avLst/>
          </a:prstGeom>
        </p:spPr>
        <p:txBody>
          <a:bodyPr wrap="none">
            <a:spAutoFit/>
          </a:bodyPr>
          <a:lstStyle/>
          <a:p>
            <a:r>
              <a:rPr lang="pt-BR" sz="4000" b="0" i="0" u="none" strike="noStrike" cap="none" baseline="30000" dirty="0" smtClean="0">
                <a:solidFill>
                  <a:srgbClr val="000000"/>
                </a:solidFill>
                <a:effectLst/>
                <a:latin typeface="Times New Roman" pitchFamily="18" charset="0"/>
                <a:ea typeface="Arial"/>
                <a:cs typeface="Times New Roman" pitchFamily="18" charset="0"/>
                <a:sym typeface="Arial"/>
              </a:rPr>
              <a:t>(2) </a:t>
            </a:r>
            <a:endParaRPr lang="en-US" sz="4000" dirty="0">
              <a:latin typeface="Times New Roman" pitchFamily="18" charset="0"/>
              <a:cs typeface="Times New Roman" pitchFamily="18" charset="0"/>
            </a:endParaRPr>
          </a:p>
        </p:txBody>
      </p:sp>
      <p:sp>
        <p:nvSpPr>
          <p:cNvPr id="25" name="Rectangle 24"/>
          <p:cNvSpPr/>
          <p:nvPr userDrawn="1"/>
        </p:nvSpPr>
        <p:spPr>
          <a:xfrm>
            <a:off x="10078106" y="5084318"/>
            <a:ext cx="668773" cy="707886"/>
          </a:xfrm>
          <a:prstGeom prst="rect">
            <a:avLst/>
          </a:prstGeom>
        </p:spPr>
        <p:txBody>
          <a:bodyPr wrap="none">
            <a:spAutoFit/>
          </a:bodyPr>
          <a:lstStyle/>
          <a:p>
            <a:r>
              <a:rPr lang="pt-BR" sz="4000" b="0" i="0" u="none" strike="noStrike" cap="none" baseline="30000" dirty="0" smtClean="0">
                <a:solidFill>
                  <a:srgbClr val="000000"/>
                </a:solidFill>
                <a:effectLst/>
                <a:latin typeface="Times New Roman" pitchFamily="18" charset="0"/>
                <a:ea typeface="Arial"/>
                <a:cs typeface="Times New Roman" pitchFamily="18" charset="0"/>
                <a:sym typeface="Arial"/>
              </a:rPr>
              <a:t>(3) </a:t>
            </a:r>
            <a:endParaRPr lang="en-US" sz="4000" dirty="0">
              <a:latin typeface="Times New Roman" pitchFamily="18" charset="0"/>
              <a:cs typeface="Times New Roman" pitchFamily="18" charset="0"/>
            </a:endParaRPr>
          </a:p>
        </p:txBody>
      </p:sp>
      <p:sp>
        <p:nvSpPr>
          <p:cNvPr id="26" name="Rectangle 25"/>
          <p:cNvSpPr/>
          <p:nvPr userDrawn="1"/>
        </p:nvSpPr>
        <p:spPr>
          <a:xfrm>
            <a:off x="3549410" y="5450064"/>
            <a:ext cx="712054" cy="707886"/>
          </a:xfrm>
          <a:prstGeom prst="rect">
            <a:avLst/>
          </a:prstGeom>
        </p:spPr>
        <p:txBody>
          <a:bodyPr wrap="none">
            <a:spAutoFit/>
          </a:bodyPr>
          <a:lstStyle/>
          <a:p>
            <a:r>
              <a:rPr lang="pt-BR" sz="4000" b="0" i="0" u="none" strike="noStrike" cap="none" baseline="-25000" dirty="0" smtClean="0">
                <a:solidFill>
                  <a:srgbClr val="000000"/>
                </a:solidFill>
                <a:effectLst/>
                <a:latin typeface="Times New Roman" pitchFamily="18" charset="0"/>
                <a:ea typeface="Arial"/>
                <a:cs typeface="Times New Roman" pitchFamily="18" charset="0"/>
                <a:sym typeface="Arial"/>
              </a:rPr>
              <a:t>(4)</a:t>
            </a:r>
            <a:r>
              <a:rPr lang="pt-BR" sz="4000" b="0" i="0" u="none" strike="noStrike" cap="none" dirty="0" smtClean="0">
                <a:solidFill>
                  <a:srgbClr val="000000"/>
                </a:solidFill>
                <a:effectLst/>
                <a:latin typeface="Times New Roman" pitchFamily="18" charset="0"/>
                <a:ea typeface="Arial"/>
                <a:cs typeface="Times New Roman" pitchFamily="18" charset="0"/>
                <a:sym typeface="Arial"/>
              </a:rPr>
              <a:t> </a:t>
            </a:r>
            <a:endParaRPr lang="en-US" sz="4000" dirty="0">
              <a:latin typeface="Times New Roman" pitchFamily="18" charset="0"/>
              <a:cs typeface="Times New Roman" pitchFamily="18" charset="0"/>
            </a:endParaRPr>
          </a:p>
        </p:txBody>
      </p:sp>
      <p:sp>
        <p:nvSpPr>
          <p:cNvPr id="27" name="Rectangle 26"/>
          <p:cNvSpPr/>
          <p:nvPr userDrawn="1"/>
        </p:nvSpPr>
        <p:spPr>
          <a:xfrm>
            <a:off x="5696409" y="8149067"/>
            <a:ext cx="716863" cy="769441"/>
          </a:xfrm>
          <a:prstGeom prst="rect">
            <a:avLst/>
          </a:prstGeom>
        </p:spPr>
        <p:txBody>
          <a:bodyPr wrap="none">
            <a:spAutoFit/>
          </a:bodyPr>
          <a:lstStyle/>
          <a:p>
            <a:r>
              <a:rPr lang="pt-BR" sz="4400" b="0" i="0" u="none" strike="noStrike" cap="none" baseline="30000" dirty="0" smtClean="0">
                <a:solidFill>
                  <a:srgbClr val="000000"/>
                </a:solidFill>
                <a:effectLst/>
                <a:latin typeface="Times New Roman" pitchFamily="18" charset="0"/>
                <a:ea typeface="Arial"/>
                <a:cs typeface="Times New Roman" pitchFamily="18" charset="0"/>
                <a:sym typeface="Arial"/>
              </a:rPr>
              <a:t>(5) </a:t>
            </a:r>
            <a:endParaRPr lang="en-US" sz="4400" dirty="0">
              <a:latin typeface="Times New Roman" pitchFamily="18" charset="0"/>
              <a:cs typeface="Times New Roman" pitchFamily="18" charset="0"/>
            </a:endParaRPr>
          </a:p>
        </p:txBody>
      </p:sp>
      <p:sp>
        <p:nvSpPr>
          <p:cNvPr id="28" name="Rectangle 27"/>
          <p:cNvSpPr/>
          <p:nvPr userDrawn="1"/>
        </p:nvSpPr>
        <p:spPr>
          <a:xfrm>
            <a:off x="11802249" y="8473298"/>
            <a:ext cx="712054" cy="707886"/>
          </a:xfrm>
          <a:prstGeom prst="rect">
            <a:avLst/>
          </a:prstGeom>
        </p:spPr>
        <p:txBody>
          <a:bodyPr wrap="none">
            <a:spAutoFit/>
          </a:bodyPr>
          <a:lstStyle/>
          <a:p>
            <a:r>
              <a:rPr lang="pt-BR" sz="4000" b="0" i="0" u="none" strike="noStrike" cap="none" baseline="30000" dirty="0" smtClean="0">
                <a:solidFill>
                  <a:srgbClr val="000000"/>
                </a:solidFill>
                <a:effectLst/>
                <a:latin typeface="Times New Roman" pitchFamily="18" charset="0"/>
                <a:ea typeface="Arial"/>
                <a:cs typeface="Times New Roman" pitchFamily="18" charset="0"/>
                <a:sym typeface="Arial"/>
              </a:rPr>
              <a:t>(6)</a:t>
            </a:r>
            <a:r>
              <a:rPr lang="pt-BR" sz="4000" b="0" i="0" u="none" strike="noStrike" cap="none" dirty="0" smtClean="0">
                <a:solidFill>
                  <a:srgbClr val="000000"/>
                </a:solidFill>
                <a:effectLst/>
                <a:latin typeface="Times New Roman" pitchFamily="18" charset="0"/>
                <a:ea typeface="Arial"/>
                <a:cs typeface="Times New Roman" pitchFamily="18" charset="0"/>
                <a:sym typeface="Arial"/>
              </a:rPr>
              <a:t> </a:t>
            </a:r>
            <a:endParaRPr lang="en-US" sz="4000" dirty="0">
              <a:latin typeface="Times New Roman" pitchFamily="18" charset="0"/>
              <a:cs typeface="Times New Roman" pitchFamily="18" charset="0"/>
            </a:endParaRPr>
          </a:p>
        </p:txBody>
      </p:sp>
      <p:sp>
        <p:nvSpPr>
          <p:cNvPr id="29" name="Rectangle 28"/>
          <p:cNvSpPr/>
          <p:nvPr userDrawn="1"/>
        </p:nvSpPr>
        <p:spPr>
          <a:xfrm>
            <a:off x="11698919" y="6814541"/>
            <a:ext cx="583814" cy="707886"/>
          </a:xfrm>
          <a:prstGeom prst="rect">
            <a:avLst/>
          </a:prstGeom>
        </p:spPr>
        <p:txBody>
          <a:bodyPr wrap="none">
            <a:spAutoFit/>
          </a:bodyPr>
          <a:lstStyle/>
          <a:p>
            <a:r>
              <a:rPr lang="pt-BR" sz="4000" b="0" i="0" u="none" strike="noStrike" cap="none" baseline="30000" dirty="0" smtClean="0">
                <a:solidFill>
                  <a:srgbClr val="000000"/>
                </a:solidFill>
                <a:effectLst/>
                <a:latin typeface="Times New Roman" pitchFamily="18" charset="0"/>
                <a:ea typeface="Arial"/>
                <a:cs typeface="Times New Roman" pitchFamily="18" charset="0"/>
                <a:sym typeface="Arial"/>
              </a:rPr>
              <a:t>(7)</a:t>
            </a:r>
            <a:endParaRPr lang="en-US" sz="4000" dirty="0">
              <a:latin typeface="Times New Roman" pitchFamily="18" charset="0"/>
              <a:cs typeface="Times New Roman" pitchFamily="18" charset="0"/>
            </a:endParaRPr>
          </a:p>
        </p:txBody>
      </p:sp>
      <p:sp>
        <p:nvSpPr>
          <p:cNvPr id="30" name="Rectangle 29"/>
          <p:cNvSpPr/>
          <p:nvPr userDrawn="1"/>
        </p:nvSpPr>
        <p:spPr>
          <a:xfrm>
            <a:off x="15291643" y="5580182"/>
            <a:ext cx="622286" cy="769441"/>
          </a:xfrm>
          <a:prstGeom prst="rect">
            <a:avLst/>
          </a:prstGeom>
        </p:spPr>
        <p:txBody>
          <a:bodyPr wrap="none">
            <a:spAutoFit/>
          </a:bodyPr>
          <a:lstStyle/>
          <a:p>
            <a:r>
              <a:rPr lang="pt-BR" sz="4400" b="0" i="0" u="none" strike="noStrike" cap="none" baseline="-25000" dirty="0" smtClean="0">
                <a:solidFill>
                  <a:srgbClr val="000000"/>
                </a:solidFill>
                <a:effectLst/>
                <a:latin typeface="Times New Roman" pitchFamily="18" charset="0"/>
                <a:ea typeface="Arial"/>
                <a:cs typeface="Times New Roman" pitchFamily="18" charset="0"/>
                <a:sym typeface="Arial"/>
              </a:rPr>
              <a:t>(8)</a:t>
            </a:r>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userDrawn="1">
  <p:cSld name="VERTICAL_TEXT">
    <p:spTree>
      <p:nvGrpSpPr>
        <p:cNvPr id="1" name="Shape 77"/>
        <p:cNvGrpSpPr/>
        <p:nvPr/>
      </p:nvGrpSpPr>
      <p:grpSpPr>
        <a:xfrm>
          <a:off x="0" y="0"/>
          <a:ext cx="0" cy="0"/>
          <a:chOff x="0" y="0"/>
          <a:chExt cx="0" cy="0"/>
        </a:xfrm>
      </p:grpSpPr>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 name="TextBox 1"/>
          <p:cNvSpPr txBox="1"/>
          <p:nvPr userDrawn="1"/>
        </p:nvSpPr>
        <p:spPr>
          <a:xfrm>
            <a:off x="1959429" y="2821577"/>
            <a:ext cx="16328571" cy="707886"/>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Trả</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lời</a:t>
            </a:r>
            <a:r>
              <a:rPr lang="en-US" sz="4000" baseline="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
        <p:nvSpPr>
          <p:cNvPr id="3" name="Rectangle 2"/>
          <p:cNvSpPr>
            <a:spLocks noChangeArrowheads="1"/>
          </p:cNvSpPr>
          <p:nvPr userDrawn="1"/>
        </p:nvSpPr>
        <p:spPr bwMode="auto">
          <a:xfrm>
            <a:off x="2195756" y="3893363"/>
            <a:ext cx="30123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t>
            </a:r>
            <a:r>
              <a:rPr kumimoji="0" lang="en-US" sz="4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N</a:t>
            </a:r>
            <a:r>
              <a:rPr kumimoji="0" lang="en-US" sz="44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2</a:t>
            </a:r>
            <a:r>
              <a:rPr kumimoji="0" lang="en-US" sz="4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+ 3H</a:t>
            </a:r>
            <a:r>
              <a:rPr kumimoji="0" lang="en-US" sz="44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2</a:t>
            </a:r>
            <a:r>
              <a:rPr kumimoji="0" lang="en-US" sz="1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Object 3"/>
          <p:cNvGraphicFramePr>
            <a:graphicFrameLocks noChangeAspect="1"/>
          </p:cNvGraphicFramePr>
          <p:nvPr userDrawn="1">
            <p:extLst>
              <p:ext uri="{D42A27DB-BD31-4B8C-83A1-F6EECF244321}">
                <p14:modId xmlns:p14="http://schemas.microsoft.com/office/powerpoint/2010/main" val="1859975748"/>
              </p:ext>
            </p:extLst>
          </p:nvPr>
        </p:nvGraphicFramePr>
        <p:xfrm>
          <a:off x="5434149" y="3257429"/>
          <a:ext cx="3866605" cy="2041307"/>
        </p:xfrm>
        <a:graphic>
          <a:graphicData uri="http://schemas.openxmlformats.org/presentationml/2006/ole">
            <mc:AlternateContent xmlns:mc="http://schemas.openxmlformats.org/markup-compatibility/2006">
              <mc:Choice xmlns:v="urn:schemas-microsoft-com:vml" Requires="v">
                <p:oleObj spid="_x0000_s3164" name="Equation" r:id="rId3" imgW="533160" imgH="342720" progId="Equation.DSMT4">
                  <p:embed/>
                </p:oleObj>
              </mc:Choice>
              <mc:Fallback>
                <p:oleObj name="Equation" r:id="rId3" imgW="533160" imgH="342720" progId="Equation.DSMT4">
                  <p:embed/>
                  <p:pic>
                    <p:nvPicPr>
                      <p:cNvPr id="0" name="Object 1"/>
                      <p:cNvPicPr>
                        <a:picLocks noChangeAspect="1" noChangeArrowheads="1"/>
                      </p:cNvPicPr>
                      <p:nvPr/>
                    </p:nvPicPr>
                    <p:blipFill>
                      <a:blip r:embed="rId4"/>
                      <a:srcRect/>
                      <a:stretch>
                        <a:fillRect/>
                      </a:stretch>
                    </p:blipFill>
                    <p:spPr bwMode="auto">
                      <a:xfrm>
                        <a:off x="5434149" y="3257429"/>
                        <a:ext cx="3866605" cy="2041307"/>
                      </a:xfrm>
                      <a:prstGeom prst="rect">
                        <a:avLst/>
                      </a:prstGeom>
                      <a:noFill/>
                    </p:spPr>
                  </p:pic>
                </p:oleObj>
              </mc:Fallback>
            </mc:AlternateContent>
          </a:graphicData>
        </a:graphic>
      </p:graphicFrame>
      <p:sp>
        <p:nvSpPr>
          <p:cNvPr id="8" name="Rectangle 7"/>
          <p:cNvSpPr/>
          <p:nvPr userDrawn="1"/>
        </p:nvSpPr>
        <p:spPr>
          <a:xfrm>
            <a:off x="9872963" y="3943378"/>
            <a:ext cx="1688283" cy="830997"/>
          </a:xfrm>
          <a:prstGeom prst="rect">
            <a:avLst/>
          </a:prstGeom>
        </p:spPr>
        <p:txBody>
          <a:bodyPr wrap="none">
            <a:spAutoFit/>
          </a:bodyPr>
          <a:lstStyle/>
          <a:p>
            <a:r>
              <a:rPr lang="en-US" sz="4800" b="0" i="0" u="none" strike="noStrike" cap="none" dirty="0" smtClean="0">
                <a:solidFill>
                  <a:srgbClr val="000000"/>
                </a:solidFill>
                <a:effectLst/>
                <a:latin typeface="Times New Roman" pitchFamily="18" charset="0"/>
                <a:ea typeface="Arial"/>
                <a:cs typeface="Times New Roman" pitchFamily="18" charset="0"/>
                <a:sym typeface="Arial"/>
              </a:rPr>
              <a:t>2NH</a:t>
            </a:r>
            <a:r>
              <a:rPr lang="en-US" sz="4800" b="0" i="0" u="none" strike="noStrike" cap="none" baseline="-25000" dirty="0" smtClean="0">
                <a:solidFill>
                  <a:srgbClr val="000000"/>
                </a:solidFill>
                <a:effectLst/>
                <a:latin typeface="Times New Roman" pitchFamily="18" charset="0"/>
                <a:ea typeface="Arial"/>
                <a:cs typeface="Times New Roman" pitchFamily="18" charset="0"/>
                <a:sym typeface="Arial"/>
              </a:rPr>
              <a:t>3 </a:t>
            </a:r>
            <a:endParaRPr lang="en-US" sz="4800" dirty="0">
              <a:latin typeface="Times New Roman" pitchFamily="18" charset="0"/>
              <a:cs typeface="Times New Roman" pitchFamily="18" charset="0"/>
            </a:endParaRPr>
          </a:p>
        </p:txBody>
      </p:sp>
      <p:sp>
        <p:nvSpPr>
          <p:cNvPr id="9" name="Rectangle 8"/>
          <p:cNvSpPr/>
          <p:nvPr userDrawn="1"/>
        </p:nvSpPr>
        <p:spPr>
          <a:xfrm>
            <a:off x="2387969" y="5397826"/>
            <a:ext cx="7739619" cy="769441"/>
          </a:xfrm>
          <a:prstGeom prst="rect">
            <a:avLst/>
          </a:prstGeom>
        </p:spPr>
        <p:txBody>
          <a:bodyPr wrap="none">
            <a:spAutoFit/>
          </a:bodyPr>
          <a:lstStyle/>
          <a:p>
            <a:pPr lvl="0"/>
            <a:r>
              <a:rPr lang="en-US" sz="4400" b="0" i="0" u="none" strike="noStrike" cap="none" dirty="0" smtClean="0">
                <a:solidFill>
                  <a:srgbClr val="000000"/>
                </a:solidFill>
                <a:effectLst/>
                <a:latin typeface="Times New Roman" pitchFamily="18" charset="0"/>
                <a:ea typeface="Arial"/>
                <a:cs typeface="Times New Roman" pitchFamily="18" charset="0"/>
                <a:sym typeface="Arial"/>
              </a:rPr>
              <a:t>2. NH</a:t>
            </a:r>
            <a:r>
              <a:rPr lang="en-US" sz="4400" b="0" i="0" u="none" strike="noStrike" cap="none" baseline="-25000" dirty="0" smtClean="0">
                <a:solidFill>
                  <a:srgbClr val="000000"/>
                </a:solidFill>
                <a:effectLst/>
                <a:latin typeface="Times New Roman" pitchFamily="18" charset="0"/>
                <a:ea typeface="Arial"/>
                <a:cs typeface="Times New Roman" pitchFamily="18" charset="0"/>
                <a:sym typeface="Arial"/>
              </a:rPr>
              <a:t>3</a:t>
            </a:r>
            <a:r>
              <a:rPr lang="en-US" sz="4400" b="0" i="0" u="none" strike="noStrike" cap="none" dirty="0" smtClean="0">
                <a:solidFill>
                  <a:srgbClr val="000000"/>
                </a:solidFill>
                <a:effectLst/>
                <a:latin typeface="Times New Roman" pitchFamily="18" charset="0"/>
                <a:ea typeface="Arial"/>
                <a:cs typeface="Times New Roman" pitchFamily="18" charset="0"/>
                <a:sym typeface="Arial"/>
              </a:rPr>
              <a:t> + HNO</a:t>
            </a:r>
            <a:r>
              <a:rPr lang="en-US" sz="4400" b="0" i="0" u="none" strike="noStrike" cap="none" baseline="-25000" dirty="0" smtClean="0">
                <a:solidFill>
                  <a:srgbClr val="000000"/>
                </a:solidFill>
                <a:effectLst/>
                <a:latin typeface="Times New Roman" pitchFamily="18" charset="0"/>
                <a:ea typeface="Arial"/>
                <a:cs typeface="Times New Roman" pitchFamily="18" charset="0"/>
                <a:sym typeface="Arial"/>
              </a:rPr>
              <a:t>3</a:t>
            </a:r>
            <a:r>
              <a:rPr lang="en-US" sz="4400" b="0" i="0" u="none" strike="noStrike" cap="none" dirty="0" smtClean="0">
                <a:solidFill>
                  <a:srgbClr val="000000"/>
                </a:solidFill>
                <a:effectLst/>
                <a:latin typeface="Times New Roman" pitchFamily="18" charset="0"/>
                <a:ea typeface="Arial"/>
                <a:cs typeface="Times New Roman" pitchFamily="18" charset="0"/>
                <a:sym typeface="Arial"/>
              </a:rPr>
              <a:t> → NH</a:t>
            </a:r>
            <a:r>
              <a:rPr lang="en-US" sz="4400" b="0" i="0" u="none" strike="noStrike" cap="none" baseline="-25000" dirty="0" smtClean="0">
                <a:solidFill>
                  <a:srgbClr val="000000"/>
                </a:solidFill>
                <a:effectLst/>
                <a:latin typeface="Times New Roman" pitchFamily="18" charset="0"/>
                <a:ea typeface="Arial"/>
                <a:cs typeface="Times New Roman" pitchFamily="18" charset="0"/>
                <a:sym typeface="Arial"/>
              </a:rPr>
              <a:t>4</a:t>
            </a:r>
            <a:r>
              <a:rPr lang="en-US" sz="4400" b="0" i="0" u="none" strike="noStrike" cap="none" dirty="0" smtClean="0">
                <a:solidFill>
                  <a:srgbClr val="000000"/>
                </a:solidFill>
                <a:effectLst/>
                <a:latin typeface="Times New Roman" pitchFamily="18" charset="0"/>
                <a:ea typeface="Arial"/>
                <a:cs typeface="Times New Roman" pitchFamily="18" charset="0"/>
                <a:sym typeface="Arial"/>
              </a:rPr>
              <a:t>NO</a:t>
            </a:r>
            <a:r>
              <a:rPr lang="en-US" sz="4400" b="0" i="0" u="none" strike="noStrike" cap="none" baseline="-25000" dirty="0" smtClean="0">
                <a:solidFill>
                  <a:srgbClr val="000000"/>
                </a:solidFill>
                <a:effectLst/>
                <a:latin typeface="Times New Roman" pitchFamily="18" charset="0"/>
                <a:ea typeface="Arial"/>
                <a:cs typeface="Times New Roman" pitchFamily="18" charset="0"/>
                <a:sym typeface="Arial"/>
              </a:rPr>
              <a:t>3</a:t>
            </a:r>
            <a:r>
              <a:rPr lang="en-US" sz="4400" b="0" i="0" u="none" strike="noStrike" cap="none" dirty="0" smtClean="0">
                <a:solidFill>
                  <a:srgbClr val="000000"/>
                </a:solidFill>
                <a:effectLst/>
                <a:latin typeface="Times New Roman" pitchFamily="18" charset="0"/>
                <a:ea typeface="Arial"/>
                <a:cs typeface="Times New Roman" pitchFamily="18" charset="0"/>
                <a:sym typeface="Arial"/>
              </a:rPr>
              <a:t>        </a:t>
            </a:r>
            <a:endParaRPr lang="en-US" sz="4400" b="0" i="0" u="none" strike="noStrike" cap="none" dirty="0">
              <a:solidFill>
                <a:srgbClr val="000000"/>
              </a:solidFill>
              <a:effectLst/>
              <a:latin typeface="Times New Roman" pitchFamily="18" charset="0"/>
              <a:ea typeface="Arial"/>
              <a:cs typeface="Times New Roman" pitchFamily="18" charset="0"/>
              <a:sym typeface="Arial"/>
            </a:endParaRPr>
          </a:p>
        </p:txBody>
      </p:sp>
      <p:sp>
        <p:nvSpPr>
          <p:cNvPr id="10" name="Rectangle 9"/>
          <p:cNvSpPr/>
          <p:nvPr userDrawn="1"/>
        </p:nvSpPr>
        <p:spPr>
          <a:xfrm>
            <a:off x="2387969" y="6627168"/>
            <a:ext cx="16461558" cy="769441"/>
          </a:xfrm>
          <a:prstGeom prst="rect">
            <a:avLst/>
          </a:prstGeom>
        </p:spPr>
        <p:txBody>
          <a:bodyPr wrap="none">
            <a:spAutoFit/>
          </a:bodyPr>
          <a:lstStyle/>
          <a:p>
            <a:pPr lvl="0"/>
            <a:r>
              <a:rPr lang="en-US" sz="4400" b="0" i="0" u="none" strike="noStrike" cap="none" dirty="0" smtClean="0">
                <a:solidFill>
                  <a:srgbClr val="000000"/>
                </a:solidFill>
                <a:effectLst/>
                <a:latin typeface="Times New Roman" pitchFamily="18" charset="0"/>
                <a:ea typeface="Arial"/>
                <a:cs typeface="Times New Roman" pitchFamily="18" charset="0"/>
                <a:sym typeface="Arial"/>
              </a:rPr>
              <a:t>3. NH</a:t>
            </a:r>
            <a:r>
              <a:rPr lang="en-US" sz="4400" b="0" i="0" u="none" strike="noStrike" cap="none" baseline="-25000" dirty="0" smtClean="0">
                <a:solidFill>
                  <a:srgbClr val="000000"/>
                </a:solidFill>
                <a:effectLst/>
                <a:latin typeface="Times New Roman" pitchFamily="18" charset="0"/>
                <a:ea typeface="Arial"/>
                <a:cs typeface="Times New Roman" pitchFamily="18" charset="0"/>
                <a:sym typeface="Arial"/>
              </a:rPr>
              <a:t>4</a:t>
            </a:r>
            <a:r>
              <a:rPr lang="en-US" sz="4400" b="0" i="0" u="none" strike="noStrike" cap="none" dirty="0" smtClean="0">
                <a:solidFill>
                  <a:srgbClr val="000000"/>
                </a:solidFill>
                <a:effectLst/>
                <a:latin typeface="Times New Roman" pitchFamily="18" charset="0"/>
                <a:ea typeface="Arial"/>
                <a:cs typeface="Times New Roman" pitchFamily="18" charset="0"/>
                <a:sym typeface="Arial"/>
              </a:rPr>
              <a:t>NO</a:t>
            </a:r>
            <a:r>
              <a:rPr lang="en-US" sz="4400" b="0" i="0" u="none" strike="noStrike" cap="none" baseline="-25000" dirty="0" smtClean="0">
                <a:solidFill>
                  <a:srgbClr val="000000"/>
                </a:solidFill>
                <a:effectLst/>
                <a:latin typeface="Times New Roman" pitchFamily="18" charset="0"/>
                <a:ea typeface="Arial"/>
                <a:cs typeface="Times New Roman" pitchFamily="18" charset="0"/>
                <a:sym typeface="Arial"/>
              </a:rPr>
              <a:t>3</a:t>
            </a:r>
            <a:r>
              <a:rPr lang="en-US" sz="4400" b="0" i="0" u="none" strike="noStrike" cap="none" dirty="0" smtClean="0">
                <a:solidFill>
                  <a:srgbClr val="000000"/>
                </a:solidFill>
                <a:effectLst/>
                <a:latin typeface="Times New Roman" pitchFamily="18" charset="0"/>
                <a:ea typeface="Arial"/>
                <a:cs typeface="Times New Roman" pitchFamily="18" charset="0"/>
                <a:sym typeface="Arial"/>
              </a:rPr>
              <a:t> + </a:t>
            </a:r>
            <a:r>
              <a:rPr lang="en-US" sz="4400" b="0" i="0" u="none" strike="noStrike" cap="none" dirty="0" err="1" smtClean="0">
                <a:solidFill>
                  <a:srgbClr val="000000"/>
                </a:solidFill>
                <a:effectLst/>
                <a:latin typeface="Times New Roman" pitchFamily="18" charset="0"/>
                <a:ea typeface="Arial"/>
                <a:cs typeface="Times New Roman" pitchFamily="18" charset="0"/>
                <a:sym typeface="Arial"/>
              </a:rPr>
              <a:t>NaOH</a:t>
            </a:r>
            <a:r>
              <a:rPr lang="en-US" sz="4400" b="0" i="0" u="none" strike="noStrike" cap="none" dirty="0" smtClean="0">
                <a:solidFill>
                  <a:srgbClr val="000000"/>
                </a:solidFill>
                <a:effectLst/>
                <a:latin typeface="Times New Roman" pitchFamily="18" charset="0"/>
                <a:ea typeface="Arial"/>
                <a:cs typeface="Times New Roman" pitchFamily="18" charset="0"/>
                <a:sym typeface="Arial"/>
              </a:rPr>
              <a:t> → NaNO</a:t>
            </a:r>
            <a:r>
              <a:rPr lang="en-US" sz="4400" b="0" i="0" u="none" strike="noStrike" cap="none" baseline="-25000" dirty="0" smtClean="0">
                <a:solidFill>
                  <a:srgbClr val="000000"/>
                </a:solidFill>
                <a:effectLst/>
                <a:latin typeface="Times New Roman" pitchFamily="18" charset="0"/>
                <a:ea typeface="Arial"/>
                <a:cs typeface="Times New Roman" pitchFamily="18" charset="0"/>
                <a:sym typeface="Arial"/>
              </a:rPr>
              <a:t>3</a:t>
            </a:r>
            <a:r>
              <a:rPr lang="en-US" sz="4400" b="0" i="0" u="none" strike="noStrike" cap="none" dirty="0" smtClean="0">
                <a:solidFill>
                  <a:srgbClr val="000000"/>
                </a:solidFill>
                <a:effectLst/>
                <a:latin typeface="Times New Roman" pitchFamily="18" charset="0"/>
                <a:ea typeface="Arial"/>
                <a:cs typeface="Times New Roman" pitchFamily="18" charset="0"/>
                <a:sym typeface="Arial"/>
              </a:rPr>
              <a:t> + NH</a:t>
            </a:r>
            <a:r>
              <a:rPr lang="en-US" sz="4400" b="0" i="0" u="none" strike="noStrike" cap="none" baseline="-25000" dirty="0" smtClean="0">
                <a:solidFill>
                  <a:srgbClr val="000000"/>
                </a:solidFill>
                <a:effectLst/>
                <a:latin typeface="Times New Roman" pitchFamily="18" charset="0"/>
                <a:ea typeface="Arial"/>
                <a:cs typeface="Times New Roman" pitchFamily="18" charset="0"/>
                <a:sym typeface="Arial"/>
              </a:rPr>
              <a:t>3</a:t>
            </a:r>
            <a:r>
              <a:rPr lang="en-US" sz="4400" b="0" i="0" u="none" strike="noStrike" cap="none" dirty="0" smtClean="0">
                <a:solidFill>
                  <a:srgbClr val="000000"/>
                </a:solidFill>
                <a:effectLst/>
                <a:latin typeface="Times New Roman" pitchFamily="18" charset="0"/>
                <a:ea typeface="Arial"/>
                <a:cs typeface="Times New Roman" pitchFamily="18" charset="0"/>
                <a:sym typeface="Arial"/>
              </a:rPr>
              <a:t> + H</a:t>
            </a:r>
            <a:r>
              <a:rPr lang="en-US" sz="4400" b="0" i="0" u="none" strike="noStrike" cap="none" baseline="-25000" dirty="0" smtClean="0">
                <a:solidFill>
                  <a:srgbClr val="000000"/>
                </a:solidFill>
                <a:effectLst/>
                <a:latin typeface="Times New Roman" pitchFamily="18" charset="0"/>
                <a:ea typeface="Arial"/>
                <a:cs typeface="Times New Roman" pitchFamily="18" charset="0"/>
                <a:sym typeface="Arial"/>
              </a:rPr>
              <a:t>2</a:t>
            </a:r>
            <a:r>
              <a:rPr lang="en-US" sz="4400" b="0" i="0" u="none" strike="noStrike" cap="none" dirty="0" smtClean="0">
                <a:solidFill>
                  <a:srgbClr val="000000"/>
                </a:solidFill>
                <a:effectLst/>
                <a:latin typeface="Times New Roman" pitchFamily="18" charset="0"/>
                <a:ea typeface="Arial"/>
                <a:cs typeface="Times New Roman" pitchFamily="18" charset="0"/>
                <a:sym typeface="Arial"/>
              </a:rPr>
              <a:t>O                                          </a:t>
            </a:r>
            <a:endParaRPr lang="en-US" sz="4400" b="0" i="0" u="none" strike="noStrike" cap="none" dirty="0">
              <a:solidFill>
                <a:srgbClr val="000000"/>
              </a:solidFill>
              <a:effectLst/>
              <a:latin typeface="Times New Roman" pitchFamily="18" charset="0"/>
              <a:ea typeface="Arial"/>
              <a:cs typeface="Times New Roman" pitchFamily="18" charset="0"/>
              <a:sym typeface="Arial"/>
            </a:endParaRPr>
          </a:p>
        </p:txBody>
      </p:sp>
      <p:sp>
        <p:nvSpPr>
          <p:cNvPr id="11" name="Rectangle 5"/>
          <p:cNvSpPr>
            <a:spLocks noChangeArrowheads="1"/>
          </p:cNvSpPr>
          <p:nvPr userDrawn="1"/>
        </p:nvSpPr>
        <p:spPr bwMode="auto">
          <a:xfrm>
            <a:off x="2361666" y="7916725"/>
            <a:ext cx="268054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4. N</a:t>
            </a:r>
            <a:r>
              <a:rPr kumimoji="0" lang="en-US" sz="44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2</a:t>
            </a:r>
            <a:r>
              <a:rPr kumimoji="0" lang="en-US" sz="4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O</a:t>
            </a:r>
            <a:r>
              <a:rPr kumimoji="0" lang="en-US" sz="44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2</a:t>
            </a:r>
            <a:r>
              <a:rPr kumimoji="0" lang="en-US" sz="4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7" name="Object 16"/>
          <p:cNvGraphicFramePr>
            <a:graphicFrameLocks noChangeAspect="1"/>
          </p:cNvGraphicFramePr>
          <p:nvPr userDrawn="1">
            <p:extLst>
              <p:ext uri="{D42A27DB-BD31-4B8C-83A1-F6EECF244321}">
                <p14:modId xmlns:p14="http://schemas.microsoft.com/office/powerpoint/2010/main" val="1614567249"/>
              </p:ext>
            </p:extLst>
          </p:nvPr>
        </p:nvGraphicFramePr>
        <p:xfrm>
          <a:off x="5208119" y="7145008"/>
          <a:ext cx="3867150" cy="2041525"/>
        </p:xfrm>
        <a:graphic>
          <a:graphicData uri="http://schemas.openxmlformats.org/presentationml/2006/ole">
            <mc:AlternateContent xmlns:mc="http://schemas.openxmlformats.org/markup-compatibility/2006">
              <mc:Choice xmlns:v="urn:schemas-microsoft-com:vml" Requires="v">
                <p:oleObj spid="_x0000_s3165" name="Equation" r:id="rId5" imgW="533160" imgH="342720" progId="Equation.DSMT4">
                  <p:embed/>
                </p:oleObj>
              </mc:Choice>
              <mc:Fallback>
                <p:oleObj name="Equation" r:id="rId5" imgW="533160" imgH="34272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8119" y="7145008"/>
                        <a:ext cx="386715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ectangle 17"/>
          <p:cNvSpPr/>
          <p:nvPr userDrawn="1"/>
        </p:nvSpPr>
        <p:spPr>
          <a:xfrm>
            <a:off x="9393252" y="7915924"/>
            <a:ext cx="1281120" cy="769441"/>
          </a:xfrm>
          <a:prstGeom prst="rect">
            <a:avLst/>
          </a:prstGeom>
        </p:spPr>
        <p:txBody>
          <a:bodyPr wrap="none">
            <a:spAutoFit/>
          </a:bodyPr>
          <a:lstStyle/>
          <a:p>
            <a:r>
              <a:rPr lang="en-US" sz="4400" b="0" i="0" u="none" strike="noStrike" cap="none" dirty="0" smtClean="0">
                <a:solidFill>
                  <a:srgbClr val="000000"/>
                </a:solidFill>
                <a:effectLst/>
                <a:latin typeface="Times New Roman" pitchFamily="18" charset="0"/>
                <a:ea typeface="Arial"/>
                <a:cs typeface="Times New Roman" pitchFamily="18" charset="0"/>
                <a:sym typeface="Arial"/>
              </a:rPr>
              <a:t>2NO</a:t>
            </a:r>
            <a:endParaRPr lang="en-US" sz="4400" dirty="0">
              <a:latin typeface="Times New Roman" pitchFamily="18" charset="0"/>
              <a:cs typeface="Times New Roman" pitchFamily="18" charset="0"/>
            </a:endParaRPr>
          </a:p>
        </p:txBody>
      </p:sp>
      <p:sp>
        <p:nvSpPr>
          <p:cNvPr id="19" name="Rectangle 18"/>
          <p:cNvSpPr/>
          <p:nvPr userDrawn="1"/>
        </p:nvSpPr>
        <p:spPr>
          <a:xfrm>
            <a:off x="2419374" y="9264432"/>
            <a:ext cx="8549135" cy="830997"/>
          </a:xfrm>
          <a:prstGeom prst="rect">
            <a:avLst/>
          </a:prstGeom>
        </p:spPr>
        <p:txBody>
          <a:bodyPr wrap="none">
            <a:spAutoFit/>
          </a:bodyPr>
          <a:lstStyle/>
          <a:p>
            <a:pPr lvl="0"/>
            <a:r>
              <a:rPr lang="en-US" sz="4800" b="0" i="0" u="none" strike="noStrike" cap="none" dirty="0" smtClean="0">
                <a:solidFill>
                  <a:srgbClr val="000000"/>
                </a:solidFill>
                <a:effectLst/>
                <a:latin typeface="Times New Roman" pitchFamily="18" charset="0"/>
                <a:ea typeface="Arial"/>
                <a:cs typeface="Times New Roman" pitchFamily="18" charset="0"/>
                <a:sym typeface="Arial"/>
              </a:rPr>
              <a:t>5. 2NO + O</a:t>
            </a:r>
            <a:r>
              <a:rPr lang="en-US" sz="4800" b="0" i="0" u="none" strike="noStrike" cap="none" baseline="-25000" dirty="0" smtClean="0">
                <a:solidFill>
                  <a:srgbClr val="000000"/>
                </a:solidFill>
                <a:effectLst/>
                <a:latin typeface="Times New Roman" pitchFamily="18" charset="0"/>
                <a:ea typeface="Arial"/>
                <a:cs typeface="Times New Roman" pitchFamily="18" charset="0"/>
                <a:sym typeface="Arial"/>
              </a:rPr>
              <a:t>2</a:t>
            </a:r>
            <a:r>
              <a:rPr lang="en-US" sz="4800" b="0" i="0" u="none" strike="noStrike" cap="none" dirty="0" smtClean="0">
                <a:solidFill>
                  <a:srgbClr val="000000"/>
                </a:solidFill>
                <a:effectLst/>
                <a:latin typeface="Times New Roman" pitchFamily="18" charset="0"/>
                <a:ea typeface="Arial"/>
                <a:cs typeface="Times New Roman" pitchFamily="18" charset="0"/>
                <a:sym typeface="Arial"/>
              </a:rPr>
              <a:t> → 2NO</a:t>
            </a:r>
            <a:r>
              <a:rPr lang="en-US" sz="4800" b="0" i="0" u="none" strike="noStrike" cap="none" baseline="-25000" dirty="0" smtClean="0">
                <a:solidFill>
                  <a:srgbClr val="000000"/>
                </a:solidFill>
                <a:effectLst/>
                <a:latin typeface="Times New Roman" pitchFamily="18" charset="0"/>
                <a:ea typeface="Arial"/>
                <a:cs typeface="Times New Roman" pitchFamily="18" charset="0"/>
                <a:sym typeface="Arial"/>
              </a:rPr>
              <a:t>2</a:t>
            </a:r>
            <a:r>
              <a:rPr lang="en-US" sz="4800" b="0" i="0" u="none" strike="noStrike" cap="none" dirty="0" smtClean="0">
                <a:solidFill>
                  <a:srgbClr val="000000"/>
                </a:solidFill>
                <a:effectLst/>
                <a:latin typeface="Times New Roman" pitchFamily="18" charset="0"/>
                <a:ea typeface="Arial"/>
                <a:cs typeface="Times New Roman" pitchFamily="18" charset="0"/>
                <a:sym typeface="Arial"/>
              </a:rPr>
              <a:t>                   </a:t>
            </a:r>
            <a:endParaRPr lang="en-US" sz="4800" b="0" i="0" u="none" strike="noStrike" cap="none" dirty="0">
              <a:solidFill>
                <a:srgbClr val="000000"/>
              </a:solidFill>
              <a:effectLst/>
              <a:latin typeface="Times New Roman" pitchFamily="18" charset="0"/>
              <a:ea typeface="Arial"/>
              <a:cs typeface="Times New Roman" pitchFamily="18" charset="0"/>
              <a:sym typeface="Arial"/>
            </a:endParaRPr>
          </a:p>
        </p:txBody>
      </p:sp>
      <p:sp>
        <p:nvSpPr>
          <p:cNvPr id="20" name="Rectangle 19"/>
          <p:cNvSpPr/>
          <p:nvPr userDrawn="1"/>
        </p:nvSpPr>
        <p:spPr>
          <a:xfrm>
            <a:off x="2425132" y="10358681"/>
            <a:ext cx="7792518" cy="769441"/>
          </a:xfrm>
          <a:prstGeom prst="rect">
            <a:avLst/>
          </a:prstGeom>
        </p:spPr>
        <p:txBody>
          <a:bodyPr wrap="none">
            <a:spAutoFit/>
          </a:bodyPr>
          <a:lstStyle/>
          <a:p>
            <a:pPr lvl="0"/>
            <a:r>
              <a:rPr lang="en-US" sz="4400" b="0" i="0" u="none" strike="noStrike" cap="none" dirty="0" smtClean="0">
                <a:solidFill>
                  <a:srgbClr val="000000"/>
                </a:solidFill>
                <a:effectLst/>
                <a:latin typeface="Times New Roman" pitchFamily="18" charset="0"/>
                <a:ea typeface="Arial"/>
                <a:cs typeface="Times New Roman" pitchFamily="18" charset="0"/>
                <a:sym typeface="Arial"/>
              </a:rPr>
              <a:t>6. 4NO</a:t>
            </a:r>
            <a:r>
              <a:rPr lang="en-US" sz="4400" b="0" i="0" u="none" strike="noStrike" cap="none" baseline="-25000" dirty="0" smtClean="0">
                <a:solidFill>
                  <a:srgbClr val="000000"/>
                </a:solidFill>
                <a:effectLst/>
                <a:latin typeface="Times New Roman" pitchFamily="18" charset="0"/>
                <a:ea typeface="Arial"/>
                <a:cs typeface="Times New Roman" pitchFamily="18" charset="0"/>
                <a:sym typeface="Arial"/>
              </a:rPr>
              <a:t>2</a:t>
            </a:r>
            <a:r>
              <a:rPr lang="en-US" sz="4400" b="0" i="0" u="none" strike="noStrike" cap="none" dirty="0" smtClean="0">
                <a:solidFill>
                  <a:srgbClr val="000000"/>
                </a:solidFill>
                <a:effectLst/>
                <a:latin typeface="Times New Roman" pitchFamily="18" charset="0"/>
                <a:ea typeface="Arial"/>
                <a:cs typeface="Times New Roman" pitchFamily="18" charset="0"/>
                <a:sym typeface="Arial"/>
              </a:rPr>
              <a:t> + O</a:t>
            </a:r>
            <a:r>
              <a:rPr lang="en-US" sz="4400" b="0" i="0" u="none" strike="noStrike" cap="none" baseline="-25000" dirty="0" smtClean="0">
                <a:solidFill>
                  <a:srgbClr val="000000"/>
                </a:solidFill>
                <a:effectLst/>
                <a:latin typeface="Times New Roman" pitchFamily="18" charset="0"/>
                <a:ea typeface="Arial"/>
                <a:cs typeface="Times New Roman" pitchFamily="18" charset="0"/>
                <a:sym typeface="Arial"/>
              </a:rPr>
              <a:t>2</a:t>
            </a:r>
            <a:r>
              <a:rPr lang="en-US" sz="4400" b="0" i="0" u="none" strike="noStrike" cap="none" dirty="0" smtClean="0">
                <a:solidFill>
                  <a:srgbClr val="000000"/>
                </a:solidFill>
                <a:effectLst/>
                <a:latin typeface="Times New Roman" pitchFamily="18" charset="0"/>
                <a:ea typeface="Arial"/>
                <a:cs typeface="Times New Roman" pitchFamily="18" charset="0"/>
                <a:sym typeface="Arial"/>
              </a:rPr>
              <a:t> + 2H</a:t>
            </a:r>
            <a:r>
              <a:rPr lang="en-US" sz="4400" b="0" i="0" u="none" strike="noStrike" cap="none" baseline="-25000" dirty="0" smtClean="0">
                <a:solidFill>
                  <a:srgbClr val="000000"/>
                </a:solidFill>
                <a:effectLst/>
                <a:latin typeface="Times New Roman" pitchFamily="18" charset="0"/>
                <a:ea typeface="Arial"/>
                <a:cs typeface="Times New Roman" pitchFamily="18" charset="0"/>
                <a:sym typeface="Arial"/>
              </a:rPr>
              <a:t>2</a:t>
            </a:r>
            <a:r>
              <a:rPr lang="en-US" sz="4400" b="0" i="0" u="none" strike="noStrike" cap="none" dirty="0" smtClean="0">
                <a:solidFill>
                  <a:srgbClr val="000000"/>
                </a:solidFill>
                <a:effectLst/>
                <a:latin typeface="Times New Roman" pitchFamily="18" charset="0"/>
                <a:ea typeface="Arial"/>
                <a:cs typeface="Times New Roman" pitchFamily="18" charset="0"/>
                <a:sym typeface="Arial"/>
              </a:rPr>
              <a:t>O → 4HNO</a:t>
            </a:r>
            <a:r>
              <a:rPr lang="en-US" sz="4400" b="0" i="0" u="none" strike="noStrike" cap="none" baseline="-25000" dirty="0" smtClean="0">
                <a:solidFill>
                  <a:srgbClr val="000000"/>
                </a:solidFill>
                <a:effectLst/>
                <a:latin typeface="Times New Roman" pitchFamily="18" charset="0"/>
                <a:ea typeface="Arial"/>
                <a:cs typeface="Times New Roman" pitchFamily="18" charset="0"/>
                <a:sym typeface="Arial"/>
              </a:rPr>
              <a:t>3</a:t>
            </a:r>
            <a:r>
              <a:rPr lang="en-US" sz="4400" b="0" i="0" u="none" strike="noStrike" cap="none" dirty="0" smtClean="0">
                <a:solidFill>
                  <a:srgbClr val="000000"/>
                </a:solidFill>
                <a:effectLst/>
                <a:latin typeface="Times New Roman" pitchFamily="18" charset="0"/>
                <a:ea typeface="Arial"/>
                <a:cs typeface="Times New Roman" pitchFamily="18" charset="0"/>
                <a:sym typeface="Arial"/>
              </a:rPr>
              <a:t> </a:t>
            </a:r>
            <a:endParaRPr lang="en-US" sz="4400" b="0" i="0" u="none" strike="noStrike" cap="none" dirty="0">
              <a:solidFill>
                <a:srgbClr val="000000"/>
              </a:solidFill>
              <a:effectLst/>
              <a:latin typeface="Times New Roman" pitchFamily="18" charset="0"/>
              <a:ea typeface="Arial"/>
              <a:cs typeface="Times New Roman" pitchFamily="18" charset="0"/>
              <a:sym typeface="Arial"/>
            </a:endParaRPr>
          </a:p>
        </p:txBody>
      </p:sp>
      <p:sp>
        <p:nvSpPr>
          <p:cNvPr id="21" name="Rectangle 15"/>
          <p:cNvSpPr>
            <a:spLocks noChangeArrowheads="1"/>
          </p:cNvSpPr>
          <p:nvPr userDrawn="1"/>
        </p:nvSpPr>
        <p:spPr bwMode="auto">
          <a:xfrm>
            <a:off x="2341277" y="11365319"/>
            <a:ext cx="753168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pt-BR" sz="4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7. Cu + 4HNO</a:t>
            </a:r>
            <a:r>
              <a:rPr kumimoji="0" lang="pt-BR" sz="44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3</a:t>
            </a:r>
            <a:r>
              <a:rPr kumimoji="0" lang="pt-BR" sz="4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pt-B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22" name="Object 21"/>
          <p:cNvGraphicFramePr>
            <a:graphicFrameLocks noChangeAspect="1"/>
          </p:cNvGraphicFramePr>
          <p:nvPr userDrawn="1">
            <p:extLst>
              <p:ext uri="{D42A27DB-BD31-4B8C-83A1-F6EECF244321}">
                <p14:modId xmlns:p14="http://schemas.microsoft.com/office/powerpoint/2010/main" val="685819204"/>
              </p:ext>
            </p:extLst>
          </p:nvPr>
        </p:nvGraphicFramePr>
        <p:xfrm>
          <a:off x="6321391" y="11384312"/>
          <a:ext cx="1959428" cy="731454"/>
        </p:xfrm>
        <a:graphic>
          <a:graphicData uri="http://schemas.openxmlformats.org/presentationml/2006/ole">
            <mc:AlternateContent xmlns:mc="http://schemas.openxmlformats.org/markup-compatibility/2006">
              <mc:Choice xmlns:v="urn:schemas-microsoft-com:vml" Requires="v">
                <p:oleObj spid="_x0000_s3166" name="Equation" r:id="rId7" imgW="431613" imgH="228501" progId="Equation.DSMT4">
                  <p:embed/>
                </p:oleObj>
              </mc:Choice>
              <mc:Fallback>
                <p:oleObj name="Equation" r:id="rId7" imgW="431613" imgH="228501"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1391" y="11384312"/>
                        <a:ext cx="1959428" cy="731454"/>
                      </a:xfrm>
                      <a:prstGeom prst="rect">
                        <a:avLst/>
                      </a:prstGeom>
                      <a:noFill/>
                    </p:spPr>
                  </p:pic>
                </p:oleObj>
              </mc:Fallback>
            </mc:AlternateContent>
          </a:graphicData>
        </a:graphic>
      </p:graphicFrame>
      <p:sp>
        <p:nvSpPr>
          <p:cNvPr id="23" name="Rectangle 16"/>
          <p:cNvSpPr>
            <a:spLocks noChangeArrowheads="1"/>
          </p:cNvSpPr>
          <p:nvPr userDrawn="1"/>
        </p:nvSpPr>
        <p:spPr bwMode="auto">
          <a:xfrm>
            <a:off x="8368753" y="11365319"/>
            <a:ext cx="702468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4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Cu(NO</a:t>
            </a:r>
            <a:r>
              <a:rPr kumimoji="0" lang="pt-BR" sz="44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3</a:t>
            </a:r>
            <a:r>
              <a:rPr kumimoji="0" lang="pt-BR" sz="4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pt-BR" sz="44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2</a:t>
            </a:r>
            <a:r>
              <a:rPr kumimoji="0" lang="pt-BR" sz="4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+ 2NO</a:t>
            </a:r>
            <a:r>
              <a:rPr kumimoji="0" lang="pt-BR" sz="44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2</a:t>
            </a:r>
            <a:r>
              <a:rPr kumimoji="0" lang="pt-BR" sz="4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+ 2H</a:t>
            </a:r>
            <a:r>
              <a:rPr kumimoji="0" lang="pt-BR" sz="44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2</a:t>
            </a:r>
            <a:r>
              <a:rPr kumimoji="0" lang="pt-BR" sz="4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      </a:t>
            </a:r>
            <a:endParaRPr kumimoji="0" lang="pt-B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userDrawn="1">
  <p:cSld name="VERTICAL_TITLE_AND_VERTICAL_TEXT">
    <p:spTree>
      <p:nvGrpSpPr>
        <p:cNvPr id="1" name="Shape 83"/>
        <p:cNvGrpSpPr/>
        <p:nvPr/>
      </p:nvGrpSpPr>
      <p:grpSpPr>
        <a:xfrm>
          <a:off x="0" y="0"/>
          <a:ext cx="0" cy="0"/>
          <a:chOff x="0" y="0"/>
          <a:chExt cx="0" cy="0"/>
        </a:xfrm>
      </p:grpSpPr>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 name="Rounded Rectangle 6"/>
          <p:cNvSpPr/>
          <p:nvPr userDrawn="1"/>
        </p:nvSpPr>
        <p:spPr>
          <a:xfrm>
            <a:off x="2355046" y="1873591"/>
            <a:ext cx="10472680" cy="1522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smtClean="0">
                <a:latin typeface="+mj-lt"/>
              </a:rPr>
              <a:t>Bài </a:t>
            </a:r>
            <a:r>
              <a:rPr lang="vi-VN" sz="5400" dirty="0" smtClean="0">
                <a:latin typeface="+mj-lt"/>
              </a:rPr>
              <a:t>tập</a:t>
            </a:r>
            <a:r>
              <a:rPr lang="vi-VN" sz="4400" dirty="0" smtClean="0">
                <a:latin typeface="+mj-lt"/>
              </a:rPr>
              <a:t> củng cố</a:t>
            </a:r>
            <a:endParaRPr lang="vi-VN" sz="4400" dirty="0">
              <a:latin typeface="+mj-lt"/>
            </a:endParaRPr>
          </a:p>
        </p:txBody>
      </p:sp>
      <p:sp>
        <p:nvSpPr>
          <p:cNvPr id="8" name="Title 1"/>
          <p:cNvSpPr>
            <a:spLocks noGrp="1"/>
          </p:cNvSpPr>
          <p:nvPr>
            <p:ph type="title" hasCustomPrompt="1"/>
          </p:nvPr>
        </p:nvSpPr>
        <p:spPr>
          <a:xfrm>
            <a:off x="1495385" y="3762103"/>
            <a:ext cx="20894352" cy="1854926"/>
          </a:xfrm>
          <a:prstGeom prst="rect">
            <a:avLst/>
          </a:prstGeom>
        </p:spPr>
        <p:txBody>
          <a:bodyPr/>
          <a:lstStyle>
            <a:lvl1pPr>
              <a:defRPr sz="4400"/>
            </a:lvl1pPr>
          </a:lstStyle>
          <a:p>
            <a:r>
              <a:rPr lang="pt-BR" sz="3200" b="1" u="sng" dirty="0">
                <a:latin typeface="Times New Roman" panose="02020603050405020304" pitchFamily="18" charset="0"/>
                <a:cs typeface="Times New Roman" panose="02020603050405020304" pitchFamily="18" charset="0"/>
              </a:rPr>
              <a:t>Câu  </a:t>
            </a:r>
            <a:r>
              <a:rPr lang="en-US" sz="3200" b="1" u="sng" dirty="0" smtClean="0">
                <a:latin typeface="Times New Roman" panose="02020603050405020304" pitchFamily="18" charset="0"/>
                <a:cs typeface="Times New Roman" panose="02020603050405020304" pitchFamily="18" charset="0"/>
              </a:rPr>
              <a:t>1</a:t>
            </a:r>
            <a:r>
              <a:rPr lang="pt-BR"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Cho </a:t>
            </a:r>
            <a:r>
              <a:rPr lang="en-US" sz="3200" dirty="0">
                <a:latin typeface="Times New Roman" panose="02020603050405020304" pitchFamily="18" charset="0"/>
                <a:cs typeface="Times New Roman" panose="02020603050405020304" pitchFamily="18" charset="0"/>
              </a:rPr>
              <a:t>phản ứng: N</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(g) </a:t>
            </a:r>
            <a:r>
              <a:rPr lang="en-US" sz="3200" dirty="0">
                <a:latin typeface="Times New Roman" panose="02020603050405020304" pitchFamily="18" charset="0"/>
                <a:cs typeface="Times New Roman" panose="02020603050405020304" pitchFamily="18" charset="0"/>
              </a:rPr>
              <a:t>+ 3H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(g)  </a:t>
            </a:r>
            <a:r>
              <a:rPr lang="vi-VN" sz="3200" dirty="0">
                <a:latin typeface="Times New Roman" panose="02020603050405020304" pitchFamily="18" charset="0"/>
                <a:cs typeface="Times New Roman" panose="02020603050405020304" pitchFamily="18" charset="0"/>
                <a:sym typeface="Wingdings 3" panose="05040102010807070707" pitchFamily="18" charset="2"/>
              </a:rPr>
              <a:t></a:t>
            </a:r>
            <a:r>
              <a:rPr lang="en-US" sz="3200" dirty="0">
                <a:latin typeface="Times New Roman" panose="02020603050405020304" pitchFamily="18" charset="0"/>
                <a:cs typeface="Times New Roman" panose="02020603050405020304" pitchFamily="18" charset="0"/>
              </a:rPr>
              <a:t>  2NH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(g); ∆r H </a:t>
            </a:r>
            <a:r>
              <a:rPr lang="en-US" sz="3200" dirty="0">
                <a:latin typeface="Times New Roman" panose="02020603050405020304" pitchFamily="18" charset="0"/>
                <a:cs typeface="Times New Roman" panose="02020603050405020304" pitchFamily="18" charset="0"/>
              </a:rPr>
              <a:t>= –92 kJ. Hai biện pháp đều làm cân bằng chuyển dịch theo chiều thuận là</a:t>
            </a:r>
            <a:r>
              <a:rPr lang="vi-VN" sz="3200" dirty="0">
                <a:latin typeface="Times New Roman" panose="02020603050405020304" pitchFamily="18" charset="0"/>
                <a:cs typeface="Times New Roman" panose="02020603050405020304" pitchFamily="18" charset="0"/>
              </a:rPr>
              <a:t/>
            </a:r>
            <a:br>
              <a:rPr lang="vi-VN" sz="3200" dirty="0">
                <a:latin typeface="Times New Roman" panose="02020603050405020304" pitchFamily="18" charset="0"/>
                <a:cs typeface="Times New Roman" panose="02020603050405020304" pitchFamily="18" charset="0"/>
              </a:rPr>
            </a:br>
            <a:endParaRPr lang="vi-VN" sz="3200" dirty="0">
              <a:latin typeface="Times New Roman" panose="02020603050405020304" pitchFamily="18" charset="0"/>
              <a:cs typeface="Times New Roman" panose="02020603050405020304" pitchFamily="18" charset="0"/>
            </a:endParaRPr>
          </a:p>
        </p:txBody>
      </p:sp>
      <p:sp>
        <p:nvSpPr>
          <p:cNvPr id="9" name="TextBox 8"/>
          <p:cNvSpPr txBox="1"/>
          <p:nvPr userDrawn="1"/>
        </p:nvSpPr>
        <p:spPr>
          <a:xfrm>
            <a:off x="1862390" y="6240316"/>
            <a:ext cx="96590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 giảm nhiệt độ và giảm áp suất.</a:t>
            </a:r>
            <a:endParaRPr lang="vi-VN" sz="3200" dirty="0">
              <a:latin typeface="Times New Roman" panose="02020603050405020304" pitchFamily="18" charset="0"/>
              <a:cs typeface="Times New Roman" panose="02020603050405020304" pitchFamily="18" charset="0"/>
            </a:endParaRPr>
          </a:p>
        </p:txBody>
      </p:sp>
      <p:sp>
        <p:nvSpPr>
          <p:cNvPr id="10" name="TextBox 9"/>
          <p:cNvSpPr txBox="1"/>
          <p:nvPr userDrawn="1"/>
        </p:nvSpPr>
        <p:spPr>
          <a:xfrm>
            <a:off x="1862390" y="7300269"/>
            <a:ext cx="5436638"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B. tăng nhiệt độ và tăng áp suất.</a:t>
            </a:r>
            <a:endParaRPr lang="vi-VN" sz="3200" dirty="0">
              <a:latin typeface="Times New Roman" panose="02020603050405020304" pitchFamily="18" charset="0"/>
              <a:cs typeface="Times New Roman" panose="02020603050405020304" pitchFamily="18" charset="0"/>
            </a:endParaRPr>
          </a:p>
          <a:p>
            <a:endParaRPr lang="vi-VN" sz="3200" dirty="0">
              <a:latin typeface="Times New Roman" panose="02020603050405020304" pitchFamily="18" charset="0"/>
              <a:cs typeface="Times New Roman" panose="02020603050405020304" pitchFamily="18" charset="0"/>
            </a:endParaRPr>
          </a:p>
        </p:txBody>
      </p:sp>
      <p:sp>
        <p:nvSpPr>
          <p:cNvPr id="11" name="TextBox 10"/>
          <p:cNvSpPr txBox="1"/>
          <p:nvPr userDrawn="1"/>
        </p:nvSpPr>
        <p:spPr>
          <a:xfrm>
            <a:off x="1974357" y="8381057"/>
            <a:ext cx="5617029"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 giảm nhiệt độ và tăng áp suất.	</a:t>
            </a:r>
            <a:endParaRPr lang="vi-VN" sz="3200" dirty="0">
              <a:latin typeface="Times New Roman" panose="02020603050405020304" pitchFamily="18" charset="0"/>
              <a:cs typeface="Times New Roman" panose="02020603050405020304" pitchFamily="18" charset="0"/>
            </a:endParaRPr>
          </a:p>
        </p:txBody>
      </p:sp>
      <p:sp>
        <p:nvSpPr>
          <p:cNvPr id="12" name="TextBox 11"/>
          <p:cNvSpPr txBox="1"/>
          <p:nvPr userDrawn="1"/>
        </p:nvSpPr>
        <p:spPr>
          <a:xfrm>
            <a:off x="1974357" y="9737432"/>
            <a:ext cx="571033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D. tăng nhiệt độ và giảm áp suất</a:t>
            </a:r>
            <a:endParaRPr lang="vi-VN" sz="3200" dirty="0">
              <a:latin typeface="Times New Roman" panose="02020603050405020304" pitchFamily="18" charset="0"/>
              <a:cs typeface="Times New Roman" panose="02020603050405020304" pitchFamily="18" charset="0"/>
            </a:endParaRPr>
          </a:p>
        </p:txBody>
      </p:sp>
      <p:sp>
        <p:nvSpPr>
          <p:cNvPr id="13" name="Oval 12"/>
          <p:cNvSpPr/>
          <p:nvPr userDrawn="1"/>
        </p:nvSpPr>
        <p:spPr>
          <a:xfrm flipV="1">
            <a:off x="1713099" y="8046211"/>
            <a:ext cx="671804" cy="1255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preserve="1" userDrawn="1">
  <p:cSld name="1_Vertical Title and Text">
    <p:spTree>
      <p:nvGrpSpPr>
        <p:cNvPr id="1" name="Shape 83"/>
        <p:cNvGrpSpPr/>
        <p:nvPr/>
      </p:nvGrpSpPr>
      <p:grpSpPr>
        <a:xfrm>
          <a:off x="0" y="0"/>
          <a:ext cx="0" cy="0"/>
          <a:chOff x="0" y="0"/>
          <a:chExt cx="0" cy="0"/>
        </a:xfrm>
      </p:grpSpPr>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 name="Rounded Rectangle 6"/>
          <p:cNvSpPr/>
          <p:nvPr userDrawn="1"/>
        </p:nvSpPr>
        <p:spPr>
          <a:xfrm>
            <a:off x="2355046" y="1873591"/>
            <a:ext cx="10472680" cy="1522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smtClean="0">
                <a:latin typeface="+mj-lt"/>
              </a:rPr>
              <a:t>Bài </a:t>
            </a:r>
            <a:r>
              <a:rPr lang="vi-VN" sz="5400" dirty="0" smtClean="0">
                <a:latin typeface="+mj-lt"/>
              </a:rPr>
              <a:t>tập</a:t>
            </a:r>
            <a:r>
              <a:rPr lang="vi-VN" sz="4400" dirty="0" smtClean="0">
                <a:latin typeface="+mj-lt"/>
              </a:rPr>
              <a:t> củng cố</a:t>
            </a:r>
            <a:endParaRPr lang="vi-VN" sz="4400" dirty="0">
              <a:latin typeface="+mj-lt"/>
            </a:endParaRPr>
          </a:p>
        </p:txBody>
      </p:sp>
      <p:sp>
        <p:nvSpPr>
          <p:cNvPr id="8" name="Title 1"/>
          <p:cNvSpPr>
            <a:spLocks noGrp="1"/>
          </p:cNvSpPr>
          <p:nvPr>
            <p:ph type="title" hasCustomPrompt="1"/>
          </p:nvPr>
        </p:nvSpPr>
        <p:spPr>
          <a:xfrm>
            <a:off x="1495385" y="3762103"/>
            <a:ext cx="20894352" cy="1854926"/>
          </a:xfrm>
          <a:prstGeom prst="rect">
            <a:avLst/>
          </a:prstGeom>
        </p:spPr>
        <p:txBody>
          <a:bodyPr/>
          <a:lstStyle>
            <a:lvl1pPr>
              <a:defRPr sz="4400" baseline="0"/>
            </a:lvl1pPr>
          </a:lstStyle>
          <a:p>
            <a:r>
              <a:rPr lang="pt-BR" sz="3200" b="1" u="sng" dirty="0">
                <a:latin typeface="Times New Roman" panose="02020603050405020304" pitchFamily="18" charset="0"/>
                <a:cs typeface="Times New Roman" panose="02020603050405020304" pitchFamily="18" charset="0"/>
              </a:rPr>
              <a:t>Câu  </a:t>
            </a:r>
            <a:r>
              <a:rPr lang="en-US" sz="3200" b="1" u="sng" dirty="0" smtClean="0">
                <a:latin typeface="Times New Roman" panose="02020603050405020304" pitchFamily="18" charset="0"/>
                <a:cs typeface="Times New Roman" panose="02020603050405020304" pitchFamily="18" charset="0"/>
              </a:rPr>
              <a:t>2</a:t>
            </a:r>
            <a:r>
              <a:rPr lang="pt-BR"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đây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sai</a:t>
            </a:r>
            <a:r>
              <a:rPr lang="en-US" sz="3200" dirty="0" smtClean="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r>
            <a:br>
              <a:rPr lang="vi-VN" sz="3200" dirty="0">
                <a:latin typeface="Times New Roman" panose="02020603050405020304" pitchFamily="18" charset="0"/>
                <a:cs typeface="Times New Roman" panose="02020603050405020304" pitchFamily="18" charset="0"/>
              </a:rPr>
            </a:br>
            <a:endParaRPr lang="vi-VN" sz="3200" dirty="0">
              <a:latin typeface="Times New Roman" panose="02020603050405020304" pitchFamily="18" charset="0"/>
              <a:cs typeface="Times New Roman" panose="02020603050405020304" pitchFamily="18" charset="0"/>
            </a:endParaRPr>
          </a:p>
        </p:txBody>
      </p:sp>
      <p:sp>
        <p:nvSpPr>
          <p:cNvPr id="9" name="TextBox 8"/>
          <p:cNvSpPr txBox="1"/>
          <p:nvPr userDrawn="1"/>
        </p:nvSpPr>
        <p:spPr>
          <a:xfrm>
            <a:off x="1862390" y="6240316"/>
            <a:ext cx="96590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 </a:t>
            </a:r>
            <a:r>
              <a:rPr lang="en-US" sz="3200" dirty="0" err="1" smtClean="0">
                <a:latin typeface="Times New Roman" panose="02020603050405020304" pitchFamily="18" charset="0"/>
                <a:cs typeface="Times New Roman" panose="02020603050405020304" pitchFamily="18" charset="0"/>
              </a:rPr>
              <a:t>Phân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tử</a:t>
            </a:r>
            <a:r>
              <a:rPr lang="en-US" sz="3200" baseline="0" dirty="0" smtClean="0">
                <a:latin typeface="Times New Roman" panose="02020603050405020304" pitchFamily="18" charset="0"/>
                <a:cs typeface="Times New Roman" panose="02020603050405020304" pitchFamily="18" charset="0"/>
              </a:rPr>
              <a:t> N2 </a:t>
            </a:r>
            <a:r>
              <a:rPr lang="en-US" sz="3200" baseline="0" dirty="0" err="1" smtClean="0">
                <a:latin typeface="Times New Roman" panose="02020603050405020304" pitchFamily="18" charset="0"/>
                <a:cs typeface="Times New Roman" panose="02020603050405020304" pitchFamily="18" charset="0"/>
              </a:rPr>
              <a:t>có</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liên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kết</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ba</a:t>
            </a:r>
            <a:endParaRPr lang="vi-VN" sz="3200" dirty="0">
              <a:latin typeface="Times New Roman" panose="02020603050405020304" pitchFamily="18" charset="0"/>
              <a:cs typeface="Times New Roman" panose="02020603050405020304" pitchFamily="18" charset="0"/>
            </a:endParaRPr>
          </a:p>
        </p:txBody>
      </p:sp>
      <p:sp>
        <p:nvSpPr>
          <p:cNvPr id="10" name="TextBox 9"/>
          <p:cNvSpPr txBox="1"/>
          <p:nvPr userDrawn="1"/>
        </p:nvSpPr>
        <p:spPr>
          <a:xfrm>
            <a:off x="1862389" y="7300269"/>
            <a:ext cx="11984239"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B. </a:t>
            </a:r>
            <a:r>
              <a:rPr lang="en-US" sz="3200" dirty="0" err="1" smtClean="0">
                <a:latin typeface="Times New Roman" panose="02020603050405020304" pitchFamily="18" charset="0"/>
                <a:cs typeface="Times New Roman" panose="02020603050405020304" pitchFamily="18" charset="0"/>
              </a:rPr>
              <a:t>Nguyên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tử</a:t>
            </a:r>
            <a:r>
              <a:rPr lang="en-US" sz="3200" baseline="0" dirty="0" smtClean="0">
                <a:latin typeface="Times New Roman" panose="02020603050405020304" pitchFamily="18" charset="0"/>
                <a:cs typeface="Times New Roman" panose="02020603050405020304" pitchFamily="18" charset="0"/>
              </a:rPr>
              <a:t> Nitrogen </a:t>
            </a:r>
            <a:r>
              <a:rPr lang="en-US" sz="3200" baseline="0" dirty="0" err="1" smtClean="0">
                <a:latin typeface="Times New Roman" panose="02020603050405020304" pitchFamily="18" charset="0"/>
                <a:cs typeface="Times New Roman" panose="02020603050405020304" pitchFamily="18" charset="0"/>
              </a:rPr>
              <a:t>có</a:t>
            </a:r>
            <a:r>
              <a:rPr lang="en-US" sz="3200" baseline="0" dirty="0" smtClean="0">
                <a:latin typeface="Times New Roman" panose="02020603050405020304" pitchFamily="18" charset="0"/>
                <a:cs typeface="Times New Roman" panose="02020603050405020304" pitchFamily="18" charset="0"/>
              </a:rPr>
              <a:t> 3e ở </a:t>
            </a:r>
            <a:r>
              <a:rPr lang="en-US" sz="3200" baseline="0" dirty="0" err="1" smtClean="0">
                <a:latin typeface="Times New Roman" panose="02020603050405020304" pitchFamily="18" charset="0"/>
                <a:cs typeface="Times New Roman" panose="02020603050405020304" pitchFamily="18" charset="0"/>
              </a:rPr>
              <a:t>phân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lớp</a:t>
            </a:r>
            <a:r>
              <a:rPr lang="en-US" sz="3200" baseline="0" dirty="0" smtClean="0">
                <a:latin typeface="Times New Roman" panose="02020603050405020304" pitchFamily="18" charset="0"/>
                <a:cs typeface="Times New Roman" panose="02020603050405020304" pitchFamily="18" charset="0"/>
              </a:rPr>
              <a:t> 2p</a:t>
            </a:r>
            <a:r>
              <a:rPr lang="en-US" sz="3200" dirty="0" smtClean="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endParaRPr lang="vi-VN" sz="3200" dirty="0">
              <a:latin typeface="Times New Roman" panose="02020603050405020304" pitchFamily="18" charset="0"/>
              <a:cs typeface="Times New Roman" panose="02020603050405020304" pitchFamily="18" charset="0"/>
            </a:endParaRPr>
          </a:p>
        </p:txBody>
      </p:sp>
      <p:sp>
        <p:nvSpPr>
          <p:cNvPr id="11" name="TextBox 10"/>
          <p:cNvSpPr txBox="1"/>
          <p:nvPr userDrawn="1"/>
        </p:nvSpPr>
        <p:spPr>
          <a:xfrm>
            <a:off x="1974357" y="8381057"/>
            <a:ext cx="13335312"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 </a:t>
            </a:r>
            <a:r>
              <a:rPr lang="en-US" sz="3200" dirty="0" smtClean="0">
                <a:latin typeface="Times New Roman" panose="02020603050405020304" pitchFamily="18" charset="0"/>
                <a:cs typeface="Times New Roman" panose="02020603050405020304" pitchFamily="18" charset="0"/>
              </a:rPr>
              <a:t>Nitrogen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tác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dụng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với</a:t>
            </a:r>
            <a:r>
              <a:rPr lang="en-US" sz="3200" baseline="0" dirty="0" smtClean="0">
                <a:latin typeface="Times New Roman" panose="02020603050405020304" pitchFamily="18" charset="0"/>
                <a:cs typeface="Times New Roman" panose="02020603050405020304" pitchFamily="18" charset="0"/>
              </a:rPr>
              <a:t> hydrogen,  </a:t>
            </a:r>
            <a:r>
              <a:rPr lang="en-US" sz="3200" baseline="0" dirty="0" err="1" smtClean="0">
                <a:latin typeface="Times New Roman" panose="02020603050405020304" pitchFamily="18" charset="0"/>
                <a:cs typeface="Times New Roman" panose="02020603050405020304" pitchFamily="18" charset="0"/>
              </a:rPr>
              <a:t>tác</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dụng</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với</a:t>
            </a:r>
            <a:r>
              <a:rPr lang="en-US" sz="3200" baseline="0" dirty="0" smtClean="0">
                <a:latin typeface="Times New Roman" panose="02020603050405020304" pitchFamily="18" charset="0"/>
                <a:cs typeface="Times New Roman" panose="02020603050405020304" pitchFamily="18" charset="0"/>
              </a:rPr>
              <a:t> oxygen </a:t>
            </a: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
        <p:nvSpPr>
          <p:cNvPr id="12" name="TextBox 11"/>
          <p:cNvSpPr txBox="1"/>
          <p:nvPr userDrawn="1"/>
        </p:nvSpPr>
        <p:spPr>
          <a:xfrm>
            <a:off x="1974357" y="9737432"/>
            <a:ext cx="571033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D.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tử</a:t>
            </a:r>
            <a:r>
              <a:rPr lang="en-US" sz="3200" dirty="0" smtClean="0">
                <a:latin typeface="Times New Roman" panose="02020603050405020304" pitchFamily="18" charset="0"/>
                <a:cs typeface="Times New Roman" panose="02020603050405020304" pitchFamily="18" charset="0"/>
              </a:rPr>
              <a:t> N2 </a:t>
            </a:r>
            <a:r>
              <a:rPr lang="en-US" sz="3200" dirty="0" err="1" smtClean="0">
                <a:latin typeface="Times New Roman" panose="02020603050405020304" pitchFamily="18" charset="0"/>
                <a:cs typeface="Times New Roman" panose="02020603050405020304" pitchFamily="18" charset="0"/>
              </a:rPr>
              <a:t>bền</a:t>
            </a:r>
            <a:r>
              <a:rPr lang="en-US" sz="3200" baseline="0" dirty="0" smtClean="0">
                <a:latin typeface="Times New Roman" panose="02020603050405020304" pitchFamily="18" charset="0"/>
                <a:cs typeface="Times New Roman" panose="02020603050405020304" pitchFamily="18" charset="0"/>
              </a:rPr>
              <a:t> ở </a:t>
            </a:r>
            <a:r>
              <a:rPr lang="en-US" sz="3200" baseline="0" dirty="0" err="1" smtClean="0">
                <a:latin typeface="Times New Roman" panose="02020603050405020304" pitchFamily="18" charset="0"/>
                <a:cs typeface="Times New Roman" panose="02020603050405020304" pitchFamily="18" charset="0"/>
              </a:rPr>
              <a:t>nhiệt</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độ</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cao</a:t>
            </a:r>
            <a:r>
              <a:rPr lang="en-US" sz="3200" baseline="0" dirty="0" smtClean="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
        <p:nvSpPr>
          <p:cNvPr id="13" name="Oval 12"/>
          <p:cNvSpPr/>
          <p:nvPr userDrawn="1"/>
        </p:nvSpPr>
        <p:spPr>
          <a:xfrm flipV="1">
            <a:off x="1716831" y="9402164"/>
            <a:ext cx="671804" cy="1255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6862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7988" cy="2941638"/>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3657600" y="7773988"/>
            <a:ext cx="17070388" cy="35052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166D9F-2AAB-407E-8AAC-76F989C516FB}"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A6DFD-D010-4856-A15F-03DA505DCBB9}" type="slidenum">
              <a:rPr lang="en-US" smtClean="0"/>
              <a:t>‹#›</a:t>
            </a:fld>
            <a:endParaRPr lang="en-US"/>
          </a:p>
        </p:txBody>
      </p:sp>
    </p:spTree>
    <p:extLst>
      <p:ext uri="{BB962C8B-B14F-4D97-AF65-F5344CB8AC3E}">
        <p14:creationId xmlns:p14="http://schemas.microsoft.com/office/powerpoint/2010/main" val="8293968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1219280"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ftr" idx="11"/>
          </p:nvPr>
        </p:nvSpPr>
        <p:spPr>
          <a:xfrm>
            <a:off x="8331743" y="12714173"/>
            <a:ext cx="77221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 name="Google Shape;32;p19"/>
          <p:cNvSpPr txBox="1">
            <a:spLocks noGrp="1"/>
          </p:cNvSpPr>
          <p:nvPr>
            <p:ph type="body" idx="1" hasCustomPrompt="1"/>
          </p:nvPr>
        </p:nvSpPr>
        <p:spPr>
          <a:xfrm>
            <a:off x="1062526" y="2155744"/>
            <a:ext cx="21947029" cy="1919868"/>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8000" b="0" i="0" u="none" strike="noStrike" cap="none">
                <a:solidFill>
                  <a:schemeClr val="dk1"/>
                </a:solidFill>
                <a:latin typeface="Times New Roman" pitchFamily="18" charset="0"/>
                <a:ea typeface="Times New Roman" pitchFamily="18" charset="0"/>
                <a:cs typeface="Times New Roman" pitchFamily="18" charset="0"/>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r>
              <a:rPr lang="en-US" dirty="0" smtClean="0"/>
              <a:t>I. </a:t>
            </a:r>
            <a:r>
              <a:rPr lang="en-US" dirty="0" err="1" smtClean="0"/>
              <a:t>Trạng</a:t>
            </a:r>
            <a:r>
              <a:rPr lang="en-US" dirty="0" smtClean="0"/>
              <a:t> </a:t>
            </a:r>
            <a:r>
              <a:rPr lang="en-US" dirty="0" err="1" smtClean="0"/>
              <a:t>thái</a:t>
            </a:r>
            <a:r>
              <a:rPr lang="en-US" dirty="0" smtClean="0"/>
              <a:t> </a:t>
            </a:r>
            <a:r>
              <a:rPr lang="en-US" dirty="0" err="1" smtClean="0"/>
              <a:t>tự</a:t>
            </a:r>
            <a:r>
              <a:rPr lang="en-US" dirty="0" smtClean="0"/>
              <a:t> </a:t>
            </a:r>
            <a:r>
              <a:rPr lang="en-US" dirty="0" err="1" smtClean="0"/>
              <a:t>nhiên</a:t>
            </a:r>
            <a:r>
              <a:rPr lang="en-US" dirty="0" smtClean="0"/>
              <a:t> </a:t>
            </a:r>
            <a:r>
              <a:rPr lang="en-US" dirty="0" err="1" smtClean="0"/>
              <a:t>của</a:t>
            </a:r>
            <a:r>
              <a:rPr lang="en-US" dirty="0" smtClean="0"/>
              <a:t> </a:t>
            </a:r>
            <a:r>
              <a:rPr lang="en-US" dirty="0" err="1" smtClean="0"/>
              <a:t>nguyên</a:t>
            </a:r>
            <a:r>
              <a:rPr lang="en-US" dirty="0" smtClean="0"/>
              <a:t> </a:t>
            </a:r>
            <a:r>
              <a:rPr lang="en-US" dirty="0" err="1" smtClean="0"/>
              <a:t>tố</a:t>
            </a:r>
            <a:r>
              <a:rPr lang="en-US" dirty="0" smtClean="0"/>
              <a:t> Nitrogen</a:t>
            </a:r>
          </a:p>
        </p:txBody>
      </p:sp>
      <p:sp>
        <p:nvSpPr>
          <p:cNvPr id="2" name="TextBox 1"/>
          <p:cNvSpPr txBox="1"/>
          <p:nvPr userDrawn="1"/>
        </p:nvSpPr>
        <p:spPr>
          <a:xfrm>
            <a:off x="1410789" y="4745619"/>
            <a:ext cx="15988937"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1. </a:t>
            </a:r>
            <a:r>
              <a:rPr lang="en-US" sz="4400" dirty="0" err="1" smtClean="0">
                <a:latin typeface="Times New Roman" pitchFamily="18" charset="0"/>
                <a:cs typeface="Times New Roman" pitchFamily="18" charset="0"/>
              </a:rPr>
              <a:t>Vị</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trí</a:t>
            </a:r>
            <a:r>
              <a:rPr lang="en-US" sz="4400" baseline="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
        <p:nvSpPr>
          <p:cNvPr id="3" name="TextBox 2"/>
          <p:cNvSpPr txBox="1"/>
          <p:nvPr userDrawn="1"/>
        </p:nvSpPr>
        <p:spPr>
          <a:xfrm>
            <a:off x="1410789" y="6087291"/>
            <a:ext cx="16171817" cy="1323439"/>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Nguyên</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tố</a:t>
            </a:r>
            <a:r>
              <a:rPr lang="en-US" sz="4000" baseline="0" dirty="0" smtClean="0">
                <a:latin typeface="Times New Roman" pitchFamily="18" charset="0"/>
                <a:cs typeface="Times New Roman" pitchFamily="18" charset="0"/>
              </a:rPr>
              <a:t> Nitrogen: </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số</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hiệu</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nguyên</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tử</a:t>
            </a:r>
            <a:r>
              <a:rPr lang="en-US" sz="4000" baseline="0" dirty="0" smtClean="0">
                <a:latin typeface="Times New Roman" pitchFamily="18" charset="0"/>
                <a:cs typeface="Times New Roman" pitchFamily="18" charset="0"/>
              </a:rPr>
              <a:t>: 7, </a:t>
            </a:r>
            <a:r>
              <a:rPr lang="en-US" sz="4000" baseline="0" dirty="0" err="1" smtClean="0">
                <a:latin typeface="Times New Roman" pitchFamily="18" charset="0"/>
                <a:cs typeface="Times New Roman" pitchFamily="18" charset="0"/>
              </a:rPr>
              <a:t>nguyên</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tử</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khối</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trung</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bình</a:t>
            </a:r>
            <a:r>
              <a:rPr lang="en-US" sz="4000" baseline="0" dirty="0" smtClean="0">
                <a:latin typeface="Times New Roman" pitchFamily="18" charset="0"/>
                <a:cs typeface="Times New Roman" pitchFamily="18" charset="0"/>
              </a:rPr>
              <a:t>: 14,007 </a:t>
            </a:r>
            <a:r>
              <a:rPr lang="en-US" sz="4000" baseline="0" dirty="0" err="1" smtClean="0">
                <a:latin typeface="Times New Roman" pitchFamily="18" charset="0"/>
                <a:cs typeface="Times New Roman" pitchFamily="18" charset="0"/>
              </a:rPr>
              <a:t>amu</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giá</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trị</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độ</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âm</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điện</a:t>
            </a:r>
            <a:r>
              <a:rPr lang="en-US" sz="4000" baseline="0" dirty="0" smtClean="0">
                <a:latin typeface="Times New Roman" pitchFamily="18" charset="0"/>
                <a:cs typeface="Times New Roman" pitchFamily="18" charset="0"/>
              </a:rPr>
              <a:t>: 3,04 </a:t>
            </a:r>
            <a:endParaRPr lang="en-US" sz="4000" dirty="0">
              <a:latin typeface="Times New Roman" pitchFamily="18" charset="0"/>
              <a:cs typeface="Times New Roman" pitchFamily="18" charset="0"/>
            </a:endParaRPr>
          </a:p>
        </p:txBody>
      </p:sp>
      <p:pic>
        <p:nvPicPr>
          <p:cNvPr id="12" name="Picture 11" descr="nito 1.png"/>
          <p:cNvPicPr>
            <a:picLocks noChangeAspect="1"/>
          </p:cNvPicPr>
          <p:nvPr userDrawn="1"/>
        </p:nvPicPr>
        <p:blipFill>
          <a:blip r:embed="rId2"/>
          <a:stretch>
            <a:fillRect/>
          </a:stretch>
        </p:blipFill>
        <p:spPr>
          <a:xfrm>
            <a:off x="3351213" y="7731032"/>
            <a:ext cx="6472056" cy="4763893"/>
          </a:xfrm>
          <a:prstGeom prst="rect">
            <a:avLst/>
          </a:prstGeom>
        </p:spPr>
      </p:pic>
      <p:pic>
        <p:nvPicPr>
          <p:cNvPr id="13" name="Picture 12" descr="18051919_1948923822020235_1773815272_n.jpg"/>
          <p:cNvPicPr>
            <a:picLocks noChangeAspect="1"/>
          </p:cNvPicPr>
          <p:nvPr userDrawn="1"/>
        </p:nvPicPr>
        <p:blipFill>
          <a:blip r:embed="rId3"/>
          <a:stretch>
            <a:fillRect/>
          </a:stretch>
        </p:blipFill>
        <p:spPr>
          <a:xfrm>
            <a:off x="10162904" y="7731031"/>
            <a:ext cx="5705702" cy="47638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xmlns="">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44" name="Google Shape;44;p21"/>
          <p:cNvSpPr txBox="1">
            <a:spLocks noGrp="1"/>
          </p:cNvSpPr>
          <p:nvPr>
            <p:ph type="body" idx="1"/>
          </p:nvPr>
        </p:nvSpPr>
        <p:spPr>
          <a:xfrm>
            <a:off x="769469" y="5434891"/>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dirty="0"/>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 name="TextBox 7"/>
          <p:cNvSpPr txBox="1"/>
          <p:nvPr userDrawn="1"/>
        </p:nvSpPr>
        <p:spPr>
          <a:xfrm>
            <a:off x="1201783" y="2873829"/>
            <a:ext cx="15048411"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2.</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Trạng</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thái</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tự</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nhiên</a:t>
            </a:r>
            <a:endParaRPr lang="en-US" sz="4400" dirty="0">
              <a:latin typeface="Times New Roman" pitchFamily="18" charset="0"/>
              <a:cs typeface="Times New Roman" pitchFamily="18" charset="0"/>
            </a:endParaRPr>
          </a:p>
        </p:txBody>
      </p:sp>
      <p:grpSp>
        <p:nvGrpSpPr>
          <p:cNvPr id="9" name="Content Placeholder 3"/>
          <p:cNvGrpSpPr>
            <a:grpSpLocks noGrp="1"/>
          </p:cNvGrpSpPr>
          <p:nvPr userDrawn="1"/>
        </p:nvGrpSpPr>
        <p:grpSpPr bwMode="auto">
          <a:xfrm>
            <a:off x="2804196" y="4150162"/>
            <a:ext cx="5373203" cy="8719766"/>
            <a:chOff x="960" y="1104"/>
            <a:chExt cx="1221" cy="6121"/>
          </a:xfrm>
        </p:grpSpPr>
        <p:sp>
          <p:nvSpPr>
            <p:cNvPr id="10" name="AutoShape 4"/>
            <p:cNvSpPr>
              <a:spLocks noChangeArrowheads="1"/>
            </p:cNvSpPr>
            <p:nvPr/>
          </p:nvSpPr>
          <p:spPr bwMode="gray">
            <a:xfrm>
              <a:off x="994" y="2155"/>
              <a:ext cx="1187" cy="5070"/>
            </a:xfrm>
            <a:prstGeom prst="roundRect">
              <a:avLst>
                <a:gd name="adj" fmla="val 7935"/>
              </a:avLst>
            </a:prstGeom>
            <a:gradFill rotWithShape="1">
              <a:gsLst>
                <a:gs pos="0">
                  <a:schemeClr val="accent2">
                    <a:gamma/>
                    <a:shade val="57647"/>
                    <a:invGamma/>
                  </a:schemeClr>
                </a:gs>
                <a:gs pos="100000">
                  <a:schemeClr val="accent2"/>
                </a:gs>
              </a:gsLst>
              <a:lin ang="5400000" scaled="1"/>
            </a:gradFill>
            <a:ln>
              <a:noFill/>
            </a:ln>
            <a:effectLst>
              <a:prstShdw prst="shdw12">
                <a:srgbClr val="B2B2B2">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1" name="Text Box 5"/>
            <p:cNvSpPr txBox="1">
              <a:spLocks noChangeArrowheads="1"/>
            </p:cNvSpPr>
            <p:nvPr/>
          </p:nvSpPr>
          <p:spPr bwMode="gray">
            <a:xfrm>
              <a:off x="1063" y="2402"/>
              <a:ext cx="1047" cy="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4400" dirty="0" err="1" smtClean="0">
                  <a:solidFill>
                    <a:srgbClr val="FFFFFF"/>
                  </a:solidFill>
                  <a:latin typeface="Times New Roman" pitchFamily="18" charset="0"/>
                  <a:cs typeface="Times New Roman" pitchFamily="18" charset="0"/>
                </a:rPr>
                <a:t>Chiếm</a:t>
              </a:r>
              <a:r>
                <a:rPr lang="en-US" sz="4400" dirty="0" smtClean="0">
                  <a:solidFill>
                    <a:srgbClr val="FFFFFF"/>
                  </a:solidFill>
                  <a:latin typeface="Times New Roman" pitchFamily="18" charset="0"/>
                  <a:cs typeface="Times New Roman" pitchFamily="18" charset="0"/>
                </a:rPr>
                <a:t> 78,16% </a:t>
              </a:r>
              <a:r>
                <a:rPr lang="en-US" sz="4400" dirty="0" err="1" smtClean="0">
                  <a:solidFill>
                    <a:srgbClr val="FFFFFF"/>
                  </a:solidFill>
                  <a:latin typeface="Times New Roman" pitchFamily="18" charset="0"/>
                  <a:cs typeface="Times New Roman" pitchFamily="18" charset="0"/>
                </a:rPr>
                <a:t>thể</a:t>
              </a:r>
              <a:r>
                <a:rPr lang="en-US" sz="4400" dirty="0">
                  <a:solidFill>
                    <a:srgbClr val="FFFFFF"/>
                  </a:solidFill>
                  <a:latin typeface="Times New Roman" pitchFamily="18" charset="0"/>
                  <a:cs typeface="Times New Roman" pitchFamily="18" charset="0"/>
                </a:rPr>
                <a:t> </a:t>
              </a:r>
              <a:r>
                <a:rPr lang="en-US" sz="4400" dirty="0" err="1" smtClean="0">
                  <a:solidFill>
                    <a:srgbClr val="FFFFFF"/>
                  </a:solidFill>
                  <a:latin typeface="Times New Roman" pitchFamily="18" charset="0"/>
                  <a:cs typeface="Times New Roman" pitchFamily="18" charset="0"/>
                </a:rPr>
                <a:t>tích</a:t>
              </a:r>
              <a:r>
                <a:rPr lang="en-US" sz="4400" dirty="0" smtClean="0">
                  <a:solidFill>
                    <a:srgbClr val="FFFFFF"/>
                  </a:solidFill>
                  <a:latin typeface="Times New Roman" pitchFamily="18" charset="0"/>
                  <a:cs typeface="Times New Roman" pitchFamily="18" charset="0"/>
                </a:rPr>
                <a:t> </a:t>
              </a:r>
              <a:r>
                <a:rPr lang="en-US" sz="4400" dirty="0" err="1" smtClean="0">
                  <a:solidFill>
                    <a:srgbClr val="FFFFFF"/>
                  </a:solidFill>
                  <a:latin typeface="Times New Roman" pitchFamily="18" charset="0"/>
                  <a:cs typeface="Times New Roman" pitchFamily="18" charset="0"/>
                </a:rPr>
                <a:t>không</a:t>
              </a:r>
              <a:r>
                <a:rPr lang="en-US" sz="4400" dirty="0" smtClean="0">
                  <a:solidFill>
                    <a:srgbClr val="FFFFFF"/>
                  </a:solidFill>
                  <a:latin typeface="Times New Roman" pitchFamily="18" charset="0"/>
                  <a:cs typeface="Times New Roman" pitchFamily="18" charset="0"/>
                </a:rPr>
                <a:t> </a:t>
              </a:r>
              <a:r>
                <a:rPr lang="en-US" sz="4400" dirty="0" err="1" smtClean="0">
                  <a:solidFill>
                    <a:srgbClr val="FFFFFF"/>
                  </a:solidFill>
                  <a:latin typeface="Times New Roman" pitchFamily="18" charset="0"/>
                  <a:cs typeface="Times New Roman" pitchFamily="18" charset="0"/>
                </a:rPr>
                <a:t>khí</a:t>
              </a:r>
              <a:r>
                <a:rPr lang="en-US" sz="4400" dirty="0" smtClean="0">
                  <a:solidFill>
                    <a:srgbClr val="FFFFFF"/>
                  </a:solidFill>
                  <a:latin typeface="Times New Roman" pitchFamily="18" charset="0"/>
                  <a:cs typeface="Times New Roman" pitchFamily="18" charset="0"/>
                </a:rPr>
                <a:t>.</a:t>
              </a:r>
            </a:p>
            <a:p>
              <a:pPr algn="ctr" eaLnBrk="0" hangingPunct="0"/>
              <a:r>
                <a:rPr lang="en-US" sz="4400" dirty="0" err="1">
                  <a:solidFill>
                    <a:schemeClr val="bg1"/>
                  </a:solidFill>
                  <a:latin typeface="Times New Roman" pitchFamily="18" charset="0"/>
                  <a:cs typeface="Times New Roman" pitchFamily="18" charset="0"/>
                </a:rPr>
                <a:t>Nitơ</a:t>
              </a:r>
              <a:r>
                <a:rPr lang="en-US" sz="4400" dirty="0">
                  <a:solidFill>
                    <a:schemeClr val="bg1"/>
                  </a:solidFill>
                  <a:latin typeface="Times New Roman" pitchFamily="18" charset="0"/>
                  <a:cs typeface="Times New Roman" pitchFamily="18" charset="0"/>
                </a:rPr>
                <a:t> </a:t>
              </a:r>
              <a:r>
                <a:rPr lang="en-US" sz="4400" dirty="0" err="1" smtClean="0">
                  <a:solidFill>
                    <a:schemeClr val="bg1"/>
                  </a:solidFill>
                  <a:latin typeface="Times New Roman" pitchFamily="18" charset="0"/>
                  <a:cs typeface="Times New Roman" pitchFamily="18" charset="0"/>
                </a:rPr>
                <a:t>là</a:t>
              </a:r>
              <a:r>
                <a:rPr lang="en-US" sz="4400" dirty="0" smtClean="0">
                  <a:solidFill>
                    <a:schemeClr val="bg1"/>
                  </a:solidFill>
                  <a:latin typeface="Times New Roman" pitchFamily="18" charset="0"/>
                  <a:cs typeface="Times New Roman" pitchFamily="18" charset="0"/>
                </a:rPr>
                <a:t> </a:t>
              </a:r>
              <a:r>
                <a:rPr lang="en-US" sz="4400" dirty="0" err="1" smtClean="0">
                  <a:solidFill>
                    <a:schemeClr val="bg1"/>
                  </a:solidFill>
                  <a:latin typeface="Times New Roman" pitchFamily="18" charset="0"/>
                  <a:cs typeface="Times New Roman" pitchFamily="18" charset="0"/>
                </a:rPr>
                <a:t>hỗn</a:t>
              </a:r>
              <a:r>
                <a:rPr lang="en-US" sz="4400" dirty="0" smtClean="0">
                  <a:solidFill>
                    <a:schemeClr val="bg1"/>
                  </a:solidFill>
                  <a:latin typeface="Times New Roman" pitchFamily="18" charset="0"/>
                  <a:cs typeface="Times New Roman" pitchFamily="18" charset="0"/>
                </a:rPr>
                <a:t> </a:t>
              </a:r>
              <a:r>
                <a:rPr lang="en-US" sz="4400" dirty="0" err="1">
                  <a:solidFill>
                    <a:schemeClr val="bg1"/>
                  </a:solidFill>
                  <a:latin typeface="Times New Roman" pitchFamily="18" charset="0"/>
                  <a:cs typeface="Times New Roman" pitchFamily="18" charset="0"/>
                </a:rPr>
                <a:t>hợp</a:t>
              </a:r>
              <a:r>
                <a:rPr lang="en-US" sz="4400" dirty="0">
                  <a:solidFill>
                    <a:schemeClr val="bg1"/>
                  </a:solidFill>
                  <a:latin typeface="Times New Roman" pitchFamily="18" charset="0"/>
                  <a:cs typeface="Times New Roman" pitchFamily="18" charset="0"/>
                </a:rPr>
                <a:t> </a:t>
              </a:r>
              <a:r>
                <a:rPr lang="en-US" sz="4400" dirty="0" err="1" smtClean="0">
                  <a:solidFill>
                    <a:schemeClr val="bg1"/>
                  </a:solidFill>
                  <a:latin typeface="Times New Roman" pitchFamily="18" charset="0"/>
                  <a:cs typeface="Times New Roman" pitchFamily="18" charset="0"/>
                </a:rPr>
                <a:t>hai</a:t>
              </a:r>
              <a:r>
                <a:rPr lang="en-US" sz="4400" dirty="0">
                  <a:solidFill>
                    <a:schemeClr val="bg1"/>
                  </a:solidFill>
                  <a:latin typeface="Times New Roman" pitchFamily="18" charset="0"/>
                  <a:cs typeface="Times New Roman" pitchFamily="18" charset="0"/>
                </a:rPr>
                <a:t> </a:t>
              </a:r>
              <a:r>
                <a:rPr lang="en-US" sz="4400" dirty="0" err="1" smtClean="0">
                  <a:solidFill>
                    <a:schemeClr val="bg1"/>
                  </a:solidFill>
                  <a:latin typeface="Times New Roman" pitchFamily="18" charset="0"/>
                  <a:cs typeface="Times New Roman" pitchFamily="18" charset="0"/>
                </a:rPr>
                <a:t>đồng</a:t>
              </a:r>
              <a:r>
                <a:rPr lang="en-US" sz="4400" dirty="0" smtClean="0">
                  <a:solidFill>
                    <a:schemeClr val="bg1"/>
                  </a:solidFill>
                  <a:latin typeface="Times New Roman" pitchFamily="18" charset="0"/>
                  <a:cs typeface="Times New Roman" pitchFamily="18" charset="0"/>
                </a:rPr>
                <a:t> </a:t>
              </a:r>
              <a:r>
                <a:rPr lang="en-US" sz="4400" dirty="0" err="1" smtClean="0">
                  <a:solidFill>
                    <a:schemeClr val="bg1"/>
                  </a:solidFill>
                  <a:latin typeface="Times New Roman" pitchFamily="18" charset="0"/>
                  <a:cs typeface="Times New Roman" pitchFamily="18" charset="0"/>
                </a:rPr>
                <a:t>vị</a:t>
              </a:r>
              <a:endParaRPr lang="en-US" sz="4400" dirty="0" smtClean="0">
                <a:solidFill>
                  <a:schemeClr val="bg1"/>
                </a:solidFill>
                <a:latin typeface="Times New Roman" pitchFamily="18" charset="0"/>
                <a:cs typeface="Times New Roman" pitchFamily="18" charset="0"/>
              </a:endParaRPr>
            </a:p>
            <a:p>
              <a:pPr algn="ctr" eaLnBrk="0" hangingPunct="0"/>
              <a:r>
                <a:rPr lang="en-US" sz="4400" baseline="-25000" dirty="0" err="1" smtClean="0">
                  <a:solidFill>
                    <a:schemeClr val="bg1"/>
                  </a:solidFill>
                  <a:latin typeface="Times New Roman" pitchFamily="18" charset="0"/>
                  <a:cs typeface="Times New Roman" pitchFamily="18" charset="0"/>
                </a:rPr>
                <a:t>7</a:t>
              </a:r>
              <a:r>
                <a:rPr lang="en-US" sz="4400" baseline="30000" dirty="0" err="1" smtClean="0">
                  <a:solidFill>
                    <a:schemeClr val="bg1"/>
                  </a:solidFill>
                  <a:latin typeface="Times New Roman" pitchFamily="18" charset="0"/>
                  <a:cs typeface="Times New Roman" pitchFamily="18" charset="0"/>
                </a:rPr>
                <a:t>14</a:t>
              </a:r>
              <a:r>
                <a:rPr lang="en-US" sz="4400" dirty="0" err="1" smtClean="0">
                  <a:solidFill>
                    <a:schemeClr val="bg1"/>
                  </a:solidFill>
                  <a:latin typeface="Times New Roman" pitchFamily="18" charset="0"/>
                  <a:cs typeface="Times New Roman" pitchFamily="18" charset="0"/>
                </a:rPr>
                <a:t>N</a:t>
              </a:r>
              <a:r>
                <a:rPr lang="en-US" sz="4400" dirty="0" smtClean="0">
                  <a:solidFill>
                    <a:schemeClr val="bg1"/>
                  </a:solidFill>
                  <a:latin typeface="Times New Roman" pitchFamily="18" charset="0"/>
                  <a:cs typeface="Times New Roman" pitchFamily="18" charset="0"/>
                </a:rPr>
                <a:t>(99,63%) </a:t>
              </a:r>
              <a:r>
                <a:rPr lang="en-US" sz="4400" dirty="0" err="1" smtClean="0">
                  <a:solidFill>
                    <a:schemeClr val="bg1"/>
                  </a:solidFill>
                  <a:latin typeface="Times New Roman" pitchFamily="18" charset="0"/>
                  <a:cs typeface="Times New Roman" pitchFamily="18" charset="0"/>
                </a:rPr>
                <a:t>và</a:t>
              </a:r>
              <a:endParaRPr lang="en-US" sz="4400" dirty="0" smtClean="0">
                <a:solidFill>
                  <a:schemeClr val="bg1"/>
                </a:solidFill>
                <a:latin typeface="Times New Roman" pitchFamily="18" charset="0"/>
                <a:cs typeface="Times New Roman" pitchFamily="18" charset="0"/>
              </a:endParaRPr>
            </a:p>
            <a:p>
              <a:pPr algn="ctr" eaLnBrk="0" hangingPunct="0"/>
              <a:r>
                <a:rPr lang="en-US" sz="4400" baseline="-25000" dirty="0" smtClean="0">
                  <a:solidFill>
                    <a:schemeClr val="bg1"/>
                  </a:solidFill>
                  <a:latin typeface="Times New Roman" pitchFamily="18" charset="0"/>
                  <a:cs typeface="Times New Roman" pitchFamily="18" charset="0"/>
                </a:rPr>
                <a:t>7</a:t>
              </a:r>
              <a:r>
                <a:rPr lang="en-US" sz="4400" baseline="30000" dirty="0" smtClean="0">
                  <a:solidFill>
                    <a:schemeClr val="bg1"/>
                  </a:solidFill>
                  <a:latin typeface="Times New Roman" pitchFamily="18" charset="0"/>
                  <a:cs typeface="Times New Roman" pitchFamily="18" charset="0"/>
                </a:rPr>
                <a:t>15</a:t>
              </a:r>
              <a:r>
                <a:rPr lang="en-US" sz="4400" dirty="0" smtClean="0">
                  <a:solidFill>
                    <a:schemeClr val="bg1"/>
                  </a:solidFill>
                  <a:latin typeface="Times New Roman" pitchFamily="18" charset="0"/>
                  <a:cs typeface="Times New Roman" pitchFamily="18" charset="0"/>
                </a:rPr>
                <a:t>N(0,37</a:t>
              </a:r>
              <a:r>
                <a:rPr lang="en-US" sz="4400" dirty="0" smtClean="0">
                  <a:solidFill>
                    <a:schemeClr val="bg1"/>
                  </a:solidFill>
                  <a:latin typeface="Times New Roman" pitchFamily="18" charset="0"/>
                  <a:cs typeface="Times New Roman" pitchFamily="18" charset="0"/>
                </a:rPr>
                <a:t>%)</a:t>
              </a:r>
            </a:p>
            <a:p>
              <a:pPr algn="ctr" eaLnBrk="0" hangingPunct="0"/>
              <a:endParaRPr lang="en-US" sz="2500" dirty="0" smtClean="0">
                <a:solidFill>
                  <a:schemeClr val="accent1"/>
                </a:solidFill>
                <a:latin typeface="Times New Roman" pitchFamily="18" charset="0"/>
                <a:cs typeface="Times New Roman" pitchFamily="18" charset="0"/>
              </a:endParaRPr>
            </a:p>
            <a:p>
              <a:pPr algn="ctr" eaLnBrk="0" hangingPunct="0"/>
              <a:r>
                <a:rPr lang="en-US" sz="2500" dirty="0" smtClean="0">
                  <a:solidFill>
                    <a:schemeClr val="tx2"/>
                  </a:solidFill>
                  <a:latin typeface="Times New Roman" pitchFamily="18" charset="0"/>
                  <a:cs typeface="Times New Roman" pitchFamily="18" charset="0"/>
                </a:rPr>
                <a:t> </a:t>
              </a:r>
              <a:endParaRPr lang="en-US" sz="2500" dirty="0">
                <a:solidFill>
                  <a:schemeClr val="tx2"/>
                </a:solidFill>
                <a:latin typeface="Times New Roman" pitchFamily="18" charset="0"/>
                <a:cs typeface="Times New Roman" pitchFamily="18" charset="0"/>
              </a:endParaRPr>
            </a:p>
            <a:p>
              <a:pPr algn="ctr" eaLnBrk="0" hangingPunct="0"/>
              <a:endParaRPr lang="en-US" sz="2500" dirty="0">
                <a:solidFill>
                  <a:srgbClr val="FFFFFF"/>
                </a:solidFill>
              </a:endParaRPr>
            </a:p>
          </p:txBody>
        </p:sp>
        <p:sp>
          <p:nvSpPr>
            <p:cNvPr id="12" name="AutoShape 6"/>
            <p:cNvSpPr>
              <a:spLocks noChangeArrowheads="1"/>
            </p:cNvSpPr>
            <p:nvPr/>
          </p:nvSpPr>
          <p:spPr bwMode="gray">
            <a:xfrm>
              <a:off x="960" y="1104"/>
              <a:ext cx="1221" cy="1296"/>
            </a:xfrm>
            <a:prstGeom prst="roundRect">
              <a:avLst>
                <a:gd name="adj" fmla="val 17509"/>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7"/>
            <p:cNvSpPr>
              <a:spLocks noChangeArrowheads="1"/>
            </p:cNvSpPr>
            <p:nvPr/>
          </p:nvSpPr>
          <p:spPr bwMode="gray">
            <a:xfrm>
              <a:off x="986" y="2050"/>
              <a:ext cx="1056" cy="316"/>
            </a:xfrm>
            <a:prstGeom prst="roundRect">
              <a:avLst>
                <a:gd name="adj" fmla="val 50000"/>
              </a:avLst>
            </a:prstGeom>
            <a:gradFill rotWithShape="1">
              <a:gsLst>
                <a:gs pos="0">
                  <a:schemeClr val="accent2"/>
                </a:gs>
                <a:gs pos="100000">
                  <a:schemeClr val="accent2">
                    <a:gamma/>
                    <a:tint val="3019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8"/>
            <p:cNvSpPr>
              <a:spLocks noChangeArrowheads="1"/>
            </p:cNvSpPr>
            <p:nvPr/>
          </p:nvSpPr>
          <p:spPr bwMode="gray">
            <a:xfrm>
              <a:off x="986" y="1118"/>
              <a:ext cx="1056" cy="321"/>
            </a:xfrm>
            <a:prstGeom prst="roundRect">
              <a:avLst>
                <a:gd name="adj" fmla="val 50000"/>
              </a:avLst>
            </a:prstGeom>
            <a:gradFill rotWithShape="1">
              <a:gsLst>
                <a:gs pos="0">
                  <a:schemeClr val="accent2">
                    <a:gamma/>
                    <a:tint val="24314"/>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9"/>
            <p:cNvSpPr txBox="1">
              <a:spLocks noChangeArrowheads="1"/>
            </p:cNvSpPr>
            <p:nvPr/>
          </p:nvSpPr>
          <p:spPr bwMode="gray">
            <a:xfrm>
              <a:off x="1229" y="1315"/>
              <a:ext cx="544" cy="10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sz="4400" b="1" dirty="0" err="1" smtClean="0">
                  <a:solidFill>
                    <a:srgbClr val="FFFFFF"/>
                  </a:solidFill>
                  <a:effectLst>
                    <a:outerShdw blurRad="38100" dist="38100" dir="2700000" algn="tl">
                      <a:srgbClr val="C0C0C0"/>
                    </a:outerShdw>
                  </a:effectLst>
                  <a:latin typeface="Times New Roman" pitchFamily="18" charset="0"/>
                  <a:cs typeface="Times New Roman" pitchFamily="18" charset="0"/>
                </a:rPr>
                <a:t>Dạng</a:t>
              </a:r>
              <a:r>
                <a:rPr lang="en-US" sz="4400" b="1" dirty="0" smtClean="0">
                  <a:solidFill>
                    <a:srgbClr val="FFFFFF"/>
                  </a:solidFill>
                  <a:effectLst>
                    <a:outerShdw blurRad="38100" dist="38100" dir="2700000" algn="tl">
                      <a:srgbClr val="C0C0C0"/>
                    </a:outerShdw>
                  </a:effectLst>
                  <a:latin typeface="Times New Roman" pitchFamily="18" charset="0"/>
                  <a:cs typeface="Times New Roman" pitchFamily="18" charset="0"/>
                </a:rPr>
                <a:t> </a:t>
              </a:r>
            </a:p>
            <a:p>
              <a:pPr algn="ctr" eaLnBrk="0" hangingPunct="0"/>
              <a:r>
                <a:rPr lang="en-US" sz="4400" b="1" dirty="0" err="1" smtClean="0">
                  <a:solidFill>
                    <a:srgbClr val="FFFFFF"/>
                  </a:solidFill>
                  <a:effectLst>
                    <a:outerShdw blurRad="38100" dist="38100" dir="2700000" algn="tl">
                      <a:srgbClr val="C0C0C0"/>
                    </a:outerShdw>
                  </a:effectLst>
                  <a:latin typeface="Times New Roman" pitchFamily="18" charset="0"/>
                  <a:cs typeface="Times New Roman" pitchFamily="18" charset="0"/>
                </a:rPr>
                <a:t>Đơn</a:t>
              </a:r>
              <a:r>
                <a:rPr lang="en-US" sz="4400" b="1" baseline="0" dirty="0" smtClean="0">
                  <a:solidFill>
                    <a:srgbClr val="FFFFFF"/>
                  </a:solidFill>
                  <a:effectLst>
                    <a:outerShdw blurRad="38100" dist="38100" dir="2700000" algn="tl">
                      <a:srgbClr val="C0C0C0"/>
                    </a:outerShdw>
                  </a:effectLst>
                  <a:latin typeface="Times New Roman" pitchFamily="18" charset="0"/>
                  <a:cs typeface="Times New Roman" pitchFamily="18" charset="0"/>
                </a:rPr>
                <a:t> </a:t>
              </a:r>
              <a:r>
                <a:rPr lang="en-US" sz="4400" b="1" baseline="0" dirty="0" err="1" smtClean="0">
                  <a:solidFill>
                    <a:srgbClr val="FFFFFF"/>
                  </a:solidFill>
                  <a:effectLst>
                    <a:outerShdw blurRad="38100" dist="38100" dir="2700000" algn="tl">
                      <a:srgbClr val="C0C0C0"/>
                    </a:outerShdw>
                  </a:effectLst>
                  <a:latin typeface="Times New Roman" pitchFamily="18" charset="0"/>
                  <a:cs typeface="Times New Roman" pitchFamily="18" charset="0"/>
                </a:rPr>
                <a:t>chất</a:t>
              </a:r>
              <a:endParaRPr lang="en-US" sz="4400" dirty="0">
                <a:solidFill>
                  <a:srgbClr val="FFFFFF"/>
                </a:solidFill>
                <a:effectLst>
                  <a:outerShdw blurRad="38100" dist="38100" dir="2700000" algn="tl">
                    <a:srgbClr val="C0C0C0"/>
                  </a:outerShdw>
                </a:effectLst>
                <a:latin typeface="Times New Roman" pitchFamily="18" charset="0"/>
                <a:cs typeface="Times New Roman" pitchFamily="18" charset="0"/>
              </a:endParaRPr>
            </a:p>
          </p:txBody>
        </p:sp>
      </p:grpSp>
      <p:grpSp>
        <p:nvGrpSpPr>
          <p:cNvPr id="17" name="Group 16"/>
          <p:cNvGrpSpPr>
            <a:grpSpLocks/>
          </p:cNvGrpSpPr>
          <p:nvPr userDrawn="1"/>
        </p:nvGrpSpPr>
        <p:grpSpPr bwMode="auto">
          <a:xfrm>
            <a:off x="11783967" y="4317801"/>
            <a:ext cx="5093244" cy="7989028"/>
            <a:chOff x="3817" y="1536"/>
            <a:chExt cx="1079" cy="2581"/>
          </a:xfrm>
        </p:grpSpPr>
        <p:sp>
          <p:nvSpPr>
            <p:cNvPr id="18" name="AutoShape 12"/>
            <p:cNvSpPr>
              <a:spLocks noChangeArrowheads="1"/>
            </p:cNvSpPr>
            <p:nvPr/>
          </p:nvSpPr>
          <p:spPr bwMode="gray">
            <a:xfrm>
              <a:off x="3817" y="2135"/>
              <a:ext cx="1079" cy="1784"/>
            </a:xfrm>
            <a:prstGeom prst="roundRect">
              <a:avLst>
                <a:gd name="adj" fmla="val 7935"/>
              </a:avLst>
            </a:prstGeom>
            <a:gradFill rotWithShape="1">
              <a:gsLst>
                <a:gs pos="0">
                  <a:schemeClr val="folHlink">
                    <a:gamma/>
                    <a:shade val="46275"/>
                    <a:invGamma/>
                  </a:schemeClr>
                </a:gs>
                <a:gs pos="100000">
                  <a:schemeClr val="folHlink"/>
                </a:gs>
              </a:gsLst>
              <a:lin ang="5400000" scaled="1"/>
            </a:gradFill>
            <a:ln>
              <a:noFill/>
            </a:ln>
            <a:effectLst>
              <a:prstShdw prst="shdw11">
                <a:srgbClr val="B2B2B2">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9" name="Text Box 13"/>
            <p:cNvSpPr txBox="1">
              <a:spLocks noChangeArrowheads="1"/>
            </p:cNvSpPr>
            <p:nvPr/>
          </p:nvSpPr>
          <p:spPr bwMode="gray">
            <a:xfrm>
              <a:off x="3858" y="2257"/>
              <a:ext cx="967" cy="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Trong</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đất</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và</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nước</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tồn</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tại</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dạng</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hợp</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chất</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a:t>
              </a:r>
            </a:p>
            <a:p>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Trong</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cơ</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thể</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mọi</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sinh</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vật</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tồn</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tại</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ở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dạng</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hợp</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chất</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hữu</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cơ</a:t>
              </a:r>
              <a:endParaRPr lang="en-US" sz="4000" b="0" dirty="0">
                <a:latin typeface="Times New Roman" pitchFamily="18" charset="0"/>
                <a:cs typeface="Times New Roman" pitchFamily="18" charset="0"/>
              </a:endParaRPr>
            </a:p>
          </p:txBody>
        </p:sp>
        <p:grpSp>
          <p:nvGrpSpPr>
            <p:cNvPr id="20" name="Group 19"/>
            <p:cNvGrpSpPr>
              <a:grpSpLocks/>
            </p:cNvGrpSpPr>
            <p:nvPr/>
          </p:nvGrpSpPr>
          <p:grpSpPr bwMode="auto">
            <a:xfrm>
              <a:off x="3817" y="1536"/>
              <a:ext cx="1079" cy="599"/>
              <a:chOff x="3696" y="1682"/>
              <a:chExt cx="1363" cy="900"/>
            </a:xfrm>
          </p:grpSpPr>
          <p:sp>
            <p:nvSpPr>
              <p:cNvPr id="23" name="AutoShape 15"/>
              <p:cNvSpPr>
                <a:spLocks noChangeArrowheads="1"/>
              </p:cNvSpPr>
              <p:nvPr/>
            </p:nvSpPr>
            <p:spPr bwMode="gray">
              <a:xfrm>
                <a:off x="3696" y="1682"/>
                <a:ext cx="1363" cy="900"/>
              </a:xfrm>
              <a:prstGeom prst="roundRect">
                <a:avLst>
                  <a:gd name="adj" fmla="val 17509"/>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17"/>
              <p:cNvSpPr>
                <a:spLocks noChangeArrowheads="1"/>
              </p:cNvSpPr>
              <p:nvPr/>
            </p:nvSpPr>
            <p:spPr bwMode="gray">
              <a:xfrm>
                <a:off x="3728" y="1701"/>
                <a:ext cx="1304" cy="446"/>
              </a:xfrm>
              <a:prstGeom prst="roundRect">
                <a:avLst>
                  <a:gd name="adj" fmla="val 50000"/>
                </a:avLst>
              </a:prstGeom>
              <a:gradFill rotWithShape="1">
                <a:gsLst>
                  <a:gs pos="0">
                    <a:schemeClr val="folHlink">
                      <a:gamma/>
                      <a:tint val="42353"/>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 name="Text Box 18"/>
            <p:cNvSpPr txBox="1">
              <a:spLocks noChangeArrowheads="1"/>
            </p:cNvSpPr>
            <p:nvPr/>
          </p:nvSpPr>
          <p:spPr bwMode="gray">
            <a:xfrm>
              <a:off x="4018" y="1573"/>
              <a:ext cx="726" cy="7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sz="4400" b="1" dirty="0" err="1" smtClean="0">
                  <a:solidFill>
                    <a:srgbClr val="FFFFFF"/>
                  </a:solidFill>
                  <a:effectLst>
                    <a:outerShdw blurRad="38100" dist="38100" dir="2700000" algn="tl">
                      <a:srgbClr val="C0C0C0"/>
                    </a:outerShdw>
                  </a:effectLst>
                  <a:latin typeface="Times New Roman" pitchFamily="18" charset="0"/>
                  <a:cs typeface="Times New Roman" pitchFamily="18" charset="0"/>
                </a:rPr>
                <a:t>Dạng</a:t>
              </a:r>
              <a:endParaRPr lang="en-US" sz="4400" b="1" dirty="0">
                <a:solidFill>
                  <a:srgbClr val="FFFFFF"/>
                </a:solidFill>
                <a:effectLst>
                  <a:outerShdw blurRad="38100" dist="38100" dir="2700000" algn="tl">
                    <a:srgbClr val="C0C0C0"/>
                  </a:outerShdw>
                </a:effectLst>
                <a:latin typeface="Times New Roman" pitchFamily="18" charset="0"/>
                <a:cs typeface="Times New Roman" pitchFamily="18" charset="0"/>
              </a:endParaRPr>
            </a:p>
            <a:p>
              <a:pPr algn="ctr" eaLnBrk="0" hangingPunct="0"/>
              <a:r>
                <a:rPr lang="en-US" sz="4400" b="1" dirty="0" err="1" smtClean="0">
                  <a:solidFill>
                    <a:srgbClr val="FFFFFF"/>
                  </a:solidFill>
                  <a:effectLst>
                    <a:outerShdw blurRad="38100" dist="38100" dir="2700000" algn="tl">
                      <a:srgbClr val="C0C0C0"/>
                    </a:outerShdw>
                  </a:effectLst>
                  <a:latin typeface="Times New Roman" pitchFamily="18" charset="0"/>
                  <a:cs typeface="Times New Roman" pitchFamily="18" charset="0"/>
                </a:rPr>
                <a:t>hợp</a:t>
              </a:r>
              <a:r>
                <a:rPr lang="en-US" sz="4400" b="1" dirty="0" smtClean="0">
                  <a:solidFill>
                    <a:srgbClr val="FFFFFF"/>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FFFFFF"/>
                  </a:solidFill>
                  <a:effectLst>
                    <a:outerShdw blurRad="38100" dist="38100" dir="2700000" algn="tl">
                      <a:srgbClr val="C0C0C0"/>
                    </a:outerShdw>
                  </a:effectLst>
                  <a:latin typeface="Times New Roman" pitchFamily="18" charset="0"/>
                  <a:cs typeface="Times New Roman" pitchFamily="18" charset="0"/>
                </a:rPr>
                <a:t>chất</a:t>
              </a:r>
              <a:endParaRPr lang="en-US" sz="4400" b="1" dirty="0">
                <a:solidFill>
                  <a:srgbClr val="FFFFFF"/>
                </a:solidFill>
                <a:effectLst>
                  <a:outerShdw blurRad="38100" dist="38100" dir="2700000" algn="tl">
                    <a:srgbClr val="C0C0C0"/>
                  </a:outerShdw>
                </a:effectLst>
                <a:latin typeface="Times New Roman" pitchFamily="18" charset="0"/>
                <a:cs typeface="Times New Roman" pitchFamily="18" charset="0"/>
              </a:endParaRPr>
            </a:p>
          </p:txBody>
        </p:sp>
        <p:sp>
          <p:nvSpPr>
            <p:cNvPr id="22" name="AutoShape 19"/>
            <p:cNvSpPr>
              <a:spLocks noChangeArrowheads="1"/>
            </p:cNvSpPr>
            <p:nvPr/>
          </p:nvSpPr>
          <p:spPr bwMode="gray">
            <a:xfrm flipV="1">
              <a:off x="3936" y="3973"/>
              <a:ext cx="864" cy="144"/>
            </a:xfrm>
            <a:prstGeom prst="roundRect">
              <a:avLst>
                <a:gd name="adj" fmla="val 50000"/>
              </a:avLst>
            </a:prstGeom>
            <a:gradFill rotWithShape="1">
              <a:gsLst>
                <a:gs pos="0">
                  <a:schemeClr val="folHlink"/>
                </a:gs>
                <a:gs pos="100000">
                  <a:schemeClr val="folHlink">
                    <a:gamma/>
                    <a:tint val="4549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 name="Google Shape;32;p19"/>
          <p:cNvSpPr txBox="1">
            <a:spLocks noGrp="1"/>
          </p:cNvSpPr>
          <p:nvPr>
            <p:ph type="body" idx="13" hasCustomPrompt="1"/>
          </p:nvPr>
        </p:nvSpPr>
        <p:spPr>
          <a:xfrm>
            <a:off x="1201783" y="953961"/>
            <a:ext cx="21947029" cy="1919868"/>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8000" b="0" i="0" u="none" strike="noStrike" cap="none">
                <a:solidFill>
                  <a:schemeClr val="dk1"/>
                </a:solidFill>
                <a:latin typeface="Times New Roman" pitchFamily="18" charset="0"/>
                <a:ea typeface="Times New Roman" pitchFamily="18" charset="0"/>
                <a:cs typeface="Times New Roman" pitchFamily="18" charset="0"/>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r>
              <a:rPr lang="en-US" dirty="0" smtClean="0"/>
              <a:t>I. </a:t>
            </a:r>
            <a:r>
              <a:rPr lang="en-US" dirty="0" err="1" smtClean="0"/>
              <a:t>Trạng</a:t>
            </a:r>
            <a:r>
              <a:rPr lang="en-US" dirty="0" smtClean="0"/>
              <a:t> </a:t>
            </a:r>
            <a:r>
              <a:rPr lang="en-US" dirty="0" err="1" smtClean="0"/>
              <a:t>thái</a:t>
            </a:r>
            <a:r>
              <a:rPr lang="en-US" dirty="0" smtClean="0"/>
              <a:t> </a:t>
            </a:r>
            <a:r>
              <a:rPr lang="en-US" dirty="0" err="1" smtClean="0"/>
              <a:t>tự</a:t>
            </a:r>
            <a:r>
              <a:rPr lang="en-US" dirty="0" smtClean="0"/>
              <a:t> </a:t>
            </a:r>
            <a:r>
              <a:rPr lang="en-US" dirty="0" err="1" smtClean="0"/>
              <a:t>nhiên</a:t>
            </a:r>
            <a:r>
              <a:rPr lang="en-US" dirty="0" smtClean="0"/>
              <a:t> </a:t>
            </a:r>
            <a:r>
              <a:rPr lang="en-US" dirty="0" err="1" smtClean="0"/>
              <a:t>của</a:t>
            </a:r>
            <a:r>
              <a:rPr lang="en-US" dirty="0" smtClean="0"/>
              <a:t> </a:t>
            </a:r>
            <a:r>
              <a:rPr lang="en-US" dirty="0" err="1" smtClean="0"/>
              <a:t>nguyên</a:t>
            </a:r>
            <a:r>
              <a:rPr lang="en-US" dirty="0" smtClean="0"/>
              <a:t> </a:t>
            </a:r>
            <a:r>
              <a:rPr lang="en-US" dirty="0" err="1" smtClean="0"/>
              <a:t>tố</a:t>
            </a:r>
            <a:r>
              <a:rPr lang="en-US" dirty="0" smtClean="0"/>
              <a:t> Nitrogen</a:t>
            </a:r>
          </a:p>
        </p:txBody>
      </p:sp>
    </p:spTree>
    <p:extLst>
      <p:ext uri="{BB962C8B-B14F-4D97-AF65-F5344CB8AC3E}">
        <p14:creationId xmlns:p14="http://schemas.microsoft.com/office/powerpoint/2010/main" val="216946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1219280"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ftr" idx="11"/>
          </p:nvPr>
        </p:nvSpPr>
        <p:spPr>
          <a:xfrm>
            <a:off x="8331743" y="12714173"/>
            <a:ext cx="77221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 name="Google Shape;32;p19"/>
          <p:cNvSpPr txBox="1">
            <a:spLocks noGrp="1"/>
          </p:cNvSpPr>
          <p:nvPr>
            <p:ph type="body" idx="1" hasCustomPrompt="1"/>
          </p:nvPr>
        </p:nvSpPr>
        <p:spPr>
          <a:xfrm>
            <a:off x="1062526" y="2155744"/>
            <a:ext cx="21947029" cy="1919868"/>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8000" b="0" i="0" u="none" strike="noStrike" cap="none" baseline="0">
                <a:solidFill>
                  <a:schemeClr val="dk1"/>
                </a:solidFill>
                <a:latin typeface="Times New Roman" pitchFamily="18" charset="0"/>
                <a:ea typeface="Times New Roman" pitchFamily="18" charset="0"/>
                <a:cs typeface="Times New Roman" pitchFamily="18" charset="0"/>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r>
              <a:rPr lang="en-US" dirty="0" smtClean="0"/>
              <a:t>II. </a:t>
            </a:r>
            <a:r>
              <a:rPr lang="en-US" dirty="0" err="1" smtClean="0"/>
              <a:t>Đơn</a:t>
            </a:r>
            <a:r>
              <a:rPr lang="en-US" dirty="0" smtClean="0"/>
              <a:t> </a:t>
            </a:r>
            <a:r>
              <a:rPr lang="en-US" dirty="0" err="1" smtClean="0"/>
              <a:t>chất</a:t>
            </a:r>
            <a:r>
              <a:rPr lang="en-US" dirty="0" smtClean="0"/>
              <a:t> Nitrogen</a:t>
            </a:r>
          </a:p>
        </p:txBody>
      </p:sp>
      <p:sp>
        <p:nvSpPr>
          <p:cNvPr id="2" name="TextBox 1"/>
          <p:cNvSpPr txBox="1"/>
          <p:nvPr userDrawn="1"/>
        </p:nvSpPr>
        <p:spPr>
          <a:xfrm>
            <a:off x="1410789" y="4745619"/>
            <a:ext cx="15988937"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1. </a:t>
            </a:r>
            <a:r>
              <a:rPr lang="en-US" sz="4400" dirty="0" err="1" smtClean="0">
                <a:latin typeface="Times New Roman" pitchFamily="18" charset="0"/>
                <a:cs typeface="Times New Roman" pitchFamily="18" charset="0"/>
              </a:rPr>
              <a:t>Đặc</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điểm</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liên</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kết</a:t>
            </a:r>
            <a:r>
              <a:rPr lang="en-US" sz="4400" baseline="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
        <p:nvSpPr>
          <p:cNvPr id="3" name="TextBox 2"/>
          <p:cNvSpPr txBox="1"/>
          <p:nvPr userDrawn="1"/>
        </p:nvSpPr>
        <p:spPr>
          <a:xfrm>
            <a:off x="1410789" y="6087291"/>
            <a:ext cx="16171817" cy="1323439"/>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Phân</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tử</a:t>
            </a:r>
            <a:r>
              <a:rPr lang="en-US" sz="4000" baseline="0" dirty="0" smtClean="0">
                <a:latin typeface="Times New Roman" pitchFamily="18" charset="0"/>
                <a:cs typeface="Times New Roman" pitchFamily="18" charset="0"/>
              </a:rPr>
              <a:t> N2 </a:t>
            </a:r>
            <a:r>
              <a:rPr lang="en-US" sz="4000" baseline="0" dirty="0" err="1" smtClean="0">
                <a:latin typeface="Times New Roman" pitchFamily="18" charset="0"/>
                <a:cs typeface="Times New Roman" pitchFamily="18" charset="0"/>
              </a:rPr>
              <a:t>được</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hình</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thành</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giữa</a:t>
            </a:r>
            <a:r>
              <a:rPr lang="en-US" sz="4000" baseline="0" dirty="0" smtClean="0">
                <a:latin typeface="Times New Roman" pitchFamily="18" charset="0"/>
                <a:cs typeface="Times New Roman" pitchFamily="18" charset="0"/>
              </a:rPr>
              <a:t> 2 </a:t>
            </a:r>
            <a:r>
              <a:rPr lang="en-US" sz="4000" baseline="0" dirty="0" err="1" smtClean="0">
                <a:latin typeface="Times New Roman" pitchFamily="18" charset="0"/>
                <a:cs typeface="Times New Roman" pitchFamily="18" charset="0"/>
              </a:rPr>
              <a:t>nguyên</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tử</a:t>
            </a:r>
            <a:r>
              <a:rPr lang="en-US" sz="4000" baseline="0" dirty="0" smtClean="0">
                <a:latin typeface="Times New Roman" pitchFamily="18" charset="0"/>
                <a:cs typeface="Times New Roman" pitchFamily="18" charset="0"/>
              </a:rPr>
              <a:t> Nitrogen </a:t>
            </a:r>
            <a:r>
              <a:rPr lang="en-US" sz="4000" baseline="0" dirty="0" err="1" smtClean="0">
                <a:latin typeface="Times New Roman" pitchFamily="18" charset="0"/>
                <a:cs typeface="Times New Roman" pitchFamily="18" charset="0"/>
              </a:rPr>
              <a:t>bằng</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liên</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kết</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ba</a:t>
            </a:r>
            <a:r>
              <a:rPr lang="en-US" sz="4000" baseline="0" dirty="0" smtClean="0">
                <a:latin typeface="Times New Roman" pitchFamily="18" charset="0"/>
                <a:cs typeface="Times New Roman" pitchFamily="18" charset="0"/>
              </a:rPr>
              <a:t>.</a:t>
            </a:r>
          </a:p>
          <a:p>
            <a:r>
              <a:rPr lang="en-US" sz="4000" baseline="0" dirty="0" err="1" smtClean="0">
                <a:latin typeface="Times New Roman" pitchFamily="18" charset="0"/>
                <a:cs typeface="Times New Roman" pitchFamily="18" charset="0"/>
              </a:rPr>
              <a:t>Cả</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hai</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nguyên</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tử</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này</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đều</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thỏa</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mãn</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quy</a:t>
            </a:r>
            <a:r>
              <a:rPr lang="en-US" sz="4000" baseline="0" dirty="0" smtClean="0">
                <a:latin typeface="Times New Roman" pitchFamily="18" charset="0"/>
                <a:cs typeface="Times New Roman" pitchFamily="18" charset="0"/>
              </a:rPr>
              <a:t> </a:t>
            </a:r>
            <a:r>
              <a:rPr lang="en-US" sz="4000" baseline="0" dirty="0" err="1" smtClean="0">
                <a:latin typeface="Times New Roman" pitchFamily="18" charset="0"/>
                <a:cs typeface="Times New Roman" pitchFamily="18" charset="0"/>
              </a:rPr>
              <a:t>tắc</a:t>
            </a:r>
            <a:r>
              <a:rPr lang="en-US" sz="4000" baseline="0" dirty="0" smtClean="0">
                <a:latin typeface="Times New Roman" pitchFamily="18" charset="0"/>
                <a:cs typeface="Times New Roman" pitchFamily="18" charset="0"/>
              </a:rPr>
              <a:t> octet </a:t>
            </a:r>
            <a:endParaRPr lang="en-US" sz="4000" dirty="0">
              <a:latin typeface="Times New Roman" pitchFamily="18" charset="0"/>
              <a:cs typeface="Times New Roman" pitchFamily="18" charset="0"/>
            </a:endParaRPr>
          </a:p>
        </p:txBody>
      </p:sp>
      <p:sp>
        <p:nvSpPr>
          <p:cNvPr id="4" name="TextBox 3"/>
          <p:cNvSpPr txBox="1"/>
          <p:nvPr userDrawn="1"/>
        </p:nvSpPr>
        <p:spPr>
          <a:xfrm>
            <a:off x="1201784" y="7968343"/>
            <a:ext cx="15048411"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Công</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thức</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phân</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tử</a:t>
            </a:r>
            <a:r>
              <a:rPr lang="en-US" sz="4400" baseline="0" dirty="0" smtClean="0">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
        <p:nvSpPr>
          <p:cNvPr id="6" name="TextBox 5"/>
          <p:cNvSpPr txBox="1"/>
          <p:nvPr userDrawn="1"/>
        </p:nvSpPr>
        <p:spPr>
          <a:xfrm>
            <a:off x="1655898" y="9455018"/>
            <a:ext cx="12697097" cy="707886"/>
          </a:xfrm>
          <a:prstGeom prst="rect">
            <a:avLst/>
          </a:prstGeom>
          <a:noFill/>
        </p:spPr>
        <p:txBody>
          <a:bodyPr wrap="square" rtlCol="0">
            <a:spAutoFit/>
          </a:bodyPr>
          <a:lstStyle/>
          <a:p>
            <a:endParaRPr lang="en-US" sz="4000" dirty="0">
              <a:latin typeface="Times New Roman" pitchFamily="18" charset="0"/>
              <a:cs typeface="Times New Roman" pitchFamily="18" charset="0"/>
            </a:endParaRPr>
          </a:p>
        </p:txBody>
      </p:sp>
      <p:sp>
        <p:nvSpPr>
          <p:cNvPr id="7" name="TextBox 6"/>
          <p:cNvSpPr txBox="1"/>
          <p:nvPr userDrawn="1"/>
        </p:nvSpPr>
        <p:spPr>
          <a:xfrm>
            <a:off x="1410789" y="10621370"/>
            <a:ext cx="12514217"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b. </a:t>
            </a:r>
            <a:r>
              <a:rPr lang="en-US" sz="4400" dirty="0" err="1" smtClean="0">
                <a:latin typeface="Times New Roman" pitchFamily="18" charset="0"/>
                <a:cs typeface="Times New Roman" pitchFamily="18" charset="0"/>
              </a:rPr>
              <a:t>Công</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thức</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cấu</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tạo</a:t>
            </a:r>
            <a:endParaRPr lang="en-US" sz="4400" dirty="0">
              <a:latin typeface="Times New Roman" pitchFamily="18" charset="0"/>
              <a:cs typeface="Times New Roman" pitchFamily="18" charset="0"/>
            </a:endParaRPr>
          </a:p>
        </p:txBody>
      </p:sp>
      <p:sp>
        <p:nvSpPr>
          <p:cNvPr id="8" name="TextBox 7"/>
          <p:cNvSpPr txBox="1"/>
          <p:nvPr userDrawn="1"/>
        </p:nvSpPr>
        <p:spPr>
          <a:xfrm>
            <a:off x="1907177" y="11652069"/>
            <a:ext cx="16328572" cy="707886"/>
          </a:xfrm>
          <a:prstGeom prst="rect">
            <a:avLst/>
          </a:prstGeom>
          <a:noFill/>
        </p:spPr>
        <p:txBody>
          <a:bodyPr wrap="square" rtlCol="0">
            <a:spAutoFit/>
          </a:bodyPr>
          <a:lstStyle/>
          <a:p>
            <a:endParaRPr lang="en-US" sz="4000" dirty="0">
              <a:latin typeface="Times New Roman" pitchFamily="18" charset="0"/>
              <a:cs typeface="Times New Roman" pitchFamily="18" charset="0"/>
            </a:endParaRPr>
          </a:p>
        </p:txBody>
      </p:sp>
      <p:pic>
        <p:nvPicPr>
          <p:cNvPr id="12" name="Picture 11" descr="nito (1).jpg"/>
          <p:cNvPicPr>
            <a:picLocks noChangeAspect="1"/>
          </p:cNvPicPr>
          <p:nvPr userDrawn="1"/>
        </p:nvPicPr>
        <p:blipFill>
          <a:blip r:embed="rId2"/>
          <a:stretch>
            <a:fillRect/>
          </a:stretch>
        </p:blipFill>
        <p:spPr>
          <a:xfrm>
            <a:off x="6512197" y="7943531"/>
            <a:ext cx="3559266" cy="5670592"/>
          </a:xfrm>
          <a:prstGeom prst="rect">
            <a:avLst/>
          </a:prstGeom>
        </p:spPr>
      </p:pic>
      <p:pic>
        <p:nvPicPr>
          <p:cNvPr id="13" name="Picture 12" descr="18072769_1948935135352437_1323816975_n.jpg"/>
          <p:cNvPicPr>
            <a:picLocks noChangeAspect="1"/>
          </p:cNvPicPr>
          <p:nvPr userDrawn="1"/>
        </p:nvPicPr>
        <p:blipFill>
          <a:blip r:embed="rId3"/>
          <a:stretch>
            <a:fillRect/>
          </a:stretch>
        </p:blipFill>
        <p:spPr>
          <a:xfrm>
            <a:off x="10071463" y="7889966"/>
            <a:ext cx="8164286" cy="5727186"/>
          </a:xfrm>
          <a:prstGeom prst="rect">
            <a:avLst/>
          </a:prstGeom>
        </p:spPr>
      </p:pic>
    </p:spTree>
    <p:extLst>
      <p:ext uri="{BB962C8B-B14F-4D97-AF65-F5344CB8AC3E}">
        <p14:creationId xmlns:p14="http://schemas.microsoft.com/office/powerpoint/2010/main" val="302358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xmlns="">
        <p15:guide id="1" orient="horz" pos="4320" userDrawn="1">
          <p15:clr>
            <a:srgbClr val="FBAE40"/>
          </p15:clr>
        </p15:guide>
        <p15:guide id="2" pos="7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 name="Google Shape;32;p19"/>
          <p:cNvSpPr txBox="1">
            <a:spLocks noGrp="1"/>
          </p:cNvSpPr>
          <p:nvPr>
            <p:ph type="body" idx="1" hasCustomPrompt="1"/>
          </p:nvPr>
        </p:nvSpPr>
        <p:spPr>
          <a:xfrm>
            <a:off x="1062526" y="2155744"/>
            <a:ext cx="21947029" cy="1919868"/>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8000" b="0" i="0" u="none" strike="noStrike" cap="none" baseline="0">
                <a:solidFill>
                  <a:schemeClr val="dk1"/>
                </a:solidFill>
                <a:latin typeface="Times New Roman" pitchFamily="18" charset="0"/>
                <a:ea typeface="Times New Roman" pitchFamily="18" charset="0"/>
                <a:cs typeface="Times New Roman" pitchFamily="18" charset="0"/>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r>
              <a:rPr lang="en-US" dirty="0" smtClean="0"/>
              <a:t>II. </a:t>
            </a:r>
            <a:r>
              <a:rPr lang="en-US" dirty="0" err="1" smtClean="0"/>
              <a:t>Đơn</a:t>
            </a:r>
            <a:r>
              <a:rPr lang="en-US" dirty="0" smtClean="0"/>
              <a:t> </a:t>
            </a:r>
            <a:r>
              <a:rPr lang="en-US" dirty="0" err="1" smtClean="0"/>
              <a:t>chất</a:t>
            </a:r>
            <a:r>
              <a:rPr lang="en-US" dirty="0" smtClean="0"/>
              <a:t> Nitrogen</a:t>
            </a:r>
          </a:p>
        </p:txBody>
      </p:sp>
      <p:sp>
        <p:nvSpPr>
          <p:cNvPr id="2" name="TextBox 1"/>
          <p:cNvSpPr txBox="1"/>
          <p:nvPr userDrawn="1"/>
        </p:nvSpPr>
        <p:spPr>
          <a:xfrm>
            <a:off x="1149531" y="4833257"/>
            <a:ext cx="18862766"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2. </a:t>
            </a:r>
            <a:r>
              <a:rPr lang="en-US" sz="4400" dirty="0" err="1" smtClean="0">
                <a:latin typeface="Times New Roman" pitchFamily="18" charset="0"/>
                <a:cs typeface="Times New Roman" pitchFamily="18" charset="0"/>
              </a:rPr>
              <a:t>Tính</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chất</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cơ</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bản</a:t>
            </a:r>
            <a:endParaRPr lang="en-US" sz="4400" dirty="0">
              <a:latin typeface="Times New Roman" pitchFamily="18" charset="0"/>
              <a:cs typeface="Times New Roman" pitchFamily="18" charset="0"/>
            </a:endParaRPr>
          </a:p>
        </p:txBody>
      </p:sp>
      <p:sp>
        <p:nvSpPr>
          <p:cNvPr id="3" name="TextBox 2"/>
          <p:cNvSpPr txBox="1"/>
          <p:nvPr userDrawn="1"/>
        </p:nvSpPr>
        <p:spPr>
          <a:xfrm>
            <a:off x="1436914" y="6270171"/>
            <a:ext cx="12488092"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a. </a:t>
            </a:r>
            <a:r>
              <a:rPr lang="en-US" sz="4400" dirty="0" err="1" smtClean="0">
                <a:latin typeface="Times New Roman" pitchFamily="18" charset="0"/>
                <a:cs typeface="Times New Roman" pitchFamily="18" charset="0"/>
              </a:rPr>
              <a:t>Tính</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trơ</a:t>
            </a:r>
            <a:r>
              <a:rPr lang="en-US" sz="4400" baseline="0" dirty="0" smtClean="0">
                <a:latin typeface="Times New Roman" pitchFamily="18" charset="0"/>
                <a:cs typeface="Times New Roman" pitchFamily="18" charset="0"/>
              </a:rPr>
              <a:t> ở </a:t>
            </a:r>
            <a:r>
              <a:rPr lang="en-US" sz="4400" baseline="0" dirty="0" err="1" smtClean="0">
                <a:latin typeface="Times New Roman" pitchFamily="18" charset="0"/>
                <a:cs typeface="Times New Roman" pitchFamily="18" charset="0"/>
              </a:rPr>
              <a:t>nhiệt</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độ</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thấp</a:t>
            </a:r>
            <a:endParaRPr lang="en-US" sz="4400" dirty="0">
              <a:latin typeface="Times New Roman" pitchFamily="18" charset="0"/>
              <a:cs typeface="Times New Roman" pitchFamily="18" charset="0"/>
            </a:endParaRPr>
          </a:p>
        </p:txBody>
      </p:sp>
      <p:sp>
        <p:nvSpPr>
          <p:cNvPr id="4" name="TextBox 3"/>
          <p:cNvSpPr txBox="1"/>
          <p:nvPr userDrawn="1"/>
        </p:nvSpPr>
        <p:spPr>
          <a:xfrm>
            <a:off x="1436913" y="7707086"/>
            <a:ext cx="18575383" cy="1938992"/>
          </a:xfrm>
          <a:prstGeom prst="rect">
            <a:avLst/>
          </a:prstGeom>
          <a:noFill/>
        </p:spPr>
        <p:txBody>
          <a:bodyPr wrap="square" rtlCol="0">
            <a:spAutoFit/>
          </a:bodyPr>
          <a:lstStyle/>
          <a:p>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phân</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tử</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chứa</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liên</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kết</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ba</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rất</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bền</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vững</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có</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năng</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lượng</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liên</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kết</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lớn</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nên</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ở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nhiệt</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độ</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và</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áp</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suất</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thường</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nitrogen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là</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một</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chất</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ít</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hoạt</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động</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rất</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khó</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tham</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gia</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phản</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ứng</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a:t>
            </a:r>
          </a:p>
          <a:p>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endParaRPr lang="en-US" sz="4000" b="0" i="0" u="none" strike="noStrike" cap="none" dirty="0">
              <a:solidFill>
                <a:srgbClr val="000000"/>
              </a:solidFill>
              <a:effectLst/>
              <a:latin typeface="Times New Roman" pitchFamily="18" charset="0"/>
              <a:ea typeface="Arial"/>
              <a:cs typeface="Times New Roman" pitchFamily="18" charset="0"/>
              <a:sym typeface="Arial"/>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4320" userDrawn="1">
          <p15:clr>
            <a:srgbClr val="FBAE40"/>
          </p15:clr>
        </p15:guide>
        <p15:guide id="2" pos="76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24"/>
        <p:cNvGrpSpPr/>
        <p:nvPr/>
      </p:nvGrpSpPr>
      <p:grpSpPr>
        <a:xfrm>
          <a:off x="0" y="0"/>
          <a:ext cx="0" cy="0"/>
          <a:chOff x="0" y="0"/>
          <a:chExt cx="0" cy="0"/>
        </a:xfrm>
      </p:grpSpPr>
      <p:sp>
        <p:nvSpPr>
          <p:cNvPr id="27" name="Google Shape;27;p18"/>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 name="Google Shape;32;p19"/>
          <p:cNvSpPr txBox="1">
            <a:spLocks noGrp="1"/>
          </p:cNvSpPr>
          <p:nvPr>
            <p:ph type="body" idx="1" hasCustomPrompt="1"/>
          </p:nvPr>
        </p:nvSpPr>
        <p:spPr>
          <a:xfrm>
            <a:off x="1149530" y="1737732"/>
            <a:ext cx="21947029" cy="1919868"/>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8000" b="0" i="0" u="none" strike="noStrike" cap="none" baseline="0">
                <a:solidFill>
                  <a:schemeClr val="dk1"/>
                </a:solidFill>
                <a:latin typeface="Times New Roman" pitchFamily="18" charset="0"/>
                <a:ea typeface="Times New Roman" pitchFamily="18" charset="0"/>
                <a:cs typeface="Times New Roman" pitchFamily="18" charset="0"/>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r>
              <a:rPr lang="en-US" dirty="0" smtClean="0"/>
              <a:t>II. </a:t>
            </a:r>
            <a:r>
              <a:rPr lang="en-US" dirty="0" err="1" smtClean="0"/>
              <a:t>Đơn</a:t>
            </a:r>
            <a:r>
              <a:rPr lang="en-US" dirty="0" smtClean="0"/>
              <a:t> </a:t>
            </a:r>
            <a:r>
              <a:rPr lang="en-US" dirty="0" err="1" smtClean="0"/>
              <a:t>chất</a:t>
            </a:r>
            <a:r>
              <a:rPr lang="en-US" dirty="0" smtClean="0"/>
              <a:t> Nitrogen</a:t>
            </a:r>
          </a:p>
        </p:txBody>
      </p:sp>
      <p:sp>
        <p:nvSpPr>
          <p:cNvPr id="8" name="TextBox 7"/>
          <p:cNvSpPr txBox="1"/>
          <p:nvPr userDrawn="1"/>
        </p:nvSpPr>
        <p:spPr>
          <a:xfrm>
            <a:off x="1149531" y="4063816"/>
            <a:ext cx="18862766"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2. </a:t>
            </a:r>
            <a:r>
              <a:rPr lang="en-US" sz="4400" dirty="0" err="1" smtClean="0">
                <a:latin typeface="Times New Roman" pitchFamily="18" charset="0"/>
                <a:cs typeface="Times New Roman" pitchFamily="18" charset="0"/>
              </a:rPr>
              <a:t>Tính</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chất</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cơ</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bản</a:t>
            </a:r>
            <a:endParaRPr lang="en-US" sz="4400" dirty="0">
              <a:latin typeface="Times New Roman" pitchFamily="18" charset="0"/>
              <a:cs typeface="Times New Roman" pitchFamily="18" charset="0"/>
            </a:endParaRPr>
          </a:p>
        </p:txBody>
      </p:sp>
      <p:sp>
        <p:nvSpPr>
          <p:cNvPr id="3" name="TextBox 2"/>
          <p:cNvSpPr txBox="1"/>
          <p:nvPr userDrawn="1"/>
        </p:nvSpPr>
        <p:spPr>
          <a:xfrm>
            <a:off x="1149530" y="5373318"/>
            <a:ext cx="17451977" cy="132343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0" i="0" u="none" strike="noStrike" cap="none" dirty="0" smtClean="0">
                <a:solidFill>
                  <a:srgbClr val="000000"/>
                </a:solidFill>
                <a:effectLst/>
                <a:latin typeface="Times New Roman" pitchFamily="18" charset="0"/>
                <a:ea typeface="Arial"/>
                <a:cs typeface="Times New Roman" pitchFamily="18" charset="0"/>
                <a:sym typeface="Arial"/>
              </a:rPr>
              <a:t>b.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Tính</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hoạt</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động</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hóa</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học</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ở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nhiệt</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độ</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cao</a:t>
            </a:r>
            <a:endParaRPr lang="en-US" sz="4000" b="0" i="0" u="none" strike="noStrike" cap="none" dirty="0" smtClean="0">
              <a:solidFill>
                <a:srgbClr val="000000"/>
              </a:solidFill>
              <a:effectLst/>
              <a:latin typeface="Times New Roman" pitchFamily="18" charset="0"/>
              <a:ea typeface="Arial"/>
              <a:cs typeface="Times New Roman" pitchFamily="18" charset="0"/>
              <a:sym typeface="Arial"/>
            </a:endParaRPr>
          </a:p>
          <a:p>
            <a:endParaRPr lang="en-US" sz="4000" dirty="0">
              <a:latin typeface="Times New Roman" pitchFamily="18" charset="0"/>
              <a:cs typeface="Times New Roman" pitchFamily="18" charset="0"/>
            </a:endParaRPr>
          </a:p>
        </p:txBody>
      </p:sp>
      <p:sp>
        <p:nvSpPr>
          <p:cNvPr id="4" name="TextBox 3"/>
          <p:cNvSpPr txBox="1"/>
          <p:nvPr userDrawn="1"/>
        </p:nvSpPr>
        <p:spPr>
          <a:xfrm>
            <a:off x="1149531" y="6914341"/>
            <a:ext cx="16929463" cy="707886"/>
          </a:xfrm>
          <a:prstGeom prst="rect">
            <a:avLst/>
          </a:prstGeom>
          <a:noFill/>
        </p:spPr>
        <p:txBody>
          <a:bodyPr wrap="square" rtlCol="0">
            <a:spAutoFit/>
          </a:bodyPr>
          <a:lstStyle/>
          <a:p>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Phản</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ứng</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với</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hydrogen </a:t>
            </a:r>
            <a:endParaRPr lang="en-US" sz="40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TextBox 4"/>
              <p:cNvSpPr txBox="1"/>
              <p:nvPr userDrawn="1"/>
            </p:nvSpPr>
            <p:spPr>
              <a:xfrm>
                <a:off x="1149531" y="8151223"/>
                <a:ext cx="9875520" cy="707886"/>
              </a:xfrm>
              <a:prstGeom prst="rect">
                <a:avLst/>
              </a:prstGeom>
              <a:noFill/>
            </p:spPr>
            <p:txBody>
              <a:bodyPr wrap="square" rtlCol="0">
                <a:spAutoFit/>
              </a:bodyPr>
              <a:lstStyle/>
              <a:p>
                <a:r>
                  <a:rPr lang="en-US" sz="4000" b="0" i="0" u="none" strike="noStrike" cap="none" dirty="0" smtClean="0">
                    <a:solidFill>
                      <a:srgbClr val="000000"/>
                    </a:solidFill>
                    <a:effectLst/>
                    <a:latin typeface="Times New Roman" pitchFamily="18" charset="0"/>
                    <a:ea typeface="Arial"/>
                    <a:cs typeface="Times New Roman" pitchFamily="18" charset="0"/>
                    <a:sym typeface="Arial"/>
                  </a:rPr>
                  <a:t>N</a:t>
                </a:r>
                <a:r>
                  <a:rPr lang="en-US" sz="4000" b="0" i="0" u="none" strike="noStrike" cap="none" baseline="-25000" dirty="0">
                    <a:solidFill>
                      <a:srgbClr val="000000"/>
                    </a:solidFill>
                    <a:effectLst/>
                    <a:latin typeface="Times New Roman" pitchFamily="18" charset="0"/>
                    <a:ea typeface="Arial"/>
                    <a:cs typeface="Times New Roman" pitchFamily="18" charset="0"/>
                    <a:sym typeface="Arial"/>
                  </a:rPr>
                  <a:t>2</a:t>
                </a:r>
                <a:r>
                  <a:rPr lang="en-US" sz="4000" b="0" i="0" u="none" strike="noStrike" cap="none" dirty="0">
                    <a:solidFill>
                      <a:srgbClr val="000000"/>
                    </a:solidFill>
                    <a:effectLst/>
                    <a:latin typeface="Times New Roman" pitchFamily="18" charset="0"/>
                    <a:ea typeface="Arial"/>
                    <a:cs typeface="Times New Roman" pitchFamily="18" charset="0"/>
                    <a:sym typeface="Arial"/>
                  </a:rPr>
                  <a:t>(g) + 3H</a:t>
                </a:r>
                <a:r>
                  <a:rPr lang="en-US" sz="4000" b="0" i="0" u="none" strike="noStrike" cap="none" baseline="-25000" dirty="0">
                    <a:solidFill>
                      <a:srgbClr val="000000"/>
                    </a:solidFill>
                    <a:effectLst/>
                    <a:latin typeface="Times New Roman" pitchFamily="18" charset="0"/>
                    <a:ea typeface="Arial"/>
                    <a:cs typeface="Times New Roman" pitchFamily="18" charset="0"/>
                    <a:sym typeface="Arial"/>
                  </a:rPr>
                  <a:t>2</a:t>
                </a:r>
                <a:r>
                  <a:rPr lang="en-US" sz="4000" b="0" i="0" u="none" strike="noStrike" cap="none" dirty="0">
                    <a:solidFill>
                      <a:srgbClr val="000000"/>
                    </a:solidFill>
                    <a:effectLst/>
                    <a:latin typeface="Times New Roman" pitchFamily="18" charset="0"/>
                    <a:ea typeface="Arial"/>
                    <a:cs typeface="Times New Roman" pitchFamily="18" charset="0"/>
                    <a:sym typeface="Arial"/>
                  </a:rPr>
                  <a:t>(g) </a:t>
                </a:r>
                <a14:m>
                  <m:oMath xmlns:m="http://schemas.openxmlformats.org/officeDocument/2006/math">
                    <m:r>
                      <a:rPr lang="en-US" sz="4000" b="0" i="1" u="none" strike="noStrike" cap="none">
                        <a:solidFill>
                          <a:srgbClr val="000000"/>
                        </a:solidFill>
                        <a:effectLst/>
                        <a:latin typeface="Cambria Math"/>
                        <a:ea typeface="Arial"/>
                        <a:cs typeface="Arial"/>
                        <a:sym typeface="Arial"/>
                      </a:rPr>
                      <m:t>⇋</m:t>
                    </m:r>
                  </m:oMath>
                </a14:m>
                <a:r>
                  <a:rPr lang="en-US" sz="4000" b="0" i="0" u="none" strike="noStrike" cap="none" dirty="0">
                    <a:solidFill>
                      <a:srgbClr val="000000"/>
                    </a:solidFill>
                    <a:effectLst/>
                    <a:latin typeface="Times New Roman" pitchFamily="18" charset="0"/>
                    <a:ea typeface="Arial"/>
                    <a:cs typeface="Times New Roman" pitchFamily="18" charset="0"/>
                    <a:sym typeface="Arial"/>
                  </a:rPr>
                  <a:t> 2NH</a:t>
                </a:r>
                <a:r>
                  <a:rPr lang="en-US" sz="4000" b="0" i="0" u="none" strike="noStrike" cap="none" baseline="-25000" dirty="0">
                    <a:solidFill>
                      <a:srgbClr val="000000"/>
                    </a:solidFill>
                    <a:effectLst/>
                    <a:latin typeface="Times New Roman" pitchFamily="18" charset="0"/>
                    <a:ea typeface="Arial"/>
                    <a:cs typeface="Times New Roman" pitchFamily="18" charset="0"/>
                    <a:sym typeface="Arial"/>
                  </a:rPr>
                  <a:t>3</a:t>
                </a:r>
                <a:r>
                  <a:rPr lang="en-US" sz="4000" b="0" i="0" u="none" strike="noStrike" cap="none" dirty="0">
                    <a:solidFill>
                      <a:srgbClr val="000000"/>
                    </a:solidFill>
                    <a:effectLst/>
                    <a:latin typeface="Times New Roman" pitchFamily="18" charset="0"/>
                    <a:ea typeface="Arial"/>
                    <a:cs typeface="Times New Roman" pitchFamily="18" charset="0"/>
                    <a:sym typeface="Arial"/>
                  </a:rPr>
                  <a:t>(g) </a:t>
                </a:r>
                <a:endParaRPr lang="en-US" sz="4000" dirty="0">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userDrawn="1"/>
            </p:nvSpPr>
            <p:spPr>
              <a:xfrm>
                <a:off x="1149531" y="8151223"/>
                <a:ext cx="9875520" cy="707886"/>
              </a:xfrm>
              <a:prstGeom prst="rect">
                <a:avLst/>
              </a:prstGeom>
              <a:blipFill rotWithShape="1">
                <a:blip r:embed="rId2"/>
                <a:stretch>
                  <a:fillRect l="-2222" t="-15517" b="-36207"/>
                </a:stretch>
              </a:blipFill>
            </p:spPr>
            <p:txBody>
              <a:bodyPr/>
              <a:lstStyle/>
              <a:p>
                <a:r>
                  <a:rPr lang="en-US">
                    <a:noFill/>
                  </a:rPr>
                  <a:t> </a:t>
                </a:r>
              </a:p>
            </p:txBody>
          </p:sp>
        </mc:Fallback>
      </mc:AlternateContent>
      <p:sp>
        <p:nvSpPr>
          <p:cNvPr id="6" name="Rectangle 5"/>
          <p:cNvSpPr/>
          <p:nvPr userDrawn="1"/>
        </p:nvSpPr>
        <p:spPr>
          <a:xfrm>
            <a:off x="11025051" y="8107193"/>
            <a:ext cx="3198311" cy="707886"/>
          </a:xfrm>
          <a:prstGeom prst="rect">
            <a:avLst/>
          </a:prstGeom>
        </p:spPr>
        <p:txBody>
          <a:bodyPr wrap="none">
            <a:spAutoFit/>
          </a:bodyPr>
          <a:lstStyle/>
          <a:p>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Δ</a:t>
            </a:r>
            <a:r>
              <a:rPr lang="en-US" sz="4000" b="0" i="0" u="none" strike="noStrike" cap="none" baseline="-25000" dirty="0" err="1" smtClean="0">
                <a:solidFill>
                  <a:srgbClr val="000000"/>
                </a:solidFill>
                <a:effectLst/>
                <a:latin typeface="Times New Roman" pitchFamily="18" charset="0"/>
                <a:ea typeface="Arial"/>
                <a:cs typeface="Times New Roman" pitchFamily="18" charset="0"/>
                <a:sym typeface="Arial"/>
              </a:rPr>
              <a:t>r</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H = -91,8kJ</a:t>
            </a:r>
            <a:endParaRPr lang="en-US" sz="4000" dirty="0">
              <a:latin typeface="Times New Roman" pitchFamily="18" charset="0"/>
              <a:cs typeface="Times New Roman" pitchFamily="18" charset="0"/>
            </a:endParaRPr>
          </a:p>
        </p:txBody>
      </p:sp>
      <p:sp>
        <p:nvSpPr>
          <p:cNvPr id="9" name="Rectangle 8"/>
          <p:cNvSpPr/>
          <p:nvPr userDrawn="1"/>
        </p:nvSpPr>
        <p:spPr>
          <a:xfrm>
            <a:off x="1149531" y="9486874"/>
            <a:ext cx="4565673" cy="707886"/>
          </a:xfrm>
          <a:prstGeom prst="rect">
            <a:avLst/>
          </a:prstGeom>
        </p:spPr>
        <p:txBody>
          <a:bodyPr wrap="none">
            <a:spAutoFit/>
          </a:bodyPr>
          <a:lstStyle/>
          <a:p>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Phản</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ứng</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4000" b="0" i="0" u="none" strike="noStrike" cap="none" dirty="0" err="1" smtClean="0">
                <a:solidFill>
                  <a:srgbClr val="000000"/>
                </a:solidFill>
                <a:effectLst/>
                <a:latin typeface="Times New Roman" pitchFamily="18" charset="0"/>
                <a:ea typeface="Arial"/>
                <a:cs typeface="Times New Roman" pitchFamily="18" charset="0"/>
                <a:sym typeface="Arial"/>
              </a:rPr>
              <a:t>với</a:t>
            </a:r>
            <a:r>
              <a:rPr lang="en-US" sz="4000" b="0" i="0" u="none" strike="noStrike" cap="none" dirty="0" smtClean="0">
                <a:solidFill>
                  <a:srgbClr val="000000"/>
                </a:solidFill>
                <a:effectLst/>
                <a:latin typeface="Times New Roman" pitchFamily="18" charset="0"/>
                <a:ea typeface="Arial"/>
                <a:cs typeface="Times New Roman" pitchFamily="18" charset="0"/>
                <a:sym typeface="Arial"/>
              </a:rPr>
              <a:t> oxygen</a:t>
            </a:r>
            <a:endParaRPr lang="en-US" sz="40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0" name="Rectangle 9"/>
              <p:cNvSpPr/>
              <p:nvPr userDrawn="1"/>
            </p:nvSpPr>
            <p:spPr>
              <a:xfrm>
                <a:off x="1317685" y="11145484"/>
                <a:ext cx="7329925" cy="707886"/>
              </a:xfrm>
              <a:prstGeom prst="rect">
                <a:avLst/>
              </a:prstGeom>
            </p:spPr>
            <p:txBody>
              <a:bodyPr wrap="square">
                <a:spAutoFit/>
              </a:bodyPr>
              <a:lstStyle/>
              <a:p>
                <a:r>
                  <a:rPr lang="en-US" sz="4000" b="0" i="0" u="none" strike="noStrike" cap="none" dirty="0" smtClean="0">
                    <a:solidFill>
                      <a:srgbClr val="000000"/>
                    </a:solidFill>
                    <a:effectLst/>
                    <a:latin typeface="Times New Roman" pitchFamily="18" charset="0"/>
                    <a:ea typeface="Arial"/>
                    <a:cs typeface="Times New Roman" pitchFamily="18" charset="0"/>
                    <a:sym typeface="Arial"/>
                  </a:rPr>
                  <a:t>N</a:t>
                </a:r>
                <a:r>
                  <a:rPr lang="en-US" sz="4000" b="0" i="0" u="none" strike="noStrike" cap="none" baseline="-25000" dirty="0">
                    <a:solidFill>
                      <a:srgbClr val="000000"/>
                    </a:solidFill>
                    <a:effectLst/>
                    <a:latin typeface="Times New Roman" pitchFamily="18" charset="0"/>
                    <a:ea typeface="Arial"/>
                    <a:cs typeface="Times New Roman" pitchFamily="18" charset="0"/>
                    <a:sym typeface="Arial"/>
                  </a:rPr>
                  <a:t>2</a:t>
                </a:r>
                <a:r>
                  <a:rPr lang="en-US" sz="4000" b="0" i="0" u="none" strike="noStrike" cap="none" dirty="0">
                    <a:solidFill>
                      <a:srgbClr val="000000"/>
                    </a:solidFill>
                    <a:effectLst/>
                    <a:latin typeface="Times New Roman" pitchFamily="18" charset="0"/>
                    <a:ea typeface="Arial"/>
                    <a:cs typeface="Times New Roman" pitchFamily="18" charset="0"/>
                    <a:sym typeface="Arial"/>
                  </a:rPr>
                  <a:t>(g) + O</a:t>
                </a:r>
                <a:r>
                  <a:rPr lang="en-US" sz="4000" b="0" i="0" u="none" strike="noStrike" cap="none" baseline="-25000" dirty="0">
                    <a:solidFill>
                      <a:srgbClr val="000000"/>
                    </a:solidFill>
                    <a:effectLst/>
                    <a:latin typeface="Times New Roman" pitchFamily="18" charset="0"/>
                    <a:ea typeface="Arial"/>
                    <a:cs typeface="Times New Roman" pitchFamily="18" charset="0"/>
                    <a:sym typeface="Arial"/>
                  </a:rPr>
                  <a:t>2</a:t>
                </a:r>
                <a:r>
                  <a:rPr lang="en-US" sz="4000" b="0" i="0" u="none" strike="noStrike" cap="none" dirty="0">
                    <a:solidFill>
                      <a:srgbClr val="000000"/>
                    </a:solidFill>
                    <a:effectLst/>
                    <a:latin typeface="Times New Roman" pitchFamily="18" charset="0"/>
                    <a:ea typeface="Arial"/>
                    <a:cs typeface="Times New Roman" pitchFamily="18" charset="0"/>
                    <a:sym typeface="Arial"/>
                  </a:rPr>
                  <a:t>(g) </a:t>
                </a:r>
                <a14:m>
                  <m:oMath xmlns:m="http://schemas.openxmlformats.org/officeDocument/2006/math">
                    <m:r>
                      <a:rPr lang="en-US" sz="4000" b="0" i="1" u="none" strike="noStrike" cap="none">
                        <a:solidFill>
                          <a:srgbClr val="000000"/>
                        </a:solidFill>
                        <a:effectLst/>
                        <a:latin typeface="Cambria Math"/>
                        <a:ea typeface="Arial"/>
                        <a:cs typeface="Arial"/>
                        <a:sym typeface="Arial"/>
                      </a:rPr>
                      <m:t>⇋</m:t>
                    </m:r>
                  </m:oMath>
                </a14:m>
                <a:r>
                  <a:rPr lang="en-US" sz="4000" b="0" i="0" u="none" strike="noStrike" cap="none" dirty="0">
                    <a:solidFill>
                      <a:srgbClr val="000000"/>
                    </a:solidFill>
                    <a:effectLst/>
                    <a:latin typeface="Times New Roman" pitchFamily="18" charset="0"/>
                    <a:ea typeface="Arial"/>
                    <a:cs typeface="Times New Roman" pitchFamily="18" charset="0"/>
                    <a:sym typeface="Arial"/>
                  </a:rPr>
                  <a:t> 2NO(g) </a:t>
                </a:r>
                <a:endParaRPr lang="en-US" sz="4000" dirty="0">
                  <a:latin typeface="Times New Roman" pitchFamily="18"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userDrawn="1"/>
            </p:nvSpPr>
            <p:spPr>
              <a:xfrm>
                <a:off x="1317685" y="11145484"/>
                <a:ext cx="7329925" cy="707886"/>
              </a:xfrm>
              <a:prstGeom prst="rect">
                <a:avLst/>
              </a:prstGeom>
              <a:blipFill rotWithShape="1">
                <a:blip r:embed="rId3"/>
                <a:stretch>
                  <a:fillRect l="-2909"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userDrawn="1"/>
            </p:nvSpPr>
            <p:spPr>
              <a:xfrm>
                <a:off x="10340408" y="11345538"/>
                <a:ext cx="3209533" cy="707886"/>
              </a:xfrm>
              <a:prstGeom prst="rect">
                <a:avLst/>
              </a:prstGeom>
            </p:spPr>
            <p:txBody>
              <a:bodyPr wrap="none">
                <a:spAutoFit/>
              </a:bodyPr>
              <a:lstStyle/>
              <a:p>
                <a14:m>
                  <m:oMath xmlns:m="http://schemas.openxmlformats.org/officeDocument/2006/math">
                    <m:r>
                      <a:rPr lang="en-US" sz="4000" b="0" i="1" u="none" strike="noStrike" cap="none" smtClean="0">
                        <a:solidFill>
                          <a:srgbClr val="000000"/>
                        </a:solidFill>
                        <a:effectLst/>
                        <a:latin typeface="Cambria Math"/>
                        <a:ea typeface="Arial"/>
                        <a:cs typeface="Arial"/>
                        <a:sym typeface="Arial"/>
                      </a:rPr>
                      <m:t>△</m:t>
                    </m:r>
                  </m:oMath>
                </a14:m>
                <a:r>
                  <a:rPr lang="en-US" sz="4000" b="0" i="0" u="none" strike="noStrike" cap="none" baseline="-25000" dirty="0">
                    <a:solidFill>
                      <a:srgbClr val="000000"/>
                    </a:solidFill>
                    <a:effectLst/>
                    <a:latin typeface="Times New Roman" pitchFamily="18" charset="0"/>
                    <a:ea typeface="Arial"/>
                    <a:cs typeface="Times New Roman" pitchFamily="18" charset="0"/>
                    <a:sym typeface="Arial"/>
                  </a:rPr>
                  <a:t>r </a:t>
                </a:r>
                <a:r>
                  <a:rPr lang="en-US" sz="4000" b="0" i="0" u="none" strike="noStrike" cap="none" dirty="0">
                    <a:solidFill>
                      <a:srgbClr val="000000"/>
                    </a:solidFill>
                    <a:effectLst/>
                    <a:latin typeface="Times New Roman" pitchFamily="18" charset="0"/>
                    <a:ea typeface="Arial"/>
                    <a:cs typeface="Times New Roman" pitchFamily="18" charset="0"/>
                    <a:sym typeface="Arial"/>
                  </a:rPr>
                  <a:t>H=182,6 kJ</a:t>
                </a:r>
                <a:endParaRPr lang="en-US" sz="4000" dirty="0">
                  <a:latin typeface="Times New Roman" pitchFamily="18" charset="0"/>
                  <a:cs typeface="Times New Roman" pitchFamily="18" charset="0"/>
                </a:endParaRPr>
              </a:p>
            </p:txBody>
          </p:sp>
        </mc:Choice>
        <mc:Fallback xmlns="">
          <p:sp>
            <p:nvSpPr>
              <p:cNvPr id="11" name="Rectangle 10"/>
              <p:cNvSpPr>
                <a:spLocks noRot="1" noChangeAspect="1" noMove="1" noResize="1" noEditPoints="1" noAdjustHandles="1" noChangeArrowheads="1" noChangeShapeType="1" noTextEdit="1"/>
              </p:cNvSpPr>
              <p:nvPr userDrawn="1"/>
            </p:nvSpPr>
            <p:spPr>
              <a:xfrm>
                <a:off x="10340408" y="11345538"/>
                <a:ext cx="3209533" cy="707886"/>
              </a:xfrm>
              <a:prstGeom prst="rect">
                <a:avLst/>
              </a:prstGeom>
              <a:blipFill rotWithShape="1">
                <a:blip r:embed="rId4"/>
                <a:stretch>
                  <a:fillRect t="-15517" r="-5882" b="-36207"/>
                </a:stretch>
              </a:blipFill>
            </p:spPr>
            <p:txBody>
              <a:bodyPr/>
              <a:lstStyle/>
              <a:p>
                <a:r>
                  <a:rPr lang="en-US">
                    <a:noFill/>
                  </a:rPr>
                  <a:t> </a:t>
                </a:r>
              </a:p>
            </p:txBody>
          </p:sp>
        </mc:Fallback>
      </mc:AlternateContent>
      <p:pic>
        <p:nvPicPr>
          <p:cNvPr id="14"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6093440" y="4705381"/>
            <a:ext cx="5355771" cy="852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 name="TextBox 1"/>
          <p:cNvSpPr txBox="1"/>
          <p:nvPr userDrawn="1"/>
        </p:nvSpPr>
        <p:spPr>
          <a:xfrm>
            <a:off x="1384663" y="2246811"/>
            <a:ext cx="20952823"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3. </a:t>
            </a:r>
            <a:r>
              <a:rPr lang="en-US" sz="4400" dirty="0" err="1" smtClean="0">
                <a:latin typeface="Times New Roman" pitchFamily="18" charset="0"/>
                <a:cs typeface="Times New Roman" pitchFamily="18" charset="0"/>
              </a:rPr>
              <a:t>Ứng</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dụng</a:t>
            </a:r>
            <a:endParaRPr lang="en-US" sz="4400" dirty="0">
              <a:latin typeface="Times New Roman" pitchFamily="18" charset="0"/>
              <a:cs typeface="Times New Roman" pitchFamily="18" charset="0"/>
            </a:endParaRPr>
          </a:p>
        </p:txBody>
      </p:sp>
      <p:pic>
        <p:nvPicPr>
          <p:cNvPr id="7" name="Picture 2" descr="C:\Users\Admin\Desktop\nito\khi-nito-nito-long-binh-nito_19032011052647.jpg"/>
          <p:cNvPicPr>
            <a:picLocks noChangeAspect="1" noChangeArrowheads="1"/>
          </p:cNvPicPr>
          <p:nvPr userDrawn="1"/>
        </p:nvPicPr>
        <p:blipFill>
          <a:blip r:embed="rId2"/>
          <a:srcRect/>
          <a:stretch>
            <a:fillRect/>
          </a:stretch>
        </p:blipFill>
        <p:spPr bwMode="auto">
          <a:xfrm>
            <a:off x="2161901" y="3387634"/>
            <a:ext cx="8045279" cy="8107760"/>
          </a:xfrm>
          <a:prstGeom prst="rect">
            <a:avLst/>
          </a:prstGeom>
          <a:noFill/>
        </p:spPr>
      </p:pic>
      <p:pic>
        <p:nvPicPr>
          <p:cNvPr id="8" name="Picture 3" descr="C:\Users\Admin\Desktop\nito\211-liquid-nitrogen.jpg"/>
          <p:cNvPicPr>
            <a:picLocks noChangeAspect="1" noChangeArrowheads="1"/>
          </p:cNvPicPr>
          <p:nvPr userDrawn="1"/>
        </p:nvPicPr>
        <p:blipFill>
          <a:blip r:embed="rId3"/>
          <a:srcRect/>
          <a:stretch>
            <a:fillRect/>
          </a:stretch>
        </p:blipFill>
        <p:spPr bwMode="auto">
          <a:xfrm>
            <a:off x="10154193" y="3387634"/>
            <a:ext cx="10093235" cy="8107760"/>
          </a:xfrm>
          <a:prstGeom prst="rect">
            <a:avLst/>
          </a:prstGeom>
          <a:noFill/>
        </p:spPr>
      </p:pic>
      <p:sp>
        <p:nvSpPr>
          <p:cNvPr id="3" name="TextBox 2"/>
          <p:cNvSpPr txBox="1"/>
          <p:nvPr userDrawn="1"/>
        </p:nvSpPr>
        <p:spPr>
          <a:xfrm>
            <a:off x="3187337" y="12043954"/>
            <a:ext cx="13663749"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Nitrogen </a:t>
            </a:r>
            <a:r>
              <a:rPr lang="en-US" sz="4000" dirty="0" err="1" smtClean="0">
                <a:latin typeface="Times New Roman" pitchFamily="18" charset="0"/>
                <a:cs typeface="Times New Roman" pitchFamily="18" charset="0"/>
              </a:rPr>
              <a:t>lỏng</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3"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userDrawn="1">
  <p:cSld name="TWO_OBJECTS_WITH_TEXT">
    <p:spTree>
      <p:nvGrpSpPr>
        <p:cNvPr id="1" name="Shape 49"/>
        <p:cNvGrpSpPr/>
        <p:nvPr/>
      </p:nvGrpSpPr>
      <p:grpSpPr>
        <a:xfrm>
          <a:off x="0" y="0"/>
          <a:ext cx="0" cy="0"/>
          <a:chOff x="0" y="0"/>
          <a:chExt cx="0" cy="0"/>
        </a:xfrm>
      </p:grpSpPr>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 name="TextBox 1"/>
          <p:cNvSpPr txBox="1"/>
          <p:nvPr userDrawn="1"/>
        </p:nvSpPr>
        <p:spPr>
          <a:xfrm>
            <a:off x="2717074" y="3187337"/>
            <a:ext cx="8020594" cy="5509200"/>
          </a:xfrm>
          <a:prstGeom prst="rect">
            <a:avLst/>
          </a:prstGeom>
          <a:noFill/>
        </p:spPr>
        <p:txBody>
          <a:bodyPr wrap="square" rtlCol="0">
            <a:spAutoFit/>
          </a:bodyPr>
          <a:lstStyle/>
          <a:p>
            <a:pPr marL="0" indent="0">
              <a:buNone/>
            </a:pPr>
            <a:r>
              <a:rPr lang="vi-VN" sz="4400" dirty="0" smtClean="0">
                <a:latin typeface="Times New Roman" pitchFamily="18" charset="0"/>
                <a:cs typeface="Times New Roman" pitchFamily="18" charset="0"/>
              </a:rPr>
              <a:t>Khí N</a:t>
            </a:r>
            <a:r>
              <a:rPr lang="en-US" sz="4400" baseline="-25000" dirty="0" smtClean="0">
                <a:latin typeface="Times New Roman" pitchFamily="18" charset="0"/>
                <a:cs typeface="Times New Roman" pitchFamily="18" charset="0"/>
              </a:rPr>
              <a:t>2</a:t>
            </a:r>
            <a:r>
              <a:rPr lang="en-US" sz="4400" dirty="0" smtClean="0">
                <a:latin typeface="Times New Roman" pitchFamily="18" charset="0"/>
                <a:cs typeface="Times New Roman" pitchFamily="18" charset="0"/>
              </a:rPr>
              <a:t> </a:t>
            </a:r>
            <a:r>
              <a:rPr lang="vi-VN" sz="4400" dirty="0" smtClean="0">
                <a:latin typeface="Times New Roman" pitchFamily="18" charset="0"/>
                <a:cs typeface="Times New Roman" pitchFamily="18" charset="0"/>
              </a:rPr>
              <a:t>có 2 đặc tính quan trọng, một là tính trơ và tính khác là nhiệt độ âm sâu</a:t>
            </a:r>
            <a:r>
              <a:rPr lang="en-US" sz="4400" dirty="0" smtClean="0">
                <a:latin typeface="Times New Roman" pitchFamily="18" charset="0"/>
                <a:cs typeface="Times New Roman" pitchFamily="18" charset="0"/>
              </a:rPr>
              <a:t> </a:t>
            </a:r>
            <a:r>
              <a:rPr lang="vi-VN" sz="4400" dirty="0" smtClean="0">
                <a:latin typeface="Times New Roman" pitchFamily="18" charset="0"/>
                <a:cs typeface="Times New Roman" pitchFamily="18" charset="0"/>
              </a:rPr>
              <a:t>(</a:t>
            </a:r>
            <a:r>
              <a:rPr lang="en-US" sz="4400" dirty="0" smtClean="0">
                <a:latin typeface="Times New Roman" pitchFamily="18" charset="0"/>
                <a:cs typeface="Times New Roman" pitchFamily="18" charset="0"/>
              </a:rPr>
              <a:t>-</a:t>
            </a:r>
            <a:r>
              <a:rPr lang="vi-VN" sz="4400" dirty="0" smtClean="0">
                <a:latin typeface="Times New Roman" pitchFamily="18" charset="0"/>
                <a:cs typeface="Times New Roman" pitchFamily="18" charset="0"/>
              </a:rPr>
              <a:t>196</a:t>
            </a:r>
            <a:r>
              <a:rPr lang="vi-VN" sz="4400" baseline="30000" dirty="0" smtClean="0">
                <a:latin typeface="Times New Roman" pitchFamily="18" charset="0"/>
                <a:cs typeface="Times New Roman" pitchFamily="18" charset="0"/>
              </a:rPr>
              <a:t>o</a:t>
            </a:r>
            <a:r>
              <a:rPr lang="vi-VN" sz="4400" dirty="0" smtClean="0">
                <a:latin typeface="Times New Roman" pitchFamily="18" charset="0"/>
                <a:cs typeface="Times New Roman" pitchFamily="18" charset="0"/>
              </a:rPr>
              <a:t>C) ở thể lỏng.Khí N</a:t>
            </a:r>
            <a:r>
              <a:rPr lang="en-US" sz="4400" baseline="-25000" dirty="0" smtClean="0">
                <a:latin typeface="Times New Roman" pitchFamily="18" charset="0"/>
                <a:cs typeface="Times New Roman" pitchFamily="18" charset="0"/>
              </a:rPr>
              <a:t>2</a:t>
            </a:r>
            <a:r>
              <a:rPr lang="vi-VN" sz="4400" dirty="0" smtClean="0">
                <a:latin typeface="Times New Roman" pitchFamily="18" charset="0"/>
                <a:cs typeface="Times New Roman" pitchFamily="18" charset="0"/>
              </a:rPr>
              <a:t> có một loạt ứng dụng công nghiệp rộng rãi, với những liên quan đặc biệt đến ngành hóa chất, kính, điện tử, ngành công nghiệp luyện kim</a:t>
            </a:r>
            <a:r>
              <a:rPr lang="en-US" sz="4400" dirty="0" smtClean="0">
                <a:latin typeface="Times New Roman" pitchFamily="18" charset="0"/>
                <a:cs typeface="Times New Roman" pitchFamily="18" charset="0"/>
              </a:rPr>
              <a:t>.</a:t>
            </a:r>
            <a:endParaRPr lang="vi-VN" sz="4400" dirty="0">
              <a:latin typeface="Times New Roman" pitchFamily="18" charset="0"/>
              <a:cs typeface="Times New Roman" pitchFamily="18" charset="0"/>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7074" y="8696537"/>
            <a:ext cx="6844937" cy="424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userDrawn="1"/>
        </p:nvSpPr>
        <p:spPr>
          <a:xfrm>
            <a:off x="12749349" y="3605348"/>
            <a:ext cx="7916092" cy="5509200"/>
          </a:xfrm>
          <a:prstGeom prst="rect">
            <a:avLst/>
          </a:prstGeom>
          <a:noFill/>
        </p:spPr>
        <p:txBody>
          <a:bodyPr wrap="square" rtlCol="0">
            <a:spAutoFit/>
          </a:bodyPr>
          <a:lstStyle/>
          <a:p>
            <a:r>
              <a:rPr lang="vi-VN" sz="4400" dirty="0" smtClean="0">
                <a:latin typeface="Times New Roman" pitchFamily="18" charset="0"/>
                <a:cs typeface="Times New Roman" pitchFamily="18" charset="0"/>
              </a:rPr>
              <a:t>Khí N</a:t>
            </a:r>
            <a:r>
              <a:rPr lang="en-US" sz="4400" baseline="-25000" dirty="0" smtClean="0">
                <a:latin typeface="Times New Roman" pitchFamily="18" charset="0"/>
                <a:cs typeface="Times New Roman" pitchFamily="18" charset="0"/>
              </a:rPr>
              <a:t>2</a:t>
            </a:r>
            <a:r>
              <a:rPr lang="vi-VN" sz="4400" dirty="0" smtClean="0">
                <a:latin typeface="Times New Roman" pitchFamily="18" charset="0"/>
                <a:cs typeface="Times New Roman" pitchFamily="18" charset="0"/>
              </a:rPr>
              <a:t> đươc dùng trong các ngành công nghiệp như:</a:t>
            </a:r>
          </a:p>
          <a:p>
            <a:pPr lvl="1">
              <a:buFont typeface="Wingdings" pitchFamily="2" charset="2"/>
              <a:buChar char="Ø"/>
            </a:pPr>
            <a:r>
              <a:rPr lang="vi-VN" sz="4400" dirty="0" smtClean="0">
                <a:latin typeface="Times New Roman" pitchFamily="18" charset="0"/>
                <a:cs typeface="Times New Roman" pitchFamily="18" charset="0"/>
              </a:rPr>
              <a:t>Dược phẩm &amp; Sinh học</a:t>
            </a:r>
          </a:p>
          <a:p>
            <a:pPr lvl="1">
              <a:buFont typeface="Wingdings" pitchFamily="2" charset="2"/>
              <a:buChar char="Ø"/>
            </a:pPr>
            <a:r>
              <a:rPr lang="en-US" sz="4400" dirty="0" smtClean="0">
                <a:latin typeface="Times New Roman" pitchFamily="18" charset="0"/>
                <a:cs typeface="Times New Roman" pitchFamily="18" charset="0"/>
              </a:rPr>
              <a:t> </a:t>
            </a:r>
            <a:r>
              <a:rPr lang="vi-VN" sz="4400" dirty="0" smtClean="0">
                <a:latin typeface="Times New Roman" pitchFamily="18" charset="0"/>
                <a:cs typeface="Times New Roman" pitchFamily="18" charset="0"/>
              </a:rPr>
              <a:t>Sản xuất kim loại</a:t>
            </a:r>
          </a:p>
          <a:p>
            <a:pPr lvl="1">
              <a:buFont typeface="Wingdings" pitchFamily="2" charset="2"/>
              <a:buChar char="Ø"/>
            </a:pPr>
            <a:r>
              <a:rPr lang="en-US" sz="4400" dirty="0" smtClean="0">
                <a:latin typeface="Times New Roman" pitchFamily="18" charset="0"/>
                <a:cs typeface="Times New Roman" pitchFamily="18" charset="0"/>
              </a:rPr>
              <a:t> </a:t>
            </a:r>
            <a:r>
              <a:rPr lang="vi-VN" sz="4400" dirty="0" smtClean="0">
                <a:latin typeface="Times New Roman" pitchFamily="18" charset="0"/>
                <a:cs typeface="Times New Roman" pitchFamily="18" charset="0"/>
              </a:rPr>
              <a:t>Thực phẩm &amp; Nước giải khát</a:t>
            </a:r>
          </a:p>
          <a:p>
            <a:pPr lvl="1">
              <a:buFont typeface="Wingdings" pitchFamily="2" charset="2"/>
              <a:buChar char="Ø"/>
            </a:pPr>
            <a:r>
              <a:rPr lang="en-US" sz="4400" dirty="0" smtClean="0">
                <a:latin typeface="Times New Roman" pitchFamily="18" charset="0"/>
                <a:cs typeface="Times New Roman" pitchFamily="18" charset="0"/>
              </a:rPr>
              <a:t> </a:t>
            </a:r>
            <a:r>
              <a:rPr lang="vi-VN" sz="4400" dirty="0" smtClean="0">
                <a:latin typeface="Times New Roman" pitchFamily="18" charset="0"/>
                <a:cs typeface="Times New Roman" pitchFamily="18" charset="0"/>
              </a:rPr>
              <a:t>Năng lượng</a:t>
            </a:r>
          </a:p>
          <a:p>
            <a:pPr lvl="1">
              <a:buFont typeface="Wingdings" pitchFamily="2" charset="2"/>
              <a:buChar char="Ø"/>
            </a:pPr>
            <a:r>
              <a:rPr lang="en-US" sz="4400" dirty="0" smtClean="0">
                <a:latin typeface="Times New Roman" pitchFamily="18" charset="0"/>
                <a:cs typeface="Times New Roman" pitchFamily="18" charset="0"/>
              </a:rPr>
              <a:t> </a:t>
            </a:r>
            <a:r>
              <a:rPr lang="vi-VN" sz="4400" dirty="0" smtClean="0">
                <a:latin typeface="Times New Roman" pitchFamily="18" charset="0"/>
                <a:cs typeface="Times New Roman" pitchFamily="18" charset="0"/>
              </a:rPr>
              <a:t>Hóa chất</a:t>
            </a:r>
          </a:p>
          <a:p>
            <a:pPr lvl="1">
              <a:buFont typeface="Wingdings" pitchFamily="2" charset="2"/>
              <a:buChar char="Ø"/>
            </a:pPr>
            <a:r>
              <a:rPr lang="en-US" sz="4400" dirty="0" smtClean="0">
                <a:latin typeface="Times New Roman" pitchFamily="18" charset="0"/>
                <a:cs typeface="Times New Roman" pitchFamily="18" charset="0"/>
              </a:rPr>
              <a:t> </a:t>
            </a:r>
            <a:r>
              <a:rPr lang="vi-VN" sz="4400" dirty="0" smtClean="0">
                <a:latin typeface="Times New Roman" pitchFamily="18" charset="0"/>
                <a:cs typeface="Times New Roman" pitchFamily="18" charset="0"/>
              </a:rPr>
              <a:t>Dầu &amp;  Khí</a:t>
            </a:r>
            <a:endParaRPr lang="vi-VN" sz="4400" dirty="0">
              <a:latin typeface="Times New Roman" pitchFamily="18" charset="0"/>
              <a:cs typeface="Times New Roman" pitchFamily="18" charset="0"/>
            </a:endParaRPr>
          </a:p>
        </p:txBody>
      </p:sp>
      <p:sp>
        <p:nvSpPr>
          <p:cNvPr id="15" name="TextBox 14"/>
          <p:cNvSpPr txBox="1"/>
          <p:nvPr userDrawn="1"/>
        </p:nvSpPr>
        <p:spPr>
          <a:xfrm>
            <a:off x="1384662" y="1672046"/>
            <a:ext cx="20952823"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3. </a:t>
            </a:r>
            <a:r>
              <a:rPr lang="en-US" sz="4400" dirty="0" err="1" smtClean="0">
                <a:latin typeface="Times New Roman" pitchFamily="18" charset="0"/>
                <a:cs typeface="Times New Roman" pitchFamily="18" charset="0"/>
              </a:rPr>
              <a:t>Ứng</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dụng</a:t>
            </a:r>
            <a:endParaRPr lang="en-US" sz="4400" dirty="0">
              <a:latin typeface="Times New Roman" pitchFamily="18" charset="0"/>
              <a:cs typeface="Times New Roman" pitchFamily="18" charset="0"/>
            </a:endParaRPr>
          </a:p>
        </p:txBody>
      </p:sp>
      <p:sp>
        <p:nvSpPr>
          <p:cNvPr id="4" name="Rectangle 3"/>
          <p:cNvSpPr/>
          <p:nvPr userDrawn="1"/>
        </p:nvSpPr>
        <p:spPr>
          <a:xfrm>
            <a:off x="1627198" y="2494839"/>
            <a:ext cx="4431021" cy="769441"/>
          </a:xfrm>
          <a:prstGeom prst="rect">
            <a:avLst/>
          </a:prstGeom>
        </p:spPr>
        <p:txBody>
          <a:bodyPr wrap="none">
            <a:spAutoFit/>
          </a:bodyPr>
          <a:lstStyle/>
          <a:p>
            <a:r>
              <a:rPr lang="vi-VN" sz="4400" dirty="0" smtClean="0">
                <a:solidFill>
                  <a:schemeClr val="tx1"/>
                </a:solidFill>
                <a:latin typeface="Times New Roman" pitchFamily="18" charset="0"/>
                <a:cs typeface="Times New Roman" pitchFamily="18" charset="0"/>
              </a:rPr>
              <a:t>Nit</a:t>
            </a:r>
            <a:r>
              <a:rPr lang="en-US" sz="4400" dirty="0" err="1" smtClean="0">
                <a:solidFill>
                  <a:schemeClr val="tx1"/>
                </a:solidFill>
                <a:latin typeface="Times New Roman" pitchFamily="18" charset="0"/>
                <a:cs typeface="Times New Roman" pitchFamily="18" charset="0"/>
              </a:rPr>
              <a:t>rogen</a:t>
            </a:r>
            <a:r>
              <a:rPr lang="vi-VN" sz="4400" dirty="0" smtClean="0">
                <a:solidFill>
                  <a:schemeClr val="tx1"/>
                </a:solidFill>
                <a:latin typeface="Times New Roman" pitchFamily="18" charset="0"/>
                <a:cs typeface="Times New Roman" pitchFamily="18" charset="0"/>
              </a:rPr>
              <a:t> dạng khí</a:t>
            </a:r>
            <a:r>
              <a:rPr lang="vi-VN" sz="4400" dirty="0" smtClean="0">
                <a:latin typeface="Times New Roman" pitchFamily="18" charset="0"/>
                <a:cs typeface="Times New Roman" pitchFamily="18" charset="0"/>
              </a:rPr>
              <a:t> </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xmlns="">
        <p15:guide id="1" orient="horz" pos="4320" userDrawn="1">
          <p15:clr>
            <a:srgbClr val="FBAE40"/>
          </p15:clr>
        </p15:guide>
        <p15:guide id="2" pos="76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Content with Caption">
    <p:spTree>
      <p:nvGrpSpPr>
        <p:cNvPr id="1" name="Shape 63"/>
        <p:cNvGrpSpPr/>
        <p:nvPr/>
      </p:nvGrpSpPr>
      <p:grpSpPr>
        <a:xfrm>
          <a:off x="0" y="0"/>
          <a:ext cx="0" cy="0"/>
          <a:chOff x="0" y="0"/>
          <a:chExt cx="0" cy="0"/>
        </a:xfrm>
      </p:grpSpPr>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 name="Rectangle 1"/>
          <p:cNvSpPr/>
          <p:nvPr userDrawn="1"/>
        </p:nvSpPr>
        <p:spPr>
          <a:xfrm>
            <a:off x="1737650" y="2412329"/>
            <a:ext cx="5342419" cy="769441"/>
          </a:xfrm>
          <a:prstGeom prst="rect">
            <a:avLst/>
          </a:prstGeom>
        </p:spPr>
        <p:txBody>
          <a:bodyPr wrap="square">
            <a:spAutoFit/>
          </a:bodyPr>
          <a:lstStyle/>
          <a:p>
            <a:r>
              <a:rPr lang="vi-VN" sz="4400" b="1" dirty="0" smtClean="0">
                <a:latin typeface="Times New Roman" pitchFamily="18" charset="0"/>
                <a:cs typeface="Times New Roman" pitchFamily="18" charset="0"/>
              </a:rPr>
              <a:t>Nit</a:t>
            </a:r>
            <a:r>
              <a:rPr lang="en-US" sz="4400" b="1" dirty="0" err="1" smtClean="0">
                <a:latin typeface="Times New Roman" pitchFamily="18" charset="0"/>
                <a:cs typeface="Times New Roman" pitchFamily="18" charset="0"/>
              </a:rPr>
              <a:t>rogen</a:t>
            </a:r>
            <a:r>
              <a:rPr lang="vi-VN" sz="4400" b="1" dirty="0" smtClean="0">
                <a:latin typeface="Times New Roman" pitchFamily="18" charset="0"/>
                <a:cs typeface="Times New Roman" pitchFamily="18" charset="0"/>
              </a:rPr>
              <a:t> lỏng</a:t>
            </a:r>
            <a:endParaRPr lang="en-US" sz="4400" dirty="0"/>
          </a:p>
        </p:txBody>
      </p:sp>
      <p:sp>
        <p:nvSpPr>
          <p:cNvPr id="6" name="TextBox 5"/>
          <p:cNvSpPr txBox="1"/>
          <p:nvPr userDrawn="1"/>
        </p:nvSpPr>
        <p:spPr>
          <a:xfrm>
            <a:off x="1384662" y="1672046"/>
            <a:ext cx="20952823"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3. </a:t>
            </a:r>
            <a:r>
              <a:rPr lang="en-US" sz="4400" dirty="0" err="1" smtClean="0">
                <a:latin typeface="Times New Roman" pitchFamily="18" charset="0"/>
                <a:cs typeface="Times New Roman" pitchFamily="18" charset="0"/>
              </a:rPr>
              <a:t>Ứng</a:t>
            </a:r>
            <a:r>
              <a:rPr lang="en-US" sz="4400" baseline="0" dirty="0" smtClean="0">
                <a:latin typeface="Times New Roman" pitchFamily="18" charset="0"/>
                <a:cs typeface="Times New Roman" pitchFamily="18" charset="0"/>
              </a:rPr>
              <a:t> </a:t>
            </a:r>
            <a:r>
              <a:rPr lang="en-US" sz="4400" baseline="0" dirty="0" err="1" smtClean="0">
                <a:latin typeface="Times New Roman" pitchFamily="18" charset="0"/>
                <a:cs typeface="Times New Roman" pitchFamily="18" charset="0"/>
              </a:rPr>
              <a:t>dụng</a:t>
            </a:r>
            <a:endParaRPr lang="en-US" sz="4400" dirty="0">
              <a:latin typeface="Times New Roman" pitchFamily="18" charset="0"/>
              <a:cs typeface="Times New Roman" pitchFamily="18" charset="0"/>
            </a:endParaRPr>
          </a:p>
        </p:txBody>
      </p:sp>
      <p:sp>
        <p:nvSpPr>
          <p:cNvPr id="3" name="Rectangle 2"/>
          <p:cNvSpPr/>
          <p:nvPr userDrawn="1"/>
        </p:nvSpPr>
        <p:spPr>
          <a:xfrm>
            <a:off x="1384662" y="3951256"/>
            <a:ext cx="11991704" cy="6186309"/>
          </a:xfrm>
          <a:prstGeom prst="rect">
            <a:avLst/>
          </a:prstGeom>
        </p:spPr>
        <p:txBody>
          <a:bodyPr wrap="square">
            <a:spAutoFit/>
          </a:bodyPr>
          <a:lstStyle/>
          <a:p>
            <a:pPr marL="0" indent="0">
              <a:buNone/>
            </a:pPr>
            <a:r>
              <a:rPr lang="en-US" sz="4400" dirty="0" smtClean="0">
                <a:latin typeface="Times New Roman" pitchFamily="18" charset="0"/>
                <a:cs typeface="Times New Roman" pitchFamily="18" charset="0"/>
              </a:rPr>
              <a:t>Đ</a:t>
            </a:r>
            <a:r>
              <a:rPr lang="vi-VN" sz="4400" dirty="0" smtClean="0">
                <a:latin typeface="Times New Roman" pitchFamily="18" charset="0"/>
                <a:cs typeface="Times New Roman" pitchFamily="18" charset="0"/>
              </a:rPr>
              <a:t>ược sản xuất theo quy mô công nghiệp với một lượng lớn .</a:t>
            </a:r>
            <a:endParaRPr lang="en-US" sz="4400" dirty="0" smtClean="0">
              <a:latin typeface="Times New Roman" pitchFamily="18" charset="0"/>
              <a:cs typeface="Times New Roman" pitchFamily="18" charset="0"/>
            </a:endParaRPr>
          </a:p>
          <a:p>
            <a:pPr marL="0" indent="0">
              <a:buNone/>
            </a:pPr>
            <a:r>
              <a:rPr lang="vi-VN" sz="4400" dirty="0" smtClean="0">
                <a:latin typeface="Times New Roman" pitchFamily="18" charset="0"/>
                <a:cs typeface="Times New Roman" pitchFamily="18" charset="0"/>
              </a:rPr>
              <a:t> Nó là một tác nhân làm lạnh (cực lạnh), có thể làm cứng ngay lập tức các mô sống khi tiếp xúc với nó.Ngoài ra, khả năng của nó trong việc duy trì nhiệt độ một cách siêu phàm, do nó bay hơi ở 77 K (-196°C hay -320°F) làm cho nó cực kỳ hữu ích trong nhiều ứng dụng khác nhau, chẳng hạn trong vai trò của một chất làm lạnh chu trình mở</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76366" y="4268561"/>
            <a:ext cx="10121808" cy="622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39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7">
            <a:alphaModFix/>
            <a:extLst>
              <a:ext uri="{BEBA8EAE-BF5A-486C-A8C5-ECC9F3942E4B}">
                <a14:imgProps xmlns:a14="http://schemas.microsoft.com/office/drawing/2010/main">
                  <a14:imgLayer r:embed="rId18">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06616" y="403441"/>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dirty="0" err="1" smtClean="0">
                <a:solidFill>
                  <a:schemeClr val="lt1"/>
                </a:solidFill>
                <a:latin typeface="Questrial"/>
                <a:ea typeface="Questrial"/>
                <a:cs typeface="Questrial"/>
                <a:sym typeface="Questrial"/>
              </a:rPr>
              <a:t>Đơn</a:t>
            </a:r>
            <a:r>
              <a:rPr lang="en-US" sz="5400" b="1" i="0" u="none" strike="noStrike" cap="none" baseline="0" dirty="0" smtClean="0">
                <a:solidFill>
                  <a:schemeClr val="lt1"/>
                </a:solidFill>
                <a:latin typeface="Questrial"/>
                <a:ea typeface="Questrial"/>
                <a:cs typeface="Questrial"/>
                <a:sym typeface="Questrial"/>
              </a:rPr>
              <a:t> </a:t>
            </a:r>
            <a:r>
              <a:rPr lang="en-US" sz="5400" b="1" i="0" u="none" strike="noStrike" cap="none" baseline="0" dirty="0" err="1" smtClean="0">
                <a:solidFill>
                  <a:schemeClr val="lt1"/>
                </a:solidFill>
                <a:latin typeface="Questrial"/>
                <a:ea typeface="Questrial"/>
                <a:cs typeface="Questrial"/>
                <a:sym typeface="Questrial"/>
              </a:rPr>
              <a:t>chất</a:t>
            </a:r>
            <a:r>
              <a:rPr lang="en-US" sz="5400" b="1" i="0" u="none" strike="noStrike" cap="none" baseline="0" dirty="0" smtClean="0">
                <a:solidFill>
                  <a:schemeClr val="lt1"/>
                </a:solidFill>
                <a:latin typeface="Questrial"/>
                <a:ea typeface="Questrial"/>
                <a:cs typeface="Questrial"/>
                <a:sym typeface="Questrial"/>
              </a:rPr>
              <a:t> Nitrogen</a:t>
            </a:r>
            <a:endParaRPr sz="5400" b="1" i="0" u="none" strike="noStrike" cap="none" dirty="0">
              <a:solidFill>
                <a:schemeClr val="lt1"/>
              </a:solidFill>
              <a:latin typeface="Tahoma"/>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err="1" smtClean="0">
                <a:solidFill>
                  <a:schemeClr val="lt1"/>
                </a:solidFill>
                <a:latin typeface="Questrial"/>
                <a:ea typeface="Questrial"/>
                <a:cs typeface="Questrial"/>
                <a:sym typeface="Questrial"/>
              </a:rPr>
              <a:t>Chủ</a:t>
            </a:r>
            <a:r>
              <a:rPr lang="en-US" sz="3600" b="1" i="0" u="none" strike="noStrike" cap="none" baseline="0" dirty="0" smtClean="0">
                <a:solidFill>
                  <a:schemeClr val="lt1"/>
                </a:solidFill>
                <a:latin typeface="Questrial"/>
                <a:ea typeface="Questrial"/>
                <a:cs typeface="Questrial"/>
                <a:sym typeface="Questrial"/>
              </a:rPr>
              <a:t> </a:t>
            </a:r>
            <a:r>
              <a:rPr lang="en-US" sz="3600" b="1" i="0" u="none" strike="noStrike" cap="none" baseline="0" dirty="0" err="1" smtClean="0">
                <a:solidFill>
                  <a:schemeClr val="lt1"/>
                </a:solidFill>
                <a:latin typeface="Questrial"/>
                <a:ea typeface="Questrial"/>
                <a:cs typeface="Questrial"/>
                <a:sym typeface="Questrial"/>
              </a:rPr>
              <a:t>đề</a:t>
            </a:r>
            <a:r>
              <a:rPr lang="en-US" sz="3600" b="1" i="0" u="none" strike="noStrike" cap="none" baseline="0" dirty="0" smtClean="0">
                <a:solidFill>
                  <a:schemeClr val="lt1"/>
                </a:solidFill>
                <a:latin typeface="Questrial"/>
                <a:ea typeface="Questrial"/>
                <a:cs typeface="Questrial"/>
                <a:sym typeface="Questrial"/>
              </a:rPr>
              <a:t> </a:t>
            </a:r>
            <a:r>
              <a:rPr lang="en-US" sz="3600" b="1" i="0" u="none" strike="noStrike" cap="none" dirty="0" smtClean="0">
                <a:solidFill>
                  <a:schemeClr val="lt1"/>
                </a:solidFill>
                <a:latin typeface="Questrial"/>
                <a:ea typeface="Questrial"/>
                <a:cs typeface="Questrial"/>
                <a:sym typeface="Questrial"/>
              </a:rPr>
              <a:t> </a:t>
            </a:r>
            <a:r>
              <a:rPr lang="en-US" sz="3600" b="1" i="0" u="none" strike="noStrike" cap="none" dirty="0">
                <a:solidFill>
                  <a:schemeClr val="lt1"/>
                </a:solidFill>
                <a:latin typeface="Questrial"/>
                <a:ea typeface="Questrial"/>
                <a:cs typeface="Questrial"/>
                <a:sym typeface="Questrial"/>
              </a:rPr>
              <a:t>2</a:t>
            </a:r>
            <a:endParaRPr sz="3600" b="1" dirty="0"/>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a:solidFill>
                  <a:schemeClr val="lt1"/>
                </a:solidFill>
                <a:latin typeface="Questrial"/>
                <a:ea typeface="Questrial"/>
                <a:cs typeface="Questrial"/>
                <a:sym typeface="Questrial"/>
              </a:rPr>
              <a:t>LỚP</a:t>
            </a:r>
            <a:endParaRPr b="1"/>
          </a:p>
          <a:p>
            <a:pPr marL="0" marR="0" lvl="0" indent="0" algn="ctr" rtl="0">
              <a:lnSpc>
                <a:spcPct val="93750"/>
              </a:lnSpc>
              <a:spcBef>
                <a:spcPts val="0"/>
              </a:spcBef>
              <a:spcAft>
                <a:spcPts val="0"/>
              </a:spcAft>
              <a:buNone/>
            </a:pPr>
            <a:r>
              <a:rPr lang="en-US" sz="4800" b="1" i="0" u="none" strike="noStrike" cap="none">
                <a:solidFill>
                  <a:schemeClr val="lt1"/>
                </a:solidFill>
                <a:latin typeface="Questrial"/>
                <a:ea typeface="Questrial"/>
                <a:cs typeface="Questrial"/>
                <a:sym typeface="Questrial"/>
              </a:rPr>
              <a:t>11</a:t>
            </a:r>
            <a:endParaRPr sz="4800" b="1" i="0" u="none" strike="noStrike" cap="none">
              <a:solidFill>
                <a:schemeClr val="lt1"/>
              </a:solidFill>
              <a:latin typeface="Questrial"/>
              <a:ea typeface="Questrial"/>
              <a:cs typeface="Questrial"/>
              <a:sym typeface="Questrial"/>
            </a:endParaRPr>
          </a:p>
        </p:txBody>
      </p:sp>
      <p:sp>
        <p:nvSpPr>
          <p:cNvPr id="14" name="Google Shape;14;p15"/>
          <p:cNvSpPr txBox="1"/>
          <p:nvPr/>
        </p:nvSpPr>
        <p:spPr>
          <a:xfrm>
            <a:off x="5296129" y="403441"/>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Questrial"/>
                <a:ea typeface="Questrial"/>
                <a:cs typeface="Questrial"/>
                <a:sym typeface="Questrial"/>
              </a:rPr>
              <a:t>BÀI </a:t>
            </a:r>
            <a:r>
              <a:rPr lang="en-US" sz="3600" b="1" i="0" u="none" strike="noStrike" cap="none" dirty="0" smtClean="0">
                <a:solidFill>
                  <a:schemeClr val="lt1"/>
                </a:solidFill>
                <a:latin typeface="Questrial"/>
                <a:ea typeface="Questrial"/>
                <a:cs typeface="Questrial"/>
                <a:sym typeface="Questrial"/>
              </a:rPr>
              <a:t>4</a:t>
            </a:r>
            <a:endParaRPr sz="3600" b="1" i="0" u="none" strike="noStrike" cap="none" dirty="0">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9">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a16="http://schemas.microsoft.com/office/drawing/2014/main" xmlns="" id="{258E3CC1-FC5B-F1EC-77BA-8C025B5E8141}"/>
              </a:ext>
            </a:extLst>
          </p:cNvPr>
          <p:cNvPicPr>
            <a:picLocks noChangeAspect="1" noChangeArrowheads="1"/>
          </p:cNvPicPr>
          <p:nvPr userDrawn="1"/>
        </p:nvPicPr>
        <p:blipFill>
          <a:blip r:embed="rId20">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xmlns="" id="{B652FE73-5F5E-7C96-7C0C-C56EB06F3E8A}"/>
              </a:ext>
            </a:extLst>
          </p:cNvPr>
          <p:cNvPicPr>
            <a:picLocks noChangeAspect="1"/>
          </p:cNvPicPr>
          <p:nvPr userDrawn="1"/>
        </p:nvPicPr>
        <p:blipFill>
          <a:blip r:embed="rId21"/>
          <a:stretch>
            <a:fillRect/>
          </a:stretch>
        </p:blipFill>
        <p:spPr>
          <a:xfrm>
            <a:off x="709717" y="25513"/>
            <a:ext cx="1173602" cy="1492066"/>
          </a:xfrm>
          <a:prstGeom prst="rect">
            <a:avLst/>
          </a:prstGeom>
        </p:spPr>
      </p:pic>
    </p:spTree>
  </p:cSld>
  <p:clrMap bg1="lt1" tx1="dk1" bg2="dk2" tx2="lt2" accent1="accent1" accent2="accent2" accent3="accent3" accent4="accent4" accent5="accent5" accent6="accent6" hlink="hlink" folHlink="folHlink"/>
  <p:sldLayoutIdLst>
    <p:sldLayoutId id="2147483673" r:id="rId1"/>
    <p:sldLayoutId id="2147483649" r:id="rId2"/>
    <p:sldLayoutId id="2147483675" r:id="rId3"/>
    <p:sldLayoutId id="2147483674" r:id="rId4"/>
    <p:sldLayoutId id="2147483650" r:id="rId5"/>
    <p:sldLayoutId id="2147483651" r:id="rId6"/>
    <p:sldLayoutId id="2147483653" r:id="rId7"/>
    <p:sldLayoutId id="2147483655" r:id="rId8"/>
    <p:sldLayoutId id="2147483676" r:id="rId9"/>
    <p:sldLayoutId id="2147483656" r:id="rId10"/>
    <p:sldLayoutId id="2147483658" r:id="rId11"/>
    <p:sldLayoutId id="2147483659" r:id="rId12"/>
    <p:sldLayoutId id="2147483660" r:id="rId13"/>
    <p:sldLayoutId id="2147483677" r:id="rId14"/>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xmlns="">
        <p15:guide id="1" orient="horz" pos="4345" userDrawn="1">
          <p15:clr>
            <a:srgbClr val="F26B43"/>
          </p15:clr>
        </p15:guide>
        <p15:guide id="2"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219200" y="12714288"/>
            <a:ext cx="56896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30166D9F-2AAB-407E-8AAC-76F989C516FB}" type="datetimeFigureOut">
              <a:rPr lang="en-US" smtClean="0"/>
              <a:t>5/9/2023</a:t>
            </a:fld>
            <a:endParaRPr lang="en-US"/>
          </a:p>
        </p:txBody>
      </p:sp>
      <p:sp>
        <p:nvSpPr>
          <p:cNvPr id="5" name="Footer Placeholder 4"/>
          <p:cNvSpPr>
            <a:spLocks noGrp="1"/>
          </p:cNvSpPr>
          <p:nvPr>
            <p:ph type="ftr" sz="quarter" idx="3"/>
          </p:nvPr>
        </p:nvSpPr>
        <p:spPr>
          <a:xfrm>
            <a:off x="8331200" y="12714288"/>
            <a:ext cx="7723188"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6788" y="12714288"/>
            <a:ext cx="56896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917A6DFD-D010-4856-A15F-03DA505DCBB9}" type="slidenum">
              <a:rPr lang="en-US" smtClean="0"/>
              <a:t>‹#›</a:t>
            </a:fld>
            <a:endParaRPr lang="en-US"/>
          </a:p>
        </p:txBody>
      </p:sp>
      <p:sp>
        <p:nvSpPr>
          <p:cNvPr id="7" name="Diamond 6">
            <a:extLst>
              <a:ext uri="{FF2B5EF4-FFF2-40B4-BE49-F238E27FC236}">
                <a16:creationId xmlns="" xmlns:a16="http://schemas.microsoft.com/office/drawing/2014/main" id="{E6C6437A-426E-4D86-BB89-4B8A74CCA534}"/>
              </a:ext>
            </a:extLst>
          </p:cNvPr>
          <p:cNvSpPr/>
          <p:nvPr userDrawn="1"/>
        </p:nvSpPr>
        <p:spPr>
          <a:xfrm>
            <a:off x="10083800" y="4077988"/>
            <a:ext cx="3937000" cy="2771177"/>
          </a:xfrm>
          <a:prstGeom prst="diamon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Nitrogen</a:t>
            </a:r>
            <a:endParaRPr lang="en-US" dirty="0"/>
          </a:p>
        </p:txBody>
      </p:sp>
      <p:pic>
        <p:nvPicPr>
          <p:cNvPr id="8" name="Google Shape;51;p1">
            <a:extLst>
              <a:ext uri="{FF2B5EF4-FFF2-40B4-BE49-F238E27FC236}">
                <a16:creationId xmlns="" xmlns:a16="http://schemas.microsoft.com/office/drawing/2014/main" id="{C46EF33E-1680-4610-A794-A4CFDDCAB24E}"/>
              </a:ext>
            </a:extLst>
          </p:cNvPr>
          <p:cNvPicPr preferRelativeResize="0"/>
          <p:nvPr userDrawn="1"/>
        </p:nvPicPr>
        <p:blipFill rotWithShape="1">
          <a:blip r:embed="rId3">
            <a:alphaModFix/>
          </a:blip>
          <a:srcRect/>
          <a:stretch/>
        </p:blipFill>
        <p:spPr>
          <a:xfrm>
            <a:off x="13766812" y="4077988"/>
            <a:ext cx="4075122" cy="1381125"/>
          </a:xfrm>
          <a:prstGeom prst="rect">
            <a:avLst/>
          </a:prstGeom>
          <a:noFill/>
          <a:ln>
            <a:noFill/>
          </a:ln>
        </p:spPr>
      </p:pic>
      <p:sp>
        <p:nvSpPr>
          <p:cNvPr id="9" name="Oval 8"/>
          <p:cNvSpPr/>
          <p:nvPr userDrawn="1"/>
        </p:nvSpPr>
        <p:spPr>
          <a:xfrm>
            <a:off x="17283134" y="2369214"/>
            <a:ext cx="4103666" cy="3294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3600" b="1" i="1" dirty="0" err="1" smtClean="0">
                <a:latin typeface="Times New Roman" pitchFamily="18" charset="0"/>
                <a:cs typeface="Times New Roman" pitchFamily="18" charset="0"/>
              </a:rPr>
              <a:t>Trạng</a:t>
            </a:r>
            <a:r>
              <a:rPr lang="en-US" sz="3600" b="1" i="1" baseline="0" dirty="0" smtClean="0">
                <a:latin typeface="Times New Roman" pitchFamily="18" charset="0"/>
                <a:cs typeface="Times New Roman" pitchFamily="18" charset="0"/>
              </a:rPr>
              <a:t> </a:t>
            </a:r>
            <a:r>
              <a:rPr lang="en-US" sz="3600" b="1" i="1" baseline="0" dirty="0" err="1" smtClean="0">
                <a:latin typeface="Times New Roman" pitchFamily="18" charset="0"/>
                <a:cs typeface="Times New Roman" pitchFamily="18" charset="0"/>
              </a:rPr>
              <a:t>thái</a:t>
            </a:r>
            <a:r>
              <a:rPr lang="en-US" sz="3600" b="1" i="1" baseline="0" dirty="0" smtClean="0">
                <a:latin typeface="Times New Roman" pitchFamily="18" charset="0"/>
                <a:cs typeface="Times New Roman" pitchFamily="18" charset="0"/>
              </a:rPr>
              <a:t> </a:t>
            </a:r>
            <a:r>
              <a:rPr lang="en-US" sz="3600" b="1" i="1" baseline="0" dirty="0" err="1" smtClean="0">
                <a:latin typeface="Times New Roman" pitchFamily="18" charset="0"/>
                <a:cs typeface="Times New Roman" pitchFamily="18" charset="0"/>
              </a:rPr>
              <a:t>tự</a:t>
            </a:r>
            <a:r>
              <a:rPr lang="en-US" sz="3600" b="1" i="1" baseline="0" dirty="0" smtClean="0">
                <a:latin typeface="Times New Roman" pitchFamily="18" charset="0"/>
                <a:cs typeface="Times New Roman" pitchFamily="18" charset="0"/>
              </a:rPr>
              <a:t> </a:t>
            </a:r>
            <a:r>
              <a:rPr lang="en-US" sz="3600" b="1" i="1" baseline="0" dirty="0" err="1" smtClean="0">
                <a:latin typeface="Times New Roman" pitchFamily="18" charset="0"/>
                <a:cs typeface="Times New Roman" pitchFamily="18" charset="0"/>
              </a:rPr>
              <a:t>nhiên</a:t>
            </a:r>
            <a:endParaRPr lang="en-US" sz="3600" b="1" i="1" dirty="0">
              <a:latin typeface="Times New Roman" pitchFamily="18" charset="0"/>
              <a:cs typeface="Times New Roman" pitchFamily="18" charset="0"/>
            </a:endParaRPr>
          </a:p>
        </p:txBody>
      </p:sp>
      <p:pic>
        <p:nvPicPr>
          <p:cNvPr id="10" name="Google Shape;40;p1">
            <a:extLst>
              <a:ext uri="{FF2B5EF4-FFF2-40B4-BE49-F238E27FC236}">
                <a16:creationId xmlns="" xmlns:a16="http://schemas.microsoft.com/office/drawing/2014/main" id="{75EBA039-150A-491A-BA4A-99DEE4A51C36}"/>
              </a:ext>
            </a:extLst>
          </p:cNvPr>
          <p:cNvPicPr preferRelativeResize="0"/>
          <p:nvPr userDrawn="1"/>
        </p:nvPicPr>
        <p:blipFill rotWithShape="1">
          <a:blip r:embed="rId4">
            <a:alphaModFix/>
          </a:blip>
          <a:srcRect/>
          <a:stretch/>
        </p:blipFill>
        <p:spPr>
          <a:xfrm>
            <a:off x="7706531" y="5399276"/>
            <a:ext cx="2513012" cy="1582737"/>
          </a:xfrm>
          <a:prstGeom prst="rect">
            <a:avLst/>
          </a:prstGeom>
          <a:noFill/>
          <a:ln>
            <a:noFill/>
          </a:ln>
        </p:spPr>
      </p:pic>
      <p:sp>
        <p:nvSpPr>
          <p:cNvPr id="11" name="Oval 10"/>
          <p:cNvSpPr/>
          <p:nvPr userDrawn="1"/>
        </p:nvSpPr>
        <p:spPr>
          <a:xfrm>
            <a:off x="4343401" y="6578600"/>
            <a:ext cx="3880284" cy="1975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400" b="1" i="1" dirty="0" err="1" smtClean="0">
                <a:latin typeface="Times New Roman" pitchFamily="18" charset="0"/>
                <a:cs typeface="Times New Roman" pitchFamily="18" charset="0"/>
              </a:rPr>
              <a:t>Đặc</a:t>
            </a:r>
            <a:r>
              <a:rPr lang="en-US" sz="4400" b="1" i="1" baseline="0" dirty="0" smtClean="0">
                <a:latin typeface="Times New Roman" pitchFamily="18" charset="0"/>
                <a:cs typeface="Times New Roman" pitchFamily="18" charset="0"/>
              </a:rPr>
              <a:t> </a:t>
            </a:r>
            <a:r>
              <a:rPr lang="en-US" sz="4400" b="1" i="1" baseline="0" dirty="0" err="1" smtClean="0">
                <a:latin typeface="Times New Roman" pitchFamily="18" charset="0"/>
                <a:cs typeface="Times New Roman" pitchFamily="18" charset="0"/>
              </a:rPr>
              <a:t>điểm</a:t>
            </a:r>
            <a:r>
              <a:rPr lang="en-US" sz="4400" b="1" i="1" baseline="0" dirty="0" smtClean="0">
                <a:latin typeface="Times New Roman" pitchFamily="18" charset="0"/>
                <a:cs typeface="Times New Roman" pitchFamily="18" charset="0"/>
              </a:rPr>
              <a:t> </a:t>
            </a:r>
            <a:r>
              <a:rPr lang="en-US" sz="4400" b="1" i="1" baseline="0" dirty="0" err="1" smtClean="0">
                <a:latin typeface="Times New Roman" pitchFamily="18" charset="0"/>
                <a:cs typeface="Times New Roman" pitchFamily="18" charset="0"/>
              </a:rPr>
              <a:t>liên</a:t>
            </a:r>
            <a:r>
              <a:rPr lang="en-US" sz="4400" b="1" i="1" baseline="0" dirty="0" smtClean="0">
                <a:latin typeface="Times New Roman" pitchFamily="18" charset="0"/>
                <a:cs typeface="Times New Roman" pitchFamily="18" charset="0"/>
              </a:rPr>
              <a:t> </a:t>
            </a:r>
            <a:r>
              <a:rPr lang="en-US" sz="4400" b="1" i="1" baseline="0" dirty="0" err="1" smtClean="0">
                <a:latin typeface="Times New Roman" pitchFamily="18" charset="0"/>
                <a:cs typeface="Times New Roman" pitchFamily="18" charset="0"/>
              </a:rPr>
              <a:t>kết</a:t>
            </a:r>
            <a:endParaRPr lang="en-US" sz="4400" b="1" i="1" dirty="0">
              <a:latin typeface="Times New Roman" pitchFamily="18" charset="0"/>
              <a:cs typeface="Times New Roman" pitchFamily="18" charset="0"/>
            </a:endParaRPr>
          </a:p>
        </p:txBody>
      </p:sp>
      <p:pic>
        <p:nvPicPr>
          <p:cNvPr id="12" name="Google Shape;33;p1">
            <a:extLst>
              <a:ext uri="{FF2B5EF4-FFF2-40B4-BE49-F238E27FC236}">
                <a16:creationId xmlns="" xmlns:a16="http://schemas.microsoft.com/office/drawing/2014/main" id="{CF270FB4-7B31-4E94-A2F7-6464C156087C}"/>
              </a:ext>
            </a:extLst>
          </p:cNvPr>
          <p:cNvPicPr preferRelativeResize="0"/>
          <p:nvPr userDrawn="1"/>
        </p:nvPicPr>
        <p:blipFill rotWithShape="1">
          <a:blip r:embed="rId5">
            <a:alphaModFix/>
          </a:blip>
          <a:srcRect/>
          <a:stretch/>
        </p:blipFill>
        <p:spPr>
          <a:xfrm>
            <a:off x="7706531" y="3672876"/>
            <a:ext cx="2641600" cy="1758950"/>
          </a:xfrm>
          <a:prstGeom prst="rect">
            <a:avLst/>
          </a:prstGeom>
          <a:noFill/>
          <a:ln>
            <a:noFill/>
          </a:ln>
        </p:spPr>
      </p:pic>
      <p:sp>
        <p:nvSpPr>
          <p:cNvPr id="13" name="Oval 12"/>
          <p:cNvSpPr/>
          <p:nvPr userDrawn="1"/>
        </p:nvSpPr>
        <p:spPr>
          <a:xfrm>
            <a:off x="3510767" y="1655229"/>
            <a:ext cx="4712918" cy="2897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i="1" dirty="0" err="1" smtClean="0">
                <a:latin typeface="Times New Roman" pitchFamily="18" charset="0"/>
                <a:cs typeface="Times New Roman" pitchFamily="18" charset="0"/>
              </a:rPr>
              <a:t>Tính</a:t>
            </a:r>
            <a:r>
              <a:rPr lang="en-US" sz="4000" b="1" i="1" baseline="0" dirty="0" smtClean="0">
                <a:latin typeface="Times New Roman" pitchFamily="18" charset="0"/>
                <a:cs typeface="Times New Roman" pitchFamily="18" charset="0"/>
              </a:rPr>
              <a:t> </a:t>
            </a:r>
            <a:r>
              <a:rPr lang="en-US" sz="4000" b="1" i="1" baseline="0" dirty="0" err="1" smtClean="0">
                <a:latin typeface="Times New Roman" pitchFamily="18" charset="0"/>
                <a:cs typeface="Times New Roman" pitchFamily="18" charset="0"/>
              </a:rPr>
              <a:t>trơ</a:t>
            </a:r>
            <a:r>
              <a:rPr lang="en-US" sz="4000" b="1" i="1" baseline="0" dirty="0" smtClean="0">
                <a:latin typeface="Times New Roman" pitchFamily="18" charset="0"/>
                <a:cs typeface="Times New Roman" pitchFamily="18" charset="0"/>
              </a:rPr>
              <a:t> ở </a:t>
            </a:r>
            <a:r>
              <a:rPr lang="en-US" sz="4000" b="1" i="1" baseline="0" dirty="0" err="1" smtClean="0">
                <a:latin typeface="Times New Roman" pitchFamily="18" charset="0"/>
                <a:cs typeface="Times New Roman" pitchFamily="18" charset="0"/>
              </a:rPr>
              <a:t>nhiệt</a:t>
            </a:r>
            <a:r>
              <a:rPr lang="en-US" sz="4000" b="1" i="1" baseline="0" dirty="0" smtClean="0">
                <a:latin typeface="Times New Roman" pitchFamily="18" charset="0"/>
                <a:cs typeface="Times New Roman" pitchFamily="18" charset="0"/>
              </a:rPr>
              <a:t> </a:t>
            </a:r>
            <a:r>
              <a:rPr lang="en-US" sz="4000" b="1" i="1" baseline="0" dirty="0" err="1" smtClean="0">
                <a:latin typeface="Times New Roman" pitchFamily="18" charset="0"/>
                <a:cs typeface="Times New Roman" pitchFamily="18" charset="0"/>
              </a:rPr>
              <a:t>độ</a:t>
            </a:r>
            <a:r>
              <a:rPr lang="en-US" sz="4000" b="1" i="1" baseline="0" dirty="0" smtClean="0">
                <a:latin typeface="Times New Roman" pitchFamily="18" charset="0"/>
                <a:cs typeface="Times New Roman" pitchFamily="18" charset="0"/>
              </a:rPr>
              <a:t> </a:t>
            </a:r>
            <a:r>
              <a:rPr lang="en-US" sz="4000" b="1" i="1" baseline="0" dirty="0" err="1" smtClean="0">
                <a:latin typeface="Times New Roman" pitchFamily="18" charset="0"/>
                <a:cs typeface="Times New Roman" pitchFamily="18" charset="0"/>
              </a:rPr>
              <a:t>thấp</a:t>
            </a:r>
            <a:endParaRPr lang="en-US" sz="4000" b="1" i="1" dirty="0">
              <a:latin typeface="Times New Roman" pitchFamily="18" charset="0"/>
              <a:cs typeface="Times New Roman" pitchFamily="18" charset="0"/>
            </a:endParaRPr>
          </a:p>
        </p:txBody>
      </p:sp>
      <p:pic>
        <p:nvPicPr>
          <p:cNvPr id="14" name="Google Shape;46;p1">
            <a:extLst>
              <a:ext uri="{FF2B5EF4-FFF2-40B4-BE49-F238E27FC236}">
                <a16:creationId xmlns="" xmlns:a16="http://schemas.microsoft.com/office/drawing/2014/main" id="{95EC9501-F6C1-4420-B970-8A63658E0266}"/>
              </a:ext>
            </a:extLst>
          </p:cNvPr>
          <p:cNvPicPr preferRelativeResize="0"/>
          <p:nvPr userDrawn="1"/>
        </p:nvPicPr>
        <p:blipFill rotWithShape="1">
          <a:blip r:embed="rId6">
            <a:alphaModFix/>
          </a:blip>
          <a:srcRect/>
          <a:stretch/>
        </p:blipFill>
        <p:spPr>
          <a:xfrm>
            <a:off x="12776212" y="6190644"/>
            <a:ext cx="3824602" cy="1200150"/>
          </a:xfrm>
          <a:prstGeom prst="rect">
            <a:avLst/>
          </a:prstGeom>
          <a:noFill/>
          <a:ln>
            <a:noFill/>
          </a:ln>
        </p:spPr>
      </p:pic>
      <p:sp>
        <p:nvSpPr>
          <p:cNvPr id="15" name="Title 35"/>
          <p:cNvSpPr txBox="1">
            <a:spLocks/>
          </p:cNvSpPr>
          <p:nvPr userDrawn="1"/>
        </p:nvSpPr>
        <p:spPr>
          <a:xfrm>
            <a:off x="16332200" y="6790719"/>
            <a:ext cx="5308600" cy="2245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2"/>
            <a:r>
              <a:rPr lang="en-US" sz="3600" b="1" i="1" dirty="0" err="1" smtClean="0">
                <a:latin typeface="Times New Roman" pitchFamily="18" charset="0"/>
                <a:cs typeface="Times New Roman" pitchFamily="18" charset="0"/>
              </a:rPr>
              <a:t>Tính</a:t>
            </a:r>
            <a:r>
              <a:rPr lang="en-US" sz="3600" b="1" i="1" baseline="0" dirty="0" smtClean="0">
                <a:latin typeface="Times New Roman" pitchFamily="18" charset="0"/>
                <a:cs typeface="Times New Roman" pitchFamily="18" charset="0"/>
              </a:rPr>
              <a:t> </a:t>
            </a:r>
            <a:r>
              <a:rPr lang="en-US" sz="3600" b="1" i="1" baseline="0" dirty="0" err="1" smtClean="0">
                <a:latin typeface="Times New Roman" pitchFamily="18" charset="0"/>
                <a:cs typeface="Times New Roman" pitchFamily="18" charset="0"/>
              </a:rPr>
              <a:t>hoạt</a:t>
            </a:r>
            <a:r>
              <a:rPr lang="en-US" sz="3600" b="1" i="1" baseline="0" dirty="0" smtClean="0">
                <a:latin typeface="Times New Roman" pitchFamily="18" charset="0"/>
                <a:cs typeface="Times New Roman" pitchFamily="18" charset="0"/>
              </a:rPr>
              <a:t> </a:t>
            </a:r>
            <a:r>
              <a:rPr lang="en-US" sz="3600" b="1" i="1" baseline="0" dirty="0" err="1" smtClean="0">
                <a:latin typeface="Times New Roman" pitchFamily="18" charset="0"/>
                <a:cs typeface="Times New Roman" pitchFamily="18" charset="0"/>
              </a:rPr>
              <a:t>động</a:t>
            </a:r>
            <a:r>
              <a:rPr lang="en-US" sz="3600" b="1" i="1" baseline="0" dirty="0" smtClean="0">
                <a:latin typeface="Times New Roman" pitchFamily="18" charset="0"/>
                <a:cs typeface="Times New Roman" pitchFamily="18" charset="0"/>
              </a:rPr>
              <a:t> </a:t>
            </a:r>
            <a:r>
              <a:rPr lang="en-US" sz="3600" b="1" i="1" baseline="0" dirty="0" err="1" smtClean="0">
                <a:latin typeface="Times New Roman" pitchFamily="18" charset="0"/>
                <a:cs typeface="Times New Roman" pitchFamily="18" charset="0"/>
              </a:rPr>
              <a:t>hóa</a:t>
            </a:r>
            <a:r>
              <a:rPr lang="en-US" sz="3600" b="1" i="1" baseline="0" dirty="0" smtClean="0">
                <a:latin typeface="Times New Roman" pitchFamily="18" charset="0"/>
                <a:cs typeface="Times New Roman" pitchFamily="18" charset="0"/>
              </a:rPr>
              <a:t> </a:t>
            </a:r>
            <a:r>
              <a:rPr lang="en-US" sz="3600" b="1" i="1" baseline="0" dirty="0" err="1" smtClean="0">
                <a:latin typeface="Times New Roman" pitchFamily="18" charset="0"/>
                <a:cs typeface="Times New Roman" pitchFamily="18" charset="0"/>
              </a:rPr>
              <a:t>học</a:t>
            </a:r>
            <a:r>
              <a:rPr lang="en-US" sz="3600" b="1" i="1" baseline="0" dirty="0" smtClean="0">
                <a:latin typeface="Times New Roman" pitchFamily="18" charset="0"/>
                <a:cs typeface="Times New Roman" pitchFamily="18" charset="0"/>
              </a:rPr>
              <a:t> ở </a:t>
            </a:r>
            <a:r>
              <a:rPr lang="en-US" sz="3600" b="1" i="1" baseline="0" dirty="0" err="1" smtClean="0">
                <a:latin typeface="Times New Roman" pitchFamily="18" charset="0"/>
                <a:cs typeface="Times New Roman" pitchFamily="18" charset="0"/>
              </a:rPr>
              <a:t>nhiệt</a:t>
            </a:r>
            <a:r>
              <a:rPr lang="en-US" sz="3600" b="1" i="1" baseline="0" dirty="0" smtClean="0">
                <a:latin typeface="Times New Roman" pitchFamily="18" charset="0"/>
                <a:cs typeface="Times New Roman" pitchFamily="18" charset="0"/>
              </a:rPr>
              <a:t> </a:t>
            </a:r>
            <a:r>
              <a:rPr lang="en-US" sz="3600" b="1" i="1" baseline="0" dirty="0" err="1" smtClean="0">
                <a:latin typeface="Times New Roman" pitchFamily="18" charset="0"/>
                <a:cs typeface="Times New Roman" pitchFamily="18" charset="0"/>
              </a:rPr>
              <a:t>độ</a:t>
            </a:r>
            <a:r>
              <a:rPr lang="en-US" sz="3600" b="1" i="1" baseline="0" dirty="0" smtClean="0">
                <a:latin typeface="Times New Roman" pitchFamily="18" charset="0"/>
                <a:cs typeface="Times New Roman" pitchFamily="18" charset="0"/>
              </a:rPr>
              <a:t> </a:t>
            </a:r>
            <a:r>
              <a:rPr lang="en-US" sz="3600" b="1" i="1" baseline="0" dirty="0" err="1" smtClean="0">
                <a:latin typeface="Times New Roman" pitchFamily="18" charset="0"/>
                <a:cs typeface="Times New Roman" pitchFamily="18" charset="0"/>
              </a:rPr>
              <a:t>cao</a:t>
            </a:r>
            <a:endParaRPr lang="en-US" sz="3600" b="1" i="1" dirty="0">
              <a:latin typeface="Times New Roman" pitchFamily="18" charset="0"/>
              <a:cs typeface="Times New Roman" pitchFamily="18" charset="0"/>
            </a:endParaRPr>
          </a:p>
        </p:txBody>
      </p:sp>
      <p:pic>
        <p:nvPicPr>
          <p:cNvPr id="16" name="Google Shape;51;p1">
            <a:extLst>
              <a:ext uri="{FF2B5EF4-FFF2-40B4-BE49-F238E27FC236}">
                <a16:creationId xmlns="" xmlns:a16="http://schemas.microsoft.com/office/drawing/2014/main" id="{C46EF33E-1680-4610-A794-A4CFDDCAB24E}"/>
              </a:ext>
            </a:extLst>
          </p:cNvPr>
          <p:cNvPicPr preferRelativeResize="0"/>
          <p:nvPr userDrawn="1"/>
        </p:nvPicPr>
        <p:blipFill rotWithShape="1">
          <a:blip r:embed="rId3">
            <a:alphaModFix/>
          </a:blip>
          <a:srcRect/>
          <a:stretch/>
        </p:blipFill>
        <p:spPr>
          <a:xfrm rot="6533446">
            <a:off x="9849663" y="8149072"/>
            <a:ext cx="4075122" cy="1381125"/>
          </a:xfrm>
          <a:prstGeom prst="rect">
            <a:avLst/>
          </a:prstGeom>
          <a:noFill/>
          <a:ln>
            <a:noFill/>
          </a:ln>
        </p:spPr>
      </p:pic>
      <p:sp>
        <p:nvSpPr>
          <p:cNvPr id="17" name="Title 35"/>
          <p:cNvSpPr txBox="1">
            <a:spLocks/>
          </p:cNvSpPr>
          <p:nvPr userDrawn="1"/>
        </p:nvSpPr>
        <p:spPr>
          <a:xfrm>
            <a:off x="9398000" y="10632156"/>
            <a:ext cx="3802282" cy="1645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spcBef>
                <a:spcPct val="0"/>
              </a:spcBef>
              <a:buNone/>
              <a:defRPr sz="440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2"/>
            <a:r>
              <a:rPr lang="en-US" sz="4000" b="1" i="1" dirty="0" err="1" smtClean="0">
                <a:latin typeface="Times New Roman" pitchFamily="18" charset="0"/>
                <a:cs typeface="Times New Roman" pitchFamily="18" charset="0"/>
              </a:rPr>
              <a:t>Ứng</a:t>
            </a:r>
            <a:r>
              <a:rPr lang="en-US" sz="4000" b="1" i="1" dirty="0" smtClean="0">
                <a:latin typeface="Times New Roman" pitchFamily="18" charset="0"/>
                <a:cs typeface="Times New Roman" pitchFamily="18" charset="0"/>
              </a:rPr>
              <a:t> </a:t>
            </a:r>
            <a:r>
              <a:rPr lang="en-US" sz="4000" b="1" i="1" dirty="0" err="1" smtClean="0">
                <a:latin typeface="Times New Roman" pitchFamily="18" charset="0"/>
                <a:cs typeface="Times New Roman" pitchFamily="18" charset="0"/>
              </a:rPr>
              <a:t>dụng</a:t>
            </a:r>
            <a:endParaRPr lang="en-US" sz="4000" b="1" i="1" dirty="0">
              <a:latin typeface="Times New Roman" pitchFamily="18" charset="0"/>
              <a:cs typeface="Times New Roman" pitchFamily="18" charset="0"/>
            </a:endParaRPr>
          </a:p>
        </p:txBody>
      </p:sp>
    </p:spTree>
    <p:extLst>
      <p:ext uri="{BB962C8B-B14F-4D97-AF65-F5344CB8AC3E}">
        <p14:creationId xmlns:p14="http://schemas.microsoft.com/office/powerpoint/2010/main" val="4017249934"/>
      </p:ext>
    </p:extLst>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Lst>
  </p:timing>
  <p:txStyles>
    <p:titleStyle>
      <a:lvl1pPr algn="ctr" defTabSz="9144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25.png"/><Relationship Id="rId10" Type="http://schemas.microsoft.com/office/2007/relationships/hdphoto" Target="../media/hdphoto2.wdp"/><Relationship Id="rId4" Type="http://schemas.openxmlformats.org/officeDocument/2006/relationships/image" Target="../media/image24.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1296170" y="6020054"/>
            <a:ext cx="22393796"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2" name="Google Shape;172;p1"/>
          <p:cNvSpPr txBox="1"/>
          <p:nvPr/>
        </p:nvSpPr>
        <p:spPr>
          <a:xfrm>
            <a:off x="10894" y="3494918"/>
            <a:ext cx="24398907" cy="786650"/>
          </a:xfrm>
          <a:prstGeom prst="rect">
            <a:avLst/>
          </a:prstGeom>
          <a:noFill/>
          <a:ln>
            <a:noFill/>
          </a:ln>
        </p:spPr>
        <p:txBody>
          <a:bodyPr spcFirstLastPara="1" wrap="square" lIns="91400" tIns="45700" rIns="91400" bIns="45700" anchor="t" anchorCtr="0">
            <a:spAutoFit/>
          </a:bodyPr>
          <a:lstStyle/>
          <a:p>
            <a:pPr marL="0" marR="0" lvl="0" indent="0" algn="ctr" rtl="0">
              <a:lnSpc>
                <a:spcPct val="93750"/>
              </a:lnSpc>
              <a:spcBef>
                <a:spcPts val="0"/>
              </a:spcBef>
              <a:spcAft>
                <a:spcPts val="0"/>
              </a:spcAft>
              <a:buNone/>
            </a:pPr>
            <a:r>
              <a:rPr lang="en-US" sz="4800" b="1" dirty="0" err="1">
                <a:solidFill>
                  <a:srgbClr val="776249"/>
                </a:solidFill>
                <a:latin typeface="Tahoma"/>
                <a:ea typeface="Tahoma"/>
                <a:cs typeface="Tahoma"/>
                <a:sym typeface="Tahoma"/>
              </a:rPr>
              <a:t>Chương</a:t>
            </a:r>
            <a:r>
              <a:rPr lang="en-US" sz="4800" b="1" dirty="0">
                <a:solidFill>
                  <a:srgbClr val="776249"/>
                </a:solidFill>
                <a:latin typeface="Tahoma"/>
                <a:ea typeface="Tahoma"/>
                <a:cs typeface="Tahoma"/>
                <a:sym typeface="Tahoma"/>
              </a:rPr>
              <a:t> 1: CÂN BẰNG HÓA HỌC</a:t>
            </a:r>
            <a:endParaRPr dirty="0"/>
          </a:p>
        </p:txBody>
      </p:sp>
      <p:grpSp>
        <p:nvGrpSpPr>
          <p:cNvPr id="173" name="Google Shape;173;p1"/>
          <p:cNvGrpSpPr/>
          <p:nvPr/>
        </p:nvGrpSpPr>
        <p:grpSpPr>
          <a:xfrm>
            <a:off x="3184699" y="4558794"/>
            <a:ext cx="18975066" cy="2325468"/>
            <a:chOff x="3024409" y="3659656"/>
            <a:chExt cx="18976301" cy="2325620"/>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024409" y="3659656"/>
              <a:ext cx="18976301" cy="2325620"/>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600" b="1">
                  <a:solidFill>
                    <a:srgbClr val="135F82"/>
                  </a:solidFill>
                  <a:latin typeface="Questrial"/>
                  <a:ea typeface="Questrial"/>
                  <a:cs typeface="Questrial"/>
                  <a:sym typeface="Questrial"/>
                </a:rPr>
                <a:t>Bài 1</a:t>
              </a:r>
              <a:endParaRPr sz="6600" b="1">
                <a:solidFill>
                  <a:srgbClr val="135F82"/>
                </a:solidFill>
                <a:latin typeface="Questrial"/>
                <a:ea typeface="Questrial"/>
                <a:cs typeface="Questrial"/>
                <a:sym typeface="Questrial"/>
              </a:endParaRPr>
            </a:p>
            <a:p>
              <a:pPr marL="0" marR="0" lvl="0" indent="0" algn="ctr" rtl="0">
                <a:lnSpc>
                  <a:spcPct val="90909"/>
                </a:lnSpc>
                <a:spcBef>
                  <a:spcPts val="3000"/>
                </a:spcBef>
                <a:spcAft>
                  <a:spcPts val="0"/>
                </a:spcAft>
                <a:buNone/>
              </a:pPr>
              <a:r>
                <a:rPr lang="en-US" sz="6600" b="1">
                  <a:solidFill>
                    <a:srgbClr val="135F82"/>
                  </a:solidFill>
                  <a:latin typeface="Questrial"/>
                  <a:ea typeface="Questrial"/>
                  <a:cs typeface="Questrial"/>
                  <a:sym typeface="Questrial"/>
                </a:rPr>
                <a:t>KHÁI NIỆM VỀ CÂN BẰNG HÓA HỌC</a:t>
              </a:r>
              <a:endParaRPr sz="6600" b="1">
                <a:solidFill>
                  <a:srgbClr val="135F82"/>
                </a:solidFill>
                <a:latin typeface="Questrial"/>
                <a:ea typeface="Questrial"/>
                <a:cs typeface="Questrial"/>
                <a:sym typeface="Questrial"/>
              </a:endParaRPr>
            </a:p>
          </p:txBody>
        </p:sp>
      </p:grpSp>
      <p:grpSp>
        <p:nvGrpSpPr>
          <p:cNvPr id="185" name="Google Shape;185;p1"/>
          <p:cNvGrpSpPr/>
          <p:nvPr/>
        </p:nvGrpSpPr>
        <p:grpSpPr>
          <a:xfrm>
            <a:off x="1116660" y="7257191"/>
            <a:ext cx="20008033" cy="922567"/>
            <a:chOff x="7459670" y="7086599"/>
            <a:chExt cx="20011654" cy="922734"/>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1</a:t>
              </a:r>
              <a:endParaRPr sz="4800" b="1">
                <a:solidFill>
                  <a:srgbClr val="135F82"/>
                </a:solidFill>
                <a:latin typeface="Tahoma"/>
                <a:ea typeface="Tahoma"/>
                <a:cs typeface="Tahoma"/>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pSp>
        <p:nvGrpSpPr>
          <p:cNvPr id="192" name="Google Shape;192;p1"/>
          <p:cNvGrpSpPr/>
          <p:nvPr/>
        </p:nvGrpSpPr>
        <p:grpSpPr>
          <a:xfrm>
            <a:off x="1116660" y="8448144"/>
            <a:ext cx="16813248" cy="945156"/>
            <a:chOff x="7459670" y="8524495"/>
            <a:chExt cx="16816291" cy="945327"/>
          </a:xfrm>
        </p:grpSpPr>
        <p:sp>
          <p:nvSpPr>
            <p:cNvPr id="193" name="Google Shape;193;p1"/>
            <p:cNvSpPr/>
            <p:nvPr/>
          </p:nvSpPr>
          <p:spPr>
            <a:xfrm>
              <a:off x="9092456" y="8638675"/>
              <a:ext cx="15183505"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2</a:t>
              </a:r>
              <a:endParaRPr sz="4800" b="1">
                <a:solidFill>
                  <a:srgbClr val="135F82"/>
                </a:solidFill>
                <a:latin typeface="Tahoma"/>
                <a:ea typeface="Tahoma"/>
                <a:cs typeface="Tahoma"/>
                <a:sym typeface="Tahoma"/>
              </a:endParaRPr>
            </a:p>
          </p:txBody>
        </p:sp>
        <p:grpSp>
          <p:nvGrpSpPr>
            <p:cNvPr id="194" name="Google Shape;194;p1"/>
            <p:cNvGrpSpPr/>
            <p:nvPr/>
          </p:nvGrpSpPr>
          <p:grpSpPr>
            <a:xfrm>
              <a:off x="7459670" y="8524495"/>
              <a:ext cx="1392614" cy="872846"/>
              <a:chOff x="7459670" y="7543799"/>
              <a:chExt cx="1381117" cy="87284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96" name="Google Shape;196;p1"/>
              <p:cNvGrpSpPr/>
              <p:nvPr/>
            </p:nvGrpSpPr>
            <p:grpSpPr>
              <a:xfrm>
                <a:off x="7469187" y="7685126"/>
                <a:ext cx="1371600" cy="731520"/>
                <a:chOff x="7469187" y="7685126"/>
                <a:chExt cx="1371600" cy="731520"/>
              </a:xfrm>
            </p:grpSpPr>
            <p:sp>
              <p:nvSpPr>
                <p:cNvPr id="197" name="Google Shape;197;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8" name="Google Shape;198;p1"/>
                <p:cNvSpPr txBox="1"/>
                <p:nvPr/>
              </p:nvSpPr>
              <p:spPr>
                <a:xfrm>
                  <a:off x="7874579" y="7688759"/>
                  <a:ext cx="67597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a:t>
                  </a:r>
                  <a:endParaRPr/>
                </a:p>
              </p:txBody>
            </p:sp>
          </p:grpSp>
        </p:grpSp>
      </p:grpSp>
      <p:grpSp>
        <p:nvGrpSpPr>
          <p:cNvPr id="199" name="Google Shape;199;p1"/>
          <p:cNvGrpSpPr/>
          <p:nvPr/>
        </p:nvGrpSpPr>
        <p:grpSpPr>
          <a:xfrm>
            <a:off x="1116660" y="9696892"/>
            <a:ext cx="22573303" cy="957490"/>
            <a:chOff x="7459670" y="9982199"/>
            <a:chExt cx="22577385" cy="957663"/>
          </a:xfrm>
        </p:grpSpPr>
        <p:sp>
          <p:nvSpPr>
            <p:cNvPr id="200" name="Google Shape;200;p1"/>
            <p:cNvSpPr/>
            <p:nvPr/>
          </p:nvSpPr>
          <p:spPr>
            <a:xfrm>
              <a:off x="9092455" y="10108716"/>
              <a:ext cx="20944601"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3</a:t>
              </a:r>
              <a:endParaRPr sz="4800" b="1">
                <a:solidFill>
                  <a:srgbClr val="135F82"/>
                </a:solidFill>
                <a:latin typeface="Tahoma"/>
                <a:ea typeface="Tahoma"/>
                <a:cs typeface="Tahoma"/>
                <a:sym typeface="Tahoma"/>
              </a:endParaRPr>
            </a:p>
          </p:txBody>
        </p:sp>
        <p:grpSp>
          <p:nvGrpSpPr>
            <p:cNvPr id="201" name="Google Shape;201;p1"/>
            <p:cNvGrpSpPr/>
            <p:nvPr/>
          </p:nvGrpSpPr>
          <p:grpSpPr>
            <a:xfrm>
              <a:off x="7459670" y="9982199"/>
              <a:ext cx="1392614" cy="872846"/>
              <a:chOff x="7459670" y="7543799"/>
              <a:chExt cx="1381117" cy="872846"/>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03" name="Google Shape;203;p1"/>
              <p:cNvGrpSpPr/>
              <p:nvPr/>
            </p:nvGrpSpPr>
            <p:grpSpPr>
              <a:xfrm>
                <a:off x="7469187" y="7685126"/>
                <a:ext cx="1371600" cy="731520"/>
                <a:chOff x="7469187" y="7685126"/>
                <a:chExt cx="1371600" cy="731520"/>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05" name="Google Shape;205;p1"/>
                <p:cNvSpPr txBox="1"/>
                <p:nvPr/>
              </p:nvSpPr>
              <p:spPr>
                <a:xfrm>
                  <a:off x="7751373" y="7688759"/>
                  <a:ext cx="92238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III</a:t>
                  </a:r>
                  <a:endParaRPr/>
                </a:p>
              </p:txBody>
            </p:sp>
          </p:grpSp>
        </p:grpSp>
      </p:grpSp>
      <p:grpSp>
        <p:nvGrpSpPr>
          <p:cNvPr id="206" name="Google Shape;206;p1"/>
          <p:cNvGrpSpPr/>
          <p:nvPr/>
        </p:nvGrpSpPr>
        <p:grpSpPr>
          <a:xfrm>
            <a:off x="1116660" y="10957974"/>
            <a:ext cx="21339695" cy="957490"/>
            <a:chOff x="7459670" y="9982199"/>
            <a:chExt cx="21343553" cy="957663"/>
          </a:xfrm>
        </p:grpSpPr>
        <p:sp>
          <p:nvSpPr>
            <p:cNvPr id="207" name="Google Shape;207;p1"/>
            <p:cNvSpPr/>
            <p:nvPr/>
          </p:nvSpPr>
          <p:spPr>
            <a:xfrm>
              <a:off x="9092456" y="10108716"/>
              <a:ext cx="19710767"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4</a:t>
              </a:r>
              <a:endParaRPr sz="4800" b="1">
                <a:solidFill>
                  <a:srgbClr val="135F82"/>
                </a:solidFill>
                <a:latin typeface="Tahoma"/>
                <a:ea typeface="Tahoma"/>
                <a:cs typeface="Tahoma"/>
                <a:sym typeface="Tahoma"/>
              </a:endParaRPr>
            </a:p>
          </p:txBody>
        </p:sp>
        <p:grpSp>
          <p:nvGrpSpPr>
            <p:cNvPr id="208" name="Google Shape;208;p1"/>
            <p:cNvGrpSpPr/>
            <p:nvPr/>
          </p:nvGrpSpPr>
          <p:grpSpPr>
            <a:xfrm>
              <a:off x="7459670" y="9982199"/>
              <a:ext cx="1392614" cy="872846"/>
              <a:chOff x="7459670" y="7543799"/>
              <a:chExt cx="1381117" cy="872846"/>
            </a:xfrm>
          </p:grpSpPr>
          <p:sp>
            <p:nvSpPr>
              <p:cNvPr id="209" name="Google Shape;209;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10" name="Google Shape;210;p1"/>
              <p:cNvGrpSpPr/>
              <p:nvPr/>
            </p:nvGrpSpPr>
            <p:grpSpPr>
              <a:xfrm>
                <a:off x="7469187" y="7685126"/>
                <a:ext cx="1371600" cy="731520"/>
                <a:chOff x="7469187" y="7685126"/>
                <a:chExt cx="1371600" cy="731520"/>
              </a:xfrm>
            </p:grpSpPr>
            <p:sp>
              <p:nvSpPr>
                <p:cNvPr id="211" name="Google Shape;211;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12" name="Google Shape;212;p1"/>
                <p:cNvSpPr txBox="1"/>
                <p:nvPr/>
              </p:nvSpPr>
              <p:spPr>
                <a:xfrm>
                  <a:off x="7826023" y="7688759"/>
                  <a:ext cx="773086" cy="7080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IV</a:t>
                  </a:r>
                  <a:endParaRPr sz="4000" b="1">
                    <a:solidFill>
                      <a:srgbClr val="FFFFFF"/>
                    </a:solidFill>
                    <a:latin typeface="Tahoma"/>
                    <a:ea typeface="Tahoma"/>
                    <a:cs typeface="Tahoma"/>
                    <a:sym typeface="Tahoma"/>
                  </a:endParaRPr>
                </a:p>
              </p:txBody>
            </p:sp>
          </p:grpSp>
        </p:grpSp>
      </p:grpSp>
      <p:grpSp>
        <p:nvGrpSpPr>
          <p:cNvPr id="213" name="Google Shape;213;p1"/>
          <p:cNvGrpSpPr/>
          <p:nvPr/>
        </p:nvGrpSpPr>
        <p:grpSpPr>
          <a:xfrm>
            <a:off x="1116660" y="12219058"/>
            <a:ext cx="21339695" cy="957490"/>
            <a:chOff x="7459670" y="9982199"/>
            <a:chExt cx="21343553" cy="957663"/>
          </a:xfrm>
        </p:grpSpPr>
        <p:sp>
          <p:nvSpPr>
            <p:cNvPr id="214" name="Google Shape;214;p1"/>
            <p:cNvSpPr/>
            <p:nvPr/>
          </p:nvSpPr>
          <p:spPr>
            <a:xfrm>
              <a:off x="9092456" y="10108716"/>
              <a:ext cx="19710767"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5</a:t>
              </a:r>
              <a:endParaRPr sz="4800" b="1">
                <a:solidFill>
                  <a:srgbClr val="135F82"/>
                </a:solidFill>
                <a:latin typeface="Tahoma"/>
                <a:ea typeface="Tahoma"/>
                <a:cs typeface="Tahoma"/>
                <a:sym typeface="Tahoma"/>
              </a:endParaRPr>
            </a:p>
          </p:txBody>
        </p:sp>
        <p:grpSp>
          <p:nvGrpSpPr>
            <p:cNvPr id="215" name="Google Shape;215;p1"/>
            <p:cNvGrpSpPr/>
            <p:nvPr/>
          </p:nvGrpSpPr>
          <p:grpSpPr>
            <a:xfrm>
              <a:off x="7459670" y="9982199"/>
              <a:ext cx="1392614" cy="872846"/>
              <a:chOff x="7459670" y="7543799"/>
              <a:chExt cx="1381117" cy="872846"/>
            </a:xfrm>
          </p:grpSpPr>
          <p:sp>
            <p:nvSpPr>
              <p:cNvPr id="216" name="Google Shape;216;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17" name="Google Shape;217;p1"/>
              <p:cNvGrpSpPr/>
              <p:nvPr/>
            </p:nvGrpSpPr>
            <p:grpSpPr>
              <a:xfrm>
                <a:off x="7469187" y="7685126"/>
                <a:ext cx="1371600" cy="731520"/>
                <a:chOff x="7469187" y="7685126"/>
                <a:chExt cx="1371600" cy="731520"/>
              </a:xfrm>
            </p:grpSpPr>
            <p:sp>
              <p:nvSpPr>
                <p:cNvPr id="218" name="Google Shape;218;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19" name="Google Shape;219;p1"/>
                <p:cNvSpPr txBox="1"/>
                <p:nvPr/>
              </p:nvSpPr>
              <p:spPr>
                <a:xfrm>
                  <a:off x="7949252" y="7688759"/>
                  <a:ext cx="526627" cy="7080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V</a:t>
                  </a:r>
                  <a:endParaRPr sz="4000" b="1">
                    <a:solidFill>
                      <a:srgbClr val="FFFFFF"/>
                    </a:solidFill>
                    <a:latin typeface="Tahoma"/>
                    <a:ea typeface="Tahoma"/>
                    <a:cs typeface="Tahoma"/>
                    <a:sym typeface="Tahoma"/>
                  </a:endParaRPr>
                </a:p>
              </p:txBody>
            </p:sp>
          </p:grpSp>
        </p:grpSp>
      </p:grpSp>
      <p:sp>
        <p:nvSpPr>
          <p:cNvPr id="9" name="Hộp Văn bản 8">
            <a:extLst>
              <a:ext uri="{FF2B5EF4-FFF2-40B4-BE49-F238E27FC236}">
                <a16:creationId xmlns:a16="http://schemas.microsoft.com/office/drawing/2014/main" xmlns="" id="{B86CA0D4-6254-C8EA-6897-84AF1FD0B6AC}"/>
              </a:ext>
            </a:extLst>
          </p:cNvPr>
          <p:cNvSpPr txBox="1"/>
          <p:nvPr/>
        </p:nvSpPr>
        <p:spPr>
          <a:xfrm>
            <a:off x="890337" y="2165684"/>
            <a:ext cx="22799627" cy="923330"/>
          </a:xfrm>
          <a:prstGeom prst="rect">
            <a:avLst/>
          </a:prstGeom>
          <a:noFill/>
        </p:spPr>
        <p:txBody>
          <a:bodyPr wrap="square" rtlCol="0">
            <a:spAutoFit/>
          </a:bodyPr>
          <a:lstStyle/>
          <a:p>
            <a:pPr algn="ctr"/>
            <a:r>
              <a:rPr lang="en-US" sz="5400" b="1" dirty="0" err="1"/>
              <a:t>Thầy</a:t>
            </a:r>
            <a:r>
              <a:rPr lang="en-US" sz="5400" b="1" dirty="0"/>
              <a:t> </a:t>
            </a:r>
            <a:r>
              <a:rPr lang="en-US" sz="5400" b="1" dirty="0" err="1"/>
              <a:t>cô</a:t>
            </a:r>
            <a:r>
              <a:rPr lang="en-US" sz="5400" b="1" dirty="0"/>
              <a:t> </a:t>
            </a:r>
            <a:r>
              <a:rPr lang="en-US" sz="5400" b="1" dirty="0" err="1"/>
              <a:t>sửa</a:t>
            </a:r>
            <a:r>
              <a:rPr lang="en-US" sz="5400" b="1" dirty="0"/>
              <a:t> </a:t>
            </a:r>
            <a:r>
              <a:rPr lang="en-US" sz="5400" b="1" dirty="0" err="1"/>
              <a:t>tiêu</a:t>
            </a:r>
            <a:r>
              <a:rPr lang="en-US" sz="5400" b="1" dirty="0"/>
              <a:t> </a:t>
            </a:r>
            <a:r>
              <a:rPr lang="en-US" sz="5400" b="1" dirty="0" err="1"/>
              <a:t>đề</a:t>
            </a:r>
            <a:r>
              <a:rPr lang="en-US" sz="5400" b="1" dirty="0"/>
              <a:t> </a:t>
            </a:r>
            <a:r>
              <a:rPr lang="en-US" sz="5400" b="1" dirty="0" err="1"/>
              <a:t>Chương</a:t>
            </a:r>
            <a:r>
              <a:rPr lang="en-US" sz="5400" b="1" dirty="0"/>
              <a:t>, </a:t>
            </a:r>
            <a:r>
              <a:rPr lang="en-US" sz="5400" b="1" dirty="0" err="1"/>
              <a:t>Bài</a:t>
            </a:r>
            <a:r>
              <a:rPr lang="en-US" sz="5400" b="1" dirty="0"/>
              <a:t>, </a:t>
            </a:r>
            <a:r>
              <a:rPr lang="en-US" sz="5400" b="1" dirty="0" err="1"/>
              <a:t>Tên</a:t>
            </a:r>
            <a:r>
              <a:rPr lang="en-US" sz="5400" b="1" dirty="0"/>
              <a:t> </a:t>
            </a:r>
            <a:r>
              <a:rPr lang="en-US" sz="5400" b="1" dirty="0" err="1"/>
              <a:t>bài</a:t>
            </a:r>
            <a:r>
              <a:rPr lang="en-US" sz="5400" b="1" dirty="0"/>
              <a:t> ở VIEW/SLIDE MASTER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500"/>
                                        <p:tgtEl>
                                          <p:spTgt spid="17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500"/>
                                        <p:tgtEl>
                                          <p:spTgt spid="18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fade">
                                      <p:cBhvr>
                                        <p:cTn id="26" dur="500"/>
                                        <p:tgtEl>
                                          <p:spTgt spid="1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fade">
                                      <p:cBhvr>
                                        <p:cTn id="31" dur="500"/>
                                        <p:tgtEl>
                                          <p:spTgt spid="19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6"/>
                                        </p:tgtEl>
                                        <p:attrNameLst>
                                          <p:attrName>style.visibility</p:attrName>
                                        </p:attrNameLst>
                                      </p:cBhvr>
                                      <p:to>
                                        <p:strVal val="visible"/>
                                      </p:to>
                                    </p:set>
                                    <p:animEffect transition="in" filter="fade">
                                      <p:cBhvr>
                                        <p:cTn id="36" dur="500"/>
                                        <p:tgtEl>
                                          <p:spTgt spid="20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3"/>
                                        </p:tgtEl>
                                        <p:attrNameLst>
                                          <p:attrName>style.visibility</p:attrName>
                                        </p:attrNameLst>
                                      </p:cBhvr>
                                      <p:to>
                                        <p:strVal val="visible"/>
                                      </p:to>
                                    </p:set>
                                    <p:animEffect transition="in" filter="fade">
                                      <p:cBhvr>
                                        <p:cTn id="41"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xmlns="" id="{6A3EA2FF-6D29-F63E-A7AB-7C8988CFB3E3}"/>
              </a:ext>
            </a:extLst>
          </p:cNvPr>
          <p:cNvGrpSpPr/>
          <p:nvPr/>
        </p:nvGrpSpPr>
        <p:grpSpPr>
          <a:xfrm>
            <a:off x="824347" y="2249604"/>
            <a:ext cx="22738481" cy="1888394"/>
            <a:chOff x="17200151" y="2536121"/>
            <a:chExt cx="22738481" cy="1888394"/>
          </a:xfrm>
        </p:grpSpPr>
        <p:sp>
          <p:nvSpPr>
            <p:cNvPr id="12" name="Right Triangle 109">
              <a:extLst>
                <a:ext uri="{FF2B5EF4-FFF2-40B4-BE49-F238E27FC236}">
                  <a16:creationId xmlns:a16="http://schemas.microsoft.com/office/drawing/2014/main" xmlns=""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xmlns=""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18508353" y="1288892"/>
              <a:ext cx="769442"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17315592" y="2536121"/>
              <a:ext cx="3262432"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a:solidFill>
                    <a:prstClr val="white"/>
                  </a:solidFill>
                  <a:latin typeface="Tahoma" pitchFamily="34" charset="0"/>
                  <a:ea typeface="Tahoma" pitchFamily="34" charset="0"/>
                  <a:cs typeface="Tahoma" pitchFamily="34" charset="0"/>
                </a:rPr>
                <a:t>Định nghĩa</a:t>
              </a:r>
              <a:endParaRPr kumimoji="0" lang="en-US" sz="4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16" name="Hộp Văn bản 15">
            <a:extLst>
              <a:ext uri="{FF2B5EF4-FFF2-40B4-BE49-F238E27FC236}">
                <a16:creationId xmlns:a16="http://schemas.microsoft.com/office/drawing/2014/main" xmlns="" id="{CC090838-E6D4-1B12-64CA-A5CC3592ED7F}"/>
              </a:ext>
            </a:extLst>
          </p:cNvPr>
          <p:cNvSpPr txBox="1"/>
          <p:nvPr/>
        </p:nvSpPr>
        <p:spPr>
          <a:xfrm>
            <a:off x="4620126" y="2646947"/>
            <a:ext cx="18528632" cy="584775"/>
          </a:xfrm>
          <a:prstGeom prst="rect">
            <a:avLst/>
          </a:prstGeom>
          <a:noFill/>
        </p:spPr>
        <p:txBody>
          <a:bodyPr wrap="square" rtlCol="0">
            <a:spAutoFit/>
          </a:bodyPr>
          <a:lstStyle/>
          <a:p>
            <a:r>
              <a:rPr lang="en-US" sz="3200" b="1">
                <a:latin typeface="Tahoma" panose="020B0604030504040204" pitchFamily="34" charset="0"/>
                <a:ea typeface="Tahoma" panose="020B0604030504040204" pitchFamily="34" charset="0"/>
                <a:cs typeface="Tahoma" panose="020B0604030504040204" pitchFamily="34" charset="0"/>
              </a:rPr>
              <a:t>Nội dung định nghĩa</a:t>
            </a:r>
          </a:p>
        </p:txBody>
      </p:sp>
      <p:grpSp>
        <p:nvGrpSpPr>
          <p:cNvPr id="17" name="Group 167">
            <a:extLst>
              <a:ext uri="{FF2B5EF4-FFF2-40B4-BE49-F238E27FC236}">
                <a16:creationId xmlns:a16="http://schemas.microsoft.com/office/drawing/2014/main" xmlns="" id="{9441A3D0-269C-E3B2-8098-7E5A483758A7}"/>
              </a:ext>
            </a:extLst>
          </p:cNvPr>
          <p:cNvGrpSpPr/>
          <p:nvPr/>
        </p:nvGrpSpPr>
        <p:grpSpPr>
          <a:xfrm>
            <a:off x="894233" y="5009379"/>
            <a:ext cx="3794127" cy="927101"/>
            <a:chOff x="4867276" y="9361488"/>
            <a:chExt cx="3794125" cy="927101"/>
          </a:xfrm>
        </p:grpSpPr>
        <p:sp>
          <p:nvSpPr>
            <p:cNvPr id="18" name="Freeform 59">
              <a:extLst>
                <a:ext uri="{FF2B5EF4-FFF2-40B4-BE49-F238E27FC236}">
                  <a16:creationId xmlns:a16="http://schemas.microsoft.com/office/drawing/2014/main" xmlns="" id="{5D06AC67-09E5-96DE-7E8D-A3B4493B5662}"/>
                </a:ext>
              </a:extLst>
            </p:cNvPr>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Freeform 60">
              <a:extLst>
                <a:ext uri="{FF2B5EF4-FFF2-40B4-BE49-F238E27FC236}">
                  <a16:creationId xmlns:a16="http://schemas.microsoft.com/office/drawing/2014/main" xmlns="" id="{88C1CE44-42F0-9291-5379-B6FED87EFE9C}"/>
                </a:ext>
              </a:extLst>
            </p:cNvPr>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Freeform 61">
              <a:extLst>
                <a:ext uri="{FF2B5EF4-FFF2-40B4-BE49-F238E27FC236}">
                  <a16:creationId xmlns:a16="http://schemas.microsoft.com/office/drawing/2014/main" xmlns="" id="{982F7973-B479-5CFC-7683-8FCB138CBC56}"/>
                </a:ext>
              </a:extLst>
            </p:cNvPr>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Freeform 62">
              <a:extLst>
                <a:ext uri="{FF2B5EF4-FFF2-40B4-BE49-F238E27FC236}">
                  <a16:creationId xmlns:a16="http://schemas.microsoft.com/office/drawing/2014/main" xmlns="" id="{BA962CC3-4C2C-24E9-301E-20DADC2604B8}"/>
                </a:ext>
              </a:extLst>
            </p:cNvPr>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2" name="Freeform 63">
              <a:extLst>
                <a:ext uri="{FF2B5EF4-FFF2-40B4-BE49-F238E27FC236}">
                  <a16:creationId xmlns:a16="http://schemas.microsoft.com/office/drawing/2014/main" xmlns="" id="{F6827642-9049-1B6C-CADF-40B4EB2A5975}"/>
                </a:ext>
              </a:extLst>
            </p:cNvPr>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3" name="Freeform 64">
              <a:extLst>
                <a:ext uri="{FF2B5EF4-FFF2-40B4-BE49-F238E27FC236}">
                  <a16:creationId xmlns:a16="http://schemas.microsoft.com/office/drawing/2014/main" xmlns="" id="{EEBB9657-4E2B-FD34-C8D5-292DFF69027E}"/>
                </a:ext>
              </a:extLst>
            </p:cNvPr>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Freeform 65">
              <a:extLst>
                <a:ext uri="{FF2B5EF4-FFF2-40B4-BE49-F238E27FC236}">
                  <a16:creationId xmlns:a16="http://schemas.microsoft.com/office/drawing/2014/main" xmlns="" id="{E22E28C3-5CDD-E245-DB5B-A67636408BAE}"/>
                </a:ext>
              </a:extLst>
            </p:cNvPr>
            <p:cNvSpPr>
              <a:spLocks/>
            </p:cNvSpPr>
            <p:nvPr/>
          </p:nvSpPr>
          <p:spPr bwMode="auto">
            <a:xfrm>
              <a:off x="4867276" y="9871076"/>
              <a:ext cx="3794125" cy="417513"/>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 name="Oval 66">
              <a:extLst>
                <a:ext uri="{FF2B5EF4-FFF2-40B4-BE49-F238E27FC236}">
                  <a16:creationId xmlns:a16="http://schemas.microsoft.com/office/drawing/2014/main" xmlns="" id="{C477AE9D-9BDB-5165-1F0F-1BBB956E75E8}"/>
                </a:ext>
              </a:extLst>
            </p:cNvPr>
            <p:cNvSpPr>
              <a:spLocks noChangeArrowheads="1"/>
            </p:cNvSpPr>
            <p:nvPr/>
          </p:nvSpPr>
          <p:spPr bwMode="auto">
            <a:xfrm>
              <a:off x="5497513"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Freeform 67">
              <a:extLst>
                <a:ext uri="{FF2B5EF4-FFF2-40B4-BE49-F238E27FC236}">
                  <a16:creationId xmlns:a16="http://schemas.microsoft.com/office/drawing/2014/main" xmlns="" id="{DC959FBC-A76B-9483-467D-EC6491BD3259}"/>
                </a:ext>
              </a:extLst>
            </p:cNvPr>
            <p:cNvSpPr>
              <a:spLocks/>
            </p:cNvSpPr>
            <p:nvPr/>
          </p:nvSpPr>
          <p:spPr bwMode="auto">
            <a:xfrm>
              <a:off x="5475288" y="9361488"/>
              <a:ext cx="220662" cy="64928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2177278">
                <a:buClrTx/>
                <a:buFontTx/>
                <a:buNone/>
              </a:pPr>
              <a:endParaRPr lang="en-US" sz="4400" b="1"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7" name="Group 10">
            <a:extLst>
              <a:ext uri="{FF2B5EF4-FFF2-40B4-BE49-F238E27FC236}">
                <a16:creationId xmlns:a16="http://schemas.microsoft.com/office/drawing/2014/main" xmlns="" id="{B1FEBAAB-8059-C5C3-B425-98B2C3ED6B2C}"/>
              </a:ext>
            </a:extLst>
          </p:cNvPr>
          <p:cNvGrpSpPr/>
          <p:nvPr/>
        </p:nvGrpSpPr>
        <p:grpSpPr>
          <a:xfrm>
            <a:off x="743521" y="6758004"/>
            <a:ext cx="22884349" cy="2002538"/>
            <a:chOff x="743521" y="6758004"/>
            <a:chExt cx="22884349" cy="2002538"/>
          </a:xfrm>
        </p:grpSpPr>
        <p:grpSp>
          <p:nvGrpSpPr>
            <p:cNvPr id="28" name="Group 54">
              <a:extLst>
                <a:ext uri="{FF2B5EF4-FFF2-40B4-BE49-F238E27FC236}">
                  <a16:creationId xmlns:a16="http://schemas.microsoft.com/office/drawing/2014/main" xmlns="" id="{BE599DA6-88BF-DD50-3F74-59E58CEAFA6E}"/>
                </a:ext>
              </a:extLst>
            </p:cNvPr>
            <p:cNvGrpSpPr/>
            <p:nvPr/>
          </p:nvGrpSpPr>
          <p:grpSpPr>
            <a:xfrm>
              <a:off x="743521" y="6758004"/>
              <a:ext cx="22884349" cy="2002538"/>
              <a:chOff x="1268077" y="3405486"/>
              <a:chExt cx="22884349" cy="2002538"/>
            </a:xfrm>
          </p:grpSpPr>
          <p:sp>
            <p:nvSpPr>
              <p:cNvPr id="31" name="Rounded Rectangle 148">
                <a:extLst>
                  <a:ext uri="{FF2B5EF4-FFF2-40B4-BE49-F238E27FC236}">
                    <a16:creationId xmlns:a16="http://schemas.microsoft.com/office/drawing/2014/main" xmlns="" id="{FFF2848A-7132-1B6E-C5D6-AA1FCE6426E0}"/>
                  </a:ext>
                </a:extLst>
              </p:cNvPr>
              <p:cNvSpPr/>
              <p:nvPr/>
            </p:nvSpPr>
            <p:spPr>
              <a:xfrm>
                <a:off x="1268077" y="3790950"/>
                <a:ext cx="22884349" cy="1617074"/>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a16="http://schemas.microsoft.com/office/drawing/2014/main" xmlns="" id="{B6A2287D-6EFE-5728-D473-DEA183631FBB}"/>
                  </a:ext>
                </a:extLst>
              </p:cNvPr>
              <p:cNvGrpSpPr/>
              <p:nvPr/>
            </p:nvGrpSpPr>
            <p:grpSpPr>
              <a:xfrm>
                <a:off x="1268078" y="3405486"/>
                <a:ext cx="3251532" cy="940513"/>
                <a:chOff x="1311958" y="3405486"/>
                <a:chExt cx="3251532" cy="940513"/>
              </a:xfrm>
            </p:grpSpPr>
            <p:sp>
              <p:nvSpPr>
                <p:cNvPr id="33" name="Freeform 20">
                  <a:extLst>
                    <a:ext uri="{FF2B5EF4-FFF2-40B4-BE49-F238E27FC236}">
                      <a16:creationId xmlns:a16="http://schemas.microsoft.com/office/drawing/2014/main" xmlns="" id="{C1AC3889-6AAE-3807-88A4-A83458BA863A}"/>
                    </a:ext>
                  </a:extLst>
                </p:cNvPr>
                <p:cNvSpPr>
                  <a:spLocks/>
                </p:cNvSpPr>
                <p:nvPr/>
              </p:nvSpPr>
              <p:spPr bwMode="auto">
                <a:xfrm rot="5400000">
                  <a:off x="2921386" y="2671082"/>
                  <a:ext cx="793396"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a16="http://schemas.microsoft.com/office/drawing/2014/main" xmlns="" id="{740A9028-6AE9-8951-8A01-243698661DBD}"/>
                    </a:ext>
                  </a:extLst>
                </p:cNvPr>
                <p:cNvSpPr txBox="1"/>
                <p:nvPr/>
              </p:nvSpPr>
              <p:spPr>
                <a:xfrm>
                  <a:off x="2250671" y="3527166"/>
                  <a:ext cx="2141933"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Ví</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4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dụ</a:t>
                  </a: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1</a:t>
                  </a:r>
                </a:p>
              </p:txBody>
            </p:sp>
            <p:grpSp>
              <p:nvGrpSpPr>
                <p:cNvPr id="35" name="Group 70">
                  <a:extLst>
                    <a:ext uri="{FF2B5EF4-FFF2-40B4-BE49-F238E27FC236}">
                      <a16:creationId xmlns:a16="http://schemas.microsoft.com/office/drawing/2014/main" xmlns=""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a16="http://schemas.microsoft.com/office/drawing/2014/main" xmlns=""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a16="http://schemas.microsoft.com/office/drawing/2014/main" xmlns=""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a16="http://schemas.microsoft.com/office/drawing/2014/main" xmlns=""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a16="http://schemas.microsoft.com/office/drawing/2014/main" xmlns=""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a16="http://schemas.microsoft.com/office/drawing/2014/main" xmlns=""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a16="http://schemas.microsoft.com/office/drawing/2014/main" xmlns=""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a16="http://schemas.microsoft.com/office/drawing/2014/main" xmlns=""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a16="http://schemas.microsoft.com/office/drawing/2014/main" xmlns=""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a16="http://schemas.microsoft.com/office/drawing/2014/main" xmlns=""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a16="http://schemas.microsoft.com/office/drawing/2014/main" xmlns=""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a16="http://schemas.microsoft.com/office/drawing/2014/main" xmlns=""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a16="http://schemas.microsoft.com/office/drawing/2014/main" xmlns=""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a16="http://schemas.microsoft.com/office/drawing/2014/main" xmlns=""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a16="http://schemas.microsoft.com/office/drawing/2014/main" xmlns=""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a16="http://schemas.microsoft.com/office/drawing/2014/main" xmlns=""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a16="http://schemas.microsoft.com/office/drawing/2014/main" xmlns=""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a16="http://schemas.microsoft.com/office/drawing/2014/main" xmlns=""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a16="http://schemas.microsoft.com/office/drawing/2014/main" xmlns=""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a16="http://schemas.microsoft.com/office/drawing/2014/main" xmlns=""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a16="http://schemas.microsoft.com/office/drawing/2014/main" xmlns=""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a16="http://schemas.microsoft.com/office/drawing/2014/main" xmlns=""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a16="http://schemas.microsoft.com/office/drawing/2014/main" xmlns=""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a16="http://schemas.microsoft.com/office/drawing/2014/main" xmlns=""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a16="http://schemas.microsoft.com/office/drawing/2014/main" xmlns=""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a16="http://schemas.microsoft.com/office/drawing/2014/main" xmlns=""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0" name="Rectangle 69">
              <a:extLst>
                <a:ext uri="{FF2B5EF4-FFF2-40B4-BE49-F238E27FC236}">
                  <a16:creationId xmlns:a16="http://schemas.microsoft.com/office/drawing/2014/main" xmlns="" id="{17122161-E816-5AD3-444C-F8393F3BEAA0}"/>
                </a:ext>
              </a:extLst>
            </p:cNvPr>
            <p:cNvSpPr/>
            <p:nvPr/>
          </p:nvSpPr>
          <p:spPr>
            <a:xfrm>
              <a:off x="4680540" y="7491457"/>
              <a:ext cx="18391422" cy="833370"/>
            </a:xfrm>
            <a:prstGeom prst="rect">
              <a:avLst/>
            </a:prstGeom>
          </p:spPr>
          <p:txBody>
            <a:bodyPr wrap="square">
              <a:spAutoFit/>
            </a:bodyPr>
            <a:lstStyle/>
            <a:p>
              <a:pPr marL="0" marR="0" lvl="0" indent="0" defTabSz="2177278" eaLnBrk="1" fontAlgn="auto" latinLnBrk="0" hangingPunct="1">
                <a:lnSpc>
                  <a:spcPts val="65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grpSp>
      <p:grpSp>
        <p:nvGrpSpPr>
          <p:cNvPr id="61" name="Group 101">
            <a:extLst>
              <a:ext uri="{FF2B5EF4-FFF2-40B4-BE49-F238E27FC236}">
                <a16:creationId xmlns:a16="http://schemas.microsoft.com/office/drawing/2014/main" xmlns="" id="{552259C1-52E8-0282-A4CF-6194AF106405}"/>
              </a:ext>
            </a:extLst>
          </p:cNvPr>
          <p:cNvGrpSpPr/>
          <p:nvPr/>
        </p:nvGrpSpPr>
        <p:grpSpPr>
          <a:xfrm>
            <a:off x="815530" y="8951441"/>
            <a:ext cx="22812341" cy="4617075"/>
            <a:chOff x="1270511" y="5867400"/>
            <a:chExt cx="22812341" cy="4903398"/>
          </a:xfrm>
        </p:grpSpPr>
        <p:sp>
          <p:nvSpPr>
            <p:cNvPr id="62" name="Rounded Rectangle 181">
              <a:extLst>
                <a:ext uri="{FF2B5EF4-FFF2-40B4-BE49-F238E27FC236}">
                  <a16:creationId xmlns:a16="http://schemas.microsoft.com/office/drawing/2014/main" xmlns="" id="{6F3CB19B-40CA-09CF-83D0-2B8708DFA1CB}"/>
                </a:ext>
              </a:extLst>
            </p:cNvPr>
            <p:cNvSpPr/>
            <p:nvPr/>
          </p:nvSpPr>
          <p:spPr>
            <a:xfrm>
              <a:off x="1272210" y="6139007"/>
              <a:ext cx="22810642" cy="46317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0">
              <a:extLst>
                <a:ext uri="{FF2B5EF4-FFF2-40B4-BE49-F238E27FC236}">
                  <a16:creationId xmlns:a16="http://schemas.microsoft.com/office/drawing/2014/main" xmlns="" id="{A246C890-2649-CC5B-E470-BFD65516E562}"/>
                </a:ext>
              </a:extLst>
            </p:cNvPr>
            <p:cNvGrpSpPr/>
            <p:nvPr/>
          </p:nvGrpSpPr>
          <p:grpSpPr>
            <a:xfrm>
              <a:off x="1270511" y="5867400"/>
              <a:ext cx="3568119" cy="845462"/>
              <a:chOff x="1224541" y="6305967"/>
              <a:chExt cx="3568119" cy="845462"/>
            </a:xfrm>
          </p:grpSpPr>
          <p:sp>
            <p:nvSpPr>
              <p:cNvPr id="64" name="Freeform 20">
                <a:extLst>
                  <a:ext uri="{FF2B5EF4-FFF2-40B4-BE49-F238E27FC236}">
                    <a16:creationId xmlns:a16="http://schemas.microsoft.com/office/drawing/2014/main" xmlns="" id="{50C9C828-B9BB-F19B-4698-C4083EBECB5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184">
                <a:extLst>
                  <a:ext uri="{FF2B5EF4-FFF2-40B4-BE49-F238E27FC236}">
                    <a16:creationId xmlns:a16="http://schemas.microsoft.com/office/drawing/2014/main" xmlns="" id="{19AE44F2-4591-26E8-370B-2F686D3E3ABF}"/>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66" name="Round Diagonal Corner Rectangle 185">
                <a:extLst>
                  <a:ext uri="{FF2B5EF4-FFF2-40B4-BE49-F238E27FC236}">
                    <a16:creationId xmlns:a16="http://schemas.microsoft.com/office/drawing/2014/main" xmlns="" id="{483FCE9A-B4ED-DE82-5D4C-AA239DB90E4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15">
                <a:extLst>
                  <a:ext uri="{FF2B5EF4-FFF2-40B4-BE49-F238E27FC236}">
                    <a16:creationId xmlns:a16="http://schemas.microsoft.com/office/drawing/2014/main" xmlns="" id="{F1E9CF19-9425-DC81-6C01-E0E1E2DE67DC}"/>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127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9"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a:solidFill>
                    <a:schemeClr val="lt1"/>
                  </a:solidFill>
                  <a:latin typeface="Tahoma"/>
                  <a:ea typeface="Tahoma"/>
                  <a:cs typeface="Tahoma"/>
                  <a:sym typeface="Tahoma"/>
                </a:rPr>
                <a:t>I</a:t>
              </a:r>
              <a:endParaRPr sz="4300" b="1">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TIÊU ĐỀ 1</a:t>
              </a:r>
              <a:endParaRPr sz="4800" b="1">
                <a:solidFill>
                  <a:srgbClr val="135F82"/>
                </a:solidFill>
                <a:latin typeface="Tahoma"/>
                <a:ea typeface="Tahoma"/>
                <a:cs typeface="Tahoma"/>
                <a:sym typeface="Tahoma"/>
              </a:endParaRPr>
            </a:p>
          </p:txBody>
        </p:sp>
      </p:grpSp>
      <p:grpSp>
        <p:nvGrpSpPr>
          <p:cNvPr id="247" name="Google Shape;247;p3"/>
          <p:cNvGrpSpPr/>
          <p:nvPr/>
        </p:nvGrpSpPr>
        <p:grpSpPr>
          <a:xfrm>
            <a:off x="1103562" y="2663775"/>
            <a:ext cx="4167639"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62" name="Google Shape;262;p3"/>
            <p:cNvSpPr txBox="1"/>
            <p:nvPr/>
          </p:nvSpPr>
          <p:spPr>
            <a:xfrm>
              <a:off x="932118" y="8770019"/>
              <a:ext cx="3338734" cy="644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00" b="1">
                  <a:solidFill>
                    <a:schemeClr val="lt1"/>
                  </a:solidFill>
                  <a:latin typeface="Tahoma"/>
                  <a:ea typeface="Tahoma"/>
                  <a:cs typeface="Tahoma"/>
                  <a:sym typeface="Tahoma"/>
                </a:rPr>
                <a:t>Khái niệm</a:t>
              </a:r>
              <a:endParaRPr sz="4600" b="1">
                <a:solidFill>
                  <a:schemeClr val="lt1"/>
                </a:solidFill>
                <a:latin typeface="Tahoma"/>
                <a:ea typeface="Tahoma"/>
                <a:cs typeface="Tahoma"/>
                <a:sym typeface="Tahoma"/>
              </a:endParaRPr>
            </a:p>
          </p:txBody>
        </p:sp>
      </p:grpSp>
      <p:grpSp>
        <p:nvGrpSpPr>
          <p:cNvPr id="6" name="Group 66">
            <a:extLst>
              <a:ext uri="{FF2B5EF4-FFF2-40B4-BE49-F238E27FC236}">
                <a16:creationId xmlns:a16="http://schemas.microsoft.com/office/drawing/2014/main" xmlns="" id="{C4679AE0-23EB-EA4C-0A06-A09EF09E177F}"/>
              </a:ext>
            </a:extLst>
          </p:cNvPr>
          <p:cNvGrpSpPr/>
          <p:nvPr/>
        </p:nvGrpSpPr>
        <p:grpSpPr>
          <a:xfrm>
            <a:off x="461010" y="4025411"/>
            <a:ext cx="23549364" cy="8776190"/>
            <a:chOff x="4221718" y="3423084"/>
            <a:chExt cx="15942152" cy="11089678"/>
          </a:xfrm>
        </p:grpSpPr>
        <p:sp>
          <p:nvSpPr>
            <p:cNvPr id="7" name="Rounded Rectangle 67">
              <a:extLst>
                <a:ext uri="{FF2B5EF4-FFF2-40B4-BE49-F238E27FC236}">
                  <a16:creationId xmlns:a16="http://schemas.microsoft.com/office/drawing/2014/main" xmlns="" id="{F9C92ECB-EE71-DCD9-8B68-92F02E9C75C6}"/>
                </a:ext>
              </a:extLst>
            </p:cNvPr>
            <p:cNvSpPr/>
            <p:nvPr/>
          </p:nvSpPr>
          <p:spPr>
            <a:xfrm>
              <a:off x="4221718" y="3432779"/>
              <a:ext cx="15942152" cy="11079983"/>
            </a:xfrm>
            <a:prstGeom prst="roundRect">
              <a:avLst>
                <a:gd name="adj" fmla="val 1703"/>
              </a:avLst>
            </a:prstGeom>
            <a:solidFill>
              <a:srgbClr val="EEECE1">
                <a:lumMod val="90000"/>
              </a:srgbClr>
            </a:solidFill>
            <a:ln w="19050" cap="flat" cmpd="sng" algn="ctr">
              <a:solidFill>
                <a:sysClr val="window" lastClr="FFFFFF">
                  <a:lumMod val="75000"/>
                </a:sysClr>
              </a:solidFill>
              <a:prstDash val="solid"/>
            </a:ln>
            <a:effectLst/>
            <a:scene3d>
              <a:camera prst="orthographicFront"/>
              <a:lightRig rig="threePt" dir="t"/>
            </a:scene3d>
            <a:sp3d>
              <a:bevelT/>
            </a:sp3d>
          </p:spPr>
          <p:txBody>
            <a:bodyPr lIns="36000" tIns="18000" rIns="36000" bIns="18000"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 name="Round Same Side Corner Rectangle 68">
              <a:extLst>
                <a:ext uri="{FF2B5EF4-FFF2-40B4-BE49-F238E27FC236}">
                  <a16:creationId xmlns:a16="http://schemas.microsoft.com/office/drawing/2014/main" xmlns="" id="{DDCBD178-4112-FB05-E2E3-FE4129E24692}"/>
                </a:ext>
              </a:extLst>
            </p:cNvPr>
            <p:cNvSpPr/>
            <p:nvPr/>
          </p:nvSpPr>
          <p:spPr>
            <a:xfrm>
              <a:off x="4221718" y="3423084"/>
              <a:ext cx="15942152" cy="1008112"/>
            </a:xfrm>
            <a:prstGeom prst="round2SameRect">
              <a:avLst/>
            </a:prstGeom>
            <a:solidFill>
              <a:srgbClr val="EEECE1">
                <a:lumMod val="50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69">
              <a:extLst>
                <a:ext uri="{FF2B5EF4-FFF2-40B4-BE49-F238E27FC236}">
                  <a16:creationId xmlns:a16="http://schemas.microsoft.com/office/drawing/2014/main" xmlns="" id="{039E93A6-914E-3201-2DA6-2BA65601A31D}"/>
                </a:ext>
              </a:extLst>
            </p:cNvPr>
            <p:cNvSpPr txBox="1"/>
            <p:nvPr/>
          </p:nvSpPr>
          <p:spPr>
            <a:xfrm>
              <a:off x="4386775" y="3523556"/>
              <a:ext cx="15612038" cy="800219"/>
            </a:xfrm>
            <a:prstGeom prst="rect">
              <a:avLst/>
            </a:prstGeom>
            <a:no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altLang="vi-VN" sz="4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Hãy</a:t>
              </a:r>
              <a:r>
                <a:rPr kumimoji="0" lang="en-US" altLang="vi-VN" sz="4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vi-VN" sz="4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ghép</a:t>
              </a:r>
              <a:r>
                <a:rPr kumimoji="0" lang="en-US" altLang="vi-VN" sz="4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vi-VN" sz="4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mỗi</a:t>
              </a:r>
              <a:r>
                <a:rPr kumimoji="0" lang="en-US" altLang="vi-VN" sz="4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vi-VN" sz="4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dòng</a:t>
              </a:r>
              <a:r>
                <a:rPr kumimoji="0" lang="en-US" altLang="vi-VN" sz="4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ở </a:t>
              </a:r>
              <a:r>
                <a:rPr kumimoji="0" lang="en-US" altLang="vi-VN" sz="4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cột</a:t>
              </a:r>
              <a:r>
                <a:rPr kumimoji="0" lang="en-US" altLang="vi-VN" sz="4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vi-VN" sz="4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trái</a:t>
              </a:r>
              <a:r>
                <a:rPr kumimoji="0" lang="en-US" altLang="vi-VN" sz="4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vi-VN" sz="4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altLang="vi-VN" sz="4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vi-VN" sz="4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altLang="vi-VN" sz="4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vi-VN" sz="4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đáp</a:t>
              </a:r>
              <a:r>
                <a:rPr kumimoji="0" lang="en-US" altLang="vi-VN" sz="4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vi-VN" sz="4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án</a:t>
              </a:r>
              <a:r>
                <a:rPr kumimoji="0" lang="en-US" altLang="vi-VN" sz="4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ở </a:t>
              </a:r>
              <a:r>
                <a:rPr kumimoji="0" lang="en-US" altLang="vi-VN" sz="4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cột</a:t>
              </a:r>
              <a:r>
                <a:rPr kumimoji="0" lang="en-US" altLang="vi-VN" sz="4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vi-VN" sz="4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phải</a:t>
              </a:r>
              <a:r>
                <a:rPr kumimoji="0" lang="en-US" altLang="vi-VN" sz="4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vi-VN" sz="4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altLang="vi-VN" sz="4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vi-VN" sz="4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altLang="vi-VN" sz="4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vi-VN" sz="4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kết</a:t>
              </a:r>
              <a:r>
                <a:rPr kumimoji="0" lang="en-US" altLang="vi-VN" sz="4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vi-VN" sz="4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quả</a:t>
              </a:r>
              <a:r>
                <a:rPr kumimoji="0" lang="en-US" altLang="vi-VN" sz="4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vi-VN" sz="46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đúng</a:t>
              </a:r>
              <a:endPar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89889"/>
            <a:ext cx="2901621" cy="940513"/>
            <a:chOff x="2067302" y="5922690"/>
            <a:chExt cx="2901621" cy="940513"/>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6002305"/>
              <a:ext cx="211300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7E9532"/>
                  </a:solidFill>
                  <a:latin typeface="Times New Roman"/>
                  <a:ea typeface="Times New Roman"/>
                  <a:cs typeface="Times New Roman"/>
                  <a:sym typeface="Times New Roman"/>
                </a:rPr>
                <a:t>Ví dụ 1</a:t>
              </a:r>
              <a:endParaRPr sz="4400" b="1">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xmlns="" id="{89949DF0-2360-0822-0451-B3D43DBDEE77}"/>
              </a:ext>
            </a:extLst>
          </p:cNvPr>
          <p:cNvGrpSpPr/>
          <p:nvPr/>
        </p:nvGrpSpPr>
        <p:grpSpPr>
          <a:xfrm>
            <a:off x="311474" y="8349276"/>
            <a:ext cx="23671341" cy="2978423"/>
            <a:chOff x="184495" y="3682144"/>
            <a:chExt cx="11834900" cy="1443493"/>
          </a:xfrm>
        </p:grpSpPr>
        <p:sp>
          <p:nvSpPr>
            <p:cNvPr id="47" name="Rounded Rectangle 4">
              <a:extLst>
                <a:ext uri="{FF2B5EF4-FFF2-40B4-BE49-F238E27FC236}">
                  <a16:creationId xmlns:a16="http://schemas.microsoft.com/office/drawing/2014/main" xmlns=""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xmlns=""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a16="http://schemas.microsoft.com/office/drawing/2014/main" xmlns=""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xmlns=""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xmlns=""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xmlns=""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3" name="Group 1">
            <a:extLst>
              <a:ext uri="{FF2B5EF4-FFF2-40B4-BE49-F238E27FC236}">
                <a16:creationId xmlns:a16="http://schemas.microsoft.com/office/drawing/2014/main" xmlns="" id="{2C69E716-EF34-8C4B-BB20-977BAF7C5DC0}"/>
              </a:ext>
            </a:extLst>
          </p:cNvPr>
          <p:cNvGrpSpPr/>
          <p:nvPr/>
        </p:nvGrpSpPr>
        <p:grpSpPr>
          <a:xfrm>
            <a:off x="1754478" y="6324898"/>
            <a:ext cx="20382767" cy="1515188"/>
            <a:chOff x="247182" y="2237392"/>
            <a:chExt cx="10785933" cy="801895"/>
          </a:xfrm>
        </p:grpSpPr>
        <p:grpSp>
          <p:nvGrpSpPr>
            <p:cNvPr id="54" name="Group 50">
              <a:extLst>
                <a:ext uri="{FF2B5EF4-FFF2-40B4-BE49-F238E27FC236}">
                  <a16:creationId xmlns:a16="http://schemas.microsoft.com/office/drawing/2014/main" xmlns="" id="{EFEB930C-77FB-5562-B961-FAFAF5944BC4}"/>
                </a:ext>
              </a:extLst>
            </p:cNvPr>
            <p:cNvGrpSpPr/>
            <p:nvPr/>
          </p:nvGrpSpPr>
          <p:grpSpPr>
            <a:xfrm>
              <a:off x="247182" y="2237392"/>
              <a:ext cx="2038172" cy="801887"/>
              <a:chOff x="5537206" y="1704231"/>
              <a:chExt cx="2031262" cy="745468"/>
            </a:xfrm>
          </p:grpSpPr>
          <p:sp>
            <p:nvSpPr>
              <p:cNvPr id="259" name="Rectangle 51">
                <a:extLst>
                  <a:ext uri="{FF2B5EF4-FFF2-40B4-BE49-F238E27FC236}">
                    <a16:creationId xmlns:a16="http://schemas.microsoft.com/office/drawing/2014/main" xmlns=""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xmlns=""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xmlns="" id="{B4E74AE4-8346-065B-9265-27E9693B98ED}"/>
                  </a:ext>
                </a:extLst>
              </p:cNvPr>
              <p:cNvSpPr txBox="1"/>
              <p:nvPr/>
            </p:nvSpPr>
            <p:spPr>
              <a:xfrm>
                <a:off x="6075400" y="1903250"/>
                <a:ext cx="1492639"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xmlns=""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xmlns=""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xmlns=""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xmlns=""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xmlns=""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a16="http://schemas.microsoft.com/office/drawing/2014/main" xmlns=""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xmlns=""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xmlns=""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xmlns="" id="{C75660C5-1795-45E7-2459-CDF6F0A3AC00}"/>
                </a:ext>
              </a:extLst>
            </p:cNvPr>
            <p:cNvGrpSpPr/>
            <p:nvPr/>
          </p:nvGrpSpPr>
          <p:grpSpPr>
            <a:xfrm>
              <a:off x="8994942" y="2237398"/>
              <a:ext cx="2038173" cy="801889"/>
              <a:chOff x="5537206" y="1704231"/>
              <a:chExt cx="2031263" cy="745468"/>
            </a:xfrm>
          </p:grpSpPr>
          <p:sp>
            <p:nvSpPr>
              <p:cNvPr id="58" name="Rectangle 59">
                <a:extLst>
                  <a:ext uri="{FF2B5EF4-FFF2-40B4-BE49-F238E27FC236}">
                    <a16:creationId xmlns:a16="http://schemas.microsoft.com/office/drawing/2014/main" xmlns=""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xmlns=""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a16="http://schemas.microsoft.com/office/drawing/2014/main" xmlns="" id="{4DFD408E-6A9A-A4DD-BCD5-C821B53A4850}"/>
                      </a:ext>
                    </a:extLst>
                  </p:cNvPr>
                  <p:cNvSpPr txBox="1"/>
                  <p:nvPr/>
                </p:nvSpPr>
                <p:spPr>
                  <a:xfrm>
                    <a:off x="5975686" y="1885631"/>
                    <a:ext cx="1444846"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𝟒</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61">
                    <a:extLst>
                      <a:ext uri="{FF2B5EF4-FFF2-40B4-BE49-F238E27FC236}">
                        <a16:creationId xmlns:a16="http://schemas.microsoft.com/office/drawing/2014/main" id="{4DFD408E-6A9A-A4DD-BCD5-C821B53A4850}"/>
                      </a:ext>
                    </a:extLst>
                  </p:cNvPr>
                  <p:cNvSpPr txBox="1">
                    <a:spLocks noRot="1" noChangeAspect="1" noMove="1" noResize="1" noEditPoints="1" noAdjustHandles="1" noChangeArrowheads="1" noChangeShapeType="1" noTextEdit="1"/>
                  </p:cNvSpPr>
                  <p:nvPr/>
                </p:nvSpPr>
                <p:spPr>
                  <a:xfrm>
                    <a:off x="5975686" y="1885631"/>
                    <a:ext cx="1444846" cy="408851"/>
                  </a:xfrm>
                  <a:prstGeom prst="rect">
                    <a:avLst/>
                  </a:prstGeom>
                  <a:blipFill>
                    <a:blip r:embed="rId3"/>
                    <a:stretch>
                      <a:fillRect/>
                    </a:stretch>
                  </a:blipFill>
                </p:spPr>
                <p:txBody>
                  <a:bodyPr/>
                  <a:lstStyle/>
                  <a:p>
                    <a:r>
                      <a:rPr lang="en-US">
                        <a:noFill/>
                      </a:rPr>
                      <a:t> </a:t>
                    </a:r>
                  </a:p>
                </p:txBody>
              </p:sp>
            </mc:Fallback>
          </mc:AlternateContent>
        </p:grpSp>
      </p:grpSp>
      <p:sp>
        <p:nvSpPr>
          <p:cNvPr id="262" name="Oval 49">
            <a:extLst>
              <a:ext uri="{FF2B5EF4-FFF2-40B4-BE49-F238E27FC236}">
                <a16:creationId xmlns:a16="http://schemas.microsoft.com/office/drawing/2014/main" xmlns="" id="{891E4DE8-704B-39F9-984C-2F7D8B0A34D3}"/>
              </a:ext>
            </a:extLst>
          </p:cNvPr>
          <p:cNvSpPr/>
          <p:nvPr/>
        </p:nvSpPr>
        <p:spPr>
          <a:xfrm>
            <a:off x="12775224" y="6553006"/>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xmlns="" id="{519A3A9B-06D2-AAB5-842E-BA68BBE5F223}"/>
              </a:ext>
            </a:extLst>
          </p:cNvPr>
          <p:cNvGrpSpPr/>
          <p:nvPr/>
        </p:nvGrpSpPr>
        <p:grpSpPr>
          <a:xfrm>
            <a:off x="157467" y="4181462"/>
            <a:ext cx="23825350" cy="1856444"/>
            <a:chOff x="226013" y="2034258"/>
            <a:chExt cx="23825350" cy="1856444"/>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1</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xmlns="" id="{0CE78A64-B2F6-ED1E-BAE0-B92E926AD0E1}"/>
                    </a:ext>
                  </a:extLst>
                </p:cNvPr>
                <p:cNvSpPr txBox="1">
                  <a:spLocks noChangeArrowheads="1"/>
                </p:cNvSpPr>
                <p:nvPr/>
              </p:nvSpPr>
              <p:spPr bwMode="auto">
                <a:xfrm>
                  <a:off x="4847978" y="2172947"/>
                  <a:ext cx="9577064" cy="924636"/>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T</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í</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nh</m:t>
                        </m:r>
                      </m:oMath>
                    </m:oMathPara>
                  </a14:m>
                  <a:endParaRPr kumimoji="0" lang="en-US" altLang="vi-VN" sz="48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4847978" y="2172947"/>
                  <a:ext cx="9577064" cy="924636"/>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wipe(left)">
                                      <p:cBhvr>
                                        <p:cTn id="2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a:extLst>
              <a:ext uri="{FF2B5EF4-FFF2-40B4-BE49-F238E27FC236}">
                <a16:creationId xmlns:a16="http://schemas.microsoft.com/office/drawing/2014/main" xmlns="" id="{A36AF45F-657B-520C-AC9F-3CD00FA49572}"/>
              </a:ext>
            </a:extLst>
          </p:cNvPr>
          <p:cNvGrpSpPr/>
          <p:nvPr/>
        </p:nvGrpSpPr>
        <p:grpSpPr>
          <a:xfrm>
            <a:off x="429793" y="2154736"/>
            <a:ext cx="6962321" cy="960549"/>
            <a:chOff x="13477876" y="4114800"/>
            <a:chExt cx="6962774" cy="960438"/>
          </a:xfrm>
        </p:grpSpPr>
        <p:sp>
          <p:nvSpPr>
            <p:cNvPr id="3" name="Freeform 71">
              <a:extLst>
                <a:ext uri="{FF2B5EF4-FFF2-40B4-BE49-F238E27FC236}">
                  <a16:creationId xmlns:a16="http://schemas.microsoft.com/office/drawing/2014/main" xmlns="" id="{4F48B44A-F72F-C723-F5CD-489A93AB5CBF}"/>
                </a:ext>
              </a:extLst>
            </p:cNvPr>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 name="Oval 72">
              <a:extLst>
                <a:ext uri="{FF2B5EF4-FFF2-40B4-BE49-F238E27FC236}">
                  <a16:creationId xmlns:a16="http://schemas.microsoft.com/office/drawing/2014/main" xmlns="" id="{C8D962B4-847E-C9E8-B800-DC679A254D01}"/>
                </a:ext>
              </a:extLst>
            </p:cNvPr>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 name="Freeform 73">
              <a:extLst>
                <a:ext uri="{FF2B5EF4-FFF2-40B4-BE49-F238E27FC236}">
                  <a16:creationId xmlns:a16="http://schemas.microsoft.com/office/drawing/2014/main" xmlns="" id="{9E86D8CD-41EB-41EB-B2D2-2B52994A2F05}"/>
                </a:ext>
              </a:extLst>
            </p:cNvPr>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6" name="Freeform 74">
              <a:extLst>
                <a:ext uri="{FF2B5EF4-FFF2-40B4-BE49-F238E27FC236}">
                  <a16:creationId xmlns:a16="http://schemas.microsoft.com/office/drawing/2014/main" xmlns="" id="{3B852398-B731-6997-A341-BF62977BAACF}"/>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7" name="Freeform 75">
              <a:extLst>
                <a:ext uri="{FF2B5EF4-FFF2-40B4-BE49-F238E27FC236}">
                  <a16:creationId xmlns:a16="http://schemas.microsoft.com/office/drawing/2014/main" xmlns="" id="{608F6234-1C85-0F35-95A2-5D51E004F429}"/>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 name="Freeform 76">
              <a:extLst>
                <a:ext uri="{FF2B5EF4-FFF2-40B4-BE49-F238E27FC236}">
                  <a16:creationId xmlns:a16="http://schemas.microsoft.com/office/drawing/2014/main" xmlns="" id="{3DFA2D1F-500F-2BFD-5F96-C207C32ECF12}"/>
                </a:ext>
              </a:extLst>
            </p:cNvPr>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 name="Freeform 77">
              <a:extLst>
                <a:ext uri="{FF2B5EF4-FFF2-40B4-BE49-F238E27FC236}">
                  <a16:creationId xmlns:a16="http://schemas.microsoft.com/office/drawing/2014/main" xmlns="" id="{759496E5-C025-3D65-B138-924B3CDF5FFB}"/>
                </a:ext>
              </a:extLst>
            </p:cNvPr>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 name="Freeform 78">
              <a:extLst>
                <a:ext uri="{FF2B5EF4-FFF2-40B4-BE49-F238E27FC236}">
                  <a16:creationId xmlns:a16="http://schemas.microsoft.com/office/drawing/2014/main" xmlns="" id="{876924D3-27A0-5248-3743-D97B6AEF8B42}"/>
                </a:ext>
              </a:extLst>
            </p:cNvPr>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1" name="Freeform 79">
              <a:extLst>
                <a:ext uri="{FF2B5EF4-FFF2-40B4-BE49-F238E27FC236}">
                  <a16:creationId xmlns:a16="http://schemas.microsoft.com/office/drawing/2014/main" xmlns="" id="{EFC5AF66-EAFF-D6BB-04C6-239BB51AFED1}"/>
                </a:ext>
              </a:extLst>
            </p:cNvPr>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2" name="Freeform 80">
              <a:extLst>
                <a:ext uri="{FF2B5EF4-FFF2-40B4-BE49-F238E27FC236}">
                  <a16:creationId xmlns:a16="http://schemas.microsoft.com/office/drawing/2014/main" xmlns="" id="{52297E73-1A0F-C19D-5C6D-E0711A88C8F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3" name="Freeform 81">
              <a:extLst>
                <a:ext uri="{FF2B5EF4-FFF2-40B4-BE49-F238E27FC236}">
                  <a16:creationId xmlns:a16="http://schemas.microsoft.com/office/drawing/2014/main" xmlns="" id="{92D5AD2E-089F-FC09-11CA-3E1F23CCD66C}"/>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4" name="Freeform 82">
              <a:extLst>
                <a:ext uri="{FF2B5EF4-FFF2-40B4-BE49-F238E27FC236}">
                  <a16:creationId xmlns:a16="http://schemas.microsoft.com/office/drawing/2014/main" xmlns="" id="{2B7A8A5F-57CD-634D-AF77-5A2673474CA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5" name="Freeform 83">
              <a:extLst>
                <a:ext uri="{FF2B5EF4-FFF2-40B4-BE49-F238E27FC236}">
                  <a16:creationId xmlns:a16="http://schemas.microsoft.com/office/drawing/2014/main" xmlns="" id="{0F246B4C-00D2-B622-03F6-0D626A7F3C2E}"/>
                </a:ext>
              </a:extLst>
            </p:cNvPr>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6" name="Oval 84">
              <a:extLst>
                <a:ext uri="{FF2B5EF4-FFF2-40B4-BE49-F238E27FC236}">
                  <a16:creationId xmlns:a16="http://schemas.microsoft.com/office/drawing/2014/main" xmlns="" id="{93EFCFE7-3B75-DBE3-1971-AB0E539AAB34}"/>
                </a:ext>
              </a:extLst>
            </p:cNvPr>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7" name="Freeform 85">
              <a:extLst>
                <a:ext uri="{FF2B5EF4-FFF2-40B4-BE49-F238E27FC236}">
                  <a16:creationId xmlns:a16="http://schemas.microsoft.com/office/drawing/2014/main" xmlns="" id="{B8EB2E36-135F-6714-959C-EAEB36D00089}"/>
                </a:ext>
              </a:extLst>
            </p:cNvPr>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8" name="Freeform 86">
              <a:extLst>
                <a:ext uri="{FF2B5EF4-FFF2-40B4-BE49-F238E27FC236}">
                  <a16:creationId xmlns:a16="http://schemas.microsoft.com/office/drawing/2014/main" xmlns="" id="{6DA05E09-7951-5D28-8BCB-BD8CBC9AC937}"/>
                </a:ext>
              </a:extLst>
            </p:cNvPr>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9" name="Freeform 87">
              <a:extLst>
                <a:ext uri="{FF2B5EF4-FFF2-40B4-BE49-F238E27FC236}">
                  <a16:creationId xmlns:a16="http://schemas.microsoft.com/office/drawing/2014/main" xmlns="" id="{5D03FE13-8C24-4FDC-3C8F-DE52549A4BD5}"/>
                </a:ext>
              </a:extLst>
            </p:cNvPr>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0" name="Freeform 88">
              <a:extLst>
                <a:ext uri="{FF2B5EF4-FFF2-40B4-BE49-F238E27FC236}">
                  <a16:creationId xmlns:a16="http://schemas.microsoft.com/office/drawing/2014/main" xmlns="" id="{5D439D97-E95D-BF6C-9261-FCA201AE7790}"/>
                </a:ext>
              </a:extLst>
            </p:cNvPr>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1" name="Freeform 89">
              <a:extLst>
                <a:ext uri="{FF2B5EF4-FFF2-40B4-BE49-F238E27FC236}">
                  <a16:creationId xmlns:a16="http://schemas.microsoft.com/office/drawing/2014/main" xmlns="" id="{6E1D7098-7B13-B7B2-8EC6-483920356E6A}"/>
                </a:ext>
              </a:extLst>
            </p:cNvPr>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2" name="Freeform 90">
              <a:extLst>
                <a:ext uri="{FF2B5EF4-FFF2-40B4-BE49-F238E27FC236}">
                  <a16:creationId xmlns:a16="http://schemas.microsoft.com/office/drawing/2014/main" xmlns="" id="{581505AB-958E-04A8-71E1-A4C43457AA60}"/>
                </a:ext>
              </a:extLst>
            </p:cNvPr>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3" name="Freeform 91">
              <a:extLst>
                <a:ext uri="{FF2B5EF4-FFF2-40B4-BE49-F238E27FC236}">
                  <a16:creationId xmlns:a16="http://schemas.microsoft.com/office/drawing/2014/main" xmlns="" id="{8388345B-6CCC-2535-7E0C-173503267322}"/>
                </a:ext>
              </a:extLst>
            </p:cNvPr>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4" name="Freeform 92">
              <a:extLst>
                <a:ext uri="{FF2B5EF4-FFF2-40B4-BE49-F238E27FC236}">
                  <a16:creationId xmlns:a16="http://schemas.microsoft.com/office/drawing/2014/main" xmlns="" id="{1CDC418A-C873-F50E-244F-0BB16455F60B}"/>
                </a:ext>
              </a:extLst>
            </p:cNvPr>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5" name="Freeform 93">
              <a:extLst>
                <a:ext uri="{FF2B5EF4-FFF2-40B4-BE49-F238E27FC236}">
                  <a16:creationId xmlns:a16="http://schemas.microsoft.com/office/drawing/2014/main" xmlns="" id="{8D39EB34-923C-2EC6-15D0-2A618F90CCBC}"/>
                </a:ext>
              </a:extLst>
            </p:cNvPr>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6" name="Freeform 94">
              <a:extLst>
                <a:ext uri="{FF2B5EF4-FFF2-40B4-BE49-F238E27FC236}">
                  <a16:creationId xmlns:a16="http://schemas.microsoft.com/office/drawing/2014/main" xmlns="" id="{A72E8760-6F23-6145-C646-EDD1E59218D5}"/>
                </a:ext>
              </a:extLst>
            </p:cNvPr>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7" name="Rectangle 95">
              <a:extLst>
                <a:ext uri="{FF2B5EF4-FFF2-40B4-BE49-F238E27FC236}">
                  <a16:creationId xmlns:a16="http://schemas.microsoft.com/office/drawing/2014/main" xmlns="" id="{E71CC138-F24A-052F-3BCF-BB77B9C95D8D}"/>
                </a:ext>
              </a:extLst>
            </p:cNvPr>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8" name="Freeform 96">
              <a:extLst>
                <a:ext uri="{FF2B5EF4-FFF2-40B4-BE49-F238E27FC236}">
                  <a16:creationId xmlns:a16="http://schemas.microsoft.com/office/drawing/2014/main" xmlns="" id="{BBE38FBA-098C-600B-EFEF-61287000A3B9}"/>
                </a:ext>
              </a:extLst>
            </p:cNvPr>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9" name="Freeform 97">
              <a:extLst>
                <a:ext uri="{FF2B5EF4-FFF2-40B4-BE49-F238E27FC236}">
                  <a16:creationId xmlns:a16="http://schemas.microsoft.com/office/drawing/2014/main" xmlns="" id="{E8E75633-58C1-A929-5BEE-C4E3B3A4057A}"/>
                </a:ext>
              </a:extLst>
            </p:cNvPr>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30" name="Freeform 98">
              <a:extLst>
                <a:ext uri="{FF2B5EF4-FFF2-40B4-BE49-F238E27FC236}">
                  <a16:creationId xmlns:a16="http://schemas.microsoft.com/office/drawing/2014/main" xmlns="" id="{83BE001C-A8B2-C396-C536-EF7CA974AB74}"/>
                </a:ext>
              </a:extLst>
            </p:cNvPr>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grpSp>
      <p:grpSp>
        <p:nvGrpSpPr>
          <p:cNvPr id="31" name="Nhóm 30">
            <a:extLst>
              <a:ext uri="{FF2B5EF4-FFF2-40B4-BE49-F238E27FC236}">
                <a16:creationId xmlns:a16="http://schemas.microsoft.com/office/drawing/2014/main" xmlns="" id="{587E9248-7D2C-27B0-BF24-F96BE11E050C}"/>
              </a:ext>
            </a:extLst>
          </p:cNvPr>
          <p:cNvGrpSpPr/>
          <p:nvPr/>
        </p:nvGrpSpPr>
        <p:grpSpPr>
          <a:xfrm>
            <a:off x="1798128" y="4354859"/>
            <a:ext cx="988551" cy="960472"/>
            <a:chOff x="3067627" y="696041"/>
            <a:chExt cx="988551" cy="960472"/>
          </a:xfrm>
        </p:grpSpPr>
        <p:sp>
          <p:nvSpPr>
            <p:cNvPr id="32" name="Bong bóng Lời nói: Hình bầu dục 31">
              <a:extLst>
                <a:ext uri="{FF2B5EF4-FFF2-40B4-BE49-F238E27FC236}">
                  <a16:creationId xmlns:a16="http://schemas.microsoft.com/office/drawing/2014/main" xmlns="" id="{E01C93D2-156C-0B90-4C48-44498CCDFE5D}"/>
                </a:ext>
              </a:extLst>
            </p:cNvPr>
            <p:cNvSpPr/>
            <p:nvPr/>
          </p:nvSpPr>
          <p:spPr>
            <a:xfrm>
              <a:off x="3067627" y="696041"/>
              <a:ext cx="988551" cy="960472"/>
            </a:xfrm>
            <a:prstGeom prst="wedgeEllipseCallout">
              <a:avLst>
                <a:gd name="adj1" fmla="val -564"/>
                <a:gd name="adj2" fmla="val 64317"/>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Đồ họa 32" descr="Repeat with solid fill">
              <a:extLst>
                <a:ext uri="{FF2B5EF4-FFF2-40B4-BE49-F238E27FC236}">
                  <a16:creationId xmlns:a16="http://schemas.microsoft.com/office/drawing/2014/main" xmlns="" id="{21E1B1FF-C6A5-47B3-A3D5-E8DEBD448A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2247719" flipV="1">
              <a:off x="3104703" y="719077"/>
              <a:ext cx="914400" cy="914400"/>
            </a:xfrm>
            <a:prstGeom prst="rect">
              <a:avLst/>
            </a:prstGeom>
          </p:spPr>
        </p:pic>
      </p:grpSp>
      <p:grpSp>
        <p:nvGrpSpPr>
          <p:cNvPr id="34" name="Nhóm 33">
            <a:extLst>
              <a:ext uri="{FF2B5EF4-FFF2-40B4-BE49-F238E27FC236}">
                <a16:creationId xmlns:a16="http://schemas.microsoft.com/office/drawing/2014/main" xmlns="" id="{9498C69B-DF2B-45A9-CA0C-3EF39CA4D6E6}"/>
              </a:ext>
            </a:extLst>
          </p:cNvPr>
          <p:cNvGrpSpPr/>
          <p:nvPr/>
        </p:nvGrpSpPr>
        <p:grpSpPr>
          <a:xfrm>
            <a:off x="3090881" y="4354859"/>
            <a:ext cx="1150960" cy="1150960"/>
            <a:chOff x="1671627" y="360375"/>
            <a:chExt cx="1208304" cy="1208304"/>
          </a:xfrm>
        </p:grpSpPr>
        <p:sp>
          <p:nvSpPr>
            <p:cNvPr id="35" name="Hình Bầu dục 34">
              <a:extLst>
                <a:ext uri="{FF2B5EF4-FFF2-40B4-BE49-F238E27FC236}">
                  <a16:creationId xmlns:a16="http://schemas.microsoft.com/office/drawing/2014/main" xmlns="" id="{81FBE964-3CEF-CDD3-ACFE-995279AEE4CD}"/>
                </a:ext>
              </a:extLst>
            </p:cNvPr>
            <p:cNvSpPr/>
            <p:nvPr/>
          </p:nvSpPr>
          <p:spPr>
            <a:xfrm>
              <a:off x="1671627" y="360375"/>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Hình ảnh 35">
              <a:extLst>
                <a:ext uri="{FF2B5EF4-FFF2-40B4-BE49-F238E27FC236}">
                  <a16:creationId xmlns:a16="http://schemas.microsoft.com/office/drawing/2014/main" xmlns="" id="{E75B95E6-1BDE-B7B5-651E-83CD8624CEDC}"/>
                </a:ext>
              </a:extLst>
            </p:cNvPr>
            <p:cNvPicPr>
              <a:picLocks noChangeAspect="1"/>
            </p:cNvPicPr>
            <p:nvPr/>
          </p:nvPicPr>
          <p:blipFill>
            <a:blip r:embed="rId4">
              <a:duotone>
                <a:srgbClr val="ED7D31">
                  <a:shade val="45000"/>
                  <a:satMod val="135000"/>
                </a:srgbClr>
                <a:prstClr val="white"/>
              </a:duotone>
              <a:extLst>
                <a:ext uri="{28A0092B-C50C-407E-A947-70E740481C1C}">
                  <a14:useLocalDpi xmlns:a14="http://schemas.microsoft.com/office/drawing/2010/main" val="0"/>
                </a:ext>
              </a:extLst>
            </a:blip>
            <a:stretch>
              <a:fillRect/>
            </a:stretch>
          </p:blipFill>
          <p:spPr>
            <a:xfrm>
              <a:off x="1843989" y="457268"/>
              <a:ext cx="899211" cy="899211"/>
            </a:xfrm>
            <a:prstGeom prst="rect">
              <a:avLst/>
            </a:prstGeom>
          </p:spPr>
        </p:pic>
      </p:grpSp>
      <p:grpSp>
        <p:nvGrpSpPr>
          <p:cNvPr id="37" name="Nhóm 36">
            <a:extLst>
              <a:ext uri="{FF2B5EF4-FFF2-40B4-BE49-F238E27FC236}">
                <a16:creationId xmlns:a16="http://schemas.microsoft.com/office/drawing/2014/main" xmlns="" id="{7F20A8E0-F4E1-8B93-0121-39454FCCECB1}"/>
              </a:ext>
            </a:extLst>
          </p:cNvPr>
          <p:cNvGrpSpPr/>
          <p:nvPr/>
        </p:nvGrpSpPr>
        <p:grpSpPr>
          <a:xfrm>
            <a:off x="4546043" y="4307402"/>
            <a:ext cx="988551" cy="960472"/>
            <a:chOff x="3173728" y="396007"/>
            <a:chExt cx="988551" cy="960472"/>
          </a:xfrm>
        </p:grpSpPr>
        <p:grpSp>
          <p:nvGrpSpPr>
            <p:cNvPr id="38" name="Nhóm 37">
              <a:extLst>
                <a:ext uri="{FF2B5EF4-FFF2-40B4-BE49-F238E27FC236}">
                  <a16:creationId xmlns:a16="http://schemas.microsoft.com/office/drawing/2014/main" xmlns="" id="{6611E957-AB46-98B4-65B9-23C3878D34F7}"/>
                </a:ext>
              </a:extLst>
            </p:cNvPr>
            <p:cNvGrpSpPr/>
            <p:nvPr/>
          </p:nvGrpSpPr>
          <p:grpSpPr>
            <a:xfrm>
              <a:off x="3318388" y="678425"/>
              <a:ext cx="693174" cy="452719"/>
              <a:chOff x="5753100" y="3407568"/>
              <a:chExt cx="691715" cy="373856"/>
            </a:xfrm>
            <a:solidFill>
              <a:srgbClr val="006600"/>
            </a:solidFill>
          </p:grpSpPr>
          <p:sp>
            <p:nvSpPr>
              <p:cNvPr id="40" name="Hình tự do: Hình 39">
                <a:extLst>
                  <a:ext uri="{FF2B5EF4-FFF2-40B4-BE49-F238E27FC236}">
                    <a16:creationId xmlns:a16="http://schemas.microsoft.com/office/drawing/2014/main" xmlns="" id="{D684C5F9-D066-236B-3EDA-AB535CAD963E}"/>
                  </a:ext>
                </a:extLst>
              </p:cNvPr>
              <p:cNvSpPr/>
              <p:nvPr/>
            </p:nvSpPr>
            <p:spPr>
              <a:xfrm>
                <a:off x="6222492" y="3407568"/>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Hình tự do: Hình 40">
                <a:extLst>
                  <a:ext uri="{FF2B5EF4-FFF2-40B4-BE49-F238E27FC236}">
                    <a16:creationId xmlns:a16="http://schemas.microsoft.com/office/drawing/2014/main" xmlns="" id="{FDB011CE-3225-B578-D640-3E9AE3CC9F47}"/>
                  </a:ext>
                </a:extLst>
              </p:cNvPr>
              <p:cNvSpPr/>
              <p:nvPr/>
            </p:nvSpPr>
            <p:spPr>
              <a:xfrm>
                <a:off x="5827204" y="3407568"/>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Hình tự do: Hình 41">
                <a:extLst>
                  <a:ext uri="{FF2B5EF4-FFF2-40B4-BE49-F238E27FC236}">
                    <a16:creationId xmlns:a16="http://schemas.microsoft.com/office/drawing/2014/main" xmlns="" id="{EBBC90BA-5334-BA33-4D64-5BC07214E3DD}"/>
                  </a:ext>
                </a:extLst>
              </p:cNvPr>
              <p:cNvSpPr/>
              <p:nvPr/>
            </p:nvSpPr>
            <p:spPr>
              <a:xfrm>
                <a:off x="6176200" y="3575875"/>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Hình tự do: Hình 42">
                <a:extLst>
                  <a:ext uri="{FF2B5EF4-FFF2-40B4-BE49-F238E27FC236}">
                    <a16:creationId xmlns:a16="http://schemas.microsoft.com/office/drawing/2014/main" xmlns="" id="{BA9EE8B4-C03E-97CE-ED71-480D4B81583A}"/>
                  </a:ext>
                </a:extLst>
              </p:cNvPr>
              <p:cNvSpPr/>
              <p:nvPr/>
            </p:nvSpPr>
            <p:spPr>
              <a:xfrm>
                <a:off x="5753100" y="3575875"/>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Hình tự do: Hình 43">
                <a:extLst>
                  <a:ext uri="{FF2B5EF4-FFF2-40B4-BE49-F238E27FC236}">
                    <a16:creationId xmlns:a16="http://schemas.microsoft.com/office/drawing/2014/main" xmlns="" id="{0D32C081-B044-8493-F7C2-AFFB1114F785}"/>
                  </a:ext>
                </a:extLst>
              </p:cNvPr>
              <p:cNvSpPr/>
              <p:nvPr/>
            </p:nvSpPr>
            <p:spPr>
              <a:xfrm>
                <a:off x="5950743" y="3633595"/>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Hình tự do: Hình 44">
                <a:extLst>
                  <a:ext uri="{FF2B5EF4-FFF2-40B4-BE49-F238E27FC236}">
                    <a16:creationId xmlns:a16="http://schemas.microsoft.com/office/drawing/2014/main" xmlns="" id="{F6FEDBD2-8E22-294C-2197-6FC49AE8BC69}"/>
                  </a:ext>
                </a:extLst>
              </p:cNvPr>
              <p:cNvSpPr/>
              <p:nvPr/>
            </p:nvSpPr>
            <p:spPr>
              <a:xfrm>
                <a:off x="6024848" y="3465195"/>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solidFill>
                  <a:srgbClr val="006600"/>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Bong bóng Lời nói: Hình bầu dục 38">
              <a:extLst>
                <a:ext uri="{FF2B5EF4-FFF2-40B4-BE49-F238E27FC236}">
                  <a16:creationId xmlns:a16="http://schemas.microsoft.com/office/drawing/2014/main" xmlns="" id="{5B0DB751-863F-13F7-51AC-E1706AF35BD2}"/>
                </a:ext>
              </a:extLst>
            </p:cNvPr>
            <p:cNvSpPr/>
            <p:nvPr/>
          </p:nvSpPr>
          <p:spPr>
            <a:xfrm>
              <a:off x="3173728" y="396007"/>
              <a:ext cx="988551" cy="960472"/>
            </a:xfrm>
            <a:prstGeom prst="wedgeEllipseCallout">
              <a:avLst>
                <a:gd name="adj1" fmla="val -564"/>
                <a:gd name="adj2" fmla="val 64317"/>
              </a:avLst>
            </a:prstGeom>
            <a:noFill/>
            <a:ln w="101600" cap="flat" cmpd="sng" algn="ctr">
              <a:solidFill>
                <a:srgbClr val="006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 name="Nhóm 45">
            <a:extLst>
              <a:ext uri="{FF2B5EF4-FFF2-40B4-BE49-F238E27FC236}">
                <a16:creationId xmlns:a16="http://schemas.microsoft.com/office/drawing/2014/main" xmlns="" id="{5ECEE200-E309-ADD7-AA70-B1E41945F225}"/>
              </a:ext>
            </a:extLst>
          </p:cNvPr>
          <p:cNvGrpSpPr/>
          <p:nvPr/>
        </p:nvGrpSpPr>
        <p:grpSpPr>
          <a:xfrm>
            <a:off x="5838796" y="4392628"/>
            <a:ext cx="988551" cy="960472"/>
            <a:chOff x="4439376" y="416105"/>
            <a:chExt cx="988551" cy="960472"/>
          </a:xfrm>
        </p:grpSpPr>
        <p:sp>
          <p:nvSpPr>
            <p:cNvPr id="47" name="Bong bóng Lời nói: Hình bầu dục 46">
              <a:extLst>
                <a:ext uri="{FF2B5EF4-FFF2-40B4-BE49-F238E27FC236}">
                  <a16:creationId xmlns:a16="http://schemas.microsoft.com/office/drawing/2014/main" xmlns="" id="{CB535100-F1D1-C885-FAE7-8D62687D1B92}"/>
                </a:ext>
              </a:extLst>
            </p:cNvPr>
            <p:cNvSpPr/>
            <p:nvPr/>
          </p:nvSpPr>
          <p:spPr>
            <a:xfrm>
              <a:off x="4439376" y="416105"/>
              <a:ext cx="988551" cy="960472"/>
            </a:xfrm>
            <a:prstGeom prst="wedgeEllipseCallout">
              <a:avLst>
                <a:gd name="adj1" fmla="val -564"/>
                <a:gd name="adj2" fmla="val 64317"/>
              </a:avLst>
            </a:prstGeom>
            <a:noFill/>
            <a:ln w="101600" cap="flat" cmpd="sng" algn="ctr">
              <a:solidFill>
                <a:srgbClr val="02A38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Đồ họa 47" descr="Head with gears with solid fill">
              <a:extLst>
                <a:ext uri="{FF2B5EF4-FFF2-40B4-BE49-F238E27FC236}">
                  <a16:creationId xmlns:a16="http://schemas.microsoft.com/office/drawing/2014/main" xmlns="" id="{CD95FC75-43C1-CCEE-366A-624CEF9B6E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513527" y="449673"/>
              <a:ext cx="914400" cy="914400"/>
            </a:xfrm>
            <a:prstGeom prst="rect">
              <a:avLst/>
            </a:prstGeom>
          </p:spPr>
        </p:pic>
      </p:grpSp>
      <p:grpSp>
        <p:nvGrpSpPr>
          <p:cNvPr id="49" name="Nhóm 48">
            <a:extLst>
              <a:ext uri="{FF2B5EF4-FFF2-40B4-BE49-F238E27FC236}">
                <a16:creationId xmlns:a16="http://schemas.microsoft.com/office/drawing/2014/main" xmlns="" id="{C878598D-6F49-9674-C9C5-21E1F97DE222}"/>
              </a:ext>
            </a:extLst>
          </p:cNvPr>
          <p:cNvGrpSpPr/>
          <p:nvPr/>
        </p:nvGrpSpPr>
        <p:grpSpPr>
          <a:xfrm>
            <a:off x="8396221" y="4269634"/>
            <a:ext cx="1150960" cy="1121234"/>
            <a:chOff x="7061416" y="323529"/>
            <a:chExt cx="1208304" cy="1208304"/>
          </a:xfrm>
        </p:grpSpPr>
        <p:sp>
          <p:nvSpPr>
            <p:cNvPr id="50" name="Hình Bầu dục 49">
              <a:extLst>
                <a:ext uri="{FF2B5EF4-FFF2-40B4-BE49-F238E27FC236}">
                  <a16:creationId xmlns:a16="http://schemas.microsoft.com/office/drawing/2014/main" xmlns="" id="{6ABA77B9-8182-660A-0B42-6F20318592FF}"/>
                </a:ext>
              </a:extLst>
            </p:cNvPr>
            <p:cNvSpPr/>
            <p:nvPr/>
          </p:nvSpPr>
          <p:spPr>
            <a:xfrm>
              <a:off x="7061416" y="323529"/>
              <a:ext cx="1208304" cy="1208304"/>
            </a:xfrm>
            <a:prstGeom prst="ellipse">
              <a:avLst/>
            </a:prstGeom>
            <a:noFill/>
            <a:ln w="101600"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 name="Đồ họa 50" descr="Power with solid fill">
              <a:extLst>
                <a:ext uri="{FF2B5EF4-FFF2-40B4-BE49-F238E27FC236}">
                  <a16:creationId xmlns:a16="http://schemas.microsoft.com/office/drawing/2014/main" xmlns="" id="{19BC2115-DEA2-591A-A3F6-7CC87CFC88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30075" y="341145"/>
              <a:ext cx="1112790" cy="1112790"/>
            </a:xfrm>
            <a:prstGeom prst="rect">
              <a:avLst/>
            </a:prstGeom>
          </p:spPr>
        </p:pic>
      </p:grpSp>
      <p:grpSp>
        <p:nvGrpSpPr>
          <p:cNvPr id="52" name="Nhóm 51">
            <a:extLst>
              <a:ext uri="{FF2B5EF4-FFF2-40B4-BE49-F238E27FC236}">
                <a16:creationId xmlns:a16="http://schemas.microsoft.com/office/drawing/2014/main" xmlns="" id="{DF37FD45-AD45-C8CF-1591-15C123691460}"/>
              </a:ext>
            </a:extLst>
          </p:cNvPr>
          <p:cNvGrpSpPr/>
          <p:nvPr/>
        </p:nvGrpSpPr>
        <p:grpSpPr>
          <a:xfrm>
            <a:off x="7131549" y="4317091"/>
            <a:ext cx="960472" cy="988551"/>
            <a:chOff x="5735764" y="363622"/>
            <a:chExt cx="960472" cy="988551"/>
          </a:xfrm>
        </p:grpSpPr>
        <p:sp>
          <p:nvSpPr>
            <p:cNvPr id="53" name="Bong bóng Lời nói: Hình bầu dục 52">
              <a:extLst>
                <a:ext uri="{FF2B5EF4-FFF2-40B4-BE49-F238E27FC236}">
                  <a16:creationId xmlns:a16="http://schemas.microsoft.com/office/drawing/2014/main" xmlns="" id="{8C4C62AA-99B5-AA8E-3934-EB422C16E954}"/>
                </a:ext>
              </a:extLst>
            </p:cNvPr>
            <p:cNvSpPr/>
            <p:nvPr/>
          </p:nvSpPr>
          <p:spPr>
            <a:xfrm rot="16200000">
              <a:off x="5721724" y="377662"/>
              <a:ext cx="988551" cy="960472"/>
            </a:xfrm>
            <a:prstGeom prst="wedgeEllipseCallout">
              <a:avLst>
                <a:gd name="adj1" fmla="val -564"/>
                <a:gd name="adj2" fmla="val 64317"/>
              </a:avLst>
            </a:prstGeom>
            <a:noFill/>
            <a:ln w="101600" cap="flat" cmpd="sng" algn="ctr">
              <a:solidFill>
                <a:srgbClr val="037A9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4" name="Hình ảnh 53">
              <a:extLst>
                <a:ext uri="{FF2B5EF4-FFF2-40B4-BE49-F238E27FC236}">
                  <a16:creationId xmlns:a16="http://schemas.microsoft.com/office/drawing/2014/main" xmlns="" id="{2C015DF6-8A5D-867F-8C33-9FD2F0439183}"/>
                </a:ext>
              </a:extLst>
            </p:cNvPr>
            <p:cNvPicPr>
              <a:picLocks noChangeAspect="1"/>
            </p:cNvPicPr>
            <p:nvPr/>
          </p:nvPicPr>
          <p:blipFill>
            <a:blip r:embed="rId9">
              <a:duotone>
                <a:srgbClr val="5B9BD5">
                  <a:shade val="45000"/>
                  <a:satMod val="135000"/>
                </a:srgbClr>
                <a:prstClr val="white"/>
              </a:duotone>
              <a:extLst>
                <a:ext uri="{BEBA8EAE-BF5A-486C-A8C5-ECC9F3942E4B}">
                  <a14:imgProps xmlns:a14="http://schemas.microsoft.com/office/drawing/2010/main">
                    <a14:imgLayer r:embed="rId10">
                      <a14:imgEffect>
                        <a14:artisticGlowEdges/>
                      </a14:imgEffect>
                    </a14:imgLayer>
                  </a14:imgProps>
                </a:ext>
                <a:ext uri="{28A0092B-C50C-407E-A947-70E740481C1C}">
                  <a14:useLocalDpi xmlns:a14="http://schemas.microsoft.com/office/drawing/2010/main" val="0"/>
                </a:ext>
              </a:extLst>
            </a:blip>
            <a:stretch>
              <a:fillRect/>
            </a:stretch>
          </p:blipFill>
          <p:spPr>
            <a:xfrm>
              <a:off x="5856032" y="519739"/>
              <a:ext cx="724992" cy="724992"/>
            </a:xfrm>
            <a:prstGeom prst="rect">
              <a:avLst/>
            </a:prstGeom>
          </p:spPr>
        </p:pic>
      </p:grpSp>
    </p:spTree>
    <p:extLst>
      <p:ext uri="{BB962C8B-B14F-4D97-AF65-F5344CB8AC3E}">
        <p14:creationId xmlns:p14="http://schemas.microsoft.com/office/powerpoint/2010/main" val="2492122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1426</TotalTime>
  <Words>107</Words>
  <Application>Microsoft Office PowerPoint</Application>
  <PresentationFormat>Custom</PresentationFormat>
  <Paragraphs>38</Paragraphs>
  <Slides>5</Slides>
  <Notes>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vt:i4>
      </vt:variant>
    </vt:vector>
  </HeadingPairs>
  <TitlesOfParts>
    <vt:vector size="17" baseType="lpstr">
      <vt:lpstr>Arial</vt:lpstr>
      <vt:lpstr>Calibri</vt:lpstr>
      <vt:lpstr>Wingdings 3</vt:lpstr>
      <vt:lpstr>Questrial</vt:lpstr>
      <vt:lpstr>Times New Roman</vt:lpstr>
      <vt:lpstr>Wingdings</vt:lpstr>
      <vt:lpstr>Cambria Math</vt:lpstr>
      <vt:lpstr>Tahoma</vt:lpstr>
      <vt:lpstr>VNI-Times</vt:lpstr>
      <vt:lpstr>Office Theme</vt:lpstr>
      <vt:lpstr>Custom Design</vt:lpstr>
      <vt:lpstr>MathType 6.0 Equation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subject>VnTeach.Com</dc:subject>
  <dc:creator>Vnteach.com</dc:creator>
  <cp:keywords>VnTeach.Com</cp:keywords>
  <dc:description>VnTeach.Com</dc:description>
  <cp:lastModifiedBy>Admin</cp:lastModifiedBy>
  <cp:revision>49</cp:revision>
  <dcterms:created xsi:type="dcterms:W3CDTF">2013-08-07T06:38:09Z</dcterms:created>
  <dcterms:modified xsi:type="dcterms:W3CDTF">2023-05-09T15:37:54Z</dcterms:modified>
  <cp:category>VnTeach.Com</cp:category>
</cp:coreProperties>
</file>