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6"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F"/>
    <a:srgbClr val="D2373A"/>
    <a:srgbClr val="F6C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660"/>
  </p:normalViewPr>
  <p:slideViewPr>
    <p:cSldViewPr snapToGrid="0" showGuides="1">
      <p:cViewPr varScale="1">
        <p:scale>
          <a:sx n="87" d="100"/>
          <a:sy n="87" d="100"/>
        </p:scale>
        <p:origin x="32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B3B9B-6490-4475-AB80-E944C51E5AF5}" type="datetimeFigureOut">
              <a:rPr lang="zh-CN" altLang="en-US" smtClean="0"/>
              <a:t>2020/3/9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337D1-3101-4031-9439-CDBA1851963E}" type="slidenum">
              <a:rPr lang="zh-CN" altLang="en-US" smtClean="0"/>
              <a:t>‹#›</a:t>
            </a:fld>
            <a:endParaRPr lang="zh-CN" altLang="en-US"/>
          </a:p>
        </p:txBody>
      </p:sp>
    </p:spTree>
    <p:extLst>
      <p:ext uri="{BB962C8B-B14F-4D97-AF65-F5344CB8AC3E}">
        <p14:creationId xmlns:p14="http://schemas.microsoft.com/office/powerpoint/2010/main" val="175847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37D1-3101-4031-9439-CDBA1851963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304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10</a:t>
            </a:fld>
            <a:endParaRPr lang="zh-CN" altLang="en-US"/>
          </a:p>
        </p:txBody>
      </p:sp>
    </p:spTree>
    <p:extLst>
      <p:ext uri="{BB962C8B-B14F-4D97-AF65-F5344CB8AC3E}">
        <p14:creationId xmlns:p14="http://schemas.microsoft.com/office/powerpoint/2010/main" val="177638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11</a:t>
            </a:fld>
            <a:endParaRPr lang="zh-CN" altLang="en-US"/>
          </a:p>
        </p:txBody>
      </p:sp>
    </p:spTree>
    <p:extLst>
      <p:ext uri="{BB962C8B-B14F-4D97-AF65-F5344CB8AC3E}">
        <p14:creationId xmlns:p14="http://schemas.microsoft.com/office/powerpoint/2010/main" val="381786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12</a:t>
            </a:fld>
            <a:endParaRPr lang="zh-CN" altLang="en-US"/>
          </a:p>
        </p:txBody>
      </p:sp>
    </p:spTree>
    <p:extLst>
      <p:ext uri="{BB962C8B-B14F-4D97-AF65-F5344CB8AC3E}">
        <p14:creationId xmlns:p14="http://schemas.microsoft.com/office/powerpoint/2010/main" val="158512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13</a:t>
            </a:fld>
            <a:endParaRPr lang="zh-CN" altLang="en-US"/>
          </a:p>
        </p:txBody>
      </p:sp>
    </p:spTree>
    <p:extLst>
      <p:ext uri="{BB962C8B-B14F-4D97-AF65-F5344CB8AC3E}">
        <p14:creationId xmlns:p14="http://schemas.microsoft.com/office/powerpoint/2010/main" val="272093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14</a:t>
            </a:fld>
            <a:endParaRPr lang="zh-CN" altLang="en-US"/>
          </a:p>
        </p:txBody>
      </p:sp>
    </p:spTree>
    <p:extLst>
      <p:ext uri="{BB962C8B-B14F-4D97-AF65-F5344CB8AC3E}">
        <p14:creationId xmlns:p14="http://schemas.microsoft.com/office/powerpoint/2010/main" val="390725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15</a:t>
            </a:fld>
            <a:endParaRPr lang="zh-CN" altLang="en-US"/>
          </a:p>
        </p:txBody>
      </p:sp>
    </p:spTree>
    <p:extLst>
      <p:ext uri="{BB962C8B-B14F-4D97-AF65-F5344CB8AC3E}">
        <p14:creationId xmlns:p14="http://schemas.microsoft.com/office/powerpoint/2010/main" val="69396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16</a:t>
            </a:fld>
            <a:endParaRPr lang="zh-CN" altLang="en-US"/>
          </a:p>
        </p:txBody>
      </p:sp>
    </p:spTree>
    <p:extLst>
      <p:ext uri="{BB962C8B-B14F-4D97-AF65-F5344CB8AC3E}">
        <p14:creationId xmlns:p14="http://schemas.microsoft.com/office/powerpoint/2010/main" val="386513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17</a:t>
            </a:fld>
            <a:endParaRPr lang="zh-CN" altLang="en-US"/>
          </a:p>
        </p:txBody>
      </p:sp>
    </p:spTree>
    <p:extLst>
      <p:ext uri="{BB962C8B-B14F-4D97-AF65-F5344CB8AC3E}">
        <p14:creationId xmlns:p14="http://schemas.microsoft.com/office/powerpoint/2010/main" val="358611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18</a:t>
            </a:fld>
            <a:endParaRPr lang="zh-CN" altLang="en-US"/>
          </a:p>
        </p:txBody>
      </p:sp>
    </p:spTree>
    <p:extLst>
      <p:ext uri="{BB962C8B-B14F-4D97-AF65-F5344CB8AC3E}">
        <p14:creationId xmlns:p14="http://schemas.microsoft.com/office/powerpoint/2010/main" val="83016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19</a:t>
            </a:fld>
            <a:endParaRPr lang="zh-CN" altLang="en-US"/>
          </a:p>
        </p:txBody>
      </p:sp>
    </p:spTree>
    <p:extLst>
      <p:ext uri="{BB962C8B-B14F-4D97-AF65-F5344CB8AC3E}">
        <p14:creationId xmlns:p14="http://schemas.microsoft.com/office/powerpoint/2010/main" val="3422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3337D1-3101-4031-9439-CDBA1851963E}" type="slidenum">
              <a:rPr lang="zh-CN" altLang="en-US" smtClean="0"/>
              <a:t>2</a:t>
            </a:fld>
            <a:endParaRPr lang="zh-CN" altLang="en-US"/>
          </a:p>
        </p:txBody>
      </p:sp>
    </p:spTree>
    <p:extLst>
      <p:ext uri="{BB962C8B-B14F-4D97-AF65-F5344CB8AC3E}">
        <p14:creationId xmlns:p14="http://schemas.microsoft.com/office/powerpoint/2010/main" val="2335781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20</a:t>
            </a:fld>
            <a:endParaRPr lang="zh-CN" altLang="en-US"/>
          </a:p>
        </p:txBody>
      </p:sp>
    </p:spTree>
    <p:extLst>
      <p:ext uri="{BB962C8B-B14F-4D97-AF65-F5344CB8AC3E}">
        <p14:creationId xmlns:p14="http://schemas.microsoft.com/office/powerpoint/2010/main" val="72902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3</a:t>
            </a:fld>
            <a:endParaRPr lang="zh-CN" altLang="en-US"/>
          </a:p>
        </p:txBody>
      </p:sp>
    </p:spTree>
    <p:extLst>
      <p:ext uri="{BB962C8B-B14F-4D97-AF65-F5344CB8AC3E}">
        <p14:creationId xmlns:p14="http://schemas.microsoft.com/office/powerpoint/2010/main" val="346574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4</a:t>
            </a:fld>
            <a:endParaRPr lang="zh-CN" altLang="en-US"/>
          </a:p>
        </p:txBody>
      </p:sp>
    </p:spTree>
    <p:extLst>
      <p:ext uri="{BB962C8B-B14F-4D97-AF65-F5344CB8AC3E}">
        <p14:creationId xmlns:p14="http://schemas.microsoft.com/office/powerpoint/2010/main" val="370820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5</a:t>
            </a:fld>
            <a:endParaRPr lang="zh-CN" altLang="en-US"/>
          </a:p>
        </p:txBody>
      </p:sp>
    </p:spTree>
    <p:extLst>
      <p:ext uri="{BB962C8B-B14F-4D97-AF65-F5344CB8AC3E}">
        <p14:creationId xmlns:p14="http://schemas.microsoft.com/office/powerpoint/2010/main" val="363670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6</a:t>
            </a:fld>
            <a:endParaRPr lang="zh-CN" altLang="en-US"/>
          </a:p>
        </p:txBody>
      </p:sp>
    </p:spTree>
    <p:extLst>
      <p:ext uri="{BB962C8B-B14F-4D97-AF65-F5344CB8AC3E}">
        <p14:creationId xmlns:p14="http://schemas.microsoft.com/office/powerpoint/2010/main" val="280510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7</a:t>
            </a:fld>
            <a:endParaRPr lang="zh-CN" altLang="en-US"/>
          </a:p>
        </p:txBody>
      </p:sp>
    </p:spTree>
    <p:extLst>
      <p:ext uri="{BB962C8B-B14F-4D97-AF65-F5344CB8AC3E}">
        <p14:creationId xmlns:p14="http://schemas.microsoft.com/office/powerpoint/2010/main" val="346741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8</a:t>
            </a:fld>
            <a:endParaRPr lang="zh-CN" altLang="en-US"/>
          </a:p>
        </p:txBody>
      </p:sp>
    </p:spTree>
    <p:extLst>
      <p:ext uri="{BB962C8B-B14F-4D97-AF65-F5344CB8AC3E}">
        <p14:creationId xmlns:p14="http://schemas.microsoft.com/office/powerpoint/2010/main" val="135851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3337D1-3101-4031-9439-CDBA1851963E}" type="slidenum">
              <a:rPr lang="zh-CN" altLang="en-US" smtClean="0"/>
              <a:t>9</a:t>
            </a:fld>
            <a:endParaRPr lang="zh-CN" altLang="en-US"/>
          </a:p>
        </p:txBody>
      </p:sp>
    </p:spTree>
    <p:extLst>
      <p:ext uri="{BB962C8B-B14F-4D97-AF65-F5344CB8AC3E}">
        <p14:creationId xmlns:p14="http://schemas.microsoft.com/office/powerpoint/2010/main" val="4230303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32" t="4259" r="481" b="1297"/>
          <a:stretch/>
        </p:blipFill>
        <p:spPr>
          <a:xfrm>
            <a:off x="0" y="0"/>
            <a:ext cx="12192000" cy="6858000"/>
          </a:xfrm>
          <a:prstGeom prst="rect">
            <a:avLst/>
          </a:prstGeom>
        </p:spPr>
      </p:pic>
    </p:spTree>
    <p:extLst>
      <p:ext uri="{BB962C8B-B14F-4D97-AF65-F5344CB8AC3E}">
        <p14:creationId xmlns:p14="http://schemas.microsoft.com/office/powerpoint/2010/main" val="8580489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994870" y="2331029"/>
            <a:ext cx="1751869" cy="1363235"/>
          </a:xfrm>
          <a:prstGeom prst="rect">
            <a:avLst/>
          </a:prstGeom>
        </p:spPr>
      </p:pic>
      <p:sp>
        <p:nvSpPr>
          <p:cNvPr id="3" name="图片占位符 2"/>
          <p:cNvSpPr>
            <a:spLocks noGrp="1"/>
          </p:cNvSpPr>
          <p:nvPr>
            <p:ph type="pic" sz="quarter" idx="10"/>
          </p:nvPr>
        </p:nvSpPr>
        <p:spPr>
          <a:xfrm rot="1529437">
            <a:off x="3145613" y="1562163"/>
            <a:ext cx="2440447" cy="2405667"/>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a:p>
        </p:txBody>
      </p:sp>
      <p:sp>
        <p:nvSpPr>
          <p:cNvPr id="4" name="图片占位符 3"/>
          <p:cNvSpPr>
            <a:spLocks noGrp="1"/>
          </p:cNvSpPr>
          <p:nvPr>
            <p:ph type="pic" sz="quarter" idx="11"/>
          </p:nvPr>
        </p:nvSpPr>
        <p:spPr>
          <a:xfrm rot="1529437">
            <a:off x="5882463" y="1562164"/>
            <a:ext cx="2440447" cy="2405667"/>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a:p>
        </p:txBody>
      </p:sp>
      <p:sp>
        <p:nvSpPr>
          <p:cNvPr id="5" name="图片占位符 4"/>
          <p:cNvSpPr>
            <a:spLocks noGrp="1"/>
          </p:cNvSpPr>
          <p:nvPr>
            <p:ph type="pic" sz="quarter" idx="12"/>
          </p:nvPr>
        </p:nvSpPr>
        <p:spPr>
          <a:xfrm rot="1529437">
            <a:off x="8619313" y="1562165"/>
            <a:ext cx="2440447" cy="2405667"/>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a:p>
        </p:txBody>
      </p:sp>
      <p:sp>
        <p:nvSpPr>
          <p:cNvPr id="6" name="矩形 5"/>
          <p:cNvSpPr/>
          <p:nvPr userDrawn="1"/>
        </p:nvSpPr>
        <p:spPr>
          <a:xfrm>
            <a:off x="4054288" y="4375881"/>
            <a:ext cx="4825042" cy="1200329"/>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飞吧，飞吧，在生活的田野上，你愿望，像这蒲公英的小绒花，将落地生根，遍地开花 </a:t>
            </a:r>
            <a:r>
              <a:rPr lang="en-US" altLang="zh-CN" sz="2400" dirty="0">
                <a:solidFill>
                  <a:schemeClr val="bg1"/>
                </a:solidFill>
                <a:latin typeface="汉仪夏日体W" panose="00020600040101010101" pitchFamily="18" charset="-122"/>
                <a:ea typeface="汉仪夏日体W" panose="00020600040101010101" pitchFamily="18" charset="-122"/>
              </a:rPr>
              <a:t>……</a:t>
            </a:r>
          </a:p>
        </p:txBody>
      </p:sp>
    </p:spTree>
    <p:extLst>
      <p:ext uri="{BB962C8B-B14F-4D97-AF65-F5344CB8AC3E}">
        <p14:creationId xmlns:p14="http://schemas.microsoft.com/office/powerpoint/2010/main" val="3051949447"/>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16" fill="hold" grpId="0" nodeType="withEffect">
                                  <p:stCondLst>
                                    <p:cond delay="2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par>
                                <p:cTn id="21" presetID="53" presetClass="entr" presetSubtype="16" fill="hold" grpId="0" nodeType="withEffect">
                                  <p:stCondLst>
                                    <p:cond delay="390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Effect transition="in" filter="fade">
                                      <p:cBhvr>
                                        <p:cTn id="25" dur="1000"/>
                                        <p:tgtEl>
                                          <p:spTgt spid="5"/>
                                        </p:tgtEl>
                                      </p:cBhvr>
                                    </p:animEffect>
                                  </p:childTnLst>
                                </p:cTn>
                              </p:par>
                              <p:par>
                                <p:cTn id="26" presetID="42" presetClass="entr" presetSubtype="0" fill="hold" grpId="0" nodeType="withEffect">
                                  <p:stCondLst>
                                    <p:cond delay="54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38214" y="2019300"/>
            <a:ext cx="4967287" cy="2311400"/>
          </a:xfrm>
          <a:custGeom>
            <a:avLst/>
            <a:gdLst>
              <a:gd name="connsiteX0" fmla="*/ 258230 w 4967287"/>
              <a:gd name="connsiteY0" fmla="*/ 0 h 2311400"/>
              <a:gd name="connsiteX1" fmla="*/ 4709057 w 4967287"/>
              <a:gd name="connsiteY1" fmla="*/ 0 h 2311400"/>
              <a:gd name="connsiteX2" fmla="*/ 4967287 w 4967287"/>
              <a:gd name="connsiteY2" fmla="*/ 258230 h 2311400"/>
              <a:gd name="connsiteX3" fmla="*/ 4967287 w 4967287"/>
              <a:gd name="connsiteY3" fmla="*/ 2053170 h 2311400"/>
              <a:gd name="connsiteX4" fmla="*/ 4709057 w 4967287"/>
              <a:gd name="connsiteY4" fmla="*/ 2311400 h 2311400"/>
              <a:gd name="connsiteX5" fmla="*/ 258230 w 4967287"/>
              <a:gd name="connsiteY5" fmla="*/ 2311400 h 2311400"/>
              <a:gd name="connsiteX6" fmla="*/ 0 w 4967287"/>
              <a:gd name="connsiteY6" fmla="*/ 2053170 h 2311400"/>
              <a:gd name="connsiteX7" fmla="*/ 0 w 4967287"/>
              <a:gd name="connsiteY7" fmla="*/ 258230 h 2311400"/>
              <a:gd name="connsiteX8" fmla="*/ 258230 w 4967287"/>
              <a:gd name="connsiteY8" fmla="*/ 0 h 23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7287" h="2311400">
                <a:moveTo>
                  <a:pt x="258230" y="0"/>
                </a:moveTo>
                <a:lnTo>
                  <a:pt x="4709057" y="0"/>
                </a:lnTo>
                <a:cubicBezTo>
                  <a:pt x="4851673" y="0"/>
                  <a:pt x="4967287" y="115614"/>
                  <a:pt x="4967287" y="258230"/>
                </a:cubicBezTo>
                <a:lnTo>
                  <a:pt x="4967287" y="2053170"/>
                </a:lnTo>
                <a:cubicBezTo>
                  <a:pt x="4967287" y="2195786"/>
                  <a:pt x="4851673" y="2311400"/>
                  <a:pt x="4709057" y="2311400"/>
                </a:cubicBezTo>
                <a:lnTo>
                  <a:pt x="258230" y="2311400"/>
                </a:lnTo>
                <a:cubicBezTo>
                  <a:pt x="115614" y="2311400"/>
                  <a:pt x="0" y="2195786"/>
                  <a:pt x="0" y="2053170"/>
                </a:cubicBezTo>
                <a:lnTo>
                  <a:pt x="0" y="258230"/>
                </a:lnTo>
                <a:cubicBezTo>
                  <a:pt x="0" y="115614"/>
                  <a:pt x="115614" y="0"/>
                  <a:pt x="258230"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1"/>
          </p:nvPr>
        </p:nvSpPr>
        <p:spPr>
          <a:xfrm>
            <a:off x="6299202" y="2019300"/>
            <a:ext cx="4967287" cy="2311400"/>
          </a:xfrm>
          <a:custGeom>
            <a:avLst/>
            <a:gdLst>
              <a:gd name="connsiteX0" fmla="*/ 258230 w 4967287"/>
              <a:gd name="connsiteY0" fmla="*/ 0 h 2311400"/>
              <a:gd name="connsiteX1" fmla="*/ 4709057 w 4967287"/>
              <a:gd name="connsiteY1" fmla="*/ 0 h 2311400"/>
              <a:gd name="connsiteX2" fmla="*/ 4967287 w 4967287"/>
              <a:gd name="connsiteY2" fmla="*/ 258230 h 2311400"/>
              <a:gd name="connsiteX3" fmla="*/ 4967287 w 4967287"/>
              <a:gd name="connsiteY3" fmla="*/ 2053170 h 2311400"/>
              <a:gd name="connsiteX4" fmla="*/ 4709057 w 4967287"/>
              <a:gd name="connsiteY4" fmla="*/ 2311400 h 2311400"/>
              <a:gd name="connsiteX5" fmla="*/ 258230 w 4967287"/>
              <a:gd name="connsiteY5" fmla="*/ 2311400 h 2311400"/>
              <a:gd name="connsiteX6" fmla="*/ 0 w 4967287"/>
              <a:gd name="connsiteY6" fmla="*/ 2053170 h 2311400"/>
              <a:gd name="connsiteX7" fmla="*/ 0 w 4967287"/>
              <a:gd name="connsiteY7" fmla="*/ 258230 h 2311400"/>
              <a:gd name="connsiteX8" fmla="*/ 258230 w 4967287"/>
              <a:gd name="connsiteY8" fmla="*/ 0 h 23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7287" h="2311400">
                <a:moveTo>
                  <a:pt x="258230" y="0"/>
                </a:moveTo>
                <a:lnTo>
                  <a:pt x="4709057" y="0"/>
                </a:lnTo>
                <a:cubicBezTo>
                  <a:pt x="4851673" y="0"/>
                  <a:pt x="4967287" y="115614"/>
                  <a:pt x="4967287" y="258230"/>
                </a:cubicBezTo>
                <a:lnTo>
                  <a:pt x="4967287" y="2053170"/>
                </a:lnTo>
                <a:cubicBezTo>
                  <a:pt x="4967287" y="2195786"/>
                  <a:pt x="4851673" y="2311400"/>
                  <a:pt x="4709057" y="2311400"/>
                </a:cubicBezTo>
                <a:lnTo>
                  <a:pt x="258230" y="2311400"/>
                </a:lnTo>
                <a:cubicBezTo>
                  <a:pt x="115614" y="2311400"/>
                  <a:pt x="0" y="2195786"/>
                  <a:pt x="0" y="2053170"/>
                </a:cubicBezTo>
                <a:lnTo>
                  <a:pt x="0" y="258230"/>
                </a:lnTo>
                <a:cubicBezTo>
                  <a:pt x="0" y="115614"/>
                  <a:pt x="115614" y="0"/>
                  <a:pt x="258230"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pic>
        <p:nvPicPr>
          <p:cNvPr id="2" name="图片 1"/>
          <p:cNvPicPr>
            <a:picLocks noChangeAspect="1"/>
          </p:cNvPicPr>
          <p:nvPr userDrawn="1"/>
        </p:nvPicPr>
        <p:blipFill>
          <a:blip r:embed="rId2"/>
          <a:stretch>
            <a:fillRect/>
          </a:stretch>
        </p:blipFill>
        <p:spPr>
          <a:xfrm>
            <a:off x="2908731" y="655043"/>
            <a:ext cx="1244169" cy="1226740"/>
          </a:xfrm>
          <a:prstGeom prst="rect">
            <a:avLst/>
          </a:prstGeom>
        </p:spPr>
      </p:pic>
      <p:pic>
        <p:nvPicPr>
          <p:cNvPr id="3" name="图片 2"/>
          <p:cNvPicPr>
            <a:picLocks noChangeAspect="1"/>
          </p:cNvPicPr>
          <p:nvPr userDrawn="1"/>
        </p:nvPicPr>
        <p:blipFill>
          <a:blip r:embed="rId2"/>
          <a:stretch>
            <a:fillRect/>
          </a:stretch>
        </p:blipFill>
        <p:spPr>
          <a:xfrm>
            <a:off x="7819099" y="655043"/>
            <a:ext cx="816901" cy="805457"/>
          </a:xfrm>
          <a:prstGeom prst="rect">
            <a:avLst/>
          </a:prstGeom>
        </p:spPr>
      </p:pic>
      <p:sp>
        <p:nvSpPr>
          <p:cNvPr id="11" name="矩形 10"/>
          <p:cNvSpPr/>
          <p:nvPr userDrawn="1"/>
        </p:nvSpPr>
        <p:spPr>
          <a:xfrm>
            <a:off x="3957803" y="4660720"/>
            <a:ext cx="4825042" cy="830997"/>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愿你像颗种子，勇敢地冲破泥沙，将嫩绿的幼芽伸出地面，指向天空。 </a:t>
            </a:r>
          </a:p>
        </p:txBody>
      </p:sp>
    </p:spTree>
    <p:extLst>
      <p:ext uri="{BB962C8B-B14F-4D97-AF65-F5344CB8AC3E}">
        <p14:creationId xmlns:p14="http://schemas.microsoft.com/office/powerpoint/2010/main" val="321966585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12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5225678" y="1117600"/>
            <a:ext cx="4985122" cy="3859598"/>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11" name="矩形 10"/>
          <p:cNvSpPr/>
          <p:nvPr userDrawn="1"/>
        </p:nvSpPr>
        <p:spPr>
          <a:xfrm>
            <a:off x="1216437" y="2447234"/>
            <a:ext cx="3133912" cy="1200329"/>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别人的注释代替不了自己的理解，愿你有所发现，有所创造。 </a:t>
            </a:r>
          </a:p>
        </p:txBody>
      </p:sp>
    </p:spTree>
    <p:extLst>
      <p:ext uri="{BB962C8B-B14F-4D97-AF65-F5344CB8AC3E}">
        <p14:creationId xmlns:p14="http://schemas.microsoft.com/office/powerpoint/2010/main" val="940576909"/>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42" presetClass="entr" presetSubtype="0" fill="hold" grpId="0" nodeType="withEffect">
                                  <p:stCondLst>
                                    <p:cond delay="21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193802" y="1325476"/>
            <a:ext cx="3381946" cy="3333748"/>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rot="2210971">
            <a:off x="5013809" y="3898899"/>
            <a:ext cx="2238524" cy="2206622"/>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a:p>
        </p:txBody>
      </p:sp>
      <p:sp>
        <p:nvSpPr>
          <p:cNvPr id="15" name="图片占位符 14"/>
          <p:cNvSpPr>
            <a:spLocks noGrp="1"/>
          </p:cNvSpPr>
          <p:nvPr>
            <p:ph type="pic" sz="quarter" idx="12"/>
          </p:nvPr>
        </p:nvSpPr>
        <p:spPr>
          <a:xfrm rot="1436927">
            <a:off x="8658196" y="2499379"/>
            <a:ext cx="2759047" cy="2719727"/>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a:p>
        </p:txBody>
      </p:sp>
      <p:sp>
        <p:nvSpPr>
          <p:cNvPr id="16" name="矩形 15"/>
          <p:cNvSpPr/>
          <p:nvPr userDrawn="1"/>
        </p:nvSpPr>
        <p:spPr>
          <a:xfrm>
            <a:off x="4671725" y="1139764"/>
            <a:ext cx="3681130" cy="2308324"/>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不要说一天的时间无足轻重，人生的漫长岁月就由这一天一天连接而成；愿你珍惜生命征途上的每一个一天，让每天都朝气蓬勃地向前进。 </a:t>
            </a:r>
          </a:p>
        </p:txBody>
      </p:sp>
    </p:spTree>
    <p:extLst>
      <p:ext uri="{BB962C8B-B14F-4D97-AF65-F5344CB8AC3E}">
        <p14:creationId xmlns:p14="http://schemas.microsoft.com/office/powerpoint/2010/main" val="288878293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13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grpId="0" nodeType="withEffect">
                                  <p:stCondLst>
                                    <p:cond delay="2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42" presetClass="entr" presetSubtype="0" fill="hold" grpId="0" nodeType="withEffect">
                                  <p:stCondLst>
                                    <p:cond delay="36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01800" y="927101"/>
            <a:ext cx="8788400" cy="3632200"/>
          </a:xfrm>
          <a:prstGeom prst="roundRect">
            <a:avLst>
              <a:gd name="adj" fmla="val 9819"/>
            </a:avLst>
          </a:pr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3" name="矩形 2"/>
          <p:cNvSpPr/>
          <p:nvPr userDrawn="1"/>
        </p:nvSpPr>
        <p:spPr>
          <a:xfrm>
            <a:off x="4054288" y="4775020"/>
            <a:ext cx="4825042" cy="1200329"/>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梦想</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捉著天使的翅膀飞跃</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所有不平的道路。我们相守这一场有你细心的陪伴笑容会更璀璨。 </a:t>
            </a:r>
          </a:p>
        </p:txBody>
      </p:sp>
    </p:spTree>
    <p:extLst>
      <p:ext uri="{BB962C8B-B14F-4D97-AF65-F5344CB8AC3E}">
        <p14:creationId xmlns:p14="http://schemas.microsoft.com/office/powerpoint/2010/main" val="3873104571"/>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557985" y="3383757"/>
            <a:ext cx="2616200" cy="2616200"/>
          </a:xfrm>
          <a:custGeom>
            <a:avLst/>
            <a:gdLst>
              <a:gd name="connsiteX0" fmla="*/ 1308100 w 2616200"/>
              <a:gd name="connsiteY0" fmla="*/ 0 h 2616200"/>
              <a:gd name="connsiteX1" fmla="*/ 2616200 w 2616200"/>
              <a:gd name="connsiteY1" fmla="*/ 1308100 h 2616200"/>
              <a:gd name="connsiteX2" fmla="*/ 1308100 w 2616200"/>
              <a:gd name="connsiteY2" fmla="*/ 2616200 h 2616200"/>
              <a:gd name="connsiteX3" fmla="*/ 0 w 2616200"/>
              <a:gd name="connsiteY3" fmla="*/ 1308100 h 2616200"/>
              <a:gd name="connsiteX4" fmla="*/ 1308100 w 2616200"/>
              <a:gd name="connsiteY4" fmla="*/ 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200" h="2616200">
                <a:moveTo>
                  <a:pt x="1308100" y="0"/>
                </a:moveTo>
                <a:cubicBezTo>
                  <a:pt x="2030544" y="0"/>
                  <a:pt x="2616200" y="585656"/>
                  <a:pt x="2616200" y="1308100"/>
                </a:cubicBezTo>
                <a:cubicBezTo>
                  <a:pt x="2616200" y="2030544"/>
                  <a:pt x="2030544" y="2616200"/>
                  <a:pt x="1308100" y="2616200"/>
                </a:cubicBezTo>
                <a:cubicBezTo>
                  <a:pt x="585656" y="2616200"/>
                  <a:pt x="0" y="2030544"/>
                  <a:pt x="0" y="1308100"/>
                </a:cubicBezTo>
                <a:cubicBezTo>
                  <a:pt x="0" y="585656"/>
                  <a:pt x="585656" y="0"/>
                  <a:pt x="1308100"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6631647" y="1357313"/>
            <a:ext cx="4052888" cy="4052888"/>
          </a:xfrm>
          <a:custGeom>
            <a:avLst/>
            <a:gdLst>
              <a:gd name="connsiteX0" fmla="*/ 2026444 w 4052888"/>
              <a:gd name="connsiteY0" fmla="*/ 0 h 4052888"/>
              <a:gd name="connsiteX1" fmla="*/ 4052888 w 4052888"/>
              <a:gd name="connsiteY1" fmla="*/ 2026444 h 4052888"/>
              <a:gd name="connsiteX2" fmla="*/ 2026444 w 4052888"/>
              <a:gd name="connsiteY2" fmla="*/ 4052888 h 4052888"/>
              <a:gd name="connsiteX3" fmla="*/ 0 w 4052888"/>
              <a:gd name="connsiteY3" fmla="*/ 2026444 h 4052888"/>
              <a:gd name="connsiteX4" fmla="*/ 2026444 w 4052888"/>
              <a:gd name="connsiteY4" fmla="*/ 0 h 4052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2888" h="4052888">
                <a:moveTo>
                  <a:pt x="2026444" y="0"/>
                </a:moveTo>
                <a:cubicBezTo>
                  <a:pt x="3145618" y="0"/>
                  <a:pt x="4052888" y="907270"/>
                  <a:pt x="4052888" y="2026444"/>
                </a:cubicBezTo>
                <a:cubicBezTo>
                  <a:pt x="4052888" y="3145618"/>
                  <a:pt x="3145618" y="4052888"/>
                  <a:pt x="2026444" y="4052888"/>
                </a:cubicBezTo>
                <a:cubicBezTo>
                  <a:pt x="907270" y="4052888"/>
                  <a:pt x="0" y="3145618"/>
                  <a:pt x="0" y="2026444"/>
                </a:cubicBezTo>
                <a:cubicBezTo>
                  <a:pt x="0" y="907270"/>
                  <a:pt x="907270" y="0"/>
                  <a:pt x="2026444"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9" name="矩形 8"/>
          <p:cNvSpPr/>
          <p:nvPr userDrawn="1"/>
        </p:nvSpPr>
        <p:spPr>
          <a:xfrm>
            <a:off x="1757894" y="1579940"/>
            <a:ext cx="4416291" cy="1569660"/>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梦想</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打造一个小城堡只为</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有些快乐的希望 相信</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从这里开始携手走向四面八方有你在我的身旁</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这世界不会孤单。 </a:t>
            </a:r>
          </a:p>
        </p:txBody>
      </p:sp>
    </p:spTree>
    <p:extLst>
      <p:ext uri="{BB962C8B-B14F-4D97-AF65-F5344CB8AC3E}">
        <p14:creationId xmlns:p14="http://schemas.microsoft.com/office/powerpoint/2010/main" val="3521359214"/>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18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42" presetClass="entr" presetSubtype="0" fill="hold" grpId="0" nodeType="withEffect">
                                  <p:stCondLst>
                                    <p:cond delay="3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4793946" y="1849048"/>
            <a:ext cx="6167573" cy="3862528"/>
          </a:xfrm>
          <a:custGeom>
            <a:avLst/>
            <a:gdLst>
              <a:gd name="connsiteX0" fmla="*/ 3759979 w 6167573"/>
              <a:gd name="connsiteY0" fmla="*/ 12 h 3862528"/>
              <a:gd name="connsiteX1" fmla="*/ 4203745 w 6167573"/>
              <a:gd name="connsiteY1" fmla="*/ 155358 h 3862528"/>
              <a:gd name="connsiteX2" fmla="*/ 4251942 w 6167573"/>
              <a:gd name="connsiteY2" fmla="*/ 202398 h 3862528"/>
              <a:gd name="connsiteX3" fmla="*/ 4256983 w 6167573"/>
              <a:gd name="connsiteY3" fmla="*/ 196526 h 3862528"/>
              <a:gd name="connsiteX4" fmla="*/ 4252367 w 6167573"/>
              <a:gd name="connsiteY4" fmla="*/ 202812 h 3862528"/>
              <a:gd name="connsiteX5" fmla="*/ 4258837 w 6167573"/>
              <a:gd name="connsiteY5" fmla="*/ 209127 h 3862528"/>
              <a:gd name="connsiteX6" fmla="*/ 5061567 w 6167573"/>
              <a:gd name="connsiteY6" fmla="*/ 49065 h 3862528"/>
              <a:gd name="connsiteX7" fmla="*/ 5468637 w 6167573"/>
              <a:gd name="connsiteY7" fmla="*/ 485728 h 3862528"/>
              <a:gd name="connsiteX8" fmla="*/ 5470839 w 6167573"/>
              <a:gd name="connsiteY8" fmla="*/ 486370 h 3862528"/>
              <a:gd name="connsiteX9" fmla="*/ 5558547 w 6167573"/>
              <a:gd name="connsiteY9" fmla="*/ 511907 h 3862528"/>
              <a:gd name="connsiteX10" fmla="*/ 5991053 w 6167573"/>
              <a:gd name="connsiteY10" fmla="*/ 909523 h 3862528"/>
              <a:gd name="connsiteX11" fmla="*/ 5967670 w 6167573"/>
              <a:gd name="connsiteY11" fmla="*/ 1369065 h 3862528"/>
              <a:gd name="connsiteX12" fmla="*/ 6138482 w 6167573"/>
              <a:gd name="connsiteY12" fmla="*/ 2071695 h 3862528"/>
              <a:gd name="connsiteX13" fmla="*/ 5338317 w 6167573"/>
              <a:gd name="connsiteY13" fmla="*/ 2686742 h 3862528"/>
              <a:gd name="connsiteX14" fmla="*/ 5051872 w 6167573"/>
              <a:gd name="connsiteY14" fmla="*/ 3213759 h 3862528"/>
              <a:gd name="connsiteX15" fmla="*/ 4076618 w 6167573"/>
              <a:gd name="connsiteY15" fmla="*/ 3277569 h 3862528"/>
              <a:gd name="connsiteX16" fmla="*/ 3379682 w 6167573"/>
              <a:gd name="connsiteY16" fmla="*/ 3839798 h 3862528"/>
              <a:gd name="connsiteX17" fmla="*/ 2354953 w 6167573"/>
              <a:gd name="connsiteY17" fmla="*/ 3496616 h 3862528"/>
              <a:gd name="connsiteX18" fmla="*/ 832758 w 6167573"/>
              <a:gd name="connsiteY18" fmla="*/ 3157545 h 3862528"/>
              <a:gd name="connsiteX19" fmla="*/ 163482 w 6167573"/>
              <a:gd name="connsiteY19" fmla="*/ 2780223 h 3862528"/>
              <a:gd name="connsiteX20" fmla="*/ 306491 w 6167573"/>
              <a:gd name="connsiteY20" fmla="*/ 2270901 h 3862528"/>
              <a:gd name="connsiteX21" fmla="*/ 4504 w 6167573"/>
              <a:gd name="connsiteY21" fmla="*/ 1748353 h 3862528"/>
              <a:gd name="connsiteX22" fmla="*/ 556008 w 6167573"/>
              <a:gd name="connsiteY22" fmla="*/ 1283895 h 3862528"/>
              <a:gd name="connsiteX23" fmla="*/ 561283 w 6167573"/>
              <a:gd name="connsiteY23" fmla="*/ 1271652 h 3862528"/>
              <a:gd name="connsiteX24" fmla="*/ 806950 w 6167573"/>
              <a:gd name="connsiteY24" fmla="*/ 604680 h 3862528"/>
              <a:gd name="connsiteX25" fmla="*/ 2002064 w 6167573"/>
              <a:gd name="connsiteY25" fmla="*/ 452304 h 3862528"/>
              <a:gd name="connsiteX26" fmla="*/ 2002294 w 6167573"/>
              <a:gd name="connsiteY26" fmla="*/ 452022 h 3862528"/>
              <a:gd name="connsiteX27" fmla="*/ 2001352 w 6167573"/>
              <a:gd name="connsiteY27" fmla="*/ 451410 h 3862528"/>
              <a:gd name="connsiteX28" fmla="*/ 2002334 w 6167573"/>
              <a:gd name="connsiteY28" fmla="*/ 451972 h 3862528"/>
              <a:gd name="connsiteX29" fmla="*/ 2107460 w 6167573"/>
              <a:gd name="connsiteY29" fmla="*/ 322853 h 3862528"/>
              <a:gd name="connsiteX30" fmla="*/ 3207016 w 6167573"/>
              <a:gd name="connsiteY30" fmla="*/ 294118 h 3862528"/>
              <a:gd name="connsiteX31" fmla="*/ 3212391 w 6167573"/>
              <a:gd name="connsiteY31" fmla="*/ 287184 h 3862528"/>
              <a:gd name="connsiteX32" fmla="*/ 3290444 w 6167573"/>
              <a:gd name="connsiteY32" fmla="*/ 186487 h 3862528"/>
              <a:gd name="connsiteX33" fmla="*/ 3676536 w 6167573"/>
              <a:gd name="connsiteY33" fmla="*/ 5273 h 3862528"/>
              <a:gd name="connsiteX34" fmla="*/ 3759979 w 6167573"/>
              <a:gd name="connsiteY34" fmla="*/ 12 h 386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67573" h="3862528">
                <a:moveTo>
                  <a:pt x="3759979" y="12"/>
                </a:moveTo>
                <a:cubicBezTo>
                  <a:pt x="3926167" y="-909"/>
                  <a:pt x="4086159" y="55083"/>
                  <a:pt x="4203745" y="155358"/>
                </a:cubicBezTo>
                <a:lnTo>
                  <a:pt x="4251942" y="202398"/>
                </a:lnTo>
                <a:lnTo>
                  <a:pt x="4256983" y="196526"/>
                </a:lnTo>
                <a:lnTo>
                  <a:pt x="4252367" y="202812"/>
                </a:lnTo>
                <a:lnTo>
                  <a:pt x="4258837" y="209127"/>
                </a:lnTo>
                <a:cubicBezTo>
                  <a:pt x="4455883" y="11261"/>
                  <a:pt x="4781823" y="-53711"/>
                  <a:pt x="5061567" y="49065"/>
                </a:cubicBezTo>
                <a:cubicBezTo>
                  <a:pt x="5274727" y="127353"/>
                  <a:pt x="5427573" y="291259"/>
                  <a:pt x="5468637" y="485728"/>
                </a:cubicBezTo>
                <a:lnTo>
                  <a:pt x="5470839" y="486370"/>
                </a:lnTo>
                <a:lnTo>
                  <a:pt x="5558547" y="511907"/>
                </a:lnTo>
                <a:cubicBezTo>
                  <a:pt x="5762247" y="583628"/>
                  <a:pt x="5921189" y="728101"/>
                  <a:pt x="5991053" y="909523"/>
                </a:cubicBezTo>
                <a:cubicBezTo>
                  <a:pt x="6049084" y="1060022"/>
                  <a:pt x="6040814" y="1223481"/>
                  <a:pt x="5967670" y="1369065"/>
                </a:cubicBezTo>
                <a:cubicBezTo>
                  <a:pt x="6147465" y="1568719"/>
                  <a:pt x="6210343" y="1827535"/>
                  <a:pt x="6138482" y="2071695"/>
                </a:cubicBezTo>
                <a:cubicBezTo>
                  <a:pt x="6042953" y="2396288"/>
                  <a:pt x="5726708" y="2639375"/>
                  <a:pt x="5338317" y="2686742"/>
                </a:cubicBezTo>
                <a:cubicBezTo>
                  <a:pt x="5336464" y="2889344"/>
                  <a:pt x="5231952" y="3081491"/>
                  <a:pt x="5051872" y="3213759"/>
                </a:cubicBezTo>
                <a:cubicBezTo>
                  <a:pt x="4778259" y="3414753"/>
                  <a:pt x="4383025" y="3440581"/>
                  <a:pt x="4076618" y="3277569"/>
                </a:cubicBezTo>
                <a:cubicBezTo>
                  <a:pt x="3977524" y="3557567"/>
                  <a:pt x="3712181" y="3771609"/>
                  <a:pt x="3379682" y="3839798"/>
                </a:cubicBezTo>
                <a:cubicBezTo>
                  <a:pt x="2987869" y="3920142"/>
                  <a:pt x="2578947" y="3783227"/>
                  <a:pt x="2354953" y="3496616"/>
                </a:cubicBezTo>
                <a:cubicBezTo>
                  <a:pt x="1826262" y="3768659"/>
                  <a:pt x="1139592" y="3615747"/>
                  <a:pt x="832758" y="3157545"/>
                </a:cubicBezTo>
                <a:cubicBezTo>
                  <a:pt x="531341" y="3187663"/>
                  <a:pt x="248318" y="3028137"/>
                  <a:pt x="163482" y="2780223"/>
                </a:cubicBezTo>
                <a:cubicBezTo>
                  <a:pt x="102030" y="2600857"/>
                  <a:pt x="156353" y="2407281"/>
                  <a:pt x="306491" y="2270901"/>
                </a:cubicBezTo>
                <a:cubicBezTo>
                  <a:pt x="93475" y="2163925"/>
                  <a:pt x="-25152" y="1958641"/>
                  <a:pt x="4504" y="1748353"/>
                </a:cubicBezTo>
                <a:cubicBezTo>
                  <a:pt x="39294" y="1502138"/>
                  <a:pt x="268279" y="1309276"/>
                  <a:pt x="556008" y="1283895"/>
                </a:cubicBezTo>
                <a:cubicBezTo>
                  <a:pt x="557719" y="1279784"/>
                  <a:pt x="559572" y="1275763"/>
                  <a:pt x="561283" y="1271652"/>
                </a:cubicBezTo>
                <a:cubicBezTo>
                  <a:pt x="522644" y="1029190"/>
                  <a:pt x="612755" y="784672"/>
                  <a:pt x="806950" y="604680"/>
                </a:cubicBezTo>
                <a:cubicBezTo>
                  <a:pt x="1113785" y="320393"/>
                  <a:pt x="1611250" y="257030"/>
                  <a:pt x="2002064" y="452304"/>
                </a:cubicBezTo>
                <a:lnTo>
                  <a:pt x="2002294" y="452022"/>
                </a:lnTo>
                <a:lnTo>
                  <a:pt x="2001352" y="451410"/>
                </a:lnTo>
                <a:lnTo>
                  <a:pt x="2002334" y="451972"/>
                </a:lnTo>
                <a:lnTo>
                  <a:pt x="2107460" y="322853"/>
                </a:lnTo>
                <a:cubicBezTo>
                  <a:pt x="2387822" y="54819"/>
                  <a:pt x="2889881" y="27460"/>
                  <a:pt x="3207016" y="294118"/>
                </a:cubicBezTo>
                <a:lnTo>
                  <a:pt x="3212391" y="287184"/>
                </a:lnTo>
                <a:lnTo>
                  <a:pt x="3290444" y="186487"/>
                </a:lnTo>
                <a:cubicBezTo>
                  <a:pt x="3387863" y="89008"/>
                  <a:pt x="3524580" y="23639"/>
                  <a:pt x="3676536" y="5273"/>
                </a:cubicBezTo>
                <a:cubicBezTo>
                  <a:pt x="3704410" y="1899"/>
                  <a:pt x="3732281" y="165"/>
                  <a:pt x="3759979" y="12"/>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dirty="0"/>
          </a:p>
        </p:txBody>
      </p:sp>
      <p:sp>
        <p:nvSpPr>
          <p:cNvPr id="6" name="矩形 5"/>
          <p:cNvSpPr/>
          <p:nvPr userDrawn="1"/>
        </p:nvSpPr>
        <p:spPr>
          <a:xfrm>
            <a:off x="672860" y="1841320"/>
            <a:ext cx="3741524" cy="1938992"/>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飞行</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让我们并肩行走，沿途栽种风景，向南一公里</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看天空无边际 雁鸟排整齐</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为了生命而飞行歌颂这大地</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多自由的声音  。 </a:t>
            </a:r>
          </a:p>
        </p:txBody>
      </p:sp>
    </p:spTree>
    <p:extLst>
      <p:ext uri="{BB962C8B-B14F-4D97-AF65-F5344CB8AC3E}">
        <p14:creationId xmlns:p14="http://schemas.microsoft.com/office/powerpoint/2010/main" val="3825152221"/>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3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981197" y="1253675"/>
            <a:ext cx="3784944" cy="2916142"/>
          </a:xfrm>
          <a:custGeom>
            <a:avLst/>
            <a:gdLst>
              <a:gd name="connsiteX0" fmla="*/ 2002752 w 3784944"/>
              <a:gd name="connsiteY0" fmla="*/ 2152 h 2916142"/>
              <a:gd name="connsiteX1" fmla="*/ 2749871 w 3784944"/>
              <a:gd name="connsiteY1" fmla="*/ 137674 h 2916142"/>
              <a:gd name="connsiteX2" fmla="*/ 3289920 w 3784944"/>
              <a:gd name="connsiteY2" fmla="*/ 2122581 h 2916142"/>
              <a:gd name="connsiteX3" fmla="*/ 3720076 w 3784944"/>
              <a:gd name="connsiteY3" fmla="*/ 2916142 h 2916142"/>
              <a:gd name="connsiteX4" fmla="*/ 2710256 w 3784944"/>
              <a:gd name="connsiteY4" fmla="*/ 2411125 h 2916142"/>
              <a:gd name="connsiteX5" fmla="*/ 745398 w 3784944"/>
              <a:gd name="connsiteY5" fmla="*/ 2276282 h 2916142"/>
              <a:gd name="connsiteX6" fmla="*/ 786459 w 3784944"/>
              <a:gd name="connsiteY6" fmla="*/ 239029 h 2916142"/>
              <a:gd name="connsiteX7" fmla="*/ 2002752 w 3784944"/>
              <a:gd name="connsiteY7" fmla="*/ 2152 h 291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4944" h="2916142">
                <a:moveTo>
                  <a:pt x="2002752" y="2152"/>
                </a:moveTo>
                <a:cubicBezTo>
                  <a:pt x="2258685" y="12152"/>
                  <a:pt x="2513162" y="57046"/>
                  <a:pt x="2749871" y="137674"/>
                </a:cubicBezTo>
                <a:cubicBezTo>
                  <a:pt x="3864389" y="517304"/>
                  <a:pt x="4132815" y="1503881"/>
                  <a:pt x="3289920" y="2122581"/>
                </a:cubicBezTo>
                <a:lnTo>
                  <a:pt x="3720076" y="2916142"/>
                </a:lnTo>
                <a:lnTo>
                  <a:pt x="2710256" y="2411125"/>
                </a:lnTo>
                <a:cubicBezTo>
                  <a:pt x="2069467" y="2616923"/>
                  <a:pt x="1310609" y="2564844"/>
                  <a:pt x="745398" y="2276282"/>
                </a:cubicBezTo>
                <a:cubicBezTo>
                  <a:pt x="-265392" y="1760235"/>
                  <a:pt x="-244760" y="736601"/>
                  <a:pt x="786459" y="239029"/>
                </a:cubicBezTo>
                <a:cubicBezTo>
                  <a:pt x="1145594" y="65744"/>
                  <a:pt x="1576196" y="-14515"/>
                  <a:pt x="2002752" y="2152"/>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76282" y="1393353"/>
            <a:ext cx="3785477" cy="2560561"/>
          </a:xfrm>
          <a:custGeom>
            <a:avLst/>
            <a:gdLst>
              <a:gd name="connsiteX0" fmla="*/ 1991271 w 3785477"/>
              <a:gd name="connsiteY0" fmla="*/ 1722 h 2560561"/>
              <a:gd name="connsiteX1" fmla="*/ 3189985 w 3785477"/>
              <a:gd name="connsiteY1" fmla="*/ 344660 h 2560561"/>
              <a:gd name="connsiteX2" fmla="*/ 2836097 w 3785477"/>
              <a:gd name="connsiteY2" fmla="*/ 2367038 h 2560561"/>
              <a:gd name="connsiteX3" fmla="*/ 860384 w 3785477"/>
              <a:gd name="connsiteY3" fmla="*/ 2330294 h 2560561"/>
              <a:gd name="connsiteX4" fmla="*/ 25092 w 3785477"/>
              <a:gd name="connsiteY4" fmla="*/ 2560561 h 2560561"/>
              <a:gd name="connsiteX5" fmla="*/ 341561 w 3785477"/>
              <a:gd name="connsiteY5" fmla="*/ 1993755 h 2560561"/>
              <a:gd name="connsiteX6" fmla="*/ 1204128 w 3785477"/>
              <a:gd name="connsiteY6" fmla="*/ 87029 h 2560561"/>
              <a:gd name="connsiteX7" fmla="*/ 1991271 w 3785477"/>
              <a:gd name="connsiteY7" fmla="*/ 1722 h 25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5477" h="2560561">
                <a:moveTo>
                  <a:pt x="1991271" y="1722"/>
                </a:moveTo>
                <a:cubicBezTo>
                  <a:pt x="2430695" y="17079"/>
                  <a:pt x="2857384" y="134910"/>
                  <a:pt x="3189985" y="344660"/>
                </a:cubicBezTo>
                <a:cubicBezTo>
                  <a:pt x="4114428" y="927646"/>
                  <a:pt x="3936734" y="1943124"/>
                  <a:pt x="2836097" y="2367038"/>
                </a:cubicBezTo>
                <a:cubicBezTo>
                  <a:pt x="2219543" y="2604506"/>
                  <a:pt x="1456327" y="2590312"/>
                  <a:pt x="860384" y="2330294"/>
                </a:cubicBezTo>
                <a:lnTo>
                  <a:pt x="25092" y="2560561"/>
                </a:lnTo>
                <a:lnTo>
                  <a:pt x="341561" y="1993755"/>
                </a:lnTo>
                <a:cubicBezTo>
                  <a:pt x="-359703" y="1320928"/>
                  <a:pt x="63338" y="385783"/>
                  <a:pt x="1204128" y="87029"/>
                </a:cubicBezTo>
                <a:cubicBezTo>
                  <a:pt x="1459379" y="20183"/>
                  <a:pt x="1727617" y="-7493"/>
                  <a:pt x="1991271" y="1722"/>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9" name="矩形 8"/>
          <p:cNvSpPr/>
          <p:nvPr userDrawn="1"/>
        </p:nvSpPr>
        <p:spPr>
          <a:xfrm>
            <a:off x="4063761" y="4387550"/>
            <a:ext cx="4825042" cy="1200329"/>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大大的世界，有我大大的梦想我的梦想，无限宽广！就让我乘着泡泡，环游世界吧！ </a:t>
            </a:r>
          </a:p>
        </p:txBody>
      </p:sp>
    </p:spTree>
    <p:extLst>
      <p:ext uri="{BB962C8B-B14F-4D97-AF65-F5344CB8AC3E}">
        <p14:creationId xmlns:p14="http://schemas.microsoft.com/office/powerpoint/2010/main" val="3718783240"/>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11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42" presetClass="entr" presetSubtype="0" fill="hold" grpId="0" nodeType="withEffect">
                                  <p:stCondLst>
                                    <p:cond delay="3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rot="2965558">
            <a:off x="2037421" y="1626766"/>
            <a:ext cx="3171862" cy="3126658"/>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a:p>
        </p:txBody>
      </p:sp>
      <p:sp>
        <p:nvSpPr>
          <p:cNvPr id="3" name="图片占位符 2"/>
          <p:cNvSpPr>
            <a:spLocks noGrp="1"/>
          </p:cNvSpPr>
          <p:nvPr>
            <p:ph type="pic" sz="quarter" idx="11"/>
          </p:nvPr>
        </p:nvSpPr>
        <p:spPr>
          <a:xfrm>
            <a:off x="5245101" y="825978"/>
            <a:ext cx="1638300" cy="1638300"/>
          </a:xfrm>
          <a:custGeom>
            <a:avLst/>
            <a:gdLst>
              <a:gd name="connsiteX0" fmla="*/ 1308100 w 2616200"/>
              <a:gd name="connsiteY0" fmla="*/ 0 h 2616200"/>
              <a:gd name="connsiteX1" fmla="*/ 2616200 w 2616200"/>
              <a:gd name="connsiteY1" fmla="*/ 1308100 h 2616200"/>
              <a:gd name="connsiteX2" fmla="*/ 1308100 w 2616200"/>
              <a:gd name="connsiteY2" fmla="*/ 2616200 h 2616200"/>
              <a:gd name="connsiteX3" fmla="*/ 0 w 2616200"/>
              <a:gd name="connsiteY3" fmla="*/ 1308100 h 2616200"/>
              <a:gd name="connsiteX4" fmla="*/ 1308100 w 2616200"/>
              <a:gd name="connsiteY4" fmla="*/ 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200" h="2616200">
                <a:moveTo>
                  <a:pt x="1308100" y="0"/>
                </a:moveTo>
                <a:cubicBezTo>
                  <a:pt x="2030544" y="0"/>
                  <a:pt x="2616200" y="585656"/>
                  <a:pt x="2616200" y="1308100"/>
                </a:cubicBezTo>
                <a:cubicBezTo>
                  <a:pt x="2616200" y="2030544"/>
                  <a:pt x="2030544" y="2616200"/>
                  <a:pt x="1308100" y="2616200"/>
                </a:cubicBezTo>
                <a:cubicBezTo>
                  <a:pt x="585656" y="2616200"/>
                  <a:pt x="0" y="2030544"/>
                  <a:pt x="0" y="1308100"/>
                </a:cubicBezTo>
                <a:cubicBezTo>
                  <a:pt x="0" y="585656"/>
                  <a:pt x="585656" y="0"/>
                  <a:pt x="1308100"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4870451" y="4592401"/>
            <a:ext cx="1638300" cy="1638300"/>
          </a:xfrm>
          <a:custGeom>
            <a:avLst/>
            <a:gdLst>
              <a:gd name="connsiteX0" fmla="*/ 1308100 w 2616200"/>
              <a:gd name="connsiteY0" fmla="*/ 0 h 2616200"/>
              <a:gd name="connsiteX1" fmla="*/ 2616200 w 2616200"/>
              <a:gd name="connsiteY1" fmla="*/ 1308100 h 2616200"/>
              <a:gd name="connsiteX2" fmla="*/ 1308100 w 2616200"/>
              <a:gd name="connsiteY2" fmla="*/ 2616200 h 2616200"/>
              <a:gd name="connsiteX3" fmla="*/ 0 w 2616200"/>
              <a:gd name="connsiteY3" fmla="*/ 1308100 h 2616200"/>
              <a:gd name="connsiteX4" fmla="*/ 1308100 w 2616200"/>
              <a:gd name="connsiteY4" fmla="*/ 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200" h="2616200">
                <a:moveTo>
                  <a:pt x="1308100" y="0"/>
                </a:moveTo>
                <a:cubicBezTo>
                  <a:pt x="2030544" y="0"/>
                  <a:pt x="2616200" y="585656"/>
                  <a:pt x="2616200" y="1308100"/>
                </a:cubicBezTo>
                <a:cubicBezTo>
                  <a:pt x="2616200" y="2030544"/>
                  <a:pt x="2030544" y="2616200"/>
                  <a:pt x="1308100" y="2616200"/>
                </a:cubicBezTo>
                <a:cubicBezTo>
                  <a:pt x="585656" y="2616200"/>
                  <a:pt x="0" y="2030544"/>
                  <a:pt x="0" y="1308100"/>
                </a:cubicBezTo>
                <a:cubicBezTo>
                  <a:pt x="0" y="585656"/>
                  <a:pt x="585656" y="0"/>
                  <a:pt x="1308100"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254751" y="2862501"/>
            <a:ext cx="1638300" cy="1638300"/>
          </a:xfrm>
          <a:custGeom>
            <a:avLst/>
            <a:gdLst>
              <a:gd name="connsiteX0" fmla="*/ 1308100 w 2616200"/>
              <a:gd name="connsiteY0" fmla="*/ 0 h 2616200"/>
              <a:gd name="connsiteX1" fmla="*/ 2616200 w 2616200"/>
              <a:gd name="connsiteY1" fmla="*/ 1308100 h 2616200"/>
              <a:gd name="connsiteX2" fmla="*/ 1308100 w 2616200"/>
              <a:gd name="connsiteY2" fmla="*/ 2616200 h 2616200"/>
              <a:gd name="connsiteX3" fmla="*/ 0 w 2616200"/>
              <a:gd name="connsiteY3" fmla="*/ 1308100 h 2616200"/>
              <a:gd name="connsiteX4" fmla="*/ 1308100 w 2616200"/>
              <a:gd name="connsiteY4" fmla="*/ 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200" h="2616200">
                <a:moveTo>
                  <a:pt x="1308100" y="0"/>
                </a:moveTo>
                <a:cubicBezTo>
                  <a:pt x="2030544" y="0"/>
                  <a:pt x="2616200" y="585656"/>
                  <a:pt x="2616200" y="1308100"/>
                </a:cubicBezTo>
                <a:cubicBezTo>
                  <a:pt x="2616200" y="2030544"/>
                  <a:pt x="2030544" y="2616200"/>
                  <a:pt x="1308100" y="2616200"/>
                </a:cubicBezTo>
                <a:cubicBezTo>
                  <a:pt x="585656" y="2616200"/>
                  <a:pt x="0" y="2030544"/>
                  <a:pt x="0" y="1308100"/>
                </a:cubicBezTo>
                <a:cubicBezTo>
                  <a:pt x="0" y="585656"/>
                  <a:pt x="585656" y="0"/>
                  <a:pt x="1308100"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dirty="0"/>
          </a:p>
        </p:txBody>
      </p:sp>
      <p:sp>
        <p:nvSpPr>
          <p:cNvPr id="6" name="矩形 5"/>
          <p:cNvSpPr/>
          <p:nvPr userDrawn="1"/>
        </p:nvSpPr>
        <p:spPr>
          <a:xfrm>
            <a:off x="8386663" y="2082620"/>
            <a:ext cx="2982952" cy="1569660"/>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天使～我也是天使吧？妈妈说我是她的小天使！可是为什么我没有翅膀？ </a:t>
            </a:r>
          </a:p>
        </p:txBody>
      </p:sp>
    </p:spTree>
    <p:extLst>
      <p:ext uri="{BB962C8B-B14F-4D97-AF65-F5344CB8AC3E}">
        <p14:creationId xmlns:p14="http://schemas.microsoft.com/office/powerpoint/2010/main" val="2349375233"/>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1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2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42" presetClass="entr" presetSubtype="0" fill="hold" grpId="0" nodeType="withEffect">
                                  <p:stCondLst>
                                    <p:cond delay="32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874713" y="1549399"/>
            <a:ext cx="3232854" cy="2502951"/>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4479574" y="1549399"/>
            <a:ext cx="3232854" cy="2502951"/>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8084434" y="1549399"/>
            <a:ext cx="3232854" cy="2502951"/>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5" name="矩形 4"/>
          <p:cNvSpPr/>
          <p:nvPr userDrawn="1"/>
        </p:nvSpPr>
        <p:spPr>
          <a:xfrm>
            <a:off x="4107567" y="4255998"/>
            <a:ext cx="5295225" cy="1569660"/>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妈妈告诉我，小仙女转动魔法棒，可以实现梦想。只是最乖的孩子，才可以听到天使的歌声。爸爸，我最乖、最听话不是吗？ </a:t>
            </a:r>
          </a:p>
        </p:txBody>
      </p:sp>
    </p:spTree>
    <p:extLst>
      <p:ext uri="{BB962C8B-B14F-4D97-AF65-F5344CB8AC3E}">
        <p14:creationId xmlns:p14="http://schemas.microsoft.com/office/powerpoint/2010/main" val="3578430989"/>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180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14" presetClass="entr" presetSubtype="10" fill="hold" grpId="0" nodeType="withEffect">
                                  <p:stCondLst>
                                    <p:cond delay="400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6896969" y="598976"/>
            <a:ext cx="1561231" cy="983273"/>
          </a:xfrm>
          <a:prstGeom prst="rect">
            <a:avLst/>
          </a:prstGeom>
        </p:spPr>
      </p:pic>
      <p:sp>
        <p:nvSpPr>
          <p:cNvPr id="4" name="图片占位符 3"/>
          <p:cNvSpPr>
            <a:spLocks noGrp="1"/>
          </p:cNvSpPr>
          <p:nvPr>
            <p:ph type="pic" sz="quarter" idx="10"/>
          </p:nvPr>
        </p:nvSpPr>
        <p:spPr>
          <a:xfrm>
            <a:off x="2203078" y="1268413"/>
            <a:ext cx="3453366" cy="2673676"/>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5" name="图片占位符 4"/>
          <p:cNvSpPr>
            <a:spLocks noGrp="1"/>
          </p:cNvSpPr>
          <p:nvPr>
            <p:ph type="pic" sz="quarter" idx="11"/>
          </p:nvPr>
        </p:nvSpPr>
        <p:spPr>
          <a:xfrm rot="20788523">
            <a:off x="5044913" y="3722113"/>
            <a:ext cx="2781086" cy="2153181"/>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6" name="矩形 5"/>
          <p:cNvSpPr/>
          <p:nvPr userDrawn="1"/>
        </p:nvSpPr>
        <p:spPr>
          <a:xfrm>
            <a:off x="6302188" y="2120720"/>
            <a:ext cx="4825042" cy="1200329"/>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当你用生命的奇迹成就了父母的幸福，当你从懵懂无知到理解了喜怒哀乐，宝贝，我们祝福你。</a:t>
            </a:r>
          </a:p>
        </p:txBody>
      </p:sp>
    </p:spTree>
    <p:extLst>
      <p:ext uri="{BB962C8B-B14F-4D97-AF65-F5344CB8AC3E}">
        <p14:creationId xmlns:p14="http://schemas.microsoft.com/office/powerpoint/2010/main" val="1778534321"/>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170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42" presetClass="entr" presetSubtype="0" fill="hold" grpId="0" nodeType="withEffect">
                                  <p:stCondLst>
                                    <p:cond delay="4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4477709" y="4938812"/>
            <a:ext cx="1872291" cy="1067792"/>
          </a:xfrm>
          <a:prstGeom prst="rect">
            <a:avLst/>
          </a:prstGeom>
        </p:spPr>
      </p:pic>
      <p:sp>
        <p:nvSpPr>
          <p:cNvPr id="4" name="图片占位符 3"/>
          <p:cNvSpPr>
            <a:spLocks noGrp="1"/>
          </p:cNvSpPr>
          <p:nvPr>
            <p:ph type="pic" sz="quarter" idx="10"/>
          </p:nvPr>
        </p:nvSpPr>
        <p:spPr>
          <a:xfrm>
            <a:off x="6096000" y="1673558"/>
            <a:ext cx="4324722" cy="3348300"/>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5" name="矩形 4"/>
          <p:cNvSpPr/>
          <p:nvPr userDrawn="1"/>
        </p:nvSpPr>
        <p:spPr>
          <a:xfrm>
            <a:off x="905435" y="2559990"/>
            <a:ext cx="4825042" cy="1200329"/>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过去的每一天，你哭，你笑，你玩，你闹，用你的方式感动着身边的每一个人，证明着你的存在。</a:t>
            </a:r>
          </a:p>
        </p:txBody>
      </p:sp>
    </p:spTree>
    <p:extLst>
      <p:ext uri="{BB962C8B-B14F-4D97-AF65-F5344CB8AC3E}">
        <p14:creationId xmlns:p14="http://schemas.microsoft.com/office/powerpoint/2010/main" val="18298851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grpId="0" nodeType="withEffect">
                                  <p:stCondLst>
                                    <p:cond delay="11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9671841" y="667184"/>
            <a:ext cx="1262860" cy="1942666"/>
          </a:xfrm>
          <a:prstGeom prst="rect">
            <a:avLst/>
          </a:prstGeom>
        </p:spPr>
      </p:pic>
      <p:sp>
        <p:nvSpPr>
          <p:cNvPr id="3" name="图片占位符 2"/>
          <p:cNvSpPr>
            <a:spLocks noGrp="1"/>
          </p:cNvSpPr>
          <p:nvPr>
            <p:ph type="pic" sz="quarter" idx="10"/>
          </p:nvPr>
        </p:nvSpPr>
        <p:spPr>
          <a:xfrm>
            <a:off x="1767903" y="1911607"/>
            <a:ext cx="2016006" cy="1560839"/>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4" name="图片占位符 3"/>
          <p:cNvSpPr>
            <a:spLocks noGrp="1"/>
          </p:cNvSpPr>
          <p:nvPr>
            <p:ph type="pic" sz="quarter" idx="11"/>
          </p:nvPr>
        </p:nvSpPr>
        <p:spPr>
          <a:xfrm>
            <a:off x="5495892" y="942929"/>
            <a:ext cx="2016006" cy="1560839"/>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5" name="图片占位符 4"/>
          <p:cNvSpPr>
            <a:spLocks noGrp="1"/>
          </p:cNvSpPr>
          <p:nvPr>
            <p:ph type="pic" sz="quarter" idx="12"/>
          </p:nvPr>
        </p:nvSpPr>
        <p:spPr>
          <a:xfrm>
            <a:off x="3783909" y="3222235"/>
            <a:ext cx="3562722" cy="2758343"/>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6" name="矩形 5"/>
          <p:cNvSpPr/>
          <p:nvPr userDrawn="1"/>
        </p:nvSpPr>
        <p:spPr>
          <a:xfrm>
            <a:off x="7662143" y="2824713"/>
            <a:ext cx="3570633" cy="2308324"/>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宝贝，现在的你是一个美丽童话的开始，以后的故事也许包容百味，但一定美不胜收；是绚丽的晨曦，也许有风有雨，但一定有灿烂的阳光迎接</a:t>
            </a:r>
          </a:p>
        </p:txBody>
      </p:sp>
    </p:spTree>
    <p:extLst>
      <p:ext uri="{BB962C8B-B14F-4D97-AF65-F5344CB8AC3E}">
        <p14:creationId xmlns:p14="http://schemas.microsoft.com/office/powerpoint/2010/main" val="1023033190"/>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2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9" presetID="42" presetClass="entr" presetSubtype="0" fill="hold" grpId="0" nodeType="withEffect">
                                  <p:stCondLst>
                                    <p:cond delay="39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6096000" y="5175157"/>
            <a:ext cx="1421444" cy="1329193"/>
          </a:xfrm>
          <a:prstGeom prst="rect">
            <a:avLst/>
          </a:prstGeom>
        </p:spPr>
      </p:pic>
      <p:sp>
        <p:nvSpPr>
          <p:cNvPr id="3" name="图片占位符 2"/>
          <p:cNvSpPr>
            <a:spLocks noGrp="1"/>
          </p:cNvSpPr>
          <p:nvPr>
            <p:ph type="pic" sz="quarter" idx="10"/>
          </p:nvPr>
        </p:nvSpPr>
        <p:spPr>
          <a:xfrm>
            <a:off x="2921000" y="1104901"/>
            <a:ext cx="6350000" cy="4070256"/>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70096866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1438083" y="635000"/>
            <a:ext cx="1368173" cy="1600200"/>
          </a:xfrm>
          <a:prstGeom prst="rect">
            <a:avLst/>
          </a:prstGeom>
        </p:spPr>
      </p:pic>
      <p:sp>
        <p:nvSpPr>
          <p:cNvPr id="3" name="图片占位符 2"/>
          <p:cNvSpPr>
            <a:spLocks noGrp="1"/>
          </p:cNvSpPr>
          <p:nvPr>
            <p:ph type="pic" sz="quarter" idx="10"/>
          </p:nvPr>
        </p:nvSpPr>
        <p:spPr>
          <a:xfrm>
            <a:off x="4601568" y="1189637"/>
            <a:ext cx="2700932" cy="2091125"/>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4" name="图片占位符 3"/>
          <p:cNvSpPr>
            <a:spLocks noGrp="1"/>
          </p:cNvSpPr>
          <p:nvPr>
            <p:ph type="pic" sz="quarter" idx="11"/>
          </p:nvPr>
        </p:nvSpPr>
        <p:spPr>
          <a:xfrm>
            <a:off x="7687668" y="1189637"/>
            <a:ext cx="2700932" cy="2091125"/>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5" name="图片占位符 4"/>
          <p:cNvSpPr>
            <a:spLocks noGrp="1"/>
          </p:cNvSpPr>
          <p:nvPr>
            <p:ph type="pic" sz="quarter" idx="12"/>
          </p:nvPr>
        </p:nvSpPr>
        <p:spPr>
          <a:xfrm>
            <a:off x="4601568" y="3661538"/>
            <a:ext cx="2700932" cy="2091125"/>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6" name="图片占位符 5"/>
          <p:cNvSpPr>
            <a:spLocks noGrp="1"/>
          </p:cNvSpPr>
          <p:nvPr>
            <p:ph type="pic" sz="quarter" idx="13"/>
          </p:nvPr>
        </p:nvSpPr>
        <p:spPr>
          <a:xfrm>
            <a:off x="7687668" y="3661538"/>
            <a:ext cx="2700932" cy="2091125"/>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7" name="矩形 6"/>
          <p:cNvSpPr/>
          <p:nvPr userDrawn="1"/>
        </p:nvSpPr>
        <p:spPr>
          <a:xfrm>
            <a:off x="955488" y="2680597"/>
            <a:ext cx="3260912" cy="1200329"/>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将来，也请不要吝啬你璀璨的笑容，让它填充你未来的每一天吧。 </a:t>
            </a:r>
          </a:p>
        </p:txBody>
      </p:sp>
    </p:spTree>
    <p:extLst>
      <p:ext uri="{BB962C8B-B14F-4D97-AF65-F5344CB8AC3E}">
        <p14:creationId xmlns:p14="http://schemas.microsoft.com/office/powerpoint/2010/main" val="408493428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18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27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48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611231" y="1710983"/>
            <a:ext cx="1472738" cy="1184744"/>
          </a:xfrm>
          <a:prstGeom prst="rect">
            <a:avLst/>
          </a:prstGeom>
        </p:spPr>
      </p:pic>
      <p:sp>
        <p:nvSpPr>
          <p:cNvPr id="3" name="图片占位符 2"/>
          <p:cNvSpPr>
            <a:spLocks noGrp="1"/>
          </p:cNvSpPr>
          <p:nvPr>
            <p:ph type="pic" sz="quarter" idx="10"/>
          </p:nvPr>
        </p:nvSpPr>
        <p:spPr>
          <a:xfrm>
            <a:off x="1745878" y="1105951"/>
            <a:ext cx="3543164" cy="2743200"/>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4" name="图片占位符 3"/>
          <p:cNvSpPr>
            <a:spLocks noGrp="1"/>
          </p:cNvSpPr>
          <p:nvPr>
            <p:ph type="pic" sz="quarter" idx="11"/>
          </p:nvPr>
        </p:nvSpPr>
        <p:spPr>
          <a:xfrm>
            <a:off x="7861301" y="1960798"/>
            <a:ext cx="3543164" cy="2743200"/>
          </a:xfrm>
          <a:custGeom>
            <a:avLst/>
            <a:gdLst>
              <a:gd name="connsiteX0" fmla="*/ 2795629 w 3947176"/>
              <a:gd name="connsiteY0" fmla="*/ 0 h 2921325"/>
              <a:gd name="connsiteX1" fmla="*/ 2878543 w 3947176"/>
              <a:gd name="connsiteY1" fmla="*/ 0 h 2921325"/>
              <a:gd name="connsiteX2" fmla="*/ 3614403 w 3947176"/>
              <a:gd name="connsiteY2" fmla="*/ 499017 h 2921325"/>
              <a:gd name="connsiteX3" fmla="*/ 3707681 w 3947176"/>
              <a:gd name="connsiteY3" fmla="*/ 894071 h 2921325"/>
              <a:gd name="connsiteX4" fmla="*/ 3780230 w 3947176"/>
              <a:gd name="connsiteY4" fmla="*/ 966844 h 2921325"/>
              <a:gd name="connsiteX5" fmla="*/ 3946058 w 3947176"/>
              <a:gd name="connsiteY5" fmla="*/ 1413880 h 2921325"/>
              <a:gd name="connsiteX6" fmla="*/ 3738773 w 3947176"/>
              <a:gd name="connsiteY6" fmla="*/ 1871312 h 2921325"/>
              <a:gd name="connsiteX7" fmla="*/ 3718045 w 3947176"/>
              <a:gd name="connsiteY7" fmla="*/ 2172801 h 2921325"/>
              <a:gd name="connsiteX8" fmla="*/ 3220562 w 3947176"/>
              <a:gd name="connsiteY8" fmla="*/ 2661421 h 2921325"/>
              <a:gd name="connsiteX9" fmla="*/ 3013278 w 3947176"/>
              <a:gd name="connsiteY9" fmla="*/ 2692609 h 2921325"/>
              <a:gd name="connsiteX10" fmla="*/ 2463974 w 3947176"/>
              <a:gd name="connsiteY10" fmla="*/ 2495082 h 2921325"/>
              <a:gd name="connsiteX11" fmla="*/ 2339603 w 3947176"/>
              <a:gd name="connsiteY11" fmla="*/ 2536667 h 2921325"/>
              <a:gd name="connsiteX12" fmla="*/ 2256689 w 3947176"/>
              <a:gd name="connsiteY12" fmla="*/ 2547063 h 2921325"/>
              <a:gd name="connsiteX13" fmla="*/ 2142683 w 3947176"/>
              <a:gd name="connsiteY13" fmla="*/ 2671817 h 2921325"/>
              <a:gd name="connsiteX14" fmla="*/ 1562286 w 3947176"/>
              <a:gd name="connsiteY14" fmla="*/ 2921325 h 2921325"/>
              <a:gd name="connsiteX15" fmla="*/ 1199539 w 3947176"/>
              <a:gd name="connsiteY15" fmla="*/ 2838156 h 2921325"/>
              <a:gd name="connsiteX16" fmla="*/ 878248 w 3947176"/>
              <a:gd name="connsiteY16" fmla="*/ 2557459 h 2921325"/>
              <a:gd name="connsiteX17" fmla="*/ 816062 w 3947176"/>
              <a:gd name="connsiteY17" fmla="*/ 2474290 h 2921325"/>
              <a:gd name="connsiteX18" fmla="*/ 702056 w 3947176"/>
              <a:gd name="connsiteY18" fmla="*/ 2484686 h 2921325"/>
              <a:gd name="connsiteX19" fmla="*/ 432586 w 3947176"/>
              <a:gd name="connsiteY19" fmla="*/ 2422309 h 2921325"/>
              <a:gd name="connsiteX20" fmla="*/ 49110 w 3947176"/>
              <a:gd name="connsiteY20" fmla="*/ 1663388 h 2921325"/>
              <a:gd name="connsiteX21" fmla="*/ 100931 w 3947176"/>
              <a:gd name="connsiteY21" fmla="*/ 1476257 h 2921325"/>
              <a:gd name="connsiteX22" fmla="*/ 18017 w 3947176"/>
              <a:gd name="connsiteY22" fmla="*/ 987637 h 2921325"/>
              <a:gd name="connsiteX23" fmla="*/ 474043 w 3947176"/>
              <a:gd name="connsiteY23" fmla="*/ 540601 h 2921325"/>
              <a:gd name="connsiteX24" fmla="*/ 588049 w 3947176"/>
              <a:gd name="connsiteY24" fmla="*/ 363866 h 2921325"/>
              <a:gd name="connsiteX25" fmla="*/ 1178810 w 3947176"/>
              <a:gd name="connsiteY25" fmla="*/ 83170 h 2921325"/>
              <a:gd name="connsiteX26" fmla="*/ 1583015 w 3947176"/>
              <a:gd name="connsiteY26" fmla="*/ 197527 h 2921325"/>
              <a:gd name="connsiteX27" fmla="*/ 1645200 w 3947176"/>
              <a:gd name="connsiteY27" fmla="*/ 239112 h 2921325"/>
              <a:gd name="connsiteX28" fmla="*/ 1935399 w 3947176"/>
              <a:gd name="connsiteY28" fmla="*/ 176735 h 2921325"/>
              <a:gd name="connsiteX29" fmla="*/ 2173776 w 3947176"/>
              <a:gd name="connsiteY29" fmla="*/ 218320 h 2921325"/>
              <a:gd name="connsiteX30" fmla="*/ 2795629 w 3947176"/>
              <a:gd name="connsiteY30" fmla="*/ 0 h 29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7176" h="2921325">
                <a:moveTo>
                  <a:pt x="2795629" y="0"/>
                </a:moveTo>
                <a:cubicBezTo>
                  <a:pt x="2826722" y="0"/>
                  <a:pt x="2857814" y="0"/>
                  <a:pt x="2878543" y="0"/>
                </a:cubicBezTo>
                <a:cubicBezTo>
                  <a:pt x="3199834" y="31189"/>
                  <a:pt x="3469304" y="218320"/>
                  <a:pt x="3614403" y="499017"/>
                </a:cubicBezTo>
                <a:cubicBezTo>
                  <a:pt x="3676588" y="623771"/>
                  <a:pt x="3707681" y="758921"/>
                  <a:pt x="3707681" y="894071"/>
                </a:cubicBezTo>
                <a:cubicBezTo>
                  <a:pt x="3738773" y="914864"/>
                  <a:pt x="3759502" y="935656"/>
                  <a:pt x="3780230" y="966844"/>
                </a:cubicBezTo>
                <a:cubicBezTo>
                  <a:pt x="3894237" y="1081202"/>
                  <a:pt x="3956422" y="1247541"/>
                  <a:pt x="3946058" y="1413880"/>
                </a:cubicBezTo>
                <a:cubicBezTo>
                  <a:pt x="3946058" y="1601011"/>
                  <a:pt x="3852780" y="1767350"/>
                  <a:pt x="3738773" y="1871312"/>
                </a:cubicBezTo>
                <a:cubicBezTo>
                  <a:pt x="3749138" y="1975273"/>
                  <a:pt x="3749138" y="2079235"/>
                  <a:pt x="3718045" y="2172801"/>
                </a:cubicBezTo>
                <a:cubicBezTo>
                  <a:pt x="3645495" y="2422309"/>
                  <a:pt x="3458939" y="2599044"/>
                  <a:pt x="3220562" y="2661421"/>
                </a:cubicBezTo>
                <a:cubicBezTo>
                  <a:pt x="3148013" y="2682213"/>
                  <a:pt x="3085827" y="2692609"/>
                  <a:pt x="3013278" y="2692609"/>
                </a:cubicBezTo>
                <a:cubicBezTo>
                  <a:pt x="2816357" y="2692609"/>
                  <a:pt x="2619437" y="2619836"/>
                  <a:pt x="2463974" y="2495082"/>
                </a:cubicBezTo>
                <a:cubicBezTo>
                  <a:pt x="2422517" y="2515874"/>
                  <a:pt x="2381060" y="2526270"/>
                  <a:pt x="2339603" y="2536667"/>
                </a:cubicBezTo>
                <a:cubicBezTo>
                  <a:pt x="2308511" y="2536667"/>
                  <a:pt x="2277418" y="2547063"/>
                  <a:pt x="2256689" y="2547063"/>
                </a:cubicBezTo>
                <a:cubicBezTo>
                  <a:pt x="2225597" y="2588648"/>
                  <a:pt x="2184140" y="2630232"/>
                  <a:pt x="2142683" y="2671817"/>
                </a:cubicBezTo>
                <a:cubicBezTo>
                  <a:pt x="1987220" y="2838156"/>
                  <a:pt x="1779935" y="2921325"/>
                  <a:pt x="1562286" y="2921325"/>
                </a:cubicBezTo>
                <a:cubicBezTo>
                  <a:pt x="1437916" y="2921325"/>
                  <a:pt x="1313545" y="2890137"/>
                  <a:pt x="1199539" y="2838156"/>
                </a:cubicBezTo>
                <a:cubicBezTo>
                  <a:pt x="1075168" y="2775779"/>
                  <a:pt x="961161" y="2682213"/>
                  <a:pt x="878248" y="2557459"/>
                </a:cubicBezTo>
                <a:cubicBezTo>
                  <a:pt x="857519" y="2536667"/>
                  <a:pt x="836791" y="2505478"/>
                  <a:pt x="816062" y="2474290"/>
                </a:cubicBezTo>
                <a:cubicBezTo>
                  <a:pt x="784970" y="2484686"/>
                  <a:pt x="743513" y="2484686"/>
                  <a:pt x="702056" y="2484686"/>
                </a:cubicBezTo>
                <a:cubicBezTo>
                  <a:pt x="608778" y="2484686"/>
                  <a:pt x="515500" y="2463893"/>
                  <a:pt x="432586" y="2422309"/>
                </a:cubicBezTo>
                <a:cubicBezTo>
                  <a:pt x="163116" y="2297555"/>
                  <a:pt x="7653" y="1985669"/>
                  <a:pt x="49110" y="1663388"/>
                </a:cubicBezTo>
                <a:cubicBezTo>
                  <a:pt x="59474" y="1590615"/>
                  <a:pt x="80202" y="1528238"/>
                  <a:pt x="100931" y="1476257"/>
                </a:cubicBezTo>
                <a:cubicBezTo>
                  <a:pt x="7653" y="1330711"/>
                  <a:pt x="-23440" y="1164372"/>
                  <a:pt x="18017" y="987637"/>
                </a:cubicBezTo>
                <a:cubicBezTo>
                  <a:pt x="80202" y="758921"/>
                  <a:pt x="256394" y="582186"/>
                  <a:pt x="474043" y="540601"/>
                </a:cubicBezTo>
                <a:cubicBezTo>
                  <a:pt x="505136" y="478224"/>
                  <a:pt x="546593" y="415847"/>
                  <a:pt x="588049" y="363866"/>
                </a:cubicBezTo>
                <a:cubicBezTo>
                  <a:pt x="743513" y="187131"/>
                  <a:pt x="961161" y="83170"/>
                  <a:pt x="1178810" y="83170"/>
                </a:cubicBezTo>
                <a:cubicBezTo>
                  <a:pt x="1323909" y="83170"/>
                  <a:pt x="1458644" y="124754"/>
                  <a:pt x="1583015" y="197527"/>
                </a:cubicBezTo>
                <a:cubicBezTo>
                  <a:pt x="1603743" y="207924"/>
                  <a:pt x="1624472" y="228716"/>
                  <a:pt x="1645200" y="239112"/>
                </a:cubicBezTo>
                <a:cubicBezTo>
                  <a:pt x="1738478" y="197527"/>
                  <a:pt x="1831756" y="176735"/>
                  <a:pt x="1935399" y="176735"/>
                </a:cubicBezTo>
                <a:cubicBezTo>
                  <a:pt x="2018312" y="176735"/>
                  <a:pt x="2101226" y="187131"/>
                  <a:pt x="2173776" y="218320"/>
                </a:cubicBezTo>
                <a:cubicBezTo>
                  <a:pt x="2349967" y="83170"/>
                  <a:pt x="2567616" y="0"/>
                  <a:pt x="2795629" y="0"/>
                </a:cubicBezTo>
                <a:close/>
              </a:path>
            </a:pathLst>
          </a:custGeom>
          <a:solidFill>
            <a:srgbClr val="D2373A"/>
          </a:solidFill>
          <a:ln w="63500">
            <a:solidFill>
              <a:schemeClr val="bg1"/>
            </a:solidFill>
          </a:ln>
        </p:spPr>
        <p:txBody>
          <a:bodyPr wrap="square">
            <a:noAutofit/>
          </a:bodyPr>
          <a:lstStyle>
            <a:lvl1pPr>
              <a:defRPr lang="zh-CN" altLang="en-US"/>
            </a:lvl1pPr>
          </a:lstStyle>
          <a:p>
            <a:pPr lvl="0"/>
            <a:endParaRPr lang="zh-CN" altLang="en-US"/>
          </a:p>
        </p:txBody>
      </p:sp>
      <p:sp>
        <p:nvSpPr>
          <p:cNvPr id="5" name="矩形 4"/>
          <p:cNvSpPr/>
          <p:nvPr userDrawn="1"/>
        </p:nvSpPr>
        <p:spPr>
          <a:xfrm>
            <a:off x="3787589" y="4065871"/>
            <a:ext cx="4200712" cy="1200329"/>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过去的</a:t>
            </a:r>
            <a:r>
              <a:rPr lang="en-US" altLang="zh-CN" sz="2400" dirty="0">
                <a:solidFill>
                  <a:schemeClr val="bg1"/>
                </a:solidFill>
                <a:latin typeface="汉仪夏日体W" panose="00020600040101010101" pitchFamily="18" charset="-122"/>
                <a:ea typeface="汉仪夏日体W" panose="00020600040101010101" pitchFamily="18" charset="-122"/>
              </a:rPr>
              <a:t>160</a:t>
            </a:r>
            <a:r>
              <a:rPr lang="zh-CN" altLang="en-US" sz="2400" dirty="0">
                <a:solidFill>
                  <a:schemeClr val="bg1"/>
                </a:solidFill>
                <a:latin typeface="汉仪夏日体W" panose="00020600040101010101" pitchFamily="18" charset="-122"/>
                <a:ea typeface="汉仪夏日体W" panose="00020600040101010101" pitchFamily="18" charset="-122"/>
              </a:rPr>
              <a:t>天你哭你笑你玩你闹用你的方式感动着身边的每一个人证明着你的存在。</a:t>
            </a:r>
          </a:p>
        </p:txBody>
      </p:sp>
    </p:spTree>
    <p:extLst>
      <p:ext uri="{BB962C8B-B14F-4D97-AF65-F5344CB8AC3E}">
        <p14:creationId xmlns:p14="http://schemas.microsoft.com/office/powerpoint/2010/main" val="1393569246"/>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par>
                                <p:cTn id="20" presetID="14" presetClass="entr" presetSubtype="10" fill="hold" grpId="0" nodeType="with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2915383" y="463335"/>
            <a:ext cx="1682122" cy="1674577"/>
          </a:xfrm>
          <a:prstGeom prst="rect">
            <a:avLst/>
          </a:prstGeom>
        </p:spPr>
      </p:pic>
      <p:sp>
        <p:nvSpPr>
          <p:cNvPr id="3" name="图片占位符 2"/>
          <p:cNvSpPr>
            <a:spLocks noGrp="1"/>
          </p:cNvSpPr>
          <p:nvPr>
            <p:ph type="pic" sz="quarter" idx="10"/>
          </p:nvPr>
        </p:nvSpPr>
        <p:spPr>
          <a:xfrm rot="1529437">
            <a:off x="5794546" y="1512935"/>
            <a:ext cx="4399074" cy="4336380"/>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a:p>
        </p:txBody>
      </p:sp>
      <p:sp>
        <p:nvSpPr>
          <p:cNvPr id="4" name="矩形 3"/>
          <p:cNvSpPr/>
          <p:nvPr userDrawn="1"/>
        </p:nvSpPr>
        <p:spPr>
          <a:xfrm>
            <a:off x="1552755" y="2362199"/>
            <a:ext cx="4407379" cy="1938992"/>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将来也请不要吝啬你璀璨的笑容让填充你未来的每一天吧</a:t>
            </a:r>
            <a:r>
              <a:rPr lang="en-US" altLang="zh-CN" sz="2400" dirty="0">
                <a:solidFill>
                  <a:schemeClr val="bg1"/>
                </a:solidFill>
                <a:latin typeface="汉仪夏日体W" panose="00020600040101010101" pitchFamily="18" charset="-122"/>
                <a:ea typeface="汉仪夏日体W" panose="00020600040101010101" pitchFamily="18" charset="-122"/>
              </a:rPr>
              <a:t>.</a:t>
            </a:r>
            <a:r>
              <a:rPr lang="zh-CN" altLang="en-US" sz="2400" dirty="0">
                <a:solidFill>
                  <a:schemeClr val="bg1"/>
                </a:solidFill>
                <a:latin typeface="汉仪夏日体W" panose="00020600040101010101" pitchFamily="18" charset="-122"/>
                <a:ea typeface="汉仪夏日体W" panose="00020600040101010101" pitchFamily="18" charset="-122"/>
              </a:rPr>
              <a:t>宝贝现在的你是一个美丽童话的开始以后的故事也许包容百味但一定美不胜收。</a:t>
            </a:r>
          </a:p>
        </p:txBody>
      </p:sp>
    </p:spTree>
    <p:extLst>
      <p:ext uri="{BB962C8B-B14F-4D97-AF65-F5344CB8AC3E}">
        <p14:creationId xmlns:p14="http://schemas.microsoft.com/office/powerpoint/2010/main" val="3850771618"/>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31" presetClass="entr" presetSubtype="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017786" y="362651"/>
            <a:ext cx="1351760" cy="1331935"/>
          </a:xfrm>
          <a:prstGeom prst="rect">
            <a:avLst/>
          </a:prstGeom>
        </p:spPr>
      </p:pic>
      <p:sp>
        <p:nvSpPr>
          <p:cNvPr id="3" name="图片占位符 2"/>
          <p:cNvSpPr>
            <a:spLocks noGrp="1"/>
          </p:cNvSpPr>
          <p:nvPr>
            <p:ph type="pic" sz="quarter" idx="10"/>
          </p:nvPr>
        </p:nvSpPr>
        <p:spPr>
          <a:xfrm>
            <a:off x="3209686" y="657533"/>
            <a:ext cx="2067896" cy="2038425"/>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dirty="0"/>
          </a:p>
        </p:txBody>
      </p:sp>
      <p:sp>
        <p:nvSpPr>
          <p:cNvPr id="4" name="图片占位符 3"/>
          <p:cNvSpPr>
            <a:spLocks noGrp="1"/>
          </p:cNvSpPr>
          <p:nvPr>
            <p:ph type="pic" sz="quarter" idx="11"/>
          </p:nvPr>
        </p:nvSpPr>
        <p:spPr>
          <a:xfrm rot="2539177">
            <a:off x="1015302" y="2275231"/>
            <a:ext cx="2067896" cy="2038425"/>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dirty="0"/>
          </a:p>
        </p:txBody>
      </p:sp>
      <p:sp>
        <p:nvSpPr>
          <p:cNvPr id="5" name="图片占位符 4"/>
          <p:cNvSpPr>
            <a:spLocks noGrp="1"/>
          </p:cNvSpPr>
          <p:nvPr>
            <p:ph type="pic" sz="quarter" idx="12"/>
          </p:nvPr>
        </p:nvSpPr>
        <p:spPr>
          <a:xfrm rot="1077104">
            <a:off x="3743804" y="3623870"/>
            <a:ext cx="2067896" cy="2038425"/>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dirty="0"/>
          </a:p>
        </p:txBody>
      </p:sp>
      <p:sp>
        <p:nvSpPr>
          <p:cNvPr id="6" name="图片占位符 5"/>
          <p:cNvSpPr>
            <a:spLocks noGrp="1"/>
          </p:cNvSpPr>
          <p:nvPr>
            <p:ph type="pic" sz="quarter" idx="13"/>
          </p:nvPr>
        </p:nvSpPr>
        <p:spPr>
          <a:xfrm rot="2338614">
            <a:off x="6382843" y="4283502"/>
            <a:ext cx="2067896" cy="2038425"/>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dirty="0"/>
          </a:p>
        </p:txBody>
      </p:sp>
      <p:sp>
        <p:nvSpPr>
          <p:cNvPr id="7" name="图片占位符 6"/>
          <p:cNvSpPr>
            <a:spLocks noGrp="1"/>
          </p:cNvSpPr>
          <p:nvPr>
            <p:ph type="pic" sz="quarter" idx="14"/>
          </p:nvPr>
        </p:nvSpPr>
        <p:spPr>
          <a:xfrm rot="740082">
            <a:off x="9150816" y="2893307"/>
            <a:ext cx="2067896" cy="2038425"/>
          </a:xfrm>
          <a:custGeom>
            <a:avLst/>
            <a:gdLst>
              <a:gd name="connsiteX0" fmla="*/ 801957 w 2331932"/>
              <a:gd name="connsiteY0" fmla="*/ 0 h 2298699"/>
              <a:gd name="connsiteX1" fmla="*/ 932773 w 2331932"/>
              <a:gd name="connsiteY1" fmla="*/ 51209 h 2298699"/>
              <a:gd name="connsiteX2" fmla="*/ 1251281 w 2331932"/>
              <a:gd name="connsiteY2" fmla="*/ 369840 h 2298699"/>
              <a:gd name="connsiteX3" fmla="*/ 1689229 w 2331932"/>
              <a:gd name="connsiteY3" fmla="*/ 165006 h 2298699"/>
              <a:gd name="connsiteX4" fmla="*/ 1757481 w 2331932"/>
              <a:gd name="connsiteY4" fmla="*/ 153626 h 2298699"/>
              <a:gd name="connsiteX5" fmla="*/ 1763168 w 2331932"/>
              <a:gd name="connsiteY5" fmla="*/ 153626 h 2298699"/>
              <a:gd name="connsiteX6" fmla="*/ 1956548 w 2331932"/>
              <a:gd name="connsiteY6" fmla="*/ 324322 h 2298699"/>
              <a:gd name="connsiteX7" fmla="*/ 1962236 w 2331932"/>
              <a:gd name="connsiteY7" fmla="*/ 352771 h 2298699"/>
              <a:gd name="connsiteX8" fmla="*/ 1905359 w 2331932"/>
              <a:gd name="connsiteY8" fmla="*/ 671402 h 2298699"/>
              <a:gd name="connsiteX9" fmla="*/ 1893984 w 2331932"/>
              <a:gd name="connsiteY9" fmla="*/ 716921 h 2298699"/>
              <a:gd name="connsiteX10" fmla="*/ 1859858 w 2331932"/>
              <a:gd name="connsiteY10" fmla="*/ 819338 h 2298699"/>
              <a:gd name="connsiteX11" fmla="*/ 1820045 w 2331932"/>
              <a:gd name="connsiteY11" fmla="*/ 944515 h 2298699"/>
              <a:gd name="connsiteX12" fmla="*/ 1814357 w 2331932"/>
              <a:gd name="connsiteY12" fmla="*/ 967274 h 2298699"/>
              <a:gd name="connsiteX13" fmla="*/ 1820045 w 2331932"/>
              <a:gd name="connsiteY13" fmla="*/ 990034 h 2298699"/>
              <a:gd name="connsiteX14" fmla="*/ 1876921 w 2331932"/>
              <a:gd name="connsiteY14" fmla="*/ 1041243 h 2298699"/>
              <a:gd name="connsiteX15" fmla="*/ 1973611 w 2331932"/>
              <a:gd name="connsiteY15" fmla="*/ 1120900 h 2298699"/>
              <a:gd name="connsiteX16" fmla="*/ 2246618 w 2331932"/>
              <a:gd name="connsiteY16" fmla="*/ 1365564 h 2298699"/>
              <a:gd name="connsiteX17" fmla="*/ 2252305 w 2331932"/>
              <a:gd name="connsiteY17" fmla="*/ 1371254 h 2298699"/>
              <a:gd name="connsiteX18" fmla="*/ 2320557 w 2331932"/>
              <a:gd name="connsiteY18" fmla="*/ 1467981 h 2298699"/>
              <a:gd name="connsiteX19" fmla="*/ 2326244 w 2331932"/>
              <a:gd name="connsiteY19" fmla="*/ 1485051 h 2298699"/>
              <a:gd name="connsiteX20" fmla="*/ 2331932 w 2331932"/>
              <a:gd name="connsiteY20" fmla="*/ 1598848 h 2298699"/>
              <a:gd name="connsiteX21" fmla="*/ 2297806 w 2331932"/>
              <a:gd name="connsiteY21" fmla="*/ 1678506 h 2298699"/>
              <a:gd name="connsiteX22" fmla="*/ 2138552 w 2331932"/>
              <a:gd name="connsiteY22" fmla="*/ 1758164 h 2298699"/>
              <a:gd name="connsiteX23" fmla="*/ 2110114 w 2331932"/>
              <a:gd name="connsiteY23" fmla="*/ 1758164 h 2298699"/>
              <a:gd name="connsiteX24" fmla="*/ 1370721 w 2331932"/>
              <a:gd name="connsiteY24" fmla="*/ 1695575 h 2298699"/>
              <a:gd name="connsiteX25" fmla="*/ 1245593 w 2331932"/>
              <a:gd name="connsiteY25" fmla="*/ 1854891 h 2298699"/>
              <a:gd name="connsiteX26" fmla="*/ 1160279 w 2331932"/>
              <a:gd name="connsiteY26" fmla="*/ 1968688 h 2298699"/>
              <a:gd name="connsiteX27" fmla="*/ 1109090 w 2331932"/>
              <a:gd name="connsiteY27" fmla="*/ 2031276 h 2298699"/>
              <a:gd name="connsiteX28" fmla="*/ 1006712 w 2331932"/>
              <a:gd name="connsiteY28" fmla="*/ 2162143 h 2298699"/>
              <a:gd name="connsiteX29" fmla="*/ 1001025 w 2331932"/>
              <a:gd name="connsiteY29" fmla="*/ 2173522 h 2298699"/>
              <a:gd name="connsiteX30" fmla="*/ 779207 w 2331932"/>
              <a:gd name="connsiteY30" fmla="*/ 2298699 h 2298699"/>
              <a:gd name="connsiteX31" fmla="*/ 773519 w 2331932"/>
              <a:gd name="connsiteY31" fmla="*/ 2298699 h 2298699"/>
              <a:gd name="connsiteX32" fmla="*/ 568764 w 2331932"/>
              <a:gd name="connsiteY32" fmla="*/ 2105244 h 2298699"/>
              <a:gd name="connsiteX33" fmla="*/ 557389 w 2331932"/>
              <a:gd name="connsiteY33" fmla="*/ 1462291 h 2298699"/>
              <a:gd name="connsiteX34" fmla="*/ 284382 w 2331932"/>
              <a:gd name="connsiteY34" fmla="*/ 1331425 h 2298699"/>
              <a:gd name="connsiteX35" fmla="*/ 267319 w 2331932"/>
              <a:gd name="connsiteY35" fmla="*/ 1320045 h 2298699"/>
              <a:gd name="connsiteX36" fmla="*/ 5688 w 2331932"/>
              <a:gd name="connsiteY36" fmla="*/ 1064002 h 2298699"/>
              <a:gd name="connsiteX37" fmla="*/ 0 w 2331932"/>
              <a:gd name="connsiteY37" fmla="*/ 1007103 h 2298699"/>
              <a:gd name="connsiteX38" fmla="*/ 5688 w 2331932"/>
              <a:gd name="connsiteY38" fmla="*/ 972964 h 2298699"/>
              <a:gd name="connsiteX39" fmla="*/ 119441 w 2331932"/>
              <a:gd name="connsiteY39" fmla="*/ 830718 h 2298699"/>
              <a:gd name="connsiteX40" fmla="*/ 176317 w 2331932"/>
              <a:gd name="connsiteY40" fmla="*/ 807959 h 2298699"/>
              <a:gd name="connsiteX41" fmla="*/ 523263 w 2331932"/>
              <a:gd name="connsiteY41" fmla="*/ 648643 h 2298699"/>
              <a:gd name="connsiteX42" fmla="*/ 602890 w 2331932"/>
              <a:gd name="connsiteY42" fmla="*/ 153626 h 2298699"/>
              <a:gd name="connsiteX43" fmla="*/ 602890 w 2331932"/>
              <a:gd name="connsiteY43" fmla="*/ 147936 h 2298699"/>
              <a:gd name="connsiteX44" fmla="*/ 801957 w 2331932"/>
              <a:gd name="connsiteY44" fmla="*/ 0 h 2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31932" h="2298699">
                <a:moveTo>
                  <a:pt x="801957" y="0"/>
                </a:moveTo>
                <a:cubicBezTo>
                  <a:pt x="847458" y="0"/>
                  <a:pt x="898647" y="17070"/>
                  <a:pt x="932773" y="51209"/>
                </a:cubicBezTo>
                <a:cubicBezTo>
                  <a:pt x="1046526" y="147936"/>
                  <a:pt x="1154591" y="256043"/>
                  <a:pt x="1251281" y="369840"/>
                </a:cubicBezTo>
                <a:cubicBezTo>
                  <a:pt x="1382096" y="295872"/>
                  <a:pt x="1529975" y="227594"/>
                  <a:pt x="1689229" y="165006"/>
                </a:cubicBezTo>
                <a:cubicBezTo>
                  <a:pt x="1711980" y="153626"/>
                  <a:pt x="1734730" y="153626"/>
                  <a:pt x="1757481" y="153626"/>
                </a:cubicBezTo>
                <a:cubicBezTo>
                  <a:pt x="1763168" y="153626"/>
                  <a:pt x="1763168" y="153626"/>
                  <a:pt x="1763168" y="153626"/>
                </a:cubicBezTo>
                <a:cubicBezTo>
                  <a:pt x="1876921" y="130867"/>
                  <a:pt x="1967923" y="187765"/>
                  <a:pt x="1956548" y="324322"/>
                </a:cubicBezTo>
                <a:cubicBezTo>
                  <a:pt x="1956548" y="335701"/>
                  <a:pt x="1962236" y="347081"/>
                  <a:pt x="1962236" y="352771"/>
                </a:cubicBezTo>
                <a:cubicBezTo>
                  <a:pt x="1973611" y="477947"/>
                  <a:pt x="1939485" y="586055"/>
                  <a:pt x="1905359" y="671402"/>
                </a:cubicBezTo>
                <a:cubicBezTo>
                  <a:pt x="1905359" y="688472"/>
                  <a:pt x="1899672" y="699852"/>
                  <a:pt x="1893984" y="716921"/>
                </a:cubicBezTo>
                <a:cubicBezTo>
                  <a:pt x="1882609" y="751060"/>
                  <a:pt x="1871233" y="785199"/>
                  <a:pt x="1859858" y="819338"/>
                </a:cubicBezTo>
                <a:cubicBezTo>
                  <a:pt x="1848483" y="859167"/>
                  <a:pt x="1837108" y="904686"/>
                  <a:pt x="1820045" y="944515"/>
                </a:cubicBezTo>
                <a:cubicBezTo>
                  <a:pt x="1820045" y="944515"/>
                  <a:pt x="1820045" y="944515"/>
                  <a:pt x="1814357" y="967274"/>
                </a:cubicBezTo>
                <a:cubicBezTo>
                  <a:pt x="1814357" y="967274"/>
                  <a:pt x="1814357" y="967274"/>
                  <a:pt x="1820045" y="990034"/>
                </a:cubicBezTo>
                <a:cubicBezTo>
                  <a:pt x="1837108" y="1007103"/>
                  <a:pt x="1859858" y="1024173"/>
                  <a:pt x="1876921" y="1041243"/>
                </a:cubicBezTo>
                <a:cubicBezTo>
                  <a:pt x="1911047" y="1069692"/>
                  <a:pt x="1945173" y="1092451"/>
                  <a:pt x="1973611" y="1120900"/>
                </a:cubicBezTo>
                <a:cubicBezTo>
                  <a:pt x="2064613" y="1189179"/>
                  <a:pt x="2161303" y="1268837"/>
                  <a:pt x="2246618" y="1365564"/>
                </a:cubicBezTo>
                <a:cubicBezTo>
                  <a:pt x="2246618" y="1365564"/>
                  <a:pt x="2252305" y="1365564"/>
                  <a:pt x="2252305" y="1371254"/>
                </a:cubicBezTo>
                <a:cubicBezTo>
                  <a:pt x="2280743" y="1394013"/>
                  <a:pt x="2309182" y="1428152"/>
                  <a:pt x="2320557" y="1467981"/>
                </a:cubicBezTo>
                <a:cubicBezTo>
                  <a:pt x="2320557" y="1467981"/>
                  <a:pt x="2320557" y="1467981"/>
                  <a:pt x="2326244" y="1485051"/>
                </a:cubicBezTo>
                <a:lnTo>
                  <a:pt x="2331932" y="1598848"/>
                </a:lnTo>
                <a:cubicBezTo>
                  <a:pt x="2326244" y="1627297"/>
                  <a:pt x="2314869" y="1655746"/>
                  <a:pt x="2297806" y="1678506"/>
                </a:cubicBezTo>
                <a:cubicBezTo>
                  <a:pt x="2263680" y="1729714"/>
                  <a:pt x="2201116" y="1758164"/>
                  <a:pt x="2138552" y="1758164"/>
                </a:cubicBezTo>
                <a:cubicBezTo>
                  <a:pt x="2138552" y="1758164"/>
                  <a:pt x="2138552" y="1758164"/>
                  <a:pt x="2110114" y="1758164"/>
                </a:cubicBezTo>
                <a:cubicBezTo>
                  <a:pt x="1837108" y="1758164"/>
                  <a:pt x="1592539" y="1741094"/>
                  <a:pt x="1370721" y="1695575"/>
                </a:cubicBezTo>
                <a:cubicBezTo>
                  <a:pt x="1330908" y="1752474"/>
                  <a:pt x="1291094" y="1803682"/>
                  <a:pt x="1245593" y="1854891"/>
                </a:cubicBezTo>
                <a:cubicBezTo>
                  <a:pt x="1217155" y="1894720"/>
                  <a:pt x="1188717" y="1928859"/>
                  <a:pt x="1160279" y="1968688"/>
                </a:cubicBezTo>
                <a:cubicBezTo>
                  <a:pt x="1143216" y="1985757"/>
                  <a:pt x="1126153" y="2008517"/>
                  <a:pt x="1109090" y="2031276"/>
                </a:cubicBezTo>
                <a:cubicBezTo>
                  <a:pt x="1074964" y="2076795"/>
                  <a:pt x="1040838" y="2116624"/>
                  <a:pt x="1006712" y="2162143"/>
                </a:cubicBezTo>
                <a:cubicBezTo>
                  <a:pt x="1006712" y="2162143"/>
                  <a:pt x="1001025" y="2167833"/>
                  <a:pt x="1001025" y="2173522"/>
                </a:cubicBezTo>
                <a:cubicBezTo>
                  <a:pt x="972586" y="2207662"/>
                  <a:pt x="910022" y="2293009"/>
                  <a:pt x="779207" y="2298699"/>
                </a:cubicBezTo>
                <a:cubicBezTo>
                  <a:pt x="779207" y="2298699"/>
                  <a:pt x="779207" y="2298699"/>
                  <a:pt x="773519" y="2298699"/>
                </a:cubicBezTo>
                <a:cubicBezTo>
                  <a:pt x="665454" y="2298699"/>
                  <a:pt x="574452" y="2213351"/>
                  <a:pt x="568764" y="2105244"/>
                </a:cubicBezTo>
                <a:cubicBezTo>
                  <a:pt x="557389" y="1883340"/>
                  <a:pt x="551701" y="1667126"/>
                  <a:pt x="557389" y="1462291"/>
                </a:cubicBezTo>
                <a:cubicBezTo>
                  <a:pt x="460699" y="1422462"/>
                  <a:pt x="369697" y="1376944"/>
                  <a:pt x="284382" y="1331425"/>
                </a:cubicBezTo>
                <a:cubicBezTo>
                  <a:pt x="278694" y="1325735"/>
                  <a:pt x="273007" y="1325735"/>
                  <a:pt x="267319" y="1320045"/>
                </a:cubicBezTo>
                <a:cubicBezTo>
                  <a:pt x="187692" y="1285906"/>
                  <a:pt x="22751" y="1211938"/>
                  <a:pt x="5688" y="1064002"/>
                </a:cubicBezTo>
                <a:cubicBezTo>
                  <a:pt x="0" y="1041243"/>
                  <a:pt x="0" y="1024173"/>
                  <a:pt x="0" y="1007103"/>
                </a:cubicBezTo>
                <a:cubicBezTo>
                  <a:pt x="0" y="995724"/>
                  <a:pt x="0" y="984344"/>
                  <a:pt x="5688" y="972964"/>
                </a:cubicBezTo>
                <a:cubicBezTo>
                  <a:pt x="5688" y="972964"/>
                  <a:pt x="5688" y="972964"/>
                  <a:pt x="119441" y="830718"/>
                </a:cubicBezTo>
                <a:cubicBezTo>
                  <a:pt x="136504" y="825028"/>
                  <a:pt x="153567" y="813649"/>
                  <a:pt x="176317" y="807959"/>
                </a:cubicBezTo>
                <a:cubicBezTo>
                  <a:pt x="273007" y="751060"/>
                  <a:pt x="386760" y="699852"/>
                  <a:pt x="523263" y="648643"/>
                </a:cubicBezTo>
                <a:cubicBezTo>
                  <a:pt x="534638" y="489327"/>
                  <a:pt x="557389" y="324322"/>
                  <a:pt x="602890" y="153626"/>
                </a:cubicBezTo>
                <a:cubicBezTo>
                  <a:pt x="602890" y="153626"/>
                  <a:pt x="602890" y="153626"/>
                  <a:pt x="602890" y="147936"/>
                </a:cubicBezTo>
                <a:cubicBezTo>
                  <a:pt x="625640" y="62588"/>
                  <a:pt x="710955" y="0"/>
                  <a:pt x="801957" y="0"/>
                </a:cubicBezTo>
                <a:close/>
              </a:path>
            </a:pathLst>
          </a:custGeom>
          <a:solidFill>
            <a:srgbClr val="D2373A"/>
          </a:solidFill>
          <a:ln w="63500">
            <a:solidFill>
              <a:schemeClr val="bg1"/>
            </a:solidFill>
          </a:ln>
        </p:spPr>
        <p:txBody>
          <a:bodyPr wrap="square">
            <a:noAutofit/>
          </a:bodyPr>
          <a:lstStyle/>
          <a:p>
            <a:endParaRPr lang="zh-CN" altLang="en-US" dirty="0"/>
          </a:p>
        </p:txBody>
      </p:sp>
      <p:sp>
        <p:nvSpPr>
          <p:cNvPr id="8" name="矩形 7"/>
          <p:cNvSpPr/>
          <p:nvPr userDrawn="1"/>
        </p:nvSpPr>
        <p:spPr>
          <a:xfrm>
            <a:off x="5609431" y="1729680"/>
            <a:ext cx="3653726" cy="1938992"/>
          </a:xfrm>
          <a:prstGeom prst="rect">
            <a:avLst/>
          </a:prstGeom>
        </p:spPr>
        <p:txBody>
          <a:bodyPr wrap="square">
            <a:spAutoFit/>
            <a:scene3d>
              <a:camera prst="orthographicFront"/>
              <a:lightRig rig="threePt" dir="t"/>
            </a:scene3d>
            <a:sp3d contourW="12700"/>
          </a:bodyPr>
          <a:lstStyle/>
          <a:p>
            <a:r>
              <a:rPr lang="zh-CN" altLang="en-US" sz="2400" dirty="0">
                <a:solidFill>
                  <a:schemeClr val="bg1"/>
                </a:solidFill>
                <a:latin typeface="汉仪夏日体W" panose="00020600040101010101" pitchFamily="18" charset="-122"/>
                <a:ea typeface="汉仪夏日体W" panose="00020600040101010101" pitchFamily="18" charset="-122"/>
              </a:rPr>
              <a:t>愿你像那小小的溪流，将那高高的山峰作为生命的起点，一路跳跃，一路奔腾，勇敢地、勇敢地奔向生活的大海 </a:t>
            </a:r>
            <a:r>
              <a:rPr lang="en-US" altLang="zh-CN" sz="2400" dirty="0">
                <a:solidFill>
                  <a:schemeClr val="bg1"/>
                </a:solidFill>
                <a:latin typeface="汉仪夏日体W" panose="00020600040101010101" pitchFamily="18" charset="-122"/>
                <a:ea typeface="汉仪夏日体W" panose="00020600040101010101" pitchFamily="18" charset="-122"/>
              </a:rPr>
              <a:t>…… </a:t>
            </a:r>
            <a:endParaRPr lang="zh-CN" altLang="en-US" sz="2400" dirty="0">
              <a:solidFill>
                <a:schemeClr val="bg1"/>
              </a:solidFill>
              <a:latin typeface="汉仪夏日体W" panose="00020600040101010101" pitchFamily="18" charset="-122"/>
              <a:ea typeface="汉仪夏日体W" panose="00020600040101010101" pitchFamily="18" charset="-122"/>
            </a:endParaRPr>
          </a:p>
        </p:txBody>
      </p:sp>
    </p:spTree>
    <p:extLst>
      <p:ext uri="{BB962C8B-B14F-4D97-AF65-F5344CB8AC3E}">
        <p14:creationId xmlns:p14="http://schemas.microsoft.com/office/powerpoint/2010/main" val="4293443927"/>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par>
                                <p:cTn id="15" presetID="52" presetClass="entr" presetSubtype="0" fill="hold" grpId="0" nodeType="withEffect">
                                  <p:stCondLst>
                                    <p:cond delay="190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par>
                                <p:cTn id="20" presetID="52" presetClass="entr" presetSubtype="0" fill="hold" grpId="0" nodeType="withEffect">
                                  <p:stCondLst>
                                    <p:cond delay="290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par>
                                <p:cTn id="25" presetID="52" presetClass="entr" presetSubtype="0" fill="hold" grpId="0" nodeType="withEffect">
                                  <p:stCondLst>
                                    <p:cond delay="400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par>
                                <p:cTn id="30" presetID="53" presetClass="entr" presetSubtype="16" fill="hold" grpId="0" nodeType="withEffect">
                                  <p:stCondLst>
                                    <p:cond delay="51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42" presetClass="entr" presetSubtype="0" fill="hold" nodeType="withEffect">
                                  <p:stCondLst>
                                    <p:cond delay="820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emf"/><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1"/>
          <a:srcRect l="4398" t="4398" r="4398" b="4398"/>
          <a:stretch/>
        </p:blipFill>
        <p:spPr>
          <a:xfrm>
            <a:off x="0" y="0"/>
            <a:ext cx="12192000" cy="6858000"/>
          </a:xfrm>
          <a:prstGeom prst="rect">
            <a:avLst/>
          </a:prstGeom>
        </p:spPr>
      </p:pic>
      <p:pic>
        <p:nvPicPr>
          <p:cNvPr id="3" name="图片 2"/>
          <p:cNvPicPr>
            <a:picLocks noChangeAspect="1"/>
          </p:cNvPicPr>
          <p:nvPr userDrawn="1"/>
        </p:nvPicPr>
        <p:blipFill>
          <a:blip r:embed="rId22"/>
          <a:stretch>
            <a:fillRect/>
          </a:stretch>
        </p:blipFill>
        <p:spPr>
          <a:xfrm>
            <a:off x="8445501" y="5465298"/>
            <a:ext cx="1486236" cy="1303149"/>
          </a:xfrm>
          <a:prstGeom prst="rect">
            <a:avLst/>
          </a:prstGeom>
        </p:spPr>
      </p:pic>
      <p:pic>
        <p:nvPicPr>
          <p:cNvPr id="4" name="图片 3"/>
          <p:cNvPicPr>
            <a:picLocks noChangeAspect="1"/>
          </p:cNvPicPr>
          <p:nvPr userDrawn="1"/>
        </p:nvPicPr>
        <p:blipFill rotWithShape="1">
          <a:blip r:embed="rId23"/>
          <a:srcRect b="1342"/>
          <a:stretch/>
        </p:blipFill>
        <p:spPr>
          <a:xfrm>
            <a:off x="414409" y="4990617"/>
            <a:ext cx="3776591" cy="1867383"/>
          </a:xfrm>
          <a:prstGeom prst="rect">
            <a:avLst/>
          </a:prstGeom>
        </p:spPr>
      </p:pic>
      <p:pic>
        <p:nvPicPr>
          <p:cNvPr id="5" name="图片 4"/>
          <p:cNvPicPr>
            <a:picLocks noChangeAspect="1"/>
          </p:cNvPicPr>
          <p:nvPr userDrawn="1"/>
        </p:nvPicPr>
        <p:blipFill rotWithShape="1">
          <a:blip r:embed="rId24"/>
          <a:srcRect l="1360" r="1" b="2976"/>
          <a:stretch/>
        </p:blipFill>
        <p:spPr>
          <a:xfrm>
            <a:off x="1" y="5465298"/>
            <a:ext cx="3098800" cy="1392702"/>
          </a:xfrm>
          <a:prstGeom prst="rect">
            <a:avLst/>
          </a:prstGeom>
        </p:spPr>
      </p:pic>
      <p:pic>
        <p:nvPicPr>
          <p:cNvPr id="6" name="图片 5"/>
          <p:cNvPicPr>
            <a:picLocks noChangeAspect="1"/>
          </p:cNvPicPr>
          <p:nvPr userDrawn="1"/>
        </p:nvPicPr>
        <p:blipFill rotWithShape="1">
          <a:blip r:embed="rId24"/>
          <a:srcRect l="1360" r="1" b="2976"/>
          <a:stretch/>
        </p:blipFill>
        <p:spPr>
          <a:xfrm flipH="1">
            <a:off x="9093200" y="5465298"/>
            <a:ext cx="3098800" cy="1392702"/>
          </a:xfrm>
          <a:prstGeom prst="rect">
            <a:avLst/>
          </a:prstGeom>
        </p:spPr>
      </p:pic>
      <p:pic>
        <p:nvPicPr>
          <p:cNvPr id="7" name="图片 6"/>
          <p:cNvPicPr>
            <a:picLocks noChangeAspect="1"/>
          </p:cNvPicPr>
          <p:nvPr userDrawn="1"/>
        </p:nvPicPr>
        <p:blipFill>
          <a:blip r:embed="rId25"/>
          <a:stretch>
            <a:fillRect/>
          </a:stretch>
        </p:blipFill>
        <p:spPr>
          <a:xfrm>
            <a:off x="9525001" y="246076"/>
            <a:ext cx="1664238" cy="1113265"/>
          </a:xfrm>
          <a:prstGeom prst="rect">
            <a:avLst/>
          </a:prstGeom>
        </p:spPr>
      </p:pic>
      <p:pic>
        <p:nvPicPr>
          <p:cNvPr id="8" name="图片 7"/>
          <p:cNvPicPr>
            <a:picLocks noChangeAspect="1"/>
          </p:cNvPicPr>
          <p:nvPr userDrawn="1"/>
        </p:nvPicPr>
        <p:blipFill>
          <a:blip r:embed="rId25"/>
          <a:stretch>
            <a:fillRect/>
          </a:stretch>
        </p:blipFill>
        <p:spPr>
          <a:xfrm>
            <a:off x="449273" y="436577"/>
            <a:ext cx="1853431" cy="1239823"/>
          </a:xfrm>
          <a:prstGeom prst="rect">
            <a:avLst/>
          </a:prstGeom>
        </p:spPr>
      </p:pic>
      <p:pic>
        <p:nvPicPr>
          <p:cNvPr id="9" name="图片 8"/>
          <p:cNvPicPr>
            <a:picLocks noChangeAspect="1"/>
          </p:cNvPicPr>
          <p:nvPr userDrawn="1"/>
        </p:nvPicPr>
        <p:blipFill rotWithShape="1">
          <a:blip r:embed="rId25"/>
          <a:srcRect t="51025"/>
          <a:stretch/>
        </p:blipFill>
        <p:spPr>
          <a:xfrm>
            <a:off x="4722501" y="0"/>
            <a:ext cx="1957700" cy="641371"/>
          </a:xfrm>
          <a:prstGeom prst="rect">
            <a:avLst/>
          </a:prstGeom>
        </p:spPr>
      </p:pic>
      <p:pic>
        <p:nvPicPr>
          <p:cNvPr id="10" name="图片 9"/>
          <p:cNvPicPr>
            <a:picLocks noChangeAspect="1"/>
          </p:cNvPicPr>
          <p:nvPr userDrawn="1"/>
        </p:nvPicPr>
        <p:blipFill>
          <a:blip r:embed="rId26"/>
          <a:stretch>
            <a:fillRect/>
          </a:stretch>
        </p:blipFill>
        <p:spPr>
          <a:xfrm rot="20577581">
            <a:off x="1124280" y="4328648"/>
            <a:ext cx="1332844" cy="1136650"/>
          </a:xfrm>
          <a:prstGeom prst="rect">
            <a:avLst/>
          </a:prstGeom>
        </p:spPr>
      </p:pic>
    </p:spTree>
    <p:extLst>
      <p:ext uri="{BB962C8B-B14F-4D97-AF65-F5344CB8AC3E}">
        <p14:creationId xmlns:p14="http://schemas.microsoft.com/office/powerpoint/2010/main" val="1345915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8.jp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32.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9.jp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95624" y="1930400"/>
            <a:ext cx="2800767"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AEF"/>
                </a:solidFill>
                <a:effectLst/>
                <a:uLnTx/>
                <a:uFillTx/>
                <a:latin typeface="汉仪夏日体W" panose="00020600040101010101" pitchFamily="18" charset="-122"/>
                <a:ea typeface="汉仪夏日体W" panose="00020600040101010101" pitchFamily="18" charset="-122"/>
                <a:cs typeface="+mn-cs"/>
              </a:rPr>
              <a:t>Bài</a:t>
            </a:r>
            <a:r>
              <a:rPr kumimoji="0" lang="en-US" altLang="zh-CN" sz="6600" b="1"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a:t>
            </a:r>
            <a:endParaRPr kumimoji="0" lang="zh-CN" altLang="en-US" sz="6600" b="1"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endParaRPr>
          </a:p>
        </p:txBody>
      </p:sp>
      <p:sp>
        <p:nvSpPr>
          <p:cNvPr id="4" name="矩形 3"/>
          <p:cNvSpPr/>
          <p:nvPr/>
        </p:nvSpPr>
        <p:spPr>
          <a:xfrm>
            <a:off x="3181350" y="2957831"/>
            <a:ext cx="5829300" cy="86177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err="1">
                <a:ln>
                  <a:noFill/>
                </a:ln>
                <a:solidFill>
                  <a:srgbClr val="FFFAEF"/>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Nhập</a:t>
            </a:r>
            <a:r>
              <a:rPr kumimoji="0" lang="en-US" altLang="zh-CN" sz="5000" b="0" i="0" u="none" strike="noStrike" kern="1200" cap="none" spc="0" normalizeH="0" noProof="0" dirty="0">
                <a:ln>
                  <a:noFill/>
                </a:ln>
                <a:solidFill>
                  <a:srgbClr val="FFFAEF"/>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5000" b="0" i="0" u="none" strike="noStrike" kern="1200" cap="none" spc="0" normalizeH="0" noProof="0" dirty="0" err="1">
                <a:ln>
                  <a:noFill/>
                </a:ln>
                <a:solidFill>
                  <a:srgbClr val="FFFAEF"/>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tên</a:t>
            </a:r>
            <a:r>
              <a:rPr kumimoji="0" lang="en-US" altLang="zh-CN" sz="5000" b="0" i="0" u="none" strike="noStrike" kern="1200" cap="none" spc="0" normalizeH="0" noProof="0" dirty="0">
                <a:ln>
                  <a:noFill/>
                </a:ln>
                <a:solidFill>
                  <a:srgbClr val="FFFAEF"/>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5000" b="0" i="0" u="none" strike="noStrike" kern="1200" cap="none" spc="0" normalizeH="0" noProof="0" dirty="0" err="1">
                <a:ln>
                  <a:noFill/>
                </a:ln>
                <a:solidFill>
                  <a:srgbClr val="FFFAEF"/>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Bài</a:t>
            </a:r>
            <a:r>
              <a:rPr kumimoji="0" lang="en-US" altLang="zh-CN" sz="5000" b="0" i="0" u="none" strike="noStrike" kern="1200" cap="none" spc="0" normalizeH="0" noProof="0" dirty="0">
                <a:ln>
                  <a:noFill/>
                </a:ln>
                <a:solidFill>
                  <a:srgbClr val="FFFAEF"/>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5000" b="0" i="0" u="none" strike="noStrike" kern="1200" cap="none" spc="0" normalizeH="0" noProof="0" dirty="0" err="1">
                <a:ln>
                  <a:noFill/>
                </a:ln>
                <a:solidFill>
                  <a:srgbClr val="FFFAEF"/>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học</a:t>
            </a:r>
            <a:endParaRPr kumimoji="0" lang="en-US" altLang="zh-CN" sz="5000" b="0" i="0" u="none" strike="noStrike" kern="1200" cap="none" spc="0" normalizeH="0" baseline="0" noProof="0" dirty="0">
              <a:ln>
                <a:noFill/>
              </a:ln>
              <a:solidFill>
                <a:srgbClr val="FFFAEF"/>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pic>
        <p:nvPicPr>
          <p:cNvPr id="5" name="佐藤利奈,大亀あすか - ごはんの練習">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965887"/>
            <a:ext cx="609600" cy="609600"/>
          </a:xfrm>
          <a:prstGeom prst="rect">
            <a:avLst/>
          </a:prstGeom>
        </p:spPr>
      </p:pic>
      <p:sp>
        <p:nvSpPr>
          <p:cNvPr id="2" name="文本框 1"/>
          <p:cNvSpPr txBox="1"/>
          <p:nvPr/>
        </p:nvSpPr>
        <p:spPr>
          <a:xfrm>
            <a:off x="5317711" y="3875962"/>
            <a:ext cx="1670650" cy="338554"/>
          </a:xfrm>
          <a:prstGeom prst="rect">
            <a:avLst/>
          </a:prstGeom>
          <a:noFill/>
        </p:spPr>
        <p:txBody>
          <a:bodyPr wrap="none" rtlCol="0">
            <a:spAutoFit/>
          </a:bodyPr>
          <a:lstStyle/>
          <a:p>
            <a:pPr algn="ctr"/>
            <a:r>
              <a:rPr lang="en-US" altLang="zh-CN" sz="1600" dirty="0">
                <a:solidFill>
                  <a:schemeClr val="bg1"/>
                </a:solidFill>
              </a:rPr>
              <a:t>GIÁO VIÊN : ….</a:t>
            </a:r>
            <a:endParaRPr lang="zh-CN" altLang="en-US" sz="1600" dirty="0">
              <a:solidFill>
                <a:schemeClr val="bg1"/>
              </a:solidFill>
            </a:endParaRPr>
          </a:p>
        </p:txBody>
      </p:sp>
    </p:spTree>
    <p:extLst>
      <p:ext uri="{BB962C8B-B14F-4D97-AF65-F5344CB8AC3E}">
        <p14:creationId xmlns:p14="http://schemas.microsoft.com/office/powerpoint/2010/main" val="2849653767"/>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3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par>
                                <p:cTn id="14" presetID="42" presetClass="entr" presetSubtype="0" fill="hold" grpId="0" nodeType="withEffect">
                                  <p:stCondLst>
                                    <p:cond delay="1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repeatCount="indefinite" fill="hold" display="0">
                  <p:stCondLst>
                    <p:cond delay="indefinite"/>
                  </p:stCondLst>
                  <p:endCondLst>
                    <p:cond evt="onStopAudio" delay="0">
                      <p:tgtEl>
                        <p:sldTgt/>
                      </p:tgtEl>
                    </p:cond>
                  </p:endCondLst>
                </p:cTn>
                <p:tgtEl>
                  <p:spTgt spid="5"/>
                </p:tgtEl>
              </p:cMediaNode>
            </p:audio>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0712" r="10712"/>
          <a:stretch>
            <a:fillRect/>
          </a:stretch>
        </p:blipFill>
        <p:spPr/>
      </p:pic>
      <p:pic>
        <p:nvPicPr>
          <p:cNvPr id="11" name="图片占位符 10"/>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3403" r="13403"/>
          <a:stretch>
            <a:fillRect/>
          </a:stretch>
        </p:blipFill>
        <p:spPr/>
      </p:pic>
      <p:pic>
        <p:nvPicPr>
          <p:cNvPr id="12" name="图片占位符 1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6499" r="16499"/>
          <a:stretch>
            <a:fillRect/>
          </a:stretch>
        </p:blipFill>
        <p:spPr/>
      </p:pic>
    </p:spTree>
    <p:extLst>
      <p:ext uri="{BB962C8B-B14F-4D97-AF65-F5344CB8AC3E}">
        <p14:creationId xmlns:p14="http://schemas.microsoft.com/office/powerpoint/2010/main" val="3463325388"/>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978" b="18978"/>
          <a:stretch>
            <a:fillRect/>
          </a:stretch>
        </p:blipFill>
        <p:spPr/>
      </p:pic>
      <p:pic>
        <p:nvPicPr>
          <p:cNvPr id="9" name="图片占位符 8"/>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8978" b="18978"/>
          <a:stretch>
            <a:fillRect/>
          </a:stretch>
        </p:blipFill>
        <p:spPr/>
      </p:pic>
    </p:spTree>
    <p:extLst>
      <p:ext uri="{BB962C8B-B14F-4D97-AF65-F5344CB8AC3E}">
        <p14:creationId xmlns:p14="http://schemas.microsoft.com/office/powerpoint/2010/main" val="101308202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663" r="4663"/>
          <a:stretch>
            <a:fillRect/>
          </a:stretch>
        </p:blipFill>
        <p:spPr/>
      </p:pic>
    </p:spTree>
    <p:extLst>
      <p:ext uri="{BB962C8B-B14F-4D97-AF65-F5344CB8AC3E}">
        <p14:creationId xmlns:p14="http://schemas.microsoft.com/office/powerpoint/2010/main" val="2694419882"/>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747" r="10747"/>
          <a:stretch>
            <a:fillRect/>
          </a:stretch>
        </p:blipFill>
        <p:spPr/>
      </p:pic>
      <p:pic>
        <p:nvPicPr>
          <p:cNvPr id="11" name="图片占位符 10"/>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4395" r="14395"/>
          <a:stretch>
            <a:fillRect/>
          </a:stretch>
        </p:blipFill>
        <p:spPr/>
      </p:pic>
      <p:pic>
        <p:nvPicPr>
          <p:cNvPr id="12" name="图片占位符 11"/>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690" b="690"/>
          <a:stretch>
            <a:fillRect/>
          </a:stretch>
        </p:blipFill>
        <p:spPr/>
      </p:pic>
    </p:spTree>
    <p:extLst>
      <p:ext uri="{BB962C8B-B14F-4D97-AF65-F5344CB8AC3E}">
        <p14:creationId xmlns:p14="http://schemas.microsoft.com/office/powerpoint/2010/main" val="2571286341"/>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165" b="26165"/>
          <a:stretch>
            <a:fillRect/>
          </a:stretch>
        </p:blipFill>
        <p:spPr>
          <a:xfrm>
            <a:off x="1701800" y="927101"/>
            <a:ext cx="8788400" cy="3632200"/>
          </a:xfrm>
        </p:spPr>
      </p:pic>
    </p:spTree>
    <p:extLst>
      <p:ext uri="{BB962C8B-B14F-4D97-AF65-F5344CB8AC3E}">
        <p14:creationId xmlns:p14="http://schemas.microsoft.com/office/powerpoint/2010/main" val="3201053367"/>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800" r="12800"/>
          <a:stretch>
            <a:fillRect/>
          </a:stretch>
        </p:blipFill>
        <p:spPr/>
      </p:pic>
      <p:pic>
        <p:nvPicPr>
          <p:cNvPr id="8" name="图片占位符 7"/>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4900" r="14900"/>
          <a:stretch>
            <a:fillRect/>
          </a:stretch>
        </p:blipFill>
        <p:spPr/>
      </p:pic>
    </p:spTree>
    <p:extLst>
      <p:ext uri="{BB962C8B-B14F-4D97-AF65-F5344CB8AC3E}">
        <p14:creationId xmlns:p14="http://schemas.microsoft.com/office/powerpoint/2010/main" val="630349947"/>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250" b="8250"/>
          <a:stretch>
            <a:fillRect/>
          </a:stretch>
        </p:blipFill>
        <p:spPr/>
      </p:pic>
    </p:spTree>
    <p:extLst>
      <p:ext uri="{BB962C8B-B14F-4D97-AF65-F5344CB8AC3E}">
        <p14:creationId xmlns:p14="http://schemas.microsoft.com/office/powerpoint/2010/main" val="1750067548"/>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1472" b="11472"/>
          <a:stretch>
            <a:fillRect/>
          </a:stretch>
        </p:blipFill>
        <p:spPr/>
      </p:pic>
      <p:pic>
        <p:nvPicPr>
          <p:cNvPr id="9" name="图片占位符 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7151" b="17151"/>
          <a:stretch>
            <a:fillRect/>
          </a:stretch>
        </p:blipFill>
        <p:spPr/>
      </p:pic>
    </p:spTree>
    <p:extLst>
      <p:ext uri="{BB962C8B-B14F-4D97-AF65-F5344CB8AC3E}">
        <p14:creationId xmlns:p14="http://schemas.microsoft.com/office/powerpoint/2010/main" val="3724823840"/>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383" r="14383"/>
          <a:stretch>
            <a:fillRect/>
          </a:stretch>
        </p:blipFill>
        <p:spPr/>
      </p:pic>
      <p:pic>
        <p:nvPicPr>
          <p:cNvPr id="13" name="图片占位符 1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8700" b="8700"/>
          <a:stretch>
            <a:fillRect/>
          </a:stretch>
        </p:blipFill>
        <p:spPr/>
      </p:pic>
      <p:pic>
        <p:nvPicPr>
          <p:cNvPr id="15" name="图片占位符 14"/>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a:stretch>
            <a:fillRect/>
          </a:stretch>
        </p:blipFill>
        <p:spPr/>
      </p:pic>
      <p:pic>
        <p:nvPicPr>
          <p:cNvPr id="14" name="图片占位符 13"/>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55925780"/>
      </p:ext>
    </p:extLst>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85" r="1585"/>
          <a:stretch>
            <a:fillRect/>
          </a:stretch>
        </p:blipFill>
        <p:spPr/>
      </p:pic>
      <p:pic>
        <p:nvPicPr>
          <p:cNvPr id="11" name="图片占位符 10"/>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36" r="36"/>
          <a:stretch>
            <a:fillRect/>
          </a:stretch>
        </p:blipFill>
        <p:spPr/>
      </p:pic>
      <p:pic>
        <p:nvPicPr>
          <p:cNvPr id="12" name="图片占位符 11"/>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360" r="2360"/>
          <a:stretch>
            <a:fillRect/>
          </a:stretch>
        </p:blipFill>
        <p:spPr/>
      </p:pic>
    </p:spTree>
    <p:extLst>
      <p:ext uri="{BB962C8B-B14F-4D97-AF65-F5344CB8AC3E}">
        <p14:creationId xmlns:p14="http://schemas.microsoft.com/office/powerpoint/2010/main" val="236812282"/>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666" r="4666"/>
          <a:stretch>
            <a:fillRect/>
          </a:stretch>
        </p:blipFill>
        <p:spPr/>
      </p:pic>
      <p:pic>
        <p:nvPicPr>
          <p:cNvPr id="20" name="图片占位符 1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8035" b="18035"/>
          <a:stretch>
            <a:fillRect/>
          </a:stretch>
        </p:blipFill>
        <p:spPr/>
      </p:pic>
    </p:spTree>
    <p:extLst>
      <p:ext uri="{BB962C8B-B14F-4D97-AF65-F5344CB8AC3E}">
        <p14:creationId xmlns:p14="http://schemas.microsoft.com/office/powerpoint/2010/main" val="2266700820"/>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07695" y="1930400"/>
            <a:ext cx="3576621"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6600" b="1" dirty="0">
                <a:solidFill>
                  <a:srgbClr val="FFFAEF"/>
                </a:solidFill>
                <a:latin typeface="汉仪夏日体W" panose="00020600040101010101" pitchFamily="18" charset="-122"/>
                <a:ea typeface="汉仪夏日体W" panose="00020600040101010101" pitchFamily="18" charset="-122"/>
              </a:rPr>
              <a:t>未完待续</a:t>
            </a:r>
            <a:endParaRPr kumimoji="0" lang="zh-CN" altLang="en-US" sz="6600" b="1"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endParaRPr>
          </a:p>
        </p:txBody>
      </p:sp>
      <p:sp>
        <p:nvSpPr>
          <p:cNvPr id="4" name="矩形 3"/>
          <p:cNvSpPr/>
          <p:nvPr/>
        </p:nvSpPr>
        <p:spPr>
          <a:xfrm>
            <a:off x="3181350" y="3119765"/>
            <a:ext cx="5829300" cy="52322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因为你的降临</a:t>
            </a:r>
            <a:r>
              <a:rPr kumimoji="0" lang="en-US" altLang="zh-CN"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a:t>
            </a:r>
            <a:r>
              <a:rPr kumimoji="0" lang="zh-CN" altLang="en-US"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这一天成了一个美丽的日子</a:t>
            </a:r>
            <a:r>
              <a:rPr kumimoji="0" lang="en-US" altLang="zh-CN"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a:t>
            </a:r>
            <a:r>
              <a:rPr kumimoji="0" lang="zh-CN" altLang="en-US"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从此世界也多了一抹诱人的色彩</a:t>
            </a:r>
            <a:r>
              <a:rPr kumimoji="0" lang="en-US" altLang="zh-CN"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a:t>
            </a:r>
            <a:r>
              <a:rPr kumimoji="0" lang="zh-CN" altLang="en-US"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而我生命的画屏上更添了许多美好的记忆</a:t>
            </a:r>
            <a:r>
              <a:rPr kumimoji="0" lang="en-US" altLang="zh-CN"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a:t>
            </a:r>
            <a:r>
              <a:rPr kumimoji="0" lang="zh-CN" altLang="en-US"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似锦如织</a:t>
            </a:r>
            <a:r>
              <a:rPr kumimoji="0" lang="en-US" altLang="zh-CN" sz="1400" b="0" i="0" u="none" strike="noStrike" kern="1200" cap="none" spc="0" normalizeH="0" baseline="0" noProof="0" dirty="0">
                <a:ln>
                  <a:noFill/>
                </a:ln>
                <a:solidFill>
                  <a:srgbClr val="FFFAEF"/>
                </a:solidFill>
                <a:effectLst/>
                <a:uLnTx/>
                <a:uFillTx/>
                <a:latin typeface="汉仪夏日体W" panose="00020600040101010101" pitchFamily="18" charset="-122"/>
                <a:ea typeface="汉仪夏日体W" panose="00020600040101010101" pitchFamily="18" charset="-122"/>
                <a:cs typeface="+mn-cs"/>
              </a:rPr>
              <a:t>!  </a:t>
            </a:r>
          </a:p>
        </p:txBody>
      </p:sp>
    </p:spTree>
    <p:extLst>
      <p:ext uri="{BB962C8B-B14F-4D97-AF65-F5344CB8AC3E}">
        <p14:creationId xmlns:p14="http://schemas.microsoft.com/office/powerpoint/2010/main" val="72658508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192" b="7192"/>
          <a:stretch>
            <a:fillRect/>
          </a:stretch>
        </p:blipFill>
        <p:spPr/>
      </p:pic>
    </p:spTree>
    <p:extLst>
      <p:ext uri="{BB962C8B-B14F-4D97-AF65-F5344CB8AC3E}">
        <p14:creationId xmlns:p14="http://schemas.microsoft.com/office/powerpoint/2010/main" val="174928261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626" r="9626"/>
          <a:stretch>
            <a:fillRect/>
          </a:stretch>
        </p:blipFill>
        <p:spPr/>
      </p:pic>
      <p:pic>
        <p:nvPicPr>
          <p:cNvPr id="10" name="图片占位符 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 r="1"/>
          <a:stretch>
            <a:fillRect/>
          </a:stretch>
        </p:blipFill>
        <p:spPr/>
      </p:pic>
      <p:pic>
        <p:nvPicPr>
          <p:cNvPr id="11" name="图片占位符 1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554" r="1554"/>
          <a:stretch>
            <a:fillRect/>
          </a:stretch>
        </p:blipFill>
        <p:spPr/>
      </p:pic>
    </p:spTree>
    <p:extLst>
      <p:ext uri="{BB962C8B-B14F-4D97-AF65-F5344CB8AC3E}">
        <p14:creationId xmlns:p14="http://schemas.microsoft.com/office/powerpoint/2010/main" val="4266684316"/>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83" r="1283"/>
          <a:stretch>
            <a:fillRect/>
          </a:stretch>
        </p:blipFill>
        <p:spPr/>
      </p:pic>
    </p:spTree>
    <p:extLst>
      <p:ext uri="{BB962C8B-B14F-4D97-AF65-F5344CB8AC3E}">
        <p14:creationId xmlns:p14="http://schemas.microsoft.com/office/powerpoint/2010/main" val="232250487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474" r="3474"/>
          <a:stretch>
            <a:fillRect/>
          </a:stretch>
        </p:blipFill>
        <p:spPr/>
      </p:pic>
      <p:pic>
        <p:nvPicPr>
          <p:cNvPr id="13" name="图片占位符 12"/>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7410" r="7410"/>
          <a:stretch>
            <a:fillRect/>
          </a:stretch>
        </p:blipFill>
        <p:spPr/>
      </p:pic>
      <p:pic>
        <p:nvPicPr>
          <p:cNvPr id="14" name="图片占位符 13"/>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633" b="1633"/>
          <a:stretch>
            <a:fillRect/>
          </a:stretch>
        </p:blipFill>
        <p:spPr/>
      </p:pic>
      <p:pic>
        <p:nvPicPr>
          <p:cNvPr id="15" name="图片占位符 14"/>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18477" b="18477"/>
          <a:stretch>
            <a:fillRect/>
          </a:stretch>
        </p:blipFill>
        <p:spPr/>
      </p:pic>
    </p:spTree>
    <p:extLst>
      <p:ext uri="{BB962C8B-B14F-4D97-AF65-F5344CB8AC3E}">
        <p14:creationId xmlns:p14="http://schemas.microsoft.com/office/powerpoint/2010/main" val="3624150599"/>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352" r="4352"/>
          <a:stretch>
            <a:fillRect/>
          </a:stretch>
        </p:blipFill>
        <p:spPr/>
      </p:pic>
      <p:pic>
        <p:nvPicPr>
          <p:cNvPr id="9" name="图片占位符 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950" r="1950"/>
          <a:stretch>
            <a:fillRect/>
          </a:stretch>
        </p:blipFill>
        <p:spPr/>
      </p:pic>
    </p:spTree>
    <p:extLst>
      <p:ext uri="{BB962C8B-B14F-4D97-AF65-F5344CB8AC3E}">
        <p14:creationId xmlns:p14="http://schemas.microsoft.com/office/powerpoint/2010/main" val="1163317061"/>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73" r="12573"/>
          <a:stretch>
            <a:fillRect/>
          </a:stretch>
        </p:blipFill>
        <p:spPr/>
      </p:pic>
    </p:spTree>
    <p:extLst>
      <p:ext uri="{BB962C8B-B14F-4D97-AF65-F5344CB8AC3E}">
        <p14:creationId xmlns:p14="http://schemas.microsoft.com/office/powerpoint/2010/main" val="1722610843"/>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9271" b="9271"/>
          <a:stretch>
            <a:fillRect/>
          </a:stretch>
        </p:blipFill>
        <p:spPr/>
      </p:pic>
      <p:pic>
        <p:nvPicPr>
          <p:cNvPr id="15" name="图片占位符 1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691" b="691"/>
          <a:stretch>
            <a:fillRect/>
          </a:stretch>
        </p:blipFill>
        <p:spPr/>
      </p:pic>
      <p:pic>
        <p:nvPicPr>
          <p:cNvPr id="16" name="图片占位符 15"/>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729" b="729"/>
          <a:stretch>
            <a:fillRect/>
          </a:stretch>
        </p:blipFill>
        <p:spPr/>
      </p:pic>
      <p:pic>
        <p:nvPicPr>
          <p:cNvPr id="17" name="图片占位符 16"/>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9879" b="9879"/>
          <a:stretch>
            <a:fillRect/>
          </a:stretch>
        </p:blipFill>
        <p:spPr/>
      </p:pic>
      <p:pic>
        <p:nvPicPr>
          <p:cNvPr id="18" name="图片占位符 17"/>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12250" r="12250"/>
          <a:stretch>
            <a:fillRect/>
          </a:stretch>
        </p:blipFill>
        <p:spPr/>
      </p:pic>
    </p:spTree>
    <p:extLst>
      <p:ext uri="{BB962C8B-B14F-4D97-AF65-F5344CB8AC3E}">
        <p14:creationId xmlns:p14="http://schemas.microsoft.com/office/powerpoint/2010/main" val="4221779978"/>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93</TotalTime>
  <Words>93</Words>
  <PresentationFormat>Widescreen</PresentationFormat>
  <Paragraphs>25</Paragraphs>
  <Slides>20</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等线</vt:lpstr>
      <vt:lpstr>汉仪夏日体W</vt:lpstr>
      <vt:lpstr>Arial</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2017-08-08T05:35:31Z</dcterms:created>
  <dcterms:modified xsi:type="dcterms:W3CDTF">2020-03-09T12:58:42Z</dcterms:modified>
</cp:coreProperties>
</file>