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300" r:id="rId13"/>
    <p:sldId id="307" r:id="rId14"/>
    <p:sldId id="308" r:id="rId15"/>
    <p:sldId id="310" r:id="rId16"/>
    <p:sldId id="312" r:id="rId17"/>
    <p:sldId id="313" r:id="rId18"/>
    <p:sldId id="303" r:id="rId19"/>
    <p:sldId id="270" r:id="rId20"/>
    <p:sldId id="271" r:id="rId21"/>
    <p:sldId id="272" r:id="rId22"/>
    <p:sldId id="274" r:id="rId23"/>
    <p:sldId id="302" r:id="rId24"/>
    <p:sldId id="277" r:id="rId25"/>
    <p:sldId id="314" r:id="rId26"/>
    <p:sldId id="315" r:id="rId27"/>
    <p:sldId id="316" r:id="rId28"/>
    <p:sldId id="281" r:id="rId29"/>
    <p:sldId id="282" r:id="rId30"/>
    <p:sldId id="305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013" autoAdjust="0"/>
  </p:normalViewPr>
  <p:slideViewPr>
    <p:cSldViewPr snapToGrid="0">
      <p:cViewPr varScale="1">
        <p:scale>
          <a:sx n="73" d="100"/>
          <a:sy n="73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C30E1-32AA-4812-ADCA-7D6836A17FD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32BB-1286-4D6F-A84D-8E9003CE5A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18097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6: Education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905308" y="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2.1</a:t>
            </a:r>
            <a:endParaRPr lang="en-US" b="1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Reading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91860" y="378921"/>
            <a:ext cx="11403726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                                                       </a:t>
            </a:r>
            <a:r>
              <a:rPr lang="en-US" sz="2400" b="1" i="1" dirty="0">
                <a:solidFill>
                  <a:srgbClr val="FF0000"/>
                </a:solidFill>
              </a:rPr>
              <a:t>(Click each word to hear the sound)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3084" y="4325236"/>
            <a:ext cx="11371227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delighted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dɪˈlaɪtɪd</a:t>
            </a:r>
            <a:r>
              <a:rPr lang="vi-VN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701" y="3012056"/>
            <a:ext cx="11370945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disappointed </a:t>
            </a:r>
            <a:r>
              <a:rPr lang="en-US" sz="3200" dirty="0">
                <a:solidFill>
                  <a:prstClr val="black"/>
                </a:solidFill>
              </a:rPr>
              <a:t>(adj) /</a:t>
            </a:r>
            <a:r>
              <a:rPr lang="en-US" sz="3200" dirty="0" err="1">
                <a:solidFill>
                  <a:srgbClr val="FF0000"/>
                </a:solidFill>
              </a:rPr>
              <a:t>dɪsəˈpɔɪntɪd</a:t>
            </a:r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thất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vọng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9716" y="2355466"/>
            <a:ext cx="11370945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pleased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(adj) /</a:t>
            </a:r>
            <a:r>
              <a:rPr lang="en-US" sz="3200" dirty="0" err="1">
                <a:solidFill>
                  <a:srgbClr val="FF0000"/>
                </a:solidFill>
              </a:rPr>
              <a:t>pliːzd</a:t>
            </a:r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hài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lòng</a:t>
            </a:r>
            <a:endParaRPr lang="en-US" sz="32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891" y="1698876"/>
            <a:ext cx="11370945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fail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v</a:t>
            </a:r>
            <a:r>
              <a:rPr lang="vi-VN" sz="3200" dirty="0">
                <a:solidFill>
                  <a:prstClr val="black"/>
                </a:solidFill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feɪl</a:t>
            </a:r>
            <a:r>
              <a:rPr lang="vi-VN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thi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rớt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thi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trượt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066" y="1041750"/>
            <a:ext cx="1136205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upset </a:t>
            </a:r>
            <a:r>
              <a:rPr lang="en-US" sz="3200" dirty="0">
                <a:solidFill>
                  <a:prstClr val="black"/>
                </a:solidFill>
              </a:rPr>
              <a:t>(adj) /</a:t>
            </a:r>
            <a:r>
              <a:rPr lang="en-US" sz="3200" dirty="0">
                <a:solidFill>
                  <a:srgbClr val="FF0000"/>
                </a:solidFill>
              </a:rPr>
              <a:t>ˌ</a:t>
            </a:r>
            <a:r>
              <a:rPr lang="en-US" sz="3200" dirty="0" err="1">
                <a:solidFill>
                  <a:srgbClr val="FF0000"/>
                </a:solidFill>
              </a:rPr>
              <a:t>ʌpˈset</a:t>
            </a:r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buồn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đau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khổ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60" y="311275"/>
            <a:ext cx="3800350" cy="64737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86541" y="3668646"/>
            <a:ext cx="11370945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surprised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sərˈpraɪzd</a:t>
            </a:r>
            <a:r>
              <a:rPr lang="vi-VN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0351" y="4981826"/>
            <a:ext cx="11370945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annoyed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əˈnɔɪd</a:t>
            </a:r>
            <a:r>
              <a:rPr lang="vi-VN" sz="3200" dirty="0">
                <a:solidFill>
                  <a:prstClr val="black"/>
                </a:solidFill>
              </a:rPr>
              <a:t>/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bực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bội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khó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chịu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3526" y="5638416"/>
            <a:ext cx="11370945" cy="6457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pass </a:t>
            </a:r>
            <a:r>
              <a:rPr lang="vi-VN" sz="3200" dirty="0">
                <a:solidFill>
                  <a:prstClr val="black"/>
                </a:solidFill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v</a:t>
            </a:r>
            <a:r>
              <a:rPr lang="vi-VN" sz="3200" dirty="0">
                <a:solidFill>
                  <a:prstClr val="black"/>
                </a:solidFill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pæs</a:t>
            </a:r>
            <a:r>
              <a:rPr lang="vi-VN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endParaRPr lang="en-US" sz="32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2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8" end="61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969645"/>
            <a:ext cx="758190" cy="770255"/>
          </a:xfrm>
          <a:prstGeom prst="rect">
            <a:avLst/>
          </a:prstGeom>
        </p:spPr>
      </p:pic>
      <p:pic>
        <p:nvPicPr>
          <p:cNvPr id="3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53" end="529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1687830"/>
            <a:ext cx="758190" cy="770255"/>
          </a:xfrm>
          <a:prstGeom prst="rect">
            <a:avLst/>
          </a:prstGeom>
        </p:spPr>
      </p:pic>
      <p:pic>
        <p:nvPicPr>
          <p:cNvPr id="4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559" end="441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2319020"/>
            <a:ext cx="758190" cy="770255"/>
          </a:xfrm>
          <a:prstGeom prst="rect">
            <a:avLst/>
          </a:prstGeom>
        </p:spPr>
      </p:pic>
      <p:pic>
        <p:nvPicPr>
          <p:cNvPr id="5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32" end="354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2949575"/>
            <a:ext cx="758190" cy="770255"/>
          </a:xfrm>
          <a:prstGeom prst="rect">
            <a:avLst/>
          </a:prstGeom>
        </p:spPr>
      </p:pic>
      <p:pic>
        <p:nvPicPr>
          <p:cNvPr id="6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88" end="265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3650615"/>
            <a:ext cx="758190" cy="770255"/>
          </a:xfrm>
          <a:prstGeom prst="rect">
            <a:avLst/>
          </a:prstGeom>
        </p:spPr>
      </p:pic>
      <p:pic>
        <p:nvPicPr>
          <p:cNvPr id="7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178" end="175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4324985"/>
            <a:ext cx="758190" cy="770255"/>
          </a:xfrm>
          <a:prstGeom prst="rect">
            <a:avLst/>
          </a:prstGeom>
        </p:spPr>
      </p:pic>
      <p:pic>
        <p:nvPicPr>
          <p:cNvPr id="8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532" end="98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4929505"/>
            <a:ext cx="758190" cy="770255"/>
          </a:xfrm>
          <a:prstGeom prst="rect">
            <a:avLst/>
          </a:prstGeom>
        </p:spPr>
      </p:pic>
      <p:pic>
        <p:nvPicPr>
          <p:cNvPr id="10" name="CD1-TRACK 6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868" end="14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5563235"/>
            <a:ext cx="758190" cy="770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showWhenStopped="0"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0000" showWhenStopped="0">
                <p:cTn id="4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000" showWhenStopped="0">
                <p:cTn id="4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0000" showWhenStopped="0">
                <p:cTn id="5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90000" showWhenStopped="0">
                <p:cTn id="5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90000" showWhenStopped="0">
                <p:cTn id="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90000" showWhenStopped="0">
                <p:cTn id="5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90000" showWhenStopped="0">
                <p:cTn id="5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9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9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9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4" dur="1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9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4" dur="indefinite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Extra Practice</a:t>
            </a:r>
          </a:p>
          <a:p>
            <a:r>
              <a:rPr lang="en-US" dirty="0">
                <a:solidFill>
                  <a:prstClr val="white"/>
                </a:solidFill>
              </a:rPr>
              <a:t>WB, page 34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275"/>
            <a:ext cx="12192000" cy="32523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28337" y="1299909"/>
            <a:ext cx="22208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disappointed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09274" y="2184580"/>
            <a:ext cx="10543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upset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904118" y="2190714"/>
            <a:ext cx="8723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16192" y="3103128"/>
            <a:ext cx="6548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fail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23113" y="3092440"/>
            <a:ext cx="15372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annoyed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46957" y="3989795"/>
            <a:ext cx="13933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pleased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23113" y="3996308"/>
            <a:ext cx="16401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surprised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028" y="1600435"/>
            <a:ext cx="11702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didn’t study hard. So, I ____________ the test. I feel __________ now.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1457" y="2923874"/>
            <a:ext cx="893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passed/ delighted                      b. failed/ upset</a:t>
            </a:r>
          </a:p>
        </p:txBody>
      </p:sp>
      <p:sp>
        <p:nvSpPr>
          <p:cNvPr id="10" name="Oval 9"/>
          <p:cNvSpPr/>
          <p:nvPr/>
        </p:nvSpPr>
        <p:spPr>
          <a:xfrm>
            <a:off x="7151914" y="2923874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79457" y="2139044"/>
            <a:ext cx="2959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was really ___________ because I got a good grade on my English test.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87349" y="3314815"/>
            <a:ext cx="668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surprised                            b. annoyed </a:t>
            </a:r>
          </a:p>
        </p:txBody>
      </p:sp>
      <p:sp>
        <p:nvSpPr>
          <p:cNvPr id="5" name="Oval 4"/>
          <p:cNvSpPr/>
          <p:nvPr/>
        </p:nvSpPr>
        <p:spPr>
          <a:xfrm>
            <a:off x="2523229" y="3295105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57171" y="2411874"/>
            <a:ext cx="2035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feel really _______________ when I got a present from my aunt. She gave me my favorite book.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2292" y="3349943"/>
            <a:ext cx="7436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disappointed                            b. delighted </a:t>
            </a:r>
          </a:p>
        </p:txBody>
      </p:sp>
      <p:sp>
        <p:nvSpPr>
          <p:cNvPr id="5" name="Oval 4"/>
          <p:cNvSpPr/>
          <p:nvPr/>
        </p:nvSpPr>
        <p:spPr>
          <a:xfrm>
            <a:off x="6828614" y="3294309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762292" y="2895201"/>
            <a:ext cx="4916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studied a lot before the tests, but I was ___________ because I failed some of the tests.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45863" y="3301426"/>
            <a:ext cx="7066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disappointed                            b. pleased</a:t>
            </a:r>
          </a:p>
        </p:txBody>
      </p:sp>
      <p:sp>
        <p:nvSpPr>
          <p:cNvPr id="5" name="Oval 4"/>
          <p:cNvSpPr/>
          <p:nvPr/>
        </p:nvSpPr>
        <p:spPr>
          <a:xfrm>
            <a:off x="863240" y="3262237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10988" y="2901444"/>
            <a:ext cx="3818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96685" y="1881193"/>
            <a:ext cx="10911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My teacher was ___________ because my friend came to class late so often.</a:t>
            </a:r>
          </a:p>
        </p:txBody>
      </p:sp>
      <p:sp>
        <p:nvSpPr>
          <p:cNvPr id="4" name="Rectangle 3"/>
          <p:cNvSpPr/>
          <p:nvPr/>
        </p:nvSpPr>
        <p:spPr>
          <a:xfrm>
            <a:off x="945863" y="3301426"/>
            <a:ext cx="6501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annoyed                           b. surprised</a:t>
            </a:r>
          </a:p>
        </p:txBody>
      </p:sp>
      <p:sp>
        <p:nvSpPr>
          <p:cNvPr id="5" name="Oval 4"/>
          <p:cNvSpPr/>
          <p:nvPr/>
        </p:nvSpPr>
        <p:spPr>
          <a:xfrm>
            <a:off x="876303" y="3275300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272138" y="2431180"/>
            <a:ext cx="38858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0988" y="2906491"/>
            <a:ext cx="2024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6" y="402700"/>
            <a:ext cx="1133752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Choose the best answer.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2870" y="1977599"/>
            <a:ext cx="11155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My dad was happy because I ________ the tests with flying colors.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7706" y="3301426"/>
            <a:ext cx="5394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a. failed                         b. passed</a:t>
            </a:r>
          </a:p>
        </p:txBody>
      </p:sp>
      <p:sp>
        <p:nvSpPr>
          <p:cNvPr id="5" name="Oval 4"/>
          <p:cNvSpPr/>
          <p:nvPr/>
        </p:nvSpPr>
        <p:spPr>
          <a:xfrm>
            <a:off x="6161315" y="3249174"/>
            <a:ext cx="522514" cy="707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575892" y="2510122"/>
            <a:ext cx="2738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74166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When did you feel like the people in the pictures?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0066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0" y="2141083"/>
            <a:ext cx="10729086" cy="1712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19" y="358815"/>
            <a:ext cx="8928981" cy="613458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307441" y="358815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370" y="48065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420" y="940564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419" y="2566992"/>
            <a:ext cx="111018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Read the letter from James to his aunt. Is James doing well in school?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0246" y="4070309"/>
            <a:ext cx="3800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1. Yes.                 2. No.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09897" y="3096862"/>
            <a:ext cx="767443" cy="87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47934" y="3086551"/>
            <a:ext cx="28641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86846" y="3092538"/>
            <a:ext cx="128016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30828" y="3090089"/>
            <a:ext cx="9575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765177" y="3077026"/>
            <a:ext cx="164103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21509" y="4609908"/>
            <a:ext cx="5476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51271" y="4606370"/>
            <a:ext cx="4373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20" y="366074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letter. Quickly read the information. </a:t>
            </a:r>
          </a:p>
          <a:p>
            <a:r>
              <a:rPr lang="en-US" sz="3400" i="1" dirty="0">
                <a:solidFill>
                  <a:srgbClr val="00B050"/>
                </a:solidFill>
              </a:rPr>
              <a:t>Is James doing well in school?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752082"/>
            <a:ext cx="116748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43545" y="3270561"/>
            <a:ext cx="67437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296263" y="3270561"/>
            <a:ext cx="1651899" cy="27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9117" y="3629895"/>
            <a:ext cx="41794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54230" y="4001176"/>
            <a:ext cx="16757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981" y="404364"/>
            <a:ext cx="2109399" cy="646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3072" y="1528703"/>
            <a:ext cx="1257300" cy="55399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5" name="Arrow: Right 14"/>
          <p:cNvSpPr/>
          <p:nvPr/>
        </p:nvSpPr>
        <p:spPr>
          <a:xfrm>
            <a:off x="5617027" y="1752083"/>
            <a:ext cx="816429" cy="288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0" y="1040175"/>
            <a:ext cx="1171722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letter quickly.  What are we going to do?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Read and circle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53" y="3171825"/>
            <a:ext cx="6464446" cy="583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" y="303760"/>
            <a:ext cx="9832837" cy="1012024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06186" y="1315784"/>
            <a:ext cx="109401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What did Aunt Ivy give James for Christmas?</a:t>
            </a:r>
          </a:p>
          <a:p>
            <a:r>
              <a:rPr lang="en-US" sz="3200" dirty="0"/>
              <a:t>      a. a game            b. a basketball               c. a sweater</a:t>
            </a:r>
          </a:p>
          <a:p>
            <a:r>
              <a:rPr lang="en-US" sz="3200" dirty="0"/>
              <a:t>2. How does his mom feel?</a:t>
            </a:r>
          </a:p>
          <a:p>
            <a:r>
              <a:rPr lang="en-US" sz="3200" dirty="0"/>
              <a:t>a. surprised              b. annoyed                     c. delighted</a:t>
            </a:r>
          </a:p>
          <a:p>
            <a:r>
              <a:rPr lang="en-US" sz="3200" dirty="0"/>
              <a:t>3. Why does James think he failed some tests?</a:t>
            </a:r>
          </a:p>
          <a:p>
            <a:r>
              <a:rPr lang="en-US" sz="3200" dirty="0"/>
              <a:t>a. he didn't study       b. he played games       c. they were difficult</a:t>
            </a:r>
          </a:p>
          <a:p>
            <a:r>
              <a:rPr lang="en-US" sz="3200" dirty="0"/>
              <a:t>4. Which test did James pass?</a:t>
            </a:r>
          </a:p>
          <a:p>
            <a:r>
              <a:rPr lang="en-US" sz="3200" dirty="0"/>
              <a:t>a. math                       b. P.E.                             c. biology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975514" y="1837404"/>
            <a:ext cx="8554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546170" y="1810786"/>
            <a:ext cx="5497285" cy="1355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553392" y="2309352"/>
            <a:ext cx="112993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557848" y="2309352"/>
            <a:ext cx="16208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257902" y="2309352"/>
            <a:ext cx="127798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30729" y="2805740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271158" y="2805740"/>
            <a:ext cx="164374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75514" y="3295597"/>
            <a:ext cx="15445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218215" y="3289558"/>
            <a:ext cx="14314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978140" y="3295597"/>
            <a:ext cx="15185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50472" y="3791987"/>
            <a:ext cx="6868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735581" y="3778924"/>
            <a:ext cx="98733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307875" y="3765455"/>
            <a:ext cx="2735580" cy="139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513114" y="4272046"/>
            <a:ext cx="18832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047705" y="4272046"/>
            <a:ext cx="220218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310155" y="4272046"/>
            <a:ext cx="7130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0047514" y="4272046"/>
            <a:ext cx="123879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50472" y="4739044"/>
            <a:ext cx="16328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480162" y="4752107"/>
            <a:ext cx="15022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965563" y="5241365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348843" y="5236072"/>
            <a:ext cx="5660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017329" y="5241365"/>
            <a:ext cx="120769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0776" y="1291157"/>
            <a:ext cx="9220977" cy="101566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/>
              <a:t>What did Aunt Ivy give James for Christmas?</a:t>
            </a:r>
          </a:p>
          <a:p>
            <a:r>
              <a:rPr lang="en-US" sz="3000" dirty="0"/>
              <a:t>      a. a game            b. a basketball               c. a sweater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963024" y="2833447"/>
            <a:ext cx="314603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46674" y="2833447"/>
            <a:ext cx="12300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886008" y="1799408"/>
            <a:ext cx="2253343" cy="4943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0776" y="1291157"/>
            <a:ext cx="9220977" cy="9541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2. How does his mom feel?</a:t>
            </a:r>
          </a:p>
          <a:p>
            <a:r>
              <a:rPr lang="en-US" sz="2800" dirty="0"/>
              <a:t>a. surprised              b. annoyed                     c. delighted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127380" y="3565877"/>
            <a:ext cx="26079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215717" y="1708589"/>
            <a:ext cx="1967765" cy="51478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0767" y="1149248"/>
            <a:ext cx="10114384" cy="9541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3. Why does James think he failed some tests?</a:t>
            </a:r>
          </a:p>
          <a:p>
            <a:r>
              <a:rPr lang="en-US" sz="2800" dirty="0"/>
              <a:t>a. He didn't study.       b. He played games.       c. They were difficult.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259885" y="4302606"/>
            <a:ext cx="31788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513056" y="1525554"/>
            <a:ext cx="3331487" cy="68520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74562" y="4613538"/>
            <a:ext cx="416839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correct answer.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456" y="2052024"/>
            <a:ext cx="11844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Dear Aunt Ivy,</a:t>
            </a:r>
          </a:p>
          <a:p>
            <a:r>
              <a:rPr lang="en-US" sz="2400" dirty="0"/>
              <a:t>I hope you are well. Thank you for the sweater and the gift card for Christmas. Green is one of my favorite colors and the reindeer is very cute. I was going to buy a new game, but Mom won't let me. She is really annoyed because I failed some of my tests. I didn't do well in math, English, history, and biology. I'm so surprised because I studied a lot before the tests. I studied for 30 minutes every day before I played my PC games. I think I failed because the </a:t>
            </a:r>
          </a:p>
          <a:p>
            <a:r>
              <a:rPr lang="en-US" sz="2400" dirty="0"/>
              <a:t>tests were more difficult this year.</a:t>
            </a:r>
          </a:p>
          <a:p>
            <a:r>
              <a:rPr lang="en-US" sz="2400" dirty="0"/>
              <a:t>One good piece of news: Dad was delighted because I passed my P.E. test. </a:t>
            </a:r>
          </a:p>
          <a:p>
            <a:r>
              <a:rPr lang="en-US" sz="2400" dirty="0"/>
              <a:t>I'm not sure, but my teacher might put me on the basketball team. </a:t>
            </a:r>
          </a:p>
          <a:p>
            <a:r>
              <a:rPr lang="en-US" sz="2400" dirty="0"/>
              <a:t>Can you maybe ask Mom to let me buy a new game?</a:t>
            </a:r>
          </a:p>
          <a:p>
            <a:r>
              <a:rPr lang="en-US" sz="2400" dirty="0"/>
              <a:t>Have a great week!</a:t>
            </a:r>
          </a:p>
          <a:p>
            <a:r>
              <a:rPr lang="en-US" sz="2400" dirty="0"/>
              <a:t>James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43927" y="1291156"/>
            <a:ext cx="9711224" cy="95410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4. Which test did James pass?</a:t>
            </a:r>
          </a:p>
          <a:p>
            <a:r>
              <a:rPr lang="en-US" sz="2800" dirty="0"/>
              <a:t>a. math                       b. P.E.                             c. biology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158114" y="5026107"/>
            <a:ext cx="225694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023081" y="1726471"/>
            <a:ext cx="1567129" cy="52586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36339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6172" y="1286725"/>
            <a:ext cx="4800600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subjects do you find the easiest?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246789" y="657255"/>
            <a:ext cx="5575097" cy="2191026"/>
          </a:xfrm>
          <a:prstGeom prst="wedgeRoundRectCallout">
            <a:avLst>
              <a:gd name="adj1" fmla="val -42644"/>
              <a:gd name="adj2" fmla="val 8226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think English is the easiest because it is easy to read and understand.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Post - reading</a:t>
            </a:r>
          </a:p>
        </p:txBody>
      </p:sp>
      <p:sp>
        <p:nvSpPr>
          <p:cNvPr id="8" name="Rounded Rectangular Callout 7"/>
          <p:cNvSpPr/>
          <p:nvPr/>
        </p:nvSpPr>
        <p:spPr>
          <a:xfrm flipH="1">
            <a:off x="6023913" y="3826566"/>
            <a:ext cx="5699336" cy="2236304"/>
          </a:xfrm>
          <a:prstGeom prst="wedgeRoundRectCallout">
            <a:avLst>
              <a:gd name="adj1" fmla="val 41337"/>
              <a:gd name="adj2" fmla="val 7272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think math is the most difficult because it is not easy to understand.</a:t>
            </a:r>
          </a:p>
        </p:txBody>
      </p:sp>
      <p:sp>
        <p:nvSpPr>
          <p:cNvPr id="9" name="Rounded Rectangular Callout 4"/>
          <p:cNvSpPr/>
          <p:nvPr/>
        </p:nvSpPr>
        <p:spPr>
          <a:xfrm>
            <a:off x="468751" y="3979929"/>
            <a:ext cx="4800600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do you find the most difficult?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and use vocabulary related to education.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for main idea and detail.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how you feel about school.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85" y="1940560"/>
            <a:ext cx="9541469" cy="4223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letter to a friend to tell him/ her about how you feel about tests and subjects at school, and how your parents feel about your study.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about 60 – 80 words.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10"/>
            <a:ext cx="8980805" cy="6123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751340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upset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fail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pleased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disappointed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surprised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delighted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annoyed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pass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5446" y="2081873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>
                <a:solidFill>
                  <a:srgbClr val="0070C0"/>
                </a:solidFill>
              </a:rPr>
              <a:t>-    Talk </a:t>
            </a:r>
            <a:r>
              <a:rPr lang="en-US" sz="3600" i="1" dirty="0">
                <a:solidFill>
                  <a:srgbClr val="0070C0"/>
                </a:solidFill>
              </a:rPr>
              <a:t>about how you feel about school.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412" y="34826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0" y="1200607"/>
            <a:ext cx="11938001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35).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38).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08" y="4643877"/>
            <a:ext cx="116761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 upset                  fail                 pleased            disappointed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 surprised           delighted      annoyed          pass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052"/>
            <a:ext cx="10058400" cy="431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548" y="3358227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1. Which subjects do you learn at school? 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2. What’s your favorite subject?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3. Which subject are you good at and bad at?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4. Do you ever feel sad about your tests?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/>
          <a:stretch>
            <a:fillRect/>
          </a:stretch>
        </p:blipFill>
        <p:spPr>
          <a:xfrm>
            <a:off x="85725" y="808990"/>
            <a:ext cx="5139690" cy="108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67" y="1567009"/>
            <a:ext cx="10058400" cy="431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726" y="1592033"/>
            <a:ext cx="9505210" cy="4077519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6" y="1702191"/>
            <a:ext cx="2419350" cy="3590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8852" y="1702191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38834" y="1702191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79470" y="1702191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58873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48853" y="384554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8833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77193" y="3810000"/>
            <a:ext cx="43878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1815</Words>
  <Application>Microsoft Office PowerPoint</Application>
  <PresentationFormat>Widescreen</PresentationFormat>
  <Paragraphs>180</Paragraphs>
  <Slides>36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119</cp:revision>
  <dcterms:created xsi:type="dcterms:W3CDTF">2022-05-05T02:27:00Z</dcterms:created>
  <dcterms:modified xsi:type="dcterms:W3CDTF">2023-07-27T03:58:15Z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E2D41B6EA7C34E588A84EBBB0E1DBE59</vt:lpwstr>
  </property>
  <property fmtid="{D5CDD505-2E9C-101B-9397-08002B2CF9AE}" pid="3" name="KSOProductBuildVer">
    <vt:lpwstr>1033-11.2.0.11486</vt:lpwstr>
  </property>
</Properties>
</file>