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B498C84-A248-428D-A8B9-2E914E62525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B498C84-A248-428D-A8B9-2E914E62525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B498C84-A248-428D-A8B9-2E914E62525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8C84-A248-428D-A8B9-2E914E62525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498C84-A248-428D-A8B9-2E914E62525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498C84-A248-428D-A8B9-2E914E62525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B498C84-A248-428D-A8B9-2E914E62525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B498C84-A248-428D-A8B9-2E914E62525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B498C84-A248-428D-A8B9-2E914E62525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B498C84-A248-428D-A8B9-2E914E62525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8C84-A248-428D-A8B9-2E914E62525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498C84-A248-428D-A8B9-2E914E62525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498C84-A248-428D-A8B9-2E914E62525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CB15E-FC40-43DC-A58C-A3D43442F48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8C84-A248-428D-A8B9-2E914E62525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CB15E-FC40-43DC-A58C-A3D43442F48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8C84-A248-428D-A8B9-2E914E62525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CB15E-FC40-43DC-A58C-A3D43442F48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0.jpeg"/><Relationship Id="rId1"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2.jpeg"/><Relationship Id="rId1"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4.jpeg"/><Relationship Id="rId1"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6.jpeg"/><Relationship Id="rId1"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5" name="Content Placeholder 4" descr="A picture containing text, clipart&#10;&#10;Description automatically generated"/>
          <p:cNvPicPr>
            <a:picLocks noGrp="1" noChangeAspect="1"/>
          </p:cNvPicPr>
          <p:nvPr>
            <p:ph sz="half" idx="1"/>
          </p:nvPr>
        </p:nvPicPr>
        <p:blipFill>
          <a:blip r:embed="rId1">
            <a:extLst>
              <a:ext uri="{28A0092B-C50C-407E-A947-70E740481C1C}">
                <a14:useLocalDpi xmlns:a14="http://schemas.microsoft.com/office/drawing/2010/main" val="0"/>
              </a:ext>
            </a:extLst>
          </a:blip>
          <a:stretch>
            <a:fillRect/>
          </a:stretch>
        </p:blipFill>
        <p:spPr>
          <a:xfrm>
            <a:off x="566420" y="-15240"/>
            <a:ext cx="7156450" cy="1421765"/>
          </a:xfrm>
        </p:spPr>
      </p:pic>
      <p:pic>
        <p:nvPicPr>
          <p:cNvPr id="7" name="Picture 6" descr="Logo&#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376" y="1406733"/>
            <a:ext cx="9635147" cy="1838582"/>
          </a:xfrm>
          <a:prstGeom prst="rect">
            <a:avLst/>
          </a:prstGeom>
        </p:spPr>
      </p:pic>
      <p:pic>
        <p:nvPicPr>
          <p:cNvPr id="9" name="Picture 8" descr="Text, lette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05" y="4638040"/>
            <a:ext cx="11707495" cy="2486025"/>
          </a:xfrm>
          <a:prstGeom prst="rect">
            <a:avLst/>
          </a:prstGeom>
        </p:spPr>
      </p:pic>
      <p:pic>
        <p:nvPicPr>
          <p:cNvPr id="2" name="Content Placeholder 1" descr="6"/>
          <p:cNvPicPr>
            <a:picLocks noChangeAspect="1"/>
          </p:cNvPicPr>
          <p:nvPr>
            <p:ph sz="half" idx="2"/>
          </p:nvPr>
        </p:nvPicPr>
        <p:blipFill>
          <a:blip r:embed="rId4"/>
          <a:stretch>
            <a:fillRect/>
          </a:stretch>
        </p:blipFill>
        <p:spPr>
          <a:xfrm>
            <a:off x="484505" y="3245485"/>
            <a:ext cx="11638915" cy="1523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a:xfrm>
            <a:off x="1833245" y="1898650"/>
            <a:ext cx="5181600" cy="799465"/>
          </a:xfrm>
        </p:spPr>
        <p:txBody>
          <a:bodyPr/>
          <a:p>
            <a:r>
              <a:rPr lang="en-US" b="1">
                <a:gradFill>
                  <a:gsLst>
                    <a:gs pos="0">
                      <a:srgbClr val="007BD3"/>
                    </a:gs>
                    <a:gs pos="100000">
                      <a:srgbClr val="034373"/>
                    </a:gs>
                  </a:gsLst>
                  <a:lin scaled="0"/>
                </a:gradFill>
              </a:rPr>
              <a:t>Thông tin liên lạc</a:t>
            </a:r>
            <a:endParaRPr lang="en-US" b="1">
              <a:gradFill>
                <a:gsLst>
                  <a:gs pos="0">
                    <a:srgbClr val="007BD3"/>
                  </a:gs>
                  <a:gs pos="100000">
                    <a:srgbClr val="034373"/>
                  </a:gs>
                </a:gsLst>
                <a:lin scaled="0"/>
              </a:gradFill>
            </a:endParaRPr>
          </a:p>
        </p:txBody>
      </p:sp>
      <p:pic>
        <p:nvPicPr>
          <p:cNvPr id="5" name="Content Placeholder 4" descr="16"/>
          <p:cNvPicPr>
            <a:picLocks noChangeAspect="1"/>
          </p:cNvPicPr>
          <p:nvPr>
            <p:ph sz="half" idx="1"/>
          </p:nvPr>
        </p:nvPicPr>
        <p:blipFill>
          <a:blip r:embed="rId1"/>
          <a:stretch>
            <a:fillRect/>
          </a:stretch>
        </p:blipFill>
        <p:spPr>
          <a:xfrm>
            <a:off x="990600" y="612775"/>
            <a:ext cx="8064500" cy="1077595"/>
          </a:xfrm>
          <a:prstGeom prst="rect">
            <a:avLst/>
          </a:prstGeom>
        </p:spPr>
      </p:pic>
      <p:pic>
        <p:nvPicPr>
          <p:cNvPr id="113" name="Picture 112"/>
          <p:cNvPicPr/>
          <p:nvPr/>
        </p:nvPicPr>
        <p:blipFill>
          <a:blip r:embed="rId2"/>
          <a:stretch>
            <a:fillRect/>
          </a:stretch>
        </p:blipFill>
        <p:spPr>
          <a:xfrm>
            <a:off x="421640" y="2584450"/>
            <a:ext cx="5554345" cy="3964940"/>
          </a:xfrm>
          <a:prstGeom prst="rect">
            <a:avLst/>
          </a:prstGeom>
          <a:noFill/>
          <a:ln w="9525">
            <a:noFill/>
          </a:ln>
        </p:spPr>
      </p:pic>
      <p:pic>
        <p:nvPicPr>
          <p:cNvPr id="114" name="Picture 113"/>
          <p:cNvPicPr/>
          <p:nvPr/>
        </p:nvPicPr>
        <p:blipFill>
          <a:blip r:embed="rId3"/>
          <a:stretch>
            <a:fillRect/>
          </a:stretch>
        </p:blipFill>
        <p:spPr>
          <a:xfrm>
            <a:off x="6490970" y="2583815"/>
            <a:ext cx="5226050" cy="41814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chemeClr val="accent1"/>
                </a:solidFill>
              </a:rPr>
              <a:t>-Y tế:</a:t>
            </a:r>
            <a:endParaRPr lang="en-US" b="1">
              <a:solidFill>
                <a:schemeClr val="accent1"/>
              </a:solidFill>
            </a:endParaRPr>
          </a:p>
        </p:txBody>
      </p:sp>
      <p:pic>
        <p:nvPicPr>
          <p:cNvPr id="115" name="Content Placeholder 114"/>
          <p:cNvPicPr>
            <a:picLocks noChangeAspect="1"/>
          </p:cNvPicPr>
          <p:nvPr>
            <p:ph sz="half" idx="1"/>
          </p:nvPr>
        </p:nvPicPr>
        <p:blipFill>
          <a:blip r:embed="rId1"/>
          <a:stretch>
            <a:fillRect/>
          </a:stretch>
        </p:blipFill>
        <p:spPr>
          <a:xfrm>
            <a:off x="838200" y="2300605"/>
            <a:ext cx="5181600" cy="3401060"/>
          </a:xfrm>
          <a:prstGeom prst="rect">
            <a:avLst/>
          </a:prstGeom>
          <a:noFill/>
          <a:ln w="9525">
            <a:noFill/>
          </a:ln>
        </p:spPr>
      </p:pic>
      <p:pic>
        <p:nvPicPr>
          <p:cNvPr id="116" name="Content Placeholder 115"/>
          <p:cNvPicPr/>
          <p:nvPr>
            <p:ph sz="half" idx="2"/>
          </p:nvPr>
        </p:nvPicPr>
        <p:blipFill>
          <a:blip r:embed="rId2"/>
          <a:stretch>
            <a:fillRect/>
          </a:stretch>
        </p:blipFill>
        <p:spPr>
          <a:xfrm>
            <a:off x="6172200" y="1825625"/>
            <a:ext cx="5181600" cy="43516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box(in)">
                                      <p:cBhvr>
                                        <p:cTn id="12" dur="20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blinds(horizontal)">
                                      <p:cBhvr>
                                        <p:cTn id="1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chemeClr val="accent1"/>
                </a:solidFill>
              </a:rPr>
              <a:t>- Công Nghiệp:</a:t>
            </a:r>
            <a:endParaRPr lang="en-US" b="1">
              <a:solidFill>
                <a:schemeClr val="accent1"/>
              </a:solidFill>
            </a:endParaRPr>
          </a:p>
        </p:txBody>
      </p:sp>
      <p:pic>
        <p:nvPicPr>
          <p:cNvPr id="117" name="Content Placeholder 116"/>
          <p:cNvPicPr>
            <a:picLocks noChangeAspect="1"/>
          </p:cNvPicPr>
          <p:nvPr>
            <p:ph sz="half" idx="1"/>
          </p:nvPr>
        </p:nvPicPr>
        <p:blipFill>
          <a:blip r:embed="rId1"/>
          <a:stretch>
            <a:fillRect/>
          </a:stretch>
        </p:blipFill>
        <p:spPr>
          <a:xfrm>
            <a:off x="838200" y="2273935"/>
            <a:ext cx="5181600" cy="4253230"/>
          </a:xfrm>
          <a:prstGeom prst="rect">
            <a:avLst/>
          </a:prstGeom>
          <a:noFill/>
          <a:ln w="9525">
            <a:noFill/>
          </a:ln>
        </p:spPr>
      </p:pic>
      <p:pic>
        <p:nvPicPr>
          <p:cNvPr id="118" name="Content Placeholder 117"/>
          <p:cNvPicPr/>
          <p:nvPr>
            <p:ph sz="half" idx="2"/>
          </p:nvPr>
        </p:nvPicPr>
        <p:blipFill>
          <a:blip r:embed="rId2"/>
          <a:stretch>
            <a:fillRect/>
          </a:stretch>
        </p:blipFill>
        <p:spPr>
          <a:xfrm>
            <a:off x="6434455" y="2174875"/>
            <a:ext cx="5181600" cy="43516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box(in)">
                                      <p:cBhvr>
                                        <p:cTn id="16"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chemeClr val="accent1"/>
                </a:solidFill>
              </a:rPr>
              <a:t>- Nông nghiệp</a:t>
            </a:r>
            <a:endParaRPr lang="en-US" b="1">
              <a:solidFill>
                <a:schemeClr val="accent1"/>
              </a:solidFill>
            </a:endParaRPr>
          </a:p>
        </p:txBody>
      </p:sp>
      <p:pic>
        <p:nvPicPr>
          <p:cNvPr id="119" name="Content Placeholder 118"/>
          <p:cNvPicPr>
            <a:picLocks noChangeAspect="1"/>
          </p:cNvPicPr>
          <p:nvPr>
            <p:ph sz="half" idx="1"/>
          </p:nvPr>
        </p:nvPicPr>
        <p:blipFill>
          <a:blip r:embed="rId1"/>
          <a:stretch>
            <a:fillRect/>
          </a:stretch>
        </p:blipFill>
        <p:spPr>
          <a:xfrm>
            <a:off x="125095" y="1826260"/>
            <a:ext cx="5311140" cy="4937760"/>
          </a:xfrm>
          <a:prstGeom prst="rect">
            <a:avLst/>
          </a:prstGeom>
          <a:noFill/>
          <a:ln w="9525">
            <a:noFill/>
          </a:ln>
        </p:spPr>
      </p:pic>
      <p:pic>
        <p:nvPicPr>
          <p:cNvPr id="120" name="Content Placeholder 119"/>
          <p:cNvPicPr/>
          <p:nvPr>
            <p:ph sz="half" idx="2"/>
          </p:nvPr>
        </p:nvPicPr>
        <p:blipFill>
          <a:blip r:embed="rId2"/>
          <a:stretch>
            <a:fillRect/>
          </a:stretch>
        </p:blipFill>
        <p:spPr>
          <a:xfrm>
            <a:off x="6172200" y="1825625"/>
            <a:ext cx="5720080" cy="47586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chemeClr val="accent1"/>
                </a:solidFill>
              </a:rPr>
              <a:t>- Nghiên cứu khoa học:</a:t>
            </a:r>
            <a:endParaRPr lang="en-US" b="1">
              <a:solidFill>
                <a:schemeClr val="accent1"/>
              </a:solidFill>
            </a:endParaRPr>
          </a:p>
        </p:txBody>
      </p:sp>
      <p:pic>
        <p:nvPicPr>
          <p:cNvPr id="121" name="Content Placeholder 120"/>
          <p:cNvPicPr>
            <a:picLocks noChangeAspect="1"/>
          </p:cNvPicPr>
          <p:nvPr>
            <p:ph sz="half" idx="1"/>
          </p:nvPr>
        </p:nvPicPr>
        <p:blipFill>
          <a:blip r:embed="rId1"/>
          <a:stretch>
            <a:fillRect/>
          </a:stretch>
        </p:blipFill>
        <p:spPr>
          <a:xfrm>
            <a:off x="838200" y="2273935"/>
            <a:ext cx="5181600" cy="3454400"/>
          </a:xfrm>
          <a:prstGeom prst="rect">
            <a:avLst/>
          </a:prstGeom>
          <a:noFill/>
          <a:ln w="9525">
            <a:noFill/>
          </a:ln>
        </p:spPr>
      </p:pic>
      <p:pic>
        <p:nvPicPr>
          <p:cNvPr id="122" name="Content Placeholder 121"/>
          <p:cNvPicPr/>
          <p:nvPr>
            <p:ph sz="half" idx="2"/>
          </p:nvPr>
        </p:nvPicPr>
        <p:blipFill>
          <a:blip r:embed="rId2"/>
          <a:stretch>
            <a:fillRect/>
          </a:stretch>
        </p:blipFill>
        <p:spPr>
          <a:xfrm>
            <a:off x="6172200" y="1825625"/>
            <a:ext cx="5181600" cy="43516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blinds(horizontal)">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circle(in)">
                                      <p:cBhvr>
                                        <p:cTn id="17" dur="2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17"/>
          <p:cNvPicPr>
            <a:picLocks noChangeAspect="1"/>
          </p:cNvPicPr>
          <p:nvPr>
            <p:ph sz="half" idx="1"/>
          </p:nvPr>
        </p:nvPicPr>
        <p:blipFill>
          <a:blip r:embed="rId1"/>
          <a:stretch>
            <a:fillRect/>
          </a:stretch>
        </p:blipFill>
        <p:spPr>
          <a:xfrm>
            <a:off x="142240" y="365760"/>
            <a:ext cx="11659870" cy="57118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18"/>
          <p:cNvPicPr>
            <a:picLocks noChangeAspect="1"/>
          </p:cNvPicPr>
          <p:nvPr>
            <p:ph sz="half" idx="1"/>
          </p:nvPr>
        </p:nvPicPr>
        <p:blipFill>
          <a:blip r:embed="rId1"/>
          <a:stretch>
            <a:fillRect/>
          </a:stretch>
        </p:blipFill>
        <p:spPr>
          <a:xfrm>
            <a:off x="488950" y="364490"/>
            <a:ext cx="11703050" cy="59969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itle 10"/>
          <p:cNvSpPr>
            <a:spLocks noGrp="1"/>
          </p:cNvSpPr>
          <p:nvPr>
            <p:ph type="title"/>
          </p:nvPr>
        </p:nvSpPr>
        <p:spPr/>
        <p:txBody>
          <a:bodyPr/>
          <a:p>
            <a:endParaRPr lang="en-US"/>
          </a:p>
        </p:txBody>
      </p:sp>
      <p:pic>
        <p:nvPicPr>
          <p:cNvPr id="4" name="Content Placeholder 3" descr="4"/>
          <p:cNvPicPr>
            <a:picLocks noChangeAspect="1"/>
          </p:cNvPicPr>
          <p:nvPr>
            <p:ph sz="half" idx="1"/>
          </p:nvPr>
        </p:nvPicPr>
        <p:blipFill>
          <a:blip r:embed="rId1"/>
          <a:stretch>
            <a:fillRect/>
          </a:stretch>
        </p:blipFill>
        <p:spPr>
          <a:xfrm>
            <a:off x="1456055" y="126365"/>
            <a:ext cx="8102600" cy="1781810"/>
          </a:xfrm>
          <a:prstGeom prst="rect">
            <a:avLst/>
          </a:prstGeom>
        </p:spPr>
      </p:pic>
      <p:pic>
        <p:nvPicPr>
          <p:cNvPr id="102" name="Picture 101"/>
          <p:cNvPicPr/>
          <p:nvPr/>
        </p:nvPicPr>
        <p:blipFill>
          <a:blip r:embed="rId2"/>
          <a:stretch>
            <a:fillRect/>
          </a:stretch>
        </p:blipFill>
        <p:spPr>
          <a:xfrm>
            <a:off x="6350000" y="2019300"/>
            <a:ext cx="5509260" cy="4475480"/>
          </a:xfrm>
          <a:prstGeom prst="rect">
            <a:avLst/>
          </a:prstGeom>
          <a:noFill/>
          <a:ln w="9525">
            <a:noFill/>
          </a:ln>
        </p:spPr>
      </p:pic>
      <p:pic>
        <p:nvPicPr>
          <p:cNvPr id="103" name="Content Placeholder 102"/>
          <p:cNvPicPr/>
          <p:nvPr>
            <p:ph sz="half" idx="2"/>
          </p:nvPr>
        </p:nvPicPr>
        <p:blipFill>
          <a:blip r:embed="rId3"/>
          <a:stretch>
            <a:fillRect/>
          </a:stretch>
        </p:blipFill>
        <p:spPr>
          <a:xfrm>
            <a:off x="448945" y="2019300"/>
            <a:ext cx="5181600" cy="43516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104" name="Content Placeholder 103"/>
          <p:cNvPicPr>
            <a:picLocks noChangeAspect="1"/>
          </p:cNvPicPr>
          <p:nvPr>
            <p:ph sz="half" idx="1"/>
          </p:nvPr>
        </p:nvPicPr>
        <p:blipFill>
          <a:blip r:embed="rId1"/>
          <a:stretch>
            <a:fillRect/>
          </a:stretch>
        </p:blipFill>
        <p:spPr>
          <a:xfrm>
            <a:off x="838200" y="1972310"/>
            <a:ext cx="5181600" cy="4058920"/>
          </a:xfrm>
          <a:prstGeom prst="rect">
            <a:avLst/>
          </a:prstGeom>
          <a:noFill/>
          <a:ln w="9525">
            <a:noFill/>
          </a:ln>
        </p:spPr>
      </p:pic>
      <p:pic>
        <p:nvPicPr>
          <p:cNvPr id="105" name="Content Placeholder 104"/>
          <p:cNvPicPr/>
          <p:nvPr>
            <p:ph sz="half" idx="2"/>
          </p:nvPr>
        </p:nvPicPr>
        <p:blipFill>
          <a:blip r:embed="rId2"/>
          <a:stretch>
            <a:fillRect/>
          </a:stretch>
        </p:blipFill>
        <p:spPr>
          <a:xfrm>
            <a:off x="6172200" y="1826260"/>
            <a:ext cx="5181600" cy="43516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pic>
        <p:nvPicPr>
          <p:cNvPr id="5" name="Content Placeholder 4" descr="5"/>
          <p:cNvPicPr>
            <a:picLocks noChangeAspect="1"/>
          </p:cNvPicPr>
          <p:nvPr>
            <p:ph sz="half" idx="1"/>
          </p:nvPr>
        </p:nvPicPr>
        <p:blipFill>
          <a:blip r:embed="rId1"/>
          <a:stretch>
            <a:fillRect/>
          </a:stretch>
        </p:blipFill>
        <p:spPr>
          <a:xfrm>
            <a:off x="1497330" y="155575"/>
            <a:ext cx="9086850" cy="1969770"/>
          </a:xfrm>
          <a:prstGeom prst="rect">
            <a:avLst/>
          </a:prstGeom>
        </p:spPr>
      </p:pic>
      <p:pic>
        <p:nvPicPr>
          <p:cNvPr id="106" name="Content Placeholder 105"/>
          <p:cNvPicPr/>
          <p:nvPr>
            <p:ph sz="half" idx="2"/>
          </p:nvPr>
        </p:nvPicPr>
        <p:blipFill>
          <a:blip r:embed="rId2"/>
          <a:stretch>
            <a:fillRect/>
          </a:stretch>
        </p:blipFill>
        <p:spPr>
          <a:xfrm>
            <a:off x="1104265" y="2125345"/>
            <a:ext cx="5181600" cy="4351655"/>
          </a:xfrm>
          <a:prstGeom prst="rect">
            <a:avLst/>
          </a:prstGeom>
          <a:noFill/>
          <a:ln w="9525">
            <a:noFill/>
          </a:ln>
        </p:spPr>
      </p:pic>
      <p:sp>
        <p:nvSpPr>
          <p:cNvPr id="9" name="Text Box 8"/>
          <p:cNvSpPr txBox="1"/>
          <p:nvPr/>
        </p:nvSpPr>
        <p:spPr>
          <a:xfrm>
            <a:off x="6793865" y="2390775"/>
            <a:ext cx="4909820" cy="4246245"/>
          </a:xfrm>
          <a:prstGeom prst="rect">
            <a:avLst/>
          </a:prstGeom>
          <a:noFill/>
        </p:spPr>
        <p:txBody>
          <a:bodyPr wrap="square" rtlCol="0" anchor="t">
            <a:spAutoFit/>
          </a:bodyPr>
          <a:p>
            <a:pPr algn="just"/>
            <a:r>
              <a:rPr lang="en-US" sz="2700" b="1"/>
              <a:t> Albert Einstein (14 tháng 3 năm  1879 – 18 tháng 4 năm  1955) là  nhà vật lý người  Mỹ gốc  Đức –  Do Thái. Là một nhà khoa học thiên tài đã khiến cho cả thế giới phải ngả mũ thán phục. Ống chính là người đã đưa ngành vật lý lên một tầm cao mới và đưa lý thuyết vào trong những phát minh thực tiễn.</a:t>
            </a:r>
            <a:endParaRPr lang="en-US" sz="2700" b="1"/>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box(in)">
                                      <p:cBhvr>
                                        <p:cTn id="12" dur="20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pic>
        <p:nvPicPr>
          <p:cNvPr id="5" name="Content Placeholder 4" descr="7"/>
          <p:cNvPicPr>
            <a:picLocks noChangeAspect="1"/>
          </p:cNvPicPr>
          <p:nvPr>
            <p:ph sz="half" idx="1"/>
          </p:nvPr>
        </p:nvPicPr>
        <p:blipFill>
          <a:blip r:embed="rId1"/>
          <a:stretch>
            <a:fillRect/>
          </a:stretch>
        </p:blipFill>
        <p:spPr>
          <a:xfrm>
            <a:off x="503555" y="-339090"/>
            <a:ext cx="6260465" cy="1506220"/>
          </a:xfrm>
          <a:prstGeom prst="rect">
            <a:avLst/>
          </a:prstGeom>
        </p:spPr>
      </p:pic>
      <p:pic>
        <p:nvPicPr>
          <p:cNvPr id="107" name="Content Placeholder 106"/>
          <p:cNvPicPr/>
          <p:nvPr>
            <p:ph sz="half" idx="2"/>
          </p:nvPr>
        </p:nvPicPr>
        <p:blipFill>
          <a:blip r:embed="rId2"/>
          <a:stretch>
            <a:fillRect/>
          </a:stretch>
        </p:blipFill>
        <p:spPr>
          <a:xfrm>
            <a:off x="503555" y="1016635"/>
            <a:ext cx="5181600" cy="4351655"/>
          </a:xfrm>
          <a:prstGeom prst="rect">
            <a:avLst/>
          </a:prstGeom>
          <a:noFill/>
          <a:ln w="9525">
            <a:noFill/>
          </a:ln>
        </p:spPr>
      </p:pic>
      <p:pic>
        <p:nvPicPr>
          <p:cNvPr id="108" name="Picture 107"/>
          <p:cNvPicPr/>
          <p:nvPr/>
        </p:nvPicPr>
        <p:blipFill>
          <a:blip r:embed="rId3"/>
          <a:stretch>
            <a:fillRect/>
          </a:stretch>
        </p:blipFill>
        <p:spPr>
          <a:xfrm>
            <a:off x="5994400" y="1016635"/>
            <a:ext cx="5964555" cy="4106545"/>
          </a:xfrm>
          <a:prstGeom prst="rect">
            <a:avLst/>
          </a:prstGeom>
          <a:noFill/>
          <a:ln w="9525">
            <a:noFill/>
          </a:ln>
        </p:spPr>
      </p:pic>
      <p:pic>
        <p:nvPicPr>
          <p:cNvPr id="9" name="Picture 8" descr="8"/>
          <p:cNvPicPr>
            <a:picLocks noChangeAspect="1"/>
          </p:cNvPicPr>
          <p:nvPr/>
        </p:nvPicPr>
        <p:blipFill>
          <a:blip r:embed="rId4"/>
          <a:stretch>
            <a:fillRect/>
          </a:stretch>
        </p:blipFill>
        <p:spPr>
          <a:xfrm>
            <a:off x="838200" y="4768215"/>
            <a:ext cx="9587230" cy="2089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circle(in)">
                                      <p:cBhvr>
                                        <p:cTn id="12" dur="2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5" name="Content Placeholder 4" descr="9"/>
          <p:cNvPicPr>
            <a:picLocks noChangeAspect="1"/>
          </p:cNvPicPr>
          <p:nvPr>
            <p:ph sz="half" idx="1"/>
          </p:nvPr>
        </p:nvPicPr>
        <p:blipFill>
          <a:blip r:embed="rId1"/>
          <a:stretch>
            <a:fillRect/>
          </a:stretch>
        </p:blipFill>
        <p:spPr>
          <a:xfrm>
            <a:off x="1274445" y="-284480"/>
            <a:ext cx="9378315" cy="2625090"/>
          </a:xfrm>
          <a:prstGeom prst="rect">
            <a:avLst/>
          </a:prstGeom>
        </p:spPr>
      </p:pic>
      <p:pic>
        <p:nvPicPr>
          <p:cNvPr id="8" name="Content Placeholder 7" descr="10"/>
          <p:cNvPicPr>
            <a:picLocks noChangeAspect="1"/>
          </p:cNvPicPr>
          <p:nvPr>
            <p:ph sz="half" idx="2"/>
          </p:nvPr>
        </p:nvPicPr>
        <p:blipFill>
          <a:blip r:embed="rId2"/>
          <a:stretch>
            <a:fillRect/>
          </a:stretch>
        </p:blipFill>
        <p:spPr>
          <a:xfrm>
            <a:off x="1274445" y="2125980"/>
            <a:ext cx="9138920" cy="1104265"/>
          </a:xfrm>
          <a:prstGeom prst="rect">
            <a:avLst/>
          </a:prstGeom>
        </p:spPr>
      </p:pic>
      <p:pic>
        <p:nvPicPr>
          <p:cNvPr id="10" name="Picture 9" descr="11"/>
          <p:cNvPicPr>
            <a:picLocks noChangeAspect="1"/>
          </p:cNvPicPr>
          <p:nvPr/>
        </p:nvPicPr>
        <p:blipFill>
          <a:blip r:embed="rId3"/>
          <a:stretch>
            <a:fillRect/>
          </a:stretch>
        </p:blipFill>
        <p:spPr>
          <a:xfrm>
            <a:off x="2607945" y="2843530"/>
            <a:ext cx="4998720" cy="821055"/>
          </a:xfrm>
          <a:prstGeom prst="rect">
            <a:avLst/>
          </a:prstGeom>
        </p:spPr>
      </p:pic>
      <p:pic>
        <p:nvPicPr>
          <p:cNvPr id="109" name="Picture 108"/>
          <p:cNvPicPr/>
          <p:nvPr/>
        </p:nvPicPr>
        <p:blipFill>
          <a:blip r:embed="rId4"/>
          <a:stretch>
            <a:fillRect/>
          </a:stretch>
        </p:blipFill>
        <p:spPr>
          <a:xfrm>
            <a:off x="0" y="3665220"/>
            <a:ext cx="3898265" cy="3197860"/>
          </a:xfrm>
          <a:prstGeom prst="rect">
            <a:avLst/>
          </a:prstGeom>
          <a:noFill/>
          <a:ln w="9525">
            <a:noFill/>
          </a:ln>
        </p:spPr>
      </p:pic>
      <p:pic>
        <p:nvPicPr>
          <p:cNvPr id="110" name="Picture 109"/>
          <p:cNvPicPr/>
          <p:nvPr/>
        </p:nvPicPr>
        <p:blipFill>
          <a:blip r:embed="rId5"/>
          <a:stretch>
            <a:fillRect/>
          </a:stretch>
        </p:blipFill>
        <p:spPr>
          <a:xfrm>
            <a:off x="3990975" y="3621088"/>
            <a:ext cx="4762500" cy="3362325"/>
          </a:xfrm>
          <a:prstGeom prst="rect">
            <a:avLst/>
          </a:prstGeom>
          <a:noFill/>
          <a:ln w="9525">
            <a:noFill/>
          </a:ln>
        </p:spPr>
      </p:pic>
      <p:pic>
        <p:nvPicPr>
          <p:cNvPr id="112" name="Picture 111"/>
          <p:cNvPicPr/>
          <p:nvPr/>
        </p:nvPicPr>
        <p:blipFill>
          <a:blip r:embed="rId6"/>
          <a:stretch>
            <a:fillRect/>
          </a:stretch>
        </p:blipFill>
        <p:spPr>
          <a:xfrm>
            <a:off x="8768080" y="3230245"/>
            <a:ext cx="3438525" cy="37534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checkerboard(across)">
                                      <p:cBhvr>
                                        <p:cTn id="21" dur="500"/>
                                        <p:tgtEl>
                                          <p:spTgt spid="10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box(in)">
                                      <p:cBhvr>
                                        <p:cTn id="30"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5" name="Content Placeholder 4" descr="12"/>
          <p:cNvPicPr>
            <a:picLocks noChangeAspect="1"/>
          </p:cNvPicPr>
          <p:nvPr>
            <p:ph sz="half" idx="1"/>
          </p:nvPr>
        </p:nvPicPr>
        <p:blipFill>
          <a:blip r:embed="rId1"/>
          <a:stretch>
            <a:fillRect/>
          </a:stretch>
        </p:blipFill>
        <p:spPr>
          <a:xfrm>
            <a:off x="634365" y="374015"/>
            <a:ext cx="6569075" cy="1177290"/>
          </a:xfrm>
          <a:prstGeom prst="rect">
            <a:avLst/>
          </a:prstGeom>
        </p:spPr>
      </p:pic>
      <p:pic>
        <p:nvPicPr>
          <p:cNvPr id="8" name="Content Placeholder 7" descr="13"/>
          <p:cNvPicPr>
            <a:picLocks noChangeAspect="1"/>
          </p:cNvPicPr>
          <p:nvPr>
            <p:ph sz="half" idx="2"/>
          </p:nvPr>
        </p:nvPicPr>
        <p:blipFill>
          <a:blip r:embed="rId2"/>
          <a:stretch>
            <a:fillRect/>
          </a:stretch>
        </p:blipFill>
        <p:spPr>
          <a:xfrm>
            <a:off x="182245" y="1691005"/>
            <a:ext cx="12350750" cy="5166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14"/>
          <p:cNvPicPr>
            <a:picLocks noChangeAspect="1"/>
          </p:cNvPicPr>
          <p:nvPr>
            <p:ph sz="half" idx="1"/>
          </p:nvPr>
        </p:nvPicPr>
        <p:blipFill>
          <a:blip r:embed="rId1"/>
          <a:stretch>
            <a:fillRect/>
          </a:stretch>
        </p:blipFill>
        <p:spPr>
          <a:xfrm>
            <a:off x="342900" y="365760"/>
            <a:ext cx="11587480" cy="60204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15"/>
          <p:cNvPicPr>
            <a:picLocks noChangeAspect="1"/>
          </p:cNvPicPr>
          <p:nvPr>
            <p:ph sz="half" idx="1"/>
          </p:nvPr>
        </p:nvPicPr>
        <p:blipFill>
          <a:blip r:embed="rId1"/>
          <a:stretch>
            <a:fillRect/>
          </a:stretch>
        </p:blipFill>
        <p:spPr>
          <a:xfrm>
            <a:off x="838200" y="224790"/>
            <a:ext cx="11210290" cy="63957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Words>
  <PresentationFormat>Widescreen</PresentationFormat>
  <Paragraphs>12</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16</vt:i4>
      </vt:variant>
    </vt:vector>
  </HeadingPairs>
  <TitlesOfParts>
    <vt:vector size="25" baseType="lpstr">
      <vt:lpstr>Arial</vt:lpstr>
      <vt:lpstr>SimSun</vt:lpstr>
      <vt:lpstr>Wingdings</vt:lpstr>
      <vt:lpstr>Calibri Light</vt:lpstr>
      <vt:lpstr>Microsoft YaHei</vt:lpstr>
      <vt:lpstr>Arial Unicode MS</vt:lpstr>
      <vt:lpstr>Calibri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-Y tế:</vt:lpstr>
      <vt:lpstr>- Công Nghiệp:</vt:lpstr>
      <vt:lpstr>- Nông nghiệp</vt:lpstr>
      <vt:lpstr>- Nghiên cứu khoa học:</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2022-06-14T03:11:00Z</dcterms:created>
  <dcterms:modified xsi:type="dcterms:W3CDTF">2022-07-01T09:24:49Z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E4299FA5305043728DDEC8ED63EC7323</vt:lpwstr>
  </property>
  <property fmtid="{D5CDD505-2E9C-101B-9397-08002B2CF9AE}" pid="3" name="KSOProductBuildVer">
    <vt:lpwstr>1033-11.2.0.11156</vt:lpwstr>
  </property>
</Properties>
</file>