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4"/>
  </p:notesMasterIdLst>
  <p:sldIdLst>
    <p:sldId id="599" r:id="rId2"/>
    <p:sldId id="600" r:id="rId3"/>
    <p:sldId id="603" r:id="rId4"/>
    <p:sldId id="605" r:id="rId5"/>
    <p:sldId id="604" r:id="rId6"/>
    <p:sldId id="613" r:id="rId7"/>
    <p:sldId id="606" r:id="rId8"/>
    <p:sldId id="615" r:id="rId9"/>
    <p:sldId id="614" r:id="rId10"/>
    <p:sldId id="616" r:id="rId11"/>
    <p:sldId id="622" r:id="rId12"/>
    <p:sldId id="623" r:id="rId13"/>
    <p:sldId id="631" r:id="rId14"/>
    <p:sldId id="633" r:id="rId15"/>
    <p:sldId id="624" r:id="rId16"/>
    <p:sldId id="625" r:id="rId17"/>
    <p:sldId id="618" r:id="rId18"/>
    <p:sldId id="626" r:id="rId19"/>
    <p:sldId id="627" r:id="rId20"/>
    <p:sldId id="628" r:id="rId21"/>
    <p:sldId id="629" r:id="rId22"/>
    <p:sldId id="6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62" y="5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Biểu</a:t>
            </a:r>
            <a:r>
              <a:rPr lang="en-US" b="1" baseline="0"/>
              <a:t> đồ</a:t>
            </a:r>
            <a:endParaRPr lang="en-US" b="1"/>
          </a:p>
        </c:rich>
      </c:tx>
      <c:layout>
        <c:manualLayout>
          <c:xMode val="edge"/>
          <c:yMode val="edge"/>
          <c:x val="0.27451543470560991"/>
          <c:y val="4.2682926829268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997467899965671E-2"/>
          <c:y val="4.1603341574843695E-2"/>
          <c:w val="0.89594232767297421"/>
          <c:h val="0.72945097049716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8-4566-89AD-5A1F63ABC2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78-4566-89AD-5A1F63ABC2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78-4566-89AD-5A1F63ABC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7704575"/>
        <c:axId val="1171604735"/>
      </c:barChart>
      <c:catAx>
        <c:axId val="157770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1604735"/>
        <c:crosses val="autoZero"/>
        <c:auto val="1"/>
        <c:lblAlgn val="ctr"/>
        <c:lblOffset val="100"/>
        <c:noMultiLvlLbl val="0"/>
      </c:catAx>
      <c:valAx>
        <c:axId val="117160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70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B6477-8217-4805-A09C-BCF4D2B14ABA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1ACE6-7DBA-4AF4-94A8-07B29CF16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8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9F420-DBA4-44DD-86DF-4F168613AEB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21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676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0952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13978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6402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96932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7996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95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372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81000"/>
            <a:ext cx="10972801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981200"/>
            <a:ext cx="5384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Ntimes new roman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Ntimes new roman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VNtimes new roman" pitchFamily="34" charset="0"/>
              </a:defRPr>
            </a:lvl1pPr>
          </a:lstStyle>
          <a:p>
            <a:pPr>
              <a:defRPr/>
            </a:pPr>
            <a:fld id="{C388ABAE-BFE7-4442-A70E-4BEF9C5F0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9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3" y="1172817"/>
            <a:ext cx="2216571" cy="468823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B729-6944-4BC0-934C-23CD2DCCCB7C}" type="datetime1">
              <a:rPr lang="en-US" smtClean="0"/>
              <a:t>8/24/2021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79C4323-E1AD-4834-8B83-7D48C0574BE9}" type="datetime1">
              <a:rPr lang="en-US" smtClean="0"/>
              <a:t>8/24/2021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499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9A4F-F26D-4BAB-9553-FAC538EAC411}" type="datetime1">
              <a:rPr lang="en-US" smtClean="0"/>
              <a:t>8/24/2021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9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D6F2-2912-4CAC-ADE2-FD9E875697CE}" type="datetime1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231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57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21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763-27D6-4931-BA99-53548DE8A1FB}" type="datetime1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682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56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8980-4D85-4003-8ABA-6FCD4800649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5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657" r:id="rId18"/>
    <p:sldLayoutId id="2147483674" r:id="rId19"/>
    <p:sldLayoutId id="2147483673" r:id="rId20"/>
    <p:sldLayoutId id="2147483672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TRUC%20-%20TU\Di-Hoc-Ve.mp3" TargetMode="Externa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0" descr="birdsid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5180" y="312740"/>
            <a:ext cx="1800691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1" descr="dandelions_wave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77" y="5257802"/>
            <a:ext cx="157250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2" descr="dancing_mushrooms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24402"/>
            <a:ext cx="2209111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5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28" y="349278"/>
            <a:ext cx="1224136" cy="12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47"/>
          <p:cNvSpPr txBox="1">
            <a:spLocks noChangeArrowheads="1"/>
          </p:cNvSpPr>
          <p:nvPr/>
        </p:nvSpPr>
        <p:spPr bwMode="auto">
          <a:xfrm>
            <a:off x="2153995" y="3439569"/>
            <a:ext cx="5182151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vi-VN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GV : </a:t>
            </a:r>
            <a:r>
              <a:rPr lang="en-US" altLang="vi-VN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altLang="vi-VN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vi-VN" sz="24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vi-VN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6A…….</a:t>
            </a:r>
            <a:endParaRPr lang="en-US" altLang="vi-VN" sz="2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098" name="Rectangle 50"/>
          <p:cNvSpPr>
            <a:spLocks noChangeArrowheads="1"/>
          </p:cNvSpPr>
          <p:nvPr/>
        </p:nvSpPr>
        <p:spPr bwMode="auto">
          <a:xfrm>
            <a:off x="1481526" y="6451598"/>
            <a:ext cx="9144000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altLang="vi-VN" b="0">
                <a:solidFill>
                  <a:srgbClr val="FF0000"/>
                </a:solidFill>
                <a:latin typeface="Times New Roman" pitchFamily="18" charset="0"/>
              </a:rPr>
              <a:t>Chúc   thầy  cô   và   các   em   học   sinh  sức   khoẻ - thành  đạt !</a:t>
            </a:r>
            <a:r>
              <a:rPr lang="en-US" altLang="vi-VN" b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4859" y="1883055"/>
            <a:ext cx="8777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AutoShape 2" descr="Káº¿t quáº£ hÃ¬nh áº£nh cho TOÃN 6 Táº¬P 2"/>
          <p:cNvSpPr>
            <a:spLocks noChangeAspect="1" noChangeArrowheads="1"/>
          </p:cNvSpPr>
          <p:nvPr/>
        </p:nvSpPr>
        <p:spPr bwMode="auto">
          <a:xfrm>
            <a:off x="1686046" y="-136525"/>
            <a:ext cx="30921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5373" name="AutoShape 4" descr="Káº¿t quáº£ hÃ¬nh áº£nh cho TOÃN 6 Táº¬P 2"/>
          <p:cNvSpPr>
            <a:spLocks noChangeAspect="1" noChangeArrowheads="1"/>
          </p:cNvSpPr>
          <p:nvPr/>
        </p:nvSpPr>
        <p:spPr bwMode="auto">
          <a:xfrm>
            <a:off x="1844785" y="15877"/>
            <a:ext cx="30921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7857">
            <a:off x="7324622" y="3522227"/>
            <a:ext cx="2085902" cy="2608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7857">
            <a:off x="9288123" y="2535148"/>
            <a:ext cx="2235314" cy="2831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8546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8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16495" r="81098" b="73732"/>
          <a:stretch/>
        </p:blipFill>
        <p:spPr bwMode="auto">
          <a:xfrm>
            <a:off x="817591" y="876127"/>
            <a:ext cx="891373" cy="77252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09" y="1816768"/>
            <a:ext cx="8067017" cy="4615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0020" y="707364"/>
            <a:ext cx="9862959" cy="110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6.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51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0062" y="1251284"/>
            <a:ext cx="9232232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49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7063" y="801052"/>
            <a:ext cx="2021305" cy="65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09687" y="811062"/>
            <a:ext cx="7410450" cy="44363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7413" y="5111777"/>
            <a:ext cx="92322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8642" y="6201097"/>
            <a:ext cx="923223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7063" y="801052"/>
            <a:ext cx="2021305" cy="65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309687" y="811063"/>
            <a:ext cx="7358313" cy="40779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53299" y="5041605"/>
            <a:ext cx="92322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3299" y="6141147"/>
            <a:ext cx="923223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3911" y="707364"/>
            <a:ext cx="2021305" cy="65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07223" y="707365"/>
            <a:ext cx="6943785" cy="35685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79987" y="4465644"/>
            <a:ext cx="923223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0259" y="5780782"/>
            <a:ext cx="8771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25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50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hấu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70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Cam: 45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Bưởi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60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23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3334" y="865024"/>
            <a:ext cx="926431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16495" r="81098" b="73732"/>
          <a:stretch/>
        </p:blipFill>
        <p:spPr bwMode="auto">
          <a:xfrm>
            <a:off x="889299" y="865024"/>
            <a:ext cx="891373" cy="77252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4755" y="3214119"/>
            <a:ext cx="90718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057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61" y="0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03" y="184103"/>
            <a:ext cx="1201329" cy="12013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61" y="464459"/>
            <a:ext cx="11438381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61" y="464459"/>
            <a:ext cx="1143838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3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algn="just">
              <a:lnSpc>
                <a:spcPct val="115000"/>
              </a:lnSpc>
            </a:pP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3,4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0218" y="3426759"/>
            <a:ext cx="5747444" cy="311984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44466" y="3332242"/>
            <a:ext cx="5526955" cy="3308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61" y="2781810"/>
            <a:ext cx="169280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0718" y="2718997"/>
            <a:ext cx="169280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745" y="170715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4555" y="588298"/>
            <a:ext cx="926431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1/SGK-108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0529" y="1058412"/>
            <a:ext cx="10166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52664" y="4099634"/>
            <a:ext cx="11742820" cy="243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c)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d)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59" y="1720020"/>
            <a:ext cx="5716071" cy="23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745" y="170715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0650" y="588298"/>
            <a:ext cx="926431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1/SGK-108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0529" y="1058412"/>
            <a:ext cx="10166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6287036" y="1688179"/>
            <a:ext cx="5455785" cy="372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600"/>
              </a:spcAft>
              <a:buAutoNum type="alphaLcParenR"/>
            </a:pPr>
            <a:r>
              <a:rPr lang="fr-FR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5" y="1943607"/>
            <a:ext cx="5716071" cy="34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373625" y="217947"/>
            <a:ext cx="11631561" cy="5981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altLang="vi-VN" sz="3200" b="0" dirty="0" smtClean="0">
                <a:solidFill>
                  <a:srgbClr val="FF0000"/>
                </a:solidFill>
                <a:latin typeface="Times New Roman" pitchFamily="18" charset="0"/>
              </a:rPr>
              <a:t>ĐUỔI HÌNH BẮT CHỮ</a:t>
            </a:r>
            <a:endParaRPr lang="en-US" altLang="vi-VN" sz="32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1197641"/>
            <a:ext cx="5496231" cy="38758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54688" y="5455009"/>
            <a:ext cx="2550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30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7776" y="134620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851742"/>
            <a:ext cx="7291138" cy="610251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49146"/>
              </p:ext>
            </p:extLst>
          </p:nvPr>
        </p:nvGraphicFramePr>
        <p:xfrm>
          <a:off x="7676148" y="1164694"/>
          <a:ext cx="4174958" cy="472841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782875">
                  <a:extLst>
                    <a:ext uri="{9D8B030D-6E8A-4147-A177-3AD203B41FA5}">
                      <a16:colId xmlns:a16="http://schemas.microsoft.com/office/drawing/2014/main" val="887025975"/>
                    </a:ext>
                  </a:extLst>
                </a:gridCol>
                <a:gridCol w="2392083">
                  <a:extLst>
                    <a:ext uri="{9D8B030D-6E8A-4147-A177-3AD203B41FA5}">
                      <a16:colId xmlns:a16="http://schemas.microsoft.com/office/drawing/2014/main" val="431446034"/>
                    </a:ext>
                  </a:extLst>
                </a:gridCol>
              </a:tblGrid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553758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744237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" algn="l"/>
                          <a:tab pos="720090" algn="l"/>
                        </a:tabLst>
                        <a:defRPr/>
                      </a:pPr>
                      <a:endParaRPr lang="en-US" sz="3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9571226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808243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800062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672052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759442"/>
                  </a:ext>
                </a:extLst>
              </a:tr>
              <a:tr h="591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r>
                        <a:rPr lang="fr-FR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720090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801346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834609" y="1660357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24982" y="2273602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34609" y="2886847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24982" y="3494444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51450" y="4074606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51450" y="4649120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75514" y="5279865"/>
            <a:ext cx="66896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045" algn="l"/>
                <a:tab pos="720090" algn="l"/>
              </a:tabLst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664368" y="1420897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dữ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tranh</a:t>
            </a:r>
            <a:endParaRPr lang="en-US" altLang="en-US" sz="32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dữ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tranh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4257676" y="4953000"/>
            <a:ext cx="5648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1770061" y="3688957"/>
            <a:ext cx="1019029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-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</a:rPr>
              <a:t>: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2/SGK-108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-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Chuẩn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tiếp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pt-B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 đồ cột – Biểu đồ cột kép</a:t>
            </a:r>
            <a:endParaRPr lang="en-US" sz="3200" dirty="0"/>
          </a:p>
          <a:p>
            <a:pPr>
              <a:spcBef>
                <a:spcPct val="50000"/>
              </a:spcBef>
            </a:pP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3332748" y="564065"/>
            <a:ext cx="5630778" cy="650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Hướng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dẫn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nhà</a:t>
            </a: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546318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128x128PPC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0"/>
            <a:ext cx="11999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fireworks_big_burst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24000" y="1371600"/>
            <a:ext cx="91440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0000FF"/>
              </a:solidFill>
              <a:latin typeface="VNI-Times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60064"/>
                </a:solidFill>
                <a:latin typeface="VNI-Times" pitchFamily="2" charset="0"/>
              </a:rPr>
              <a:t>BAØI HOÏC KEÁT THUÙC.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60064"/>
                </a:solidFill>
                <a:latin typeface="VNI-Times" pitchFamily="2" charset="0"/>
              </a:rPr>
              <a:t>Chuùc caùc em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60064"/>
                </a:solidFill>
                <a:latin typeface="VNI-Times" pitchFamily="2" charset="0"/>
              </a:rPr>
              <a:t> ngaøy caøng hoïc gioûi hôn!</a:t>
            </a:r>
          </a:p>
        </p:txBody>
      </p:sp>
      <p:pic>
        <p:nvPicPr>
          <p:cNvPr id="35846" name="Picture 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783138"/>
            <a:ext cx="2095500" cy="20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Di-Hoc-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7735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8671" fill="hold"/>
                                        <p:tgtEl>
                                          <p:spTgt spid="35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7"/>
                </p:tgtEl>
              </p:cMediaNode>
            </p:audio>
          </p:childTnLst>
        </p:cTn>
      </p:par>
    </p:tnLst>
    <p:bldLst>
      <p:bldP spid="358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373625" y="217947"/>
            <a:ext cx="11631561" cy="5981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altLang="vi-VN" sz="3200" b="0" dirty="0" smtClean="0">
                <a:solidFill>
                  <a:srgbClr val="FF0000"/>
                </a:solidFill>
                <a:latin typeface="Times New Roman" pitchFamily="18" charset="0"/>
              </a:rPr>
              <a:t>ĐUỔI HÌNH BẮT CHỮ</a:t>
            </a:r>
            <a:endParaRPr lang="en-US" altLang="vi-VN" sz="32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42" y="1232872"/>
            <a:ext cx="5120763" cy="3427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2654" y="5077284"/>
            <a:ext cx="2550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33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373625" y="217947"/>
            <a:ext cx="11631561" cy="5981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altLang="vi-VN" sz="3200" b="0" dirty="0" smtClean="0">
                <a:solidFill>
                  <a:srgbClr val="FF0000"/>
                </a:solidFill>
                <a:latin typeface="Times New Roman" pitchFamily="18" charset="0"/>
              </a:rPr>
              <a:t>ĐUỔI HÌNH BẮT CHỮ</a:t>
            </a:r>
            <a:endParaRPr lang="en-US" altLang="vi-VN" sz="32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72" y="1269384"/>
            <a:ext cx="5263433" cy="33124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7642" y="5035137"/>
            <a:ext cx="2550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Tai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06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ChangeArrowheads="1"/>
          </p:cNvSpPr>
          <p:nvPr/>
        </p:nvSpPr>
        <p:spPr bwMode="auto">
          <a:xfrm>
            <a:off x="373625" y="217947"/>
            <a:ext cx="11631561" cy="5981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/>
            <a:r>
              <a:rPr lang="en-US" altLang="vi-VN" sz="3200" b="0" dirty="0" smtClean="0">
                <a:solidFill>
                  <a:srgbClr val="FF0000"/>
                </a:solidFill>
                <a:latin typeface="Times New Roman" pitchFamily="18" charset="0"/>
              </a:rPr>
              <a:t>ĐUỔI HÌNH BẮT CHỮ</a:t>
            </a:r>
            <a:endParaRPr lang="en-US" altLang="vi-VN" sz="3200" b="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83" y="1922411"/>
            <a:ext cx="4872980" cy="2877278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5928567" y="2770238"/>
            <a:ext cx="812163" cy="84882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67586871"/>
              </p:ext>
            </p:extLst>
          </p:nvPr>
        </p:nvGraphicFramePr>
        <p:xfrm>
          <a:off x="1927423" y="1517648"/>
          <a:ext cx="3754591" cy="391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4653219" y="5613634"/>
            <a:ext cx="2550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5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465895" y="938981"/>
            <a:ext cx="8310260" cy="22958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BIỂU ĐỒ TRANH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23123" y="817489"/>
            <a:ext cx="6893230" cy="36369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3740" y="4371316"/>
            <a:ext cx="11031794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4B, 4C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7032" y="817490"/>
            <a:ext cx="1431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044159" y="196368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65447" y="1014385"/>
            <a:ext cx="6559350" cy="39178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1507" y="5094482"/>
            <a:ext cx="9779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2/ SGK-105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(VD1, VD2)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8256" y="813735"/>
            <a:ext cx="1526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5" y="537086"/>
            <a:ext cx="1201329" cy="12013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0020" y="707364"/>
            <a:ext cx="99404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93198" y="122589"/>
            <a:ext cx="8256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362708" y="2939745"/>
            <a:ext cx="4254315" cy="242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20" y="2769467"/>
            <a:ext cx="4791577" cy="27414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4998" y="5657853"/>
            <a:ext cx="1023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thay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2385</TotalTime>
  <Words>855</Words>
  <Application>Microsoft Office PowerPoint</Application>
  <PresentationFormat>Widescreen</PresentationFormat>
  <Paragraphs>104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Gothic</vt:lpstr>
      <vt:lpstr>Myriad Pro</vt:lpstr>
      <vt:lpstr>Times New Roman</vt:lpstr>
      <vt:lpstr>VNI-Times</vt:lpstr>
      <vt:lpstr>VNtimes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hao luc</dc:creator>
  <cp:lastModifiedBy>ADMIN</cp:lastModifiedBy>
  <cp:revision>156</cp:revision>
  <dcterms:created xsi:type="dcterms:W3CDTF">2021-01-29T09:40:42Z</dcterms:created>
  <dcterms:modified xsi:type="dcterms:W3CDTF">2021-08-25T14:14:13Z</dcterms:modified>
</cp:coreProperties>
</file>