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57" r:id="rId3"/>
    <p:sldId id="258" r:id="rId4"/>
    <p:sldId id="259" r:id="rId5"/>
    <p:sldId id="281" r:id="rId6"/>
    <p:sldId id="262" r:id="rId7"/>
    <p:sldId id="264" r:id="rId8"/>
    <p:sldId id="263" r:id="rId9"/>
    <p:sldId id="265" r:id="rId10"/>
    <p:sldId id="271" r:id="rId11"/>
    <p:sldId id="266" r:id="rId12"/>
    <p:sldId id="267" r:id="rId13"/>
    <p:sldId id="268" r:id="rId14"/>
    <p:sldId id="270" r:id="rId15"/>
    <p:sldId id="275" r:id="rId16"/>
    <p:sldId id="273" r:id="rId17"/>
    <p:sldId id="274" r:id="rId18"/>
    <p:sldId id="280" r:id="rId19"/>
    <p:sldId id="277" r:id="rId20"/>
    <p:sldId id="278"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5" d="100"/>
          <a:sy n="85" d="100"/>
        </p:scale>
        <p:origin x="1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512D5F-FD73-4EFE-9F46-038145629980}" type="datetimeFigureOut">
              <a:rPr lang="en-US" smtClean="0"/>
              <a:t>12/05/2023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3526060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12D5F-FD73-4EFE-9F46-038145629980}" type="datetimeFigureOut">
              <a:rPr lang="en-US" smtClean="0"/>
              <a:t>12/05/2023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1636267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12D5F-FD73-4EFE-9F46-038145629980}" type="datetimeFigureOut">
              <a:rPr lang="en-US" smtClean="0"/>
              <a:t>12/05/2023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292491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8962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9366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595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65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748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2146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1382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5172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512D5F-FD73-4EFE-9F46-038145629980}" type="datetimeFigureOut">
              <a:rPr lang="en-US" smtClean="0"/>
              <a:t>12/05/2023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28119631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1884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5302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925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512D5F-FD73-4EFE-9F46-038145629980}" type="datetimeFigureOut">
              <a:rPr lang="en-US" smtClean="0"/>
              <a:t>12/05/2023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103739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512D5F-FD73-4EFE-9F46-038145629980}" type="datetimeFigureOut">
              <a:rPr lang="en-US" smtClean="0"/>
              <a:t>12/05/2023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1656368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512D5F-FD73-4EFE-9F46-038145629980}" type="datetimeFigureOut">
              <a:rPr lang="en-US" smtClean="0"/>
              <a:t>12/05/2023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558953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512D5F-FD73-4EFE-9F46-038145629980}" type="datetimeFigureOut">
              <a:rPr lang="en-US" smtClean="0"/>
              <a:t>12/05/2023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360380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12D5F-FD73-4EFE-9F46-038145629980}" type="datetimeFigureOut">
              <a:rPr lang="en-US" smtClean="0"/>
              <a:t>12/05/2023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2552583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512D5F-FD73-4EFE-9F46-038145629980}" type="datetimeFigureOut">
              <a:rPr lang="en-US" smtClean="0"/>
              <a:t>12/05/2023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3384540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512D5F-FD73-4EFE-9F46-038145629980}" type="datetimeFigureOut">
              <a:rPr lang="en-US" smtClean="0"/>
              <a:t>12/05/2023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3101C-ACE5-48B3-A61B-288920748BC8}" type="slidenum">
              <a:rPr lang="en-US" smtClean="0"/>
              <a:t>‹#›</a:t>
            </a:fld>
            <a:endParaRPr lang="en-US"/>
          </a:p>
        </p:txBody>
      </p:sp>
    </p:spTree>
    <p:extLst>
      <p:ext uri="{BB962C8B-B14F-4D97-AF65-F5344CB8AC3E}">
        <p14:creationId xmlns:p14="http://schemas.microsoft.com/office/powerpoint/2010/main" val="1426754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12D5F-FD73-4EFE-9F46-038145629980}" type="datetimeFigureOut">
              <a:rPr lang="en-US" smtClean="0"/>
              <a:t>12/05/2023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3101C-ACE5-48B3-A61B-288920748BC8}" type="slidenum">
              <a:rPr lang="en-US" smtClean="0"/>
              <a:t>‹#›</a:t>
            </a:fld>
            <a:endParaRPr lang="en-US"/>
          </a:p>
        </p:txBody>
      </p:sp>
    </p:spTree>
    <p:extLst>
      <p:ext uri="{BB962C8B-B14F-4D97-AF65-F5344CB8AC3E}">
        <p14:creationId xmlns:p14="http://schemas.microsoft.com/office/powerpoint/2010/main" val="2350075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A1C593-65D0-4073-BCC9-577B9352EA9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618960-8005-486C-9A75-10CB2AAC16F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22657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png"/><Relationship Id="rId5" Type="http://schemas.microsoft.com/office/2007/relationships/media" Target="../media/media4.mp3"/><Relationship Id="rId10" Type="http://schemas.openxmlformats.org/officeDocument/2006/relationships/image" Target="../media/image8.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266551" y="1388533"/>
            <a:ext cx="6254991" cy="4574117"/>
          </a:xfrm>
        </p:spPr>
      </p:sp>
      <p:pic>
        <p:nvPicPr>
          <p:cNvPr id="5" name="Picture 4"/>
          <p:cNvPicPr>
            <a:picLocks noChangeAspect="1"/>
          </p:cNvPicPr>
          <p:nvPr/>
        </p:nvPicPr>
        <p:blipFill>
          <a:blip r:embed="rId2"/>
          <a:stretch>
            <a:fillRect/>
          </a:stretch>
        </p:blipFill>
        <p:spPr>
          <a:xfrm>
            <a:off x="7044266" y="1388533"/>
            <a:ext cx="2616773" cy="3569579"/>
          </a:xfrm>
          <a:prstGeom prst="rect">
            <a:avLst/>
          </a:prstGeom>
        </p:spPr>
      </p:pic>
      <p:sp>
        <p:nvSpPr>
          <p:cNvPr id="4" name="Text Placeholder 3"/>
          <p:cNvSpPr>
            <a:spLocks noGrp="1"/>
          </p:cNvSpPr>
          <p:nvPr>
            <p:ph type="body" sz="half" idx="2"/>
          </p:nvPr>
        </p:nvSpPr>
        <p:spPr>
          <a:xfrm>
            <a:off x="839788" y="2133600"/>
            <a:ext cx="3932237" cy="3735388"/>
          </a:xfrm>
        </p:spPr>
        <p:txBody>
          <a:bodyPr/>
          <a:lstStyle/>
          <a:p>
            <a:pPr algn="just">
              <a:lnSpc>
                <a:spcPct val="120000"/>
              </a:lnSpc>
              <a:spcAft>
                <a:spcPts val="800"/>
              </a:spcAft>
            </a:pPr>
            <a:r>
              <a:rPr lang="en-US" b="1" i="1">
                <a:solidFill>
                  <a:srgbClr val="000000"/>
                </a:solidFill>
                <a:latin typeface="Times New Roman" panose="02020603050405020304" pitchFamily="18" charset="0"/>
                <a:ea typeface="Calibri" panose="020F0502020204030204" pitchFamily="34" charset="0"/>
              </a:rPr>
              <a:t> </a:t>
            </a:r>
            <a:r>
              <a:rPr lang="en-US">
                <a:solidFill>
                  <a:srgbClr val="000000"/>
                </a:solidFill>
                <a:latin typeface="Times New Roman" panose="02020603050405020304" pitchFamily="18" charset="0"/>
                <a:ea typeface="Calibri" panose="020F0502020204030204" pitchFamily="34" charset="0"/>
              </a:rPr>
              <a:t>GV yêu cầu học sinh đọc thông tin phần 1 sgk kết hợp qua sát hình 37.1  hoạt động cặp đôi  </a:t>
            </a:r>
            <a:r>
              <a:rPr lang="en-US" smtClean="0">
                <a:solidFill>
                  <a:srgbClr val="000000"/>
                </a:solidFill>
                <a:latin typeface="Times New Roman" panose="02020603050405020304" pitchFamily="18" charset="0"/>
                <a:ea typeface="Calibri" panose="020F0502020204030204" pitchFamily="34" charset="0"/>
              </a:rPr>
              <a:t>hãy </a:t>
            </a:r>
            <a:endParaRPr lang="en-US" sz="1400" smtClean="0">
              <a:effectLst/>
              <a:latin typeface="Times New Roman" panose="02020603050405020304" pitchFamily="18" charset="0"/>
              <a:ea typeface="Times New Roman" panose="02020603050405020304" pitchFamily="18" charset="0"/>
            </a:endParaRPr>
          </a:p>
          <a:p>
            <a:pPr algn="just">
              <a:lnSpc>
                <a:spcPct val="120000"/>
              </a:lnSpc>
              <a:spcAft>
                <a:spcPts val="800"/>
              </a:spcAft>
            </a:pPr>
            <a:r>
              <a:rPr lang="en-US">
                <a:solidFill>
                  <a:srgbClr val="4F4F00"/>
                </a:solidFill>
                <a:latin typeface="Times New Roman" panose="02020603050405020304" pitchFamily="18" charset="0"/>
                <a:ea typeface="Times New Roman" panose="02020603050405020304" pitchFamily="18" charset="0"/>
              </a:rPr>
              <a:t>T</a:t>
            </a:r>
            <a:r>
              <a:rPr lang="en-US">
                <a:solidFill>
                  <a:srgbClr val="393900"/>
                </a:solidFill>
                <a:latin typeface="Times New Roman" panose="02020603050405020304" pitchFamily="18" charset="0"/>
                <a:ea typeface="Times New Roman" panose="02020603050405020304" pitchFamily="18" charset="0"/>
              </a:rPr>
              <a:t>rình </a:t>
            </a:r>
            <a:r>
              <a:rPr lang="en-US">
                <a:solidFill>
                  <a:srgbClr val="141400"/>
                </a:solidFill>
                <a:latin typeface="Times New Roman" panose="02020603050405020304" pitchFamily="18" charset="0"/>
                <a:ea typeface="Times New Roman" panose="02020603050405020304" pitchFamily="18" charset="0"/>
              </a:rPr>
              <a:t>bày </a:t>
            </a:r>
            <a:r>
              <a:rPr lang="en-US">
                <a:solidFill>
                  <a:srgbClr val="505000"/>
                </a:solidFill>
                <a:latin typeface="Times New Roman" panose="02020603050405020304" pitchFamily="18" charset="0"/>
                <a:ea typeface="Times New Roman" panose="02020603050405020304" pitchFamily="18" charset="0"/>
              </a:rPr>
              <a:t>cấu </a:t>
            </a:r>
            <a:r>
              <a:rPr lang="en-US">
                <a:solidFill>
                  <a:srgbClr val="353500"/>
                </a:solidFill>
                <a:latin typeface="Times New Roman" panose="02020603050405020304" pitchFamily="18" charset="0"/>
                <a:ea typeface="Times New Roman" panose="02020603050405020304" pitchFamily="18" charset="0"/>
              </a:rPr>
              <a:t>tạo </a:t>
            </a:r>
            <a:r>
              <a:rPr lang="en-US">
                <a:solidFill>
                  <a:srgbClr val="181800"/>
                </a:solidFill>
                <a:latin typeface="Times New Roman" panose="02020603050405020304" pitchFamily="18" charset="0"/>
                <a:ea typeface="Times New Roman" panose="02020603050405020304" pitchFamily="18" charset="0"/>
              </a:rPr>
              <a:t>và </a:t>
            </a:r>
            <a:r>
              <a:rPr lang="en-US">
                <a:solidFill>
                  <a:srgbClr val="5D5D00"/>
                </a:solidFill>
                <a:latin typeface="Times New Roman" panose="02020603050405020304" pitchFamily="18" charset="0"/>
                <a:ea typeface="Times New Roman" panose="02020603050405020304" pitchFamily="18" charset="0"/>
              </a:rPr>
              <a:t>chức </a:t>
            </a:r>
            <a:r>
              <a:rPr lang="en-US">
                <a:solidFill>
                  <a:srgbClr val="3E3E00"/>
                </a:solidFill>
                <a:latin typeface="Times New Roman" panose="02020603050405020304" pitchFamily="18" charset="0"/>
                <a:ea typeface="Times New Roman" panose="02020603050405020304" pitchFamily="18" charset="0"/>
              </a:rPr>
              <a:t>năng </a:t>
            </a:r>
            <a:r>
              <a:rPr lang="en-US">
                <a:solidFill>
                  <a:srgbClr val="626200"/>
                </a:solidFill>
                <a:latin typeface="Times New Roman" panose="02020603050405020304" pitchFamily="18" charset="0"/>
                <a:ea typeface="Times New Roman" panose="02020603050405020304" pitchFamily="18" charset="0"/>
              </a:rPr>
              <a:t>của </a:t>
            </a:r>
            <a:r>
              <a:rPr lang="en-US">
                <a:solidFill>
                  <a:srgbClr val="5F5F00"/>
                </a:solidFill>
                <a:latin typeface="Times New Roman" panose="02020603050405020304" pitchFamily="18" charset="0"/>
                <a:ea typeface="Times New Roman" panose="02020603050405020304" pitchFamily="18" charset="0"/>
              </a:rPr>
              <a:t>hệ </a:t>
            </a:r>
            <a:r>
              <a:rPr lang="en-US">
                <a:solidFill>
                  <a:srgbClr val="2F2F00"/>
                </a:solidFill>
                <a:latin typeface="Times New Roman" panose="02020603050405020304" pitchFamily="18" charset="0"/>
                <a:ea typeface="Times New Roman" panose="02020603050405020304" pitchFamily="18" charset="0"/>
              </a:rPr>
              <a:t>thần </a:t>
            </a:r>
            <a:r>
              <a:rPr lang="en-US">
                <a:solidFill>
                  <a:srgbClr val="4E4E00"/>
                </a:solidFill>
                <a:latin typeface="Times New Roman" panose="02020603050405020304" pitchFamily="18" charset="0"/>
                <a:ea typeface="Times New Roman" panose="02020603050405020304" pitchFamily="18" charset="0"/>
              </a:rPr>
              <a:t>kinh</a:t>
            </a:r>
            <a:r>
              <a:rPr lang="en-US">
                <a:solidFill>
                  <a:srgbClr val="393900"/>
                </a:solidFill>
                <a:latin typeface="Times New Roman" panose="02020603050405020304" pitchFamily="18" charset="0"/>
                <a:ea typeface="Times New Roman" panose="02020603050405020304" pitchFamily="18" charset="0"/>
              </a:rPr>
              <a:t>; </a:t>
            </a:r>
            <a:r>
              <a:rPr lang="en-US">
                <a:solidFill>
                  <a:srgbClr val="222200"/>
                </a:solidFill>
                <a:latin typeface="Times New Roman" panose="02020603050405020304" pitchFamily="18" charset="0"/>
                <a:ea typeface="Times New Roman" panose="02020603050405020304" pitchFamily="18" charset="0"/>
              </a:rPr>
              <a:t>nếu </a:t>
            </a:r>
            <a:r>
              <a:rPr lang="en-US">
                <a:solidFill>
                  <a:srgbClr val="7D7D00"/>
                </a:solidFill>
                <a:latin typeface="Times New Roman" panose="02020603050405020304" pitchFamily="18" charset="0"/>
                <a:ea typeface="Times New Roman" panose="02020603050405020304" pitchFamily="18" charset="0"/>
              </a:rPr>
              <a:t>vị </a:t>
            </a:r>
            <a:r>
              <a:rPr lang="en-US">
                <a:solidFill>
                  <a:srgbClr val="454500"/>
                </a:solidFill>
                <a:latin typeface="Times New Roman" panose="02020603050405020304" pitchFamily="18" charset="0"/>
                <a:ea typeface="Times New Roman" panose="02020603050405020304" pitchFamily="18" charset="0"/>
              </a:rPr>
              <a:t>trí </a:t>
            </a:r>
            <a:r>
              <a:rPr lang="en-US">
                <a:solidFill>
                  <a:srgbClr val="4F4F00"/>
                </a:solidFill>
                <a:latin typeface="Times New Roman" panose="02020603050405020304" pitchFamily="18" charset="0"/>
                <a:ea typeface="Times New Roman" panose="02020603050405020304" pitchFamily="18" charset="0"/>
              </a:rPr>
              <a:t>của </a:t>
            </a:r>
            <a:r>
              <a:rPr lang="en-US">
                <a:solidFill>
                  <a:srgbClr val="595900"/>
                </a:solidFill>
                <a:latin typeface="Times New Roman" panose="02020603050405020304" pitchFamily="18" charset="0"/>
                <a:ea typeface="Times New Roman" panose="02020603050405020304" pitchFamily="18" charset="0"/>
              </a:rPr>
              <a:t>mỗi </a:t>
            </a:r>
            <a:r>
              <a:rPr lang="en-US">
                <a:solidFill>
                  <a:srgbClr val="585800"/>
                </a:solidFill>
                <a:latin typeface="Times New Roman" panose="02020603050405020304" pitchFamily="18" charset="0"/>
                <a:ea typeface="Times New Roman" panose="02020603050405020304" pitchFamily="18" charset="0"/>
              </a:rPr>
              <a:t>bộ </a:t>
            </a:r>
            <a:r>
              <a:rPr lang="en-US">
                <a:solidFill>
                  <a:srgbClr val="505000"/>
                </a:solidFill>
                <a:latin typeface="Times New Roman" panose="02020603050405020304" pitchFamily="18" charset="0"/>
                <a:ea typeface="Times New Roman" panose="02020603050405020304" pitchFamily="18" charset="0"/>
              </a:rPr>
              <a:t>phận</a:t>
            </a:r>
            <a:endParaRPr lang="en-US" sz="1400" smtClean="0">
              <a:effectLst/>
              <a:latin typeface="Times New Roman" panose="02020603050405020304" pitchFamily="18" charset="0"/>
              <a:ea typeface="Times New Roman" panose="02020603050405020304" pitchFamily="18" charset="0"/>
            </a:endParaRPr>
          </a:p>
          <a:p>
            <a:endParaRPr lang="en-US"/>
          </a:p>
        </p:txBody>
      </p:sp>
      <p:sp>
        <p:nvSpPr>
          <p:cNvPr id="6" name="Title 1"/>
          <p:cNvSpPr txBox="1">
            <a:spLocks/>
          </p:cNvSpPr>
          <p:nvPr/>
        </p:nvSpPr>
        <p:spPr>
          <a:xfrm>
            <a:off x="1523999" y="587022"/>
            <a:ext cx="9313333" cy="688622"/>
          </a:xfrm>
          <a:prstGeom prst="rect">
            <a:avLst/>
          </a:prstGeom>
        </p:spPr>
        <p:txBody>
          <a:bodyPr vert="horz" lIns="91440" tIns="45720" rIns="91440" bIns="45720" rtlCol="0" anchor="b">
            <a:normAutofit fontScale="3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342900" indent="-342900">
              <a:lnSpc>
                <a:spcPts val="1500"/>
              </a:lnSpc>
              <a:spcBef>
                <a:spcPts val="300"/>
              </a:spcBef>
              <a:spcAft>
                <a:spcPts val="600"/>
              </a:spcAft>
            </a:pPr>
            <a:r>
              <a:rPr lang="en-US" sz="3600" smtClean="0">
                <a:latin typeface="Times New Roman" panose="02020603050405020304" pitchFamily="18" charset="0"/>
                <a:ea typeface="Times New Roman" panose="02020603050405020304" pitchFamily="18" charset="0"/>
              </a:rPr>
              <a:t/>
            </a:r>
            <a:br>
              <a:rPr lang="en-US" sz="3600" smtClean="0">
                <a:latin typeface="Times New Roman" panose="02020603050405020304" pitchFamily="18" charset="0"/>
                <a:ea typeface="Times New Roman" panose="02020603050405020304" pitchFamily="18" charset="0"/>
              </a:rPr>
            </a:br>
            <a:r>
              <a:rPr lang="en-US" sz="11200" smtClean="0">
                <a:latin typeface="Times New Roman" panose="02020603050405020304" pitchFamily="18" charset="0"/>
                <a:ea typeface="Times New Roman" panose="02020603050405020304" pitchFamily="18" charset="0"/>
              </a:rPr>
              <a:t>1.</a:t>
            </a:r>
            <a:r>
              <a:rPr lang="de-DE" sz="11200" b="1" i="1" smtClean="0">
                <a:latin typeface="Times New Roman" panose="02020603050405020304" pitchFamily="18" charset="0"/>
                <a:ea typeface="Times New Roman" panose="02020603050405020304" pitchFamily="18" charset="0"/>
              </a:rPr>
              <a:t>Cấu tạo và chức năng của hệ thần kinh</a:t>
            </a:r>
            <a:r>
              <a:rPr lang="en-US" sz="11200" smtClean="0">
                <a:latin typeface="Times New Roman" panose="02020603050405020304" pitchFamily="18" charset="0"/>
                <a:ea typeface="Times New Roman" panose="02020603050405020304" pitchFamily="18" charset="0"/>
              </a:rPr>
              <a:t/>
            </a:r>
            <a:br>
              <a:rPr lang="en-US" sz="11200" smtClean="0">
                <a:latin typeface="Times New Roman" panose="02020603050405020304" pitchFamily="18" charset="0"/>
                <a:ea typeface="Times New Roman" panose="02020603050405020304" pitchFamily="18" charset="0"/>
              </a:rPr>
            </a:br>
            <a:endParaRPr lang="en-US" sz="11200"/>
          </a:p>
        </p:txBody>
      </p:sp>
    </p:spTree>
    <p:extLst>
      <p:ext uri="{BB962C8B-B14F-4D97-AF65-F5344CB8AC3E}">
        <p14:creationId xmlns:p14="http://schemas.microsoft.com/office/powerpoint/2010/main" val="360519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36830">
              <a:spcBef>
                <a:spcPts val="790"/>
              </a:spcBef>
              <a:spcAft>
                <a:spcPts val="0"/>
              </a:spcAft>
            </a:pPr>
            <a:r>
              <a:rPr lang="en-US" i="1">
                <a:latin typeface="Times New Roman" panose="02020603050405020304" pitchFamily="18" charset="0"/>
                <a:ea typeface="Times New Roman" panose="02020603050405020304" pitchFamily="18" charset="0"/>
              </a:rPr>
              <a:t>c)Một số bệnh, tật về thị giác </a:t>
            </a:r>
            <a:r>
              <a:rPr lang="en-US" sz="4000" smtClean="0">
                <a:effectLst/>
                <a:latin typeface="Times New Roman" panose="02020603050405020304" pitchFamily="18" charset="0"/>
                <a:ea typeface="Times New Roman" panose="02020603050405020304" pitchFamily="18" charset="0"/>
              </a:rPr>
              <a:t/>
            </a:r>
            <a:br>
              <a:rPr lang="en-US" sz="4000" smtClean="0">
                <a:effectLst/>
                <a:latin typeface="Times New Roman" panose="02020603050405020304" pitchFamily="18" charset="0"/>
                <a:ea typeface="Times New Roman" panose="02020603050405020304" pitchFamily="18" charset="0"/>
              </a:rPr>
            </a:b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74032430"/>
              </p:ext>
            </p:extLst>
          </p:nvPr>
        </p:nvGraphicFramePr>
        <p:xfrm>
          <a:off x="282222" y="2562578"/>
          <a:ext cx="11071578" cy="3917244"/>
        </p:xfrm>
        <a:graphic>
          <a:graphicData uri="http://schemas.openxmlformats.org/drawingml/2006/table">
            <a:tbl>
              <a:tblPr firstRow="1" firstCol="1" bandRow="1">
                <a:tableStyleId>{5C22544A-7EE6-4342-B048-85BDC9FD1C3A}</a:tableStyleId>
              </a:tblPr>
              <a:tblGrid>
                <a:gridCol w="2766247">
                  <a:extLst>
                    <a:ext uri="{9D8B030D-6E8A-4147-A177-3AD203B41FA5}">
                      <a16:colId xmlns:a16="http://schemas.microsoft.com/office/drawing/2014/main" val="1349323754"/>
                    </a:ext>
                  </a:extLst>
                </a:gridCol>
                <a:gridCol w="2767347">
                  <a:extLst>
                    <a:ext uri="{9D8B030D-6E8A-4147-A177-3AD203B41FA5}">
                      <a16:colId xmlns:a16="http://schemas.microsoft.com/office/drawing/2014/main" val="1987291348"/>
                    </a:ext>
                  </a:extLst>
                </a:gridCol>
                <a:gridCol w="2770637">
                  <a:extLst>
                    <a:ext uri="{9D8B030D-6E8A-4147-A177-3AD203B41FA5}">
                      <a16:colId xmlns:a16="http://schemas.microsoft.com/office/drawing/2014/main" val="1005917184"/>
                    </a:ext>
                  </a:extLst>
                </a:gridCol>
                <a:gridCol w="2767347">
                  <a:extLst>
                    <a:ext uri="{9D8B030D-6E8A-4147-A177-3AD203B41FA5}">
                      <a16:colId xmlns:a16="http://schemas.microsoft.com/office/drawing/2014/main" val="4200145732"/>
                    </a:ext>
                  </a:extLst>
                </a:gridCol>
              </a:tblGrid>
              <a:tr h="1958622">
                <a:tc>
                  <a:txBody>
                    <a:bodyPr/>
                    <a:lstStyle/>
                    <a:p>
                      <a:pPr>
                        <a:spcBef>
                          <a:spcPts val="410"/>
                        </a:spcBef>
                        <a:spcAft>
                          <a:spcPts val="0"/>
                        </a:spcAft>
                      </a:pPr>
                      <a:r>
                        <a:rPr lang="en-US" sz="1400">
                          <a:effectLst/>
                        </a:rPr>
                        <a:t>Tên bệnh, tật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410"/>
                        </a:spcBef>
                        <a:spcAft>
                          <a:spcPts val="0"/>
                        </a:spcAft>
                      </a:pPr>
                      <a:r>
                        <a:rPr lang="en-US" sz="1400">
                          <a:effectLst/>
                        </a:rPr>
                        <a:t>Số lượng người mắc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410"/>
                        </a:spcBef>
                        <a:spcAft>
                          <a:spcPts val="0"/>
                        </a:spcAft>
                      </a:pPr>
                      <a:r>
                        <a:rPr lang="en-US" sz="1400">
                          <a:effectLst/>
                        </a:rPr>
                        <a:t>Nguyên nhân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410"/>
                        </a:spcBef>
                        <a:spcAft>
                          <a:spcPts val="0"/>
                        </a:spcAft>
                      </a:pPr>
                      <a:r>
                        <a:rPr lang="en-US" sz="1400">
                          <a:effectLst/>
                        </a:rPr>
                        <a:t>Biện pháp phòng chống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8807521"/>
                  </a:ext>
                </a:extLst>
              </a:tr>
              <a:tr h="1958622">
                <a:tc>
                  <a:txBody>
                    <a:bodyPr/>
                    <a:lstStyle/>
                    <a:p>
                      <a:pPr>
                        <a:spcBef>
                          <a:spcPts val="41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41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41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Bef>
                          <a:spcPts val="410"/>
                        </a:spcBef>
                        <a:spcAft>
                          <a:spcPts val="0"/>
                        </a:spcAft>
                      </a:pPr>
                      <a:r>
                        <a:rPr lang="en-US" sz="14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2744296"/>
                  </a:ext>
                </a:extLst>
              </a:tr>
            </a:tbl>
          </a:graphicData>
        </a:graphic>
      </p:graphicFrame>
      <p:sp>
        <p:nvSpPr>
          <p:cNvPr id="5" name="Rectangle 1"/>
          <p:cNvSpPr>
            <a:spLocks noChangeArrowheads="1"/>
          </p:cNvSpPr>
          <p:nvPr/>
        </p:nvSpPr>
        <p:spPr bwMode="auto">
          <a:xfrm>
            <a:off x="169332" y="1409178"/>
            <a:ext cx="116388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651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6513"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2. Tìm hiểu các bệnh và tật về mắt trong trường học rồi hoàn thành thông tin theo mẫu. </a:t>
            </a:r>
            <a:endParaRPr kumimoji="0" lang="en-US" altLang="en-US"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491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indent="36830">
              <a:spcBef>
                <a:spcPts val="790"/>
              </a:spcBef>
              <a:spcAft>
                <a:spcPts val="0"/>
              </a:spcAft>
            </a:pPr>
            <a:r>
              <a:rPr lang="en-US" b="1" i="1">
                <a:latin typeface="Times New Roman" panose="02020603050405020304" pitchFamily="18" charset="0"/>
                <a:ea typeface="Times New Roman" panose="02020603050405020304" pitchFamily="18" charset="0"/>
              </a:rPr>
              <a:t>Một số </a:t>
            </a:r>
            <a:r>
              <a:rPr lang="en-US" b="1" i="1" smtClean="0">
                <a:latin typeface="Times New Roman" panose="02020603050405020304" pitchFamily="18" charset="0"/>
                <a:ea typeface="Times New Roman" panose="02020603050405020304" pitchFamily="18" charset="0"/>
              </a:rPr>
              <a:t>bệnh</a:t>
            </a:r>
            <a:r>
              <a:rPr lang="en-US" b="1" i="1">
                <a:latin typeface="Times New Roman" panose="02020603050405020304" pitchFamily="18" charset="0"/>
                <a:ea typeface="Times New Roman" panose="02020603050405020304" pitchFamily="18" charset="0"/>
              </a:rPr>
              <a:t> </a:t>
            </a:r>
            <a:r>
              <a:rPr lang="en-US" sz="4000" smtClean="0">
                <a:effectLst/>
                <a:latin typeface="Times New Roman" panose="02020603050405020304" pitchFamily="18" charset="0"/>
                <a:ea typeface="Times New Roman" panose="02020603050405020304" pitchFamily="18" charset="0"/>
              </a:rPr>
              <a:t/>
            </a:r>
            <a:br>
              <a:rPr lang="en-US" sz="4000" smtClean="0">
                <a:effectLst/>
                <a:latin typeface="Times New Roman" panose="02020603050405020304" pitchFamily="18" charset="0"/>
                <a:ea typeface="Times New Roman" panose="02020603050405020304" pitchFamily="18" charset="0"/>
              </a:rPr>
            </a:br>
            <a:endParaRPr lang="en-US"/>
          </a:p>
        </p:txBody>
      </p:sp>
      <p:sp>
        <p:nvSpPr>
          <p:cNvPr id="3" name="Content Placeholder 2"/>
          <p:cNvSpPr>
            <a:spLocks noGrp="1"/>
          </p:cNvSpPr>
          <p:nvPr>
            <p:ph idx="1"/>
          </p:nvPr>
        </p:nvSpPr>
        <p:spPr>
          <a:xfrm>
            <a:off x="838200" y="1825625"/>
            <a:ext cx="10515600" cy="3694642"/>
          </a:xfrm>
        </p:spPr>
        <p:txBody>
          <a:bodyPr/>
          <a:lstStyle/>
          <a:p>
            <a:pPr indent="0" algn="just">
              <a:spcBef>
                <a:spcPts val="790"/>
              </a:spcBef>
              <a:spcAft>
                <a:spcPts val="0"/>
              </a:spcAft>
              <a:buNone/>
            </a:pPr>
            <a:endParaRPr lang="en-US" sz="2400" smtClean="0">
              <a:effectLst/>
              <a:latin typeface="Times New Roman" panose="02020603050405020304" pitchFamily="18" charset="0"/>
              <a:ea typeface="Times New Roman" panose="02020603050405020304" pitchFamily="18" charset="0"/>
            </a:endParaRPr>
          </a:p>
          <a:p>
            <a:pPr indent="39370" algn="just">
              <a:spcBef>
                <a:spcPts val="550"/>
              </a:spcBef>
              <a:spcAft>
                <a:spcPts val="0"/>
              </a:spcAft>
            </a:pPr>
            <a:r>
              <a:rPr lang="en-US">
                <a:latin typeface="Times New Roman" panose="02020603050405020304" pitchFamily="18" charset="0"/>
                <a:ea typeface="Times New Roman" panose="02020603050405020304" pitchFamily="18" charset="0"/>
              </a:rPr>
              <a:t>Bệnh đau mắt đỏ: do virus Adeno, vi khuẩn </a:t>
            </a:r>
            <a:r>
              <a:rPr lang="en-US" i="1">
                <a:latin typeface="Times New Roman" panose="02020603050405020304" pitchFamily="18" charset="0"/>
                <a:ea typeface="Times New Roman" panose="02020603050405020304" pitchFamily="18" charset="0"/>
              </a:rPr>
              <a:t>Staphylococcus</a:t>
            </a:r>
            <a:r>
              <a:rPr lang="en-US">
                <a:latin typeface="Times New Roman" panose="02020603050405020304" pitchFamily="18" charset="0"/>
                <a:ea typeface="Times New Roman" panose="02020603050405020304" pitchFamily="18" charset="0"/>
              </a:rPr>
              <a:t>,... gây nên. Người bị bệnh đau mắt đỏ có các triệu chứng như đỏ mắt, chảy nước mắt, có nhiều ghèn (dử) mắt, cộm mắt. Để phòng bệnh, nên rửa tay thường xuyên, đeo kính bảo vệ mắt, hạn chế dụi mắt, bổ sung các thực phẩm có lợi cho mắt, không nên tiếp xúc trực tiếp hoặc dùng chung đồ cá nhân với người bị bệnh,... </a:t>
            </a:r>
            <a:endParaRPr lang="en-US" sz="2400" smtClean="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356044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50"/>
              </a:spcBef>
              <a:spcAft>
                <a:spcPts val="0"/>
              </a:spcAft>
            </a:pPr>
            <a:r>
              <a:rPr lang="en-US" b="1">
                <a:latin typeface="Times New Roman" panose="02020603050405020304" pitchFamily="18" charset="0"/>
                <a:ea typeface="Times New Roman" panose="02020603050405020304" pitchFamily="18" charset="0"/>
              </a:rPr>
              <a:t>Một số tật về mắt</a:t>
            </a:r>
            <a:r>
              <a:rPr lang="en-US" sz="4000" smtClean="0">
                <a:effectLst/>
                <a:latin typeface="Times New Roman" panose="02020603050405020304" pitchFamily="18" charset="0"/>
                <a:ea typeface="Times New Roman" panose="02020603050405020304" pitchFamily="18" charset="0"/>
              </a:rPr>
              <a:t/>
            </a:r>
            <a:br>
              <a:rPr lang="en-US" sz="4000" smtClean="0">
                <a:effectLst/>
                <a:latin typeface="Times New Roman" panose="02020603050405020304" pitchFamily="18" charset="0"/>
                <a:ea typeface="Times New Roman" panose="02020603050405020304" pitchFamily="18" charset="0"/>
              </a:rPr>
            </a:br>
            <a:endParaRPr lang="en-US"/>
          </a:p>
        </p:txBody>
      </p:sp>
      <p:sp>
        <p:nvSpPr>
          <p:cNvPr id="3" name="Content Placeholder 2"/>
          <p:cNvSpPr>
            <a:spLocks noGrp="1"/>
          </p:cNvSpPr>
          <p:nvPr>
            <p:ph idx="1"/>
          </p:nvPr>
        </p:nvSpPr>
        <p:spPr>
          <a:xfrm>
            <a:off x="838200" y="1207911"/>
            <a:ext cx="10515600" cy="5000978"/>
          </a:xfrm>
        </p:spPr>
        <p:txBody>
          <a:bodyPr>
            <a:normAutofit fontScale="92500"/>
          </a:bodyPr>
          <a:lstStyle/>
          <a:p>
            <a:pPr algn="just">
              <a:spcBef>
                <a:spcPts val="360"/>
              </a:spcBef>
              <a:spcAft>
                <a:spcPts val="0"/>
              </a:spcAft>
            </a:pPr>
            <a:r>
              <a:rPr lang="en-US">
                <a:latin typeface="Times New Roman" panose="02020603050405020304" pitchFamily="18" charset="0"/>
                <a:ea typeface="Times New Roman" panose="02020603050405020304" pitchFamily="18" charset="0"/>
              </a:rPr>
              <a:t> -Cận thị có thể do bẩm sinh cầu mắt dài hoặc do nhìn gần khi đọc sách hay làm việc trong ánh sáng yếu, lâu dần làm thể thuỷ tinh phồng lên. Khi bị cận thị, mắt chỉ nhìn rõ các vật ở gần mà không nhìn rõ các vật ở xa, ảnh của vật ở phía trước màng lưới. Để khắc phục tật cận thị, cần đeo kính cận (kính phân kì) phù hợp giúp ảnh lùi về đúng màng lưới. </a:t>
            </a:r>
            <a:endParaRPr lang="en-US" sz="2400" smtClean="0">
              <a:effectLst/>
              <a:latin typeface="Times New Roman" panose="02020603050405020304" pitchFamily="18" charset="0"/>
              <a:ea typeface="Times New Roman" panose="02020603050405020304" pitchFamily="18" charset="0"/>
            </a:endParaRPr>
          </a:p>
          <a:p>
            <a:pPr marL="48895">
              <a:spcAft>
                <a:spcPts val="0"/>
              </a:spcAft>
            </a:pPr>
            <a:r>
              <a:rPr lang="en-US">
                <a:latin typeface="Times New Roman" panose="02020603050405020304" pitchFamily="18" charset="0"/>
                <a:ea typeface="Times New Roman" panose="02020603050405020304" pitchFamily="18" charset="0"/>
              </a:rPr>
              <a:t>- Viễn thị có thể do cầu mắt quá ngắn hoặc thể thuỷ tinh bị lão hoá xẹp xuống khó phồng lên. Khi bị viễn thị mắt chỉ nhìn rõ các vật ở xa, ảnh của vật nằm ở phía sau màng lưới. Để khắc phục tật viễn thị, cần đeo kính lão (kính hội tụ) phù hợp giúp kéo ảnh về đúng màng lưới.</a:t>
            </a:r>
            <a:endParaRPr lang="en-US" sz="2400" smtClean="0">
              <a:effectLst/>
              <a:latin typeface="Times New Roman" panose="02020603050405020304" pitchFamily="18" charset="0"/>
              <a:ea typeface="Times New Roman" panose="02020603050405020304" pitchFamily="18" charset="0"/>
            </a:endParaRPr>
          </a:p>
          <a:p>
            <a:r>
              <a:rPr lang="en-US">
                <a:latin typeface="Times New Roman" panose="02020603050405020304" pitchFamily="18" charset="0"/>
                <a:ea typeface="Times New Roman" panose="02020603050405020304" pitchFamily="18" charset="0"/>
              </a:rPr>
              <a:t>- Loạn thị do giác mạc bị biến dạng không đều khiến các tia sáng đi vào mắt hội tụ ở nhiều điểm. Khi bị loạn thị, hình ảnh của vật không thể hội tụ ở màng lưới, khiến mắt nhìn bị mờ, nhoè. Để khắc phục tật loạn thị, cần đeo kính thuốc giúp nhìn rõ </a:t>
            </a:r>
            <a:endParaRPr lang="en-US"/>
          </a:p>
        </p:txBody>
      </p:sp>
    </p:spTree>
    <p:extLst>
      <p:ext uri="{BB962C8B-B14F-4D97-AF65-F5344CB8AC3E}">
        <p14:creationId xmlns:p14="http://schemas.microsoft.com/office/powerpoint/2010/main" val="421505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2.Thính giác</a:t>
            </a: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766523"/>
            <a:ext cx="6172200" cy="3315428"/>
          </a:xfrm>
        </p:spPr>
      </p:pic>
      <p:sp>
        <p:nvSpPr>
          <p:cNvPr id="4" name="Text Placeholder 3"/>
          <p:cNvSpPr>
            <a:spLocks noGrp="1"/>
          </p:cNvSpPr>
          <p:nvPr>
            <p:ph type="body" sz="half" idx="2"/>
          </p:nvPr>
        </p:nvSpPr>
        <p:spPr/>
        <p:txBody>
          <a:bodyPr/>
          <a:lstStyle/>
          <a:p>
            <a:pPr marR="1536065">
              <a:spcAft>
                <a:spcPts val="0"/>
              </a:spcAft>
            </a:pPr>
            <a:r>
              <a:rPr lang="en-US">
                <a:solidFill>
                  <a:srgbClr val="000000"/>
                </a:solidFill>
                <a:latin typeface="Times New Roman" panose="02020603050405020304" pitchFamily="18" charset="0"/>
                <a:ea typeface="Times New Roman" panose="02020603050405020304" pitchFamily="18" charset="0"/>
              </a:rPr>
              <a:t>Đọc thông tin và quan sát Hình 16.7</a:t>
            </a:r>
            <a:r>
              <a:rPr lang="en-US" smtClean="0">
                <a:solidFill>
                  <a:srgbClr val="000000"/>
                </a:solidFill>
                <a:latin typeface="Times New Roman" panose="02020603050405020304" pitchFamily="18" charset="0"/>
                <a:ea typeface="Times New Roman" panose="02020603050405020304" pitchFamily="18" charset="0"/>
              </a:rPr>
              <a:t>, xem vi deo </a:t>
            </a:r>
            <a:r>
              <a:rPr lang="en-US">
                <a:solidFill>
                  <a:srgbClr val="000000"/>
                </a:solidFill>
                <a:latin typeface="Times New Roman" panose="02020603050405020304" pitchFamily="18" charset="0"/>
                <a:ea typeface="Times New Roman" panose="02020603050405020304" pitchFamily="18" charset="0"/>
              </a:rPr>
              <a:t>thực hiện các yêu cầu sau: </a:t>
            </a:r>
            <a:endParaRPr lang="en-US" sz="1400" smtClean="0">
              <a:effectLst/>
              <a:latin typeface="Times New Roman" panose="02020603050405020304" pitchFamily="18" charset="0"/>
              <a:ea typeface="Times New Roman" panose="02020603050405020304" pitchFamily="18" charset="0"/>
            </a:endParaRPr>
          </a:p>
          <a:p>
            <a:pPr marR="1536065">
              <a:spcAft>
                <a:spcPts val="0"/>
              </a:spcAft>
            </a:pPr>
            <a:r>
              <a:rPr lang="en-US" smtClean="0">
                <a:solidFill>
                  <a:srgbClr val="000000"/>
                </a:solidFill>
                <a:latin typeface="Times New Roman" panose="02020603050405020304" pitchFamily="18" charset="0"/>
                <a:ea typeface="Times New Roman" panose="02020603050405020304" pitchFamily="18" charset="0"/>
              </a:rPr>
              <a:t>Kể </a:t>
            </a:r>
            <a:r>
              <a:rPr lang="en-US">
                <a:solidFill>
                  <a:srgbClr val="000000"/>
                </a:solidFill>
                <a:latin typeface="Times New Roman" panose="02020603050405020304" pitchFamily="18" charset="0"/>
                <a:ea typeface="Times New Roman" panose="02020603050405020304" pitchFamily="18" charset="0"/>
              </a:rPr>
              <a:t>tên các bộ phận của tai ngoài, tai giữa và tai trong</a:t>
            </a:r>
            <a:endParaRPr lang="en-US" sz="1400" smtClean="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43455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2875"/>
          </a:xfrm>
        </p:spPr>
        <p:txBody>
          <a:bodyPr>
            <a:normAutofit/>
          </a:bodyPr>
          <a:lstStyle/>
          <a:p>
            <a:pPr marL="45720">
              <a:spcBef>
                <a:spcPts val="745"/>
              </a:spcBef>
              <a:spcAft>
                <a:spcPts val="0"/>
              </a:spcAft>
            </a:pPr>
            <a:r>
              <a:rPr lang="en-US" sz="3200" smtClean="0">
                <a:solidFill>
                  <a:srgbClr val="000000"/>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
            </a:r>
            <a:br>
              <a:rPr lang="en-US" sz="3200">
                <a:solidFill>
                  <a:srgbClr val="000000"/>
                </a:solidFill>
                <a:latin typeface="Times New Roman" panose="02020603050405020304" pitchFamily="18" charset="0"/>
                <a:ea typeface="Times New Roman" panose="02020603050405020304" pitchFamily="18" charset="0"/>
              </a:rPr>
            </a:br>
            <a:r>
              <a:rPr lang="en-US" sz="3200" b="1" smtClean="0">
                <a:solidFill>
                  <a:srgbClr val="000000"/>
                </a:solidFill>
                <a:latin typeface="Times New Roman" panose="02020603050405020304" pitchFamily="18" charset="0"/>
                <a:ea typeface="Times New Roman" panose="02020603050405020304" pitchFamily="18" charset="0"/>
              </a:rPr>
              <a:t>Thính </a:t>
            </a:r>
            <a:r>
              <a:rPr lang="en-US" sz="3200" b="1">
                <a:solidFill>
                  <a:srgbClr val="000000"/>
                </a:solidFill>
                <a:latin typeface="Times New Roman" panose="02020603050405020304" pitchFamily="18" charset="0"/>
                <a:ea typeface="Times New Roman" panose="02020603050405020304" pitchFamily="18" charset="0"/>
              </a:rPr>
              <a:t>giác </a:t>
            </a:r>
            <a:r>
              <a:rPr lang="en-US" sz="3200">
                <a:solidFill>
                  <a:srgbClr val="000000"/>
                </a:solidFill>
                <a:latin typeface="Times New Roman" panose="02020603050405020304" pitchFamily="18" charset="0"/>
                <a:ea typeface="Times New Roman" panose="02020603050405020304" pitchFamily="18" charset="0"/>
              </a:rPr>
              <a:t>có cấu tạo gồm tai, dây thần kinh thính giác và vùng thính giác ở não. Thính giác có chức năng thu nhận âm thanh từ môi trường, truyền lên não xử lí giúp ta nhận biết được âm thanh. </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r>
              <a:rPr lang="en-US" sz="3200" b="1" smtClean="0">
                <a:solidFill>
                  <a:srgbClr val="000000"/>
                </a:solidFill>
                <a:latin typeface="Times New Roman" panose="02020603050405020304" pitchFamily="18" charset="0"/>
                <a:ea typeface="Times New Roman" panose="02020603050405020304" pitchFamily="18" charset="0"/>
              </a:rPr>
              <a:t>Tai </a:t>
            </a:r>
            <a:r>
              <a:rPr lang="en-US" sz="3200" b="1">
                <a:solidFill>
                  <a:srgbClr val="000000"/>
                </a:solidFill>
                <a:latin typeface="Times New Roman" panose="02020603050405020304" pitchFamily="18" charset="0"/>
                <a:ea typeface="Times New Roman" panose="02020603050405020304" pitchFamily="18" charset="0"/>
              </a:rPr>
              <a:t>có cấu tạo gồm ba phần</a:t>
            </a:r>
            <a:r>
              <a:rPr lang="en-US" sz="3200">
                <a:solidFill>
                  <a:srgbClr val="000000"/>
                </a:solidFill>
                <a:latin typeface="Times New Roman" panose="02020603050405020304" pitchFamily="18" charset="0"/>
                <a:ea typeface="Times New Roman" panose="02020603050405020304" pitchFamily="18" charset="0"/>
              </a:rPr>
              <a:t>: tại ngoài gồm vành tai và ống tai; tai giữa có màng nhĩ và chuỗi xương tai, từ đây có vòi tại thông với khoang miệng; tai trong có ốc tai chứa các cơ quan thụ cảm âm thanh, từ ốc tại có dây thần kinh thính giác đi về não</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r>
              <a:rPr lang="en-US" sz="3200">
                <a:solidFill>
                  <a:srgbClr val="000000"/>
                </a:solidFill>
                <a:latin typeface="Times New Roman" panose="02020603050405020304" pitchFamily="18" charset="0"/>
                <a:ea typeface="Times New Roman" panose="02020603050405020304" pitchFamily="18" charset="0"/>
              </a:rPr>
              <a:t> </a:t>
            </a:r>
            <a:r>
              <a:rPr lang="en-US" sz="3200" smtClean="0">
                <a:solidFill>
                  <a:srgbClr val="000000"/>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
            </a:r>
            <a:br>
              <a:rPr lang="en-US" sz="2800">
                <a:latin typeface="Times New Roman" panose="02020603050405020304" pitchFamily="18" charset="0"/>
                <a:ea typeface="Times New Roman" panose="02020603050405020304" pitchFamily="18" charset="0"/>
              </a:rPr>
            </a:b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70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solidFill>
                  <a:prstClr val="black"/>
                </a:solidFill>
                <a:latin typeface="Times New Roman" panose="02020603050405020304" pitchFamily="18" charset="0"/>
                <a:cs typeface="Times New Roman" panose="02020603050405020304" pitchFamily="18" charset="0"/>
              </a:rPr>
              <a:t>Xem video  sau</a:t>
            </a:r>
            <a:endParaRPr lang="en-US"/>
          </a:p>
        </p:txBody>
      </p:sp>
      <p:sp>
        <p:nvSpPr>
          <p:cNvPr id="3" name="Content Placeholder 2"/>
          <p:cNvSpPr>
            <a:spLocks noGrp="1"/>
          </p:cNvSpPr>
          <p:nvPr>
            <p:ph sz="half" idx="1"/>
          </p:nvPr>
        </p:nvSpPr>
        <p:spPr/>
        <p:txBody>
          <a:bodyPr/>
          <a:lstStyle/>
          <a:p>
            <a:pPr marL="0" lvl="0" indent="0">
              <a:spcBef>
                <a:spcPts val="335"/>
              </a:spcBef>
              <a:buNone/>
            </a:pPr>
            <a:r>
              <a:rPr lang="en-US" sz="3200">
                <a:solidFill>
                  <a:srgbClr val="000000"/>
                </a:solidFill>
                <a:latin typeface="Times New Roman" panose="02020603050405020304" pitchFamily="18" charset="0"/>
                <a:ea typeface="Times New Roman" panose="02020603050405020304" pitchFamily="18" charset="0"/>
              </a:rPr>
              <a:t>1. Sơ đồ hoá quá trình thu nhận âm thanh của tai. </a:t>
            </a:r>
            <a:endParaRPr lang="en-US" sz="3200">
              <a:solidFill>
                <a:prstClr val="black"/>
              </a:solidFill>
              <a:latin typeface="Times New Roman" panose="02020603050405020304" pitchFamily="18" charset="0"/>
              <a:ea typeface="Times New Roman" panose="02020603050405020304" pitchFamily="18" charset="0"/>
            </a:endParaRPr>
          </a:p>
          <a:p>
            <a:pPr marL="0" lvl="0" indent="0">
              <a:spcBef>
                <a:spcPts val="335"/>
              </a:spcBef>
              <a:buNone/>
            </a:pPr>
            <a:r>
              <a:rPr lang="en-US" sz="3200">
                <a:solidFill>
                  <a:srgbClr val="000000"/>
                </a:solidFill>
                <a:latin typeface="Times New Roman" panose="02020603050405020304" pitchFamily="18" charset="0"/>
                <a:ea typeface="Times New Roman" panose="02020603050405020304" pitchFamily="18" charset="0"/>
              </a:rPr>
              <a:t>2. Giải thích vai trò của vòi </a:t>
            </a:r>
            <a:r>
              <a:rPr lang="en-US" sz="3200" smtClean="0">
                <a:solidFill>
                  <a:srgbClr val="000000"/>
                </a:solidFill>
                <a:latin typeface="Times New Roman" panose="02020603050405020304" pitchFamily="18" charset="0"/>
                <a:ea typeface="Times New Roman" panose="02020603050405020304" pitchFamily="18" charset="0"/>
              </a:rPr>
              <a:t>tai </a:t>
            </a:r>
            <a:r>
              <a:rPr lang="en-US" sz="3200">
                <a:solidFill>
                  <a:srgbClr val="000000"/>
                </a:solidFill>
                <a:latin typeface="Times New Roman" panose="02020603050405020304" pitchFamily="18" charset="0"/>
                <a:ea typeface="Times New Roman" panose="02020603050405020304" pitchFamily="18" charset="0"/>
              </a:rPr>
              <a:t>trong cân bằng áp suất không khí giữa tai và khoang miệng</a:t>
            </a:r>
            <a:endParaRPr lang="en-US" sz="3200">
              <a:solidFill>
                <a:prstClr val="black"/>
              </a:solidFill>
              <a:latin typeface="Times New Roman" panose="02020603050405020304" pitchFamily="18" charset="0"/>
              <a:ea typeface="Times New Roman" panose="02020603050405020304" pitchFamily="18" charset="0"/>
            </a:endParaRPr>
          </a:p>
          <a:p>
            <a:endParaRPr lang="en-US"/>
          </a:p>
        </p:txBody>
      </p:sp>
      <p:pic>
        <p:nvPicPr>
          <p:cNvPr id="8" name="Journey of Sound to the Brain">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172200" y="2543175"/>
            <a:ext cx="5181600" cy="2914650"/>
          </a:xfrm>
        </p:spPr>
      </p:pic>
    </p:spTree>
    <p:extLst>
      <p:ext uri="{BB962C8B-B14F-4D97-AF65-F5344CB8AC3E}">
        <p14:creationId xmlns:p14="http://schemas.microsoft.com/office/powerpoint/2010/main" val="105877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8"/>
                </p:tgtEl>
              </p:cMediaNode>
            </p:vide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83733" y="674400"/>
            <a:ext cx="10487378" cy="3046988"/>
          </a:xfrm>
          <a:prstGeom prst="rect">
            <a:avLst/>
          </a:prstGeom>
        </p:spPr>
        <p:txBody>
          <a:bodyPr wrap="square">
            <a:spAutoFit/>
          </a:bodyPr>
          <a:lstStyle/>
          <a:p>
            <a:r>
              <a:rPr lang="en-US" sz="3200">
                <a:solidFill>
                  <a:srgbClr val="000000"/>
                </a:solidFill>
                <a:latin typeface="Times New Roman" panose="02020603050405020304" pitchFamily="18" charset="0"/>
                <a:ea typeface="Times New Roman" panose="02020603050405020304" pitchFamily="18" charset="0"/>
                <a:cs typeface="+mj-cs"/>
              </a:rPr>
              <a:t>Tại thu nhận âm thanh theo cơ chế truyền sóng âm. Âm thanh được  </a:t>
            </a:r>
            <a:r>
              <a:rPr lang="en-US" sz="3200" smtClean="0">
                <a:solidFill>
                  <a:srgbClr val="000000"/>
                </a:solidFill>
                <a:latin typeface="Times New Roman" panose="02020603050405020304" pitchFamily="18" charset="0"/>
                <a:ea typeface="Times New Roman" panose="02020603050405020304" pitchFamily="18" charset="0"/>
                <a:cs typeface="+mj-cs"/>
              </a:rPr>
              <a:t>phễu tai </a:t>
            </a:r>
            <a:r>
              <a:rPr lang="en-US" sz="3200">
                <a:solidFill>
                  <a:srgbClr val="000000"/>
                </a:solidFill>
                <a:latin typeface="Times New Roman" panose="02020603050405020304" pitchFamily="18" charset="0"/>
                <a:ea typeface="Times New Roman" panose="02020603050405020304" pitchFamily="18" charset="0"/>
                <a:cs typeface="+mj-cs"/>
              </a:rPr>
              <a:t>hứng, truyền qua ống </a:t>
            </a:r>
            <a:r>
              <a:rPr lang="en-US" sz="3200" smtClean="0">
                <a:solidFill>
                  <a:srgbClr val="000000"/>
                </a:solidFill>
                <a:latin typeface="Times New Roman" panose="02020603050405020304" pitchFamily="18" charset="0"/>
                <a:ea typeface="Times New Roman" panose="02020603050405020304" pitchFamily="18" charset="0"/>
                <a:cs typeface="+mj-cs"/>
              </a:rPr>
              <a:t>tai </a:t>
            </a:r>
            <a:r>
              <a:rPr lang="en-US" sz="3200">
                <a:solidFill>
                  <a:srgbClr val="000000"/>
                </a:solidFill>
                <a:latin typeface="Times New Roman" panose="02020603050405020304" pitchFamily="18" charset="0"/>
                <a:ea typeface="Times New Roman" panose="02020603050405020304" pitchFamily="18" charset="0"/>
                <a:cs typeface="+mj-cs"/>
              </a:rPr>
              <a:t>làm rung màng nhĩ, gây tác động vào chuỗi xương tai làm rung các màng và dịch trong ốc tại. Những rung động này gây hưng phấn cơ quan thụ cảm, làm xuất hiện xung thần kinh đi theo dây thần kinh thính giác về não cho ta cảm nhận âm thanh. </a:t>
            </a:r>
            <a:endParaRPr lang="en-US"/>
          </a:p>
        </p:txBody>
      </p:sp>
    </p:spTree>
    <p:extLst>
      <p:ext uri="{BB962C8B-B14F-4D97-AF65-F5344CB8AC3E}">
        <p14:creationId xmlns:p14="http://schemas.microsoft.com/office/powerpoint/2010/main" val="13037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Đáp án nào sai khi nói </a:t>
            </a:r>
            <a:r>
              <a:rPr kumimoji="0" lang="en-US" sz="2400" b="0" i="0" u="none" strike="noStrike" kern="1200" cap="none" spc="0" normalizeH="0" baseline="0" noProof="0" smtClean="0">
                <a:ln>
                  <a:noFill/>
                </a:ln>
                <a:solidFill>
                  <a:prstClr val="white"/>
                </a:solidFill>
                <a:effectLst/>
                <a:uLnTx/>
                <a:uFillTx/>
                <a:latin typeface="Calibri"/>
                <a:ea typeface="+mn-ea"/>
                <a:cs typeface="+mn-cs"/>
              </a:rPr>
              <a:t>về</a:t>
            </a:r>
            <a:r>
              <a:rPr kumimoji="0" lang="en-US" sz="2400" b="0" i="0" u="none" strike="noStrike" kern="1200" cap="none" spc="0" normalizeH="0" noProof="0" smtClean="0">
                <a:ln>
                  <a:noFill/>
                </a:ln>
                <a:solidFill>
                  <a:prstClr val="white"/>
                </a:solidFill>
                <a:effectLst/>
                <a:uLnTx/>
                <a:uFillTx/>
                <a:latin typeface="Calibri"/>
                <a:ea typeface="+mn-ea"/>
                <a:cs typeface="+mn-cs"/>
              </a:rPr>
              <a:t> cấu tạo của  hệ thần kinh </a:t>
            </a:r>
            <a:r>
              <a:rPr kumimoji="0" lang="en-US" sz="2400" b="0" i="0" u="none" strike="noStrike" kern="1200" cap="none" spc="0" normalizeH="0" baseline="0" noProof="0" smtClean="0">
                <a:ln>
                  <a:noFill/>
                </a:ln>
                <a:solidFill>
                  <a:prstClr val="white"/>
                </a:solidFill>
                <a:effectLst/>
                <a:uLnTx/>
                <a:uFillTx/>
                <a:latin typeface="Calibri"/>
                <a:ea typeface="+mn-ea"/>
                <a:cs typeface="+mn-cs"/>
              </a:rPr>
              <a:t>?</a:t>
            </a:r>
            <a:endParaRPr kumimoji="0" lang="en-US" sz="2400" b="0"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charset="0"/>
                <a:cs typeface="Tahoma" panose="020B0604030504040204" charset="0"/>
              </a:rPr>
              <a:t>D. </a:t>
            </a:r>
            <a:r>
              <a:rPr lang="en-US" noProof="0" smtClean="0">
                <a:solidFill>
                  <a:prstClr val="black"/>
                </a:solidFill>
                <a:latin typeface="Calibri" panose="020F0502020204030204"/>
                <a:ea typeface="Tahoma" panose="020B0604030504040204" charset="0"/>
                <a:cs typeface="Tahoma" panose="020B0604030504040204" charset="0"/>
              </a:rPr>
              <a:t>Trung ương gồm não, hạch thần kinh</a:t>
            </a:r>
            <a:endParaRPr kumimoji="0" lang="en-US" sz="1800" b="0" i="0" u="none" strike="noStrike" kern="1200" cap="none" spc="0" normalizeH="0" baseline="0" noProof="0">
              <a:ln>
                <a:noFill/>
              </a:ln>
              <a:solidFill>
                <a:prstClr val="black"/>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1"/>
            <a:ext cx="5029887"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smtClean="0">
                <a:ln>
                  <a:noFill/>
                </a:ln>
                <a:solidFill>
                  <a:srgbClr val="FFC000"/>
                </a:solidFill>
                <a:effectLst/>
                <a:uLnTx/>
                <a:uFillTx/>
                <a:latin typeface="Calibri" panose="020F0502020204030204"/>
                <a:ea typeface="Tahoma" panose="020B0604030504040204" charset="0"/>
                <a:cs typeface="Tahoma" panose="020B0604030504040204" charset="0"/>
              </a:rPr>
              <a:t>B. Ngoại</a:t>
            </a:r>
            <a:r>
              <a:rPr kumimoji="0" lang="en-US" sz="2000" b="0" i="0" u="none" strike="noStrike" kern="1200" cap="none" spc="0" normalizeH="0" noProof="0" smtClean="0">
                <a:ln>
                  <a:noFill/>
                </a:ln>
                <a:solidFill>
                  <a:srgbClr val="FFC000"/>
                </a:solidFill>
                <a:effectLst/>
                <a:uLnTx/>
                <a:uFillTx/>
                <a:latin typeface="Calibri" panose="020F0502020204030204"/>
                <a:ea typeface="Tahoma" panose="020B0604030504040204" charset="0"/>
                <a:cs typeface="Tahoma" panose="020B0604030504040204" charset="0"/>
              </a:rPr>
              <a:t> biên gồm dây thần kinh và hạch thần kinh</a:t>
            </a:r>
            <a:r>
              <a:rPr kumimoji="0" lang="en-US" sz="1800" b="0" i="0" u="none" strike="noStrike" kern="1200" cap="none" spc="0" normalizeH="0" baseline="0" noProof="0" smtClean="0">
                <a:ln>
                  <a:noFill/>
                </a:ln>
                <a:solidFill>
                  <a:srgbClr val="000000"/>
                </a:solidFill>
                <a:effectLst/>
                <a:uLnTx/>
                <a:uFillTx/>
                <a:latin typeface="Times New Roman" panose="02020603050405020304" pitchFamily="18" charset="0"/>
                <a:ea typeface="Batang" panose="02030600000101010101" pitchFamily="18" charset="-127"/>
                <a:cs typeface="+mn-cs"/>
              </a:rPr>
              <a:t> </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Batang" panose="02030600000101010101" pitchFamily="18" charset="-127"/>
                <a:cs typeface="+mn-cs"/>
              </a:rPr>
              <a:t>A. </a:t>
            </a:r>
            <a:r>
              <a:rPr lang="en-US" noProof="0" smtClean="0">
                <a:solidFill>
                  <a:srgbClr val="000000"/>
                </a:solidFill>
                <a:latin typeface="Times New Roman" panose="02020603050405020304" pitchFamily="18" charset="0"/>
                <a:ea typeface="Batang" panose="02030600000101010101" pitchFamily="18" charset="-127"/>
              </a:rPr>
              <a:t>Gồm bộ phận trung ương và bộ phận noại biên</a:t>
            </a:r>
            <a:endParaRPr kumimoji="0" lang="en-US" sz="1800" b="0" i="0" u="none" strike="noStrike" kern="1200" cap="none" spc="0" normalizeH="0" baseline="0" noProof="0">
              <a:ln>
                <a:noFill/>
              </a:ln>
              <a:solidFill>
                <a:prstClr val="white"/>
              </a:solidFill>
              <a:effectLst/>
              <a:uLnTx/>
              <a:uFillTx/>
              <a:latin typeface="Calibri"/>
              <a:ea typeface="Tahoma" panose="020B0604030504040204" charset="0"/>
              <a:cs typeface="Tahoma" panose="020B0604030504040204" charset="0"/>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C.Trung ương</a:t>
            </a:r>
            <a:r>
              <a:rPr kumimoji="0" lang="en-US" sz="1800" b="0" i="0" u="none" strike="noStrike" kern="1200" cap="none" spc="0" normalizeH="0" noProof="0" smtClean="0">
                <a:ln>
                  <a:noFill/>
                </a:ln>
                <a:solidFill>
                  <a:prstClr val="white"/>
                </a:solidFill>
                <a:effectLst/>
                <a:uLnTx/>
                <a:uFillTx/>
                <a:latin typeface="Calibri" panose="020F0502020204030204"/>
                <a:ea typeface="+mn-ea"/>
                <a:cs typeface="+mn-cs"/>
              </a:rPr>
              <a:t> gồm não bộ và tủy sống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674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mph" presetSubtype="0" fill="hold" grpId="0" nodeType="clickEffect">
                                  <p:stCondLst>
                                    <p:cond delay="0"/>
                                  </p:stCondLst>
                                  <p:childTnLst>
                                    <p:animClr clrSpc="hsl" dir="cw">
                                      <p:cBhvr override="childStyle">
                                        <p:cTn id="23" dur="500" fill="hold"/>
                                        <p:tgtEl>
                                          <p:spTgt spid="31"/>
                                        </p:tgtEl>
                                        <p:attrNameLst>
                                          <p:attrName>style.color</p:attrName>
                                        </p:attrNameLst>
                                      </p:cBhvr>
                                      <p:by>
                                        <p:hsl h="0" s="12549" l="25098"/>
                                      </p:by>
                                    </p:animClr>
                                    <p:animClr clrSpc="hsl" dir="cw">
                                      <p:cBhvr>
                                        <p:cTn id="24" dur="500" fill="hold"/>
                                        <p:tgtEl>
                                          <p:spTgt spid="31"/>
                                        </p:tgtEl>
                                        <p:attrNameLst>
                                          <p:attrName>fillcolor</p:attrName>
                                        </p:attrNameLst>
                                      </p:cBhvr>
                                      <p:by>
                                        <p:hsl h="0" s="12549" l="25098"/>
                                      </p:by>
                                    </p:animClr>
                                    <p:animClr clrSpc="hsl" dir="cw">
                                      <p:cBhvr>
                                        <p:cTn id="25" dur="500" fill="hold"/>
                                        <p:tgtEl>
                                          <p:spTgt spid="31"/>
                                        </p:tgtEl>
                                        <p:attrNameLst>
                                          <p:attrName>stroke.color</p:attrName>
                                        </p:attrNameLst>
                                      </p:cBhvr>
                                      <p:by>
                                        <p:hsl h="0" s="12549" l="25098"/>
                                      </p:by>
                                    </p:animClr>
                                    <p:set>
                                      <p:cBhvr>
                                        <p:cTn id="26" dur="500" fill="hold"/>
                                        <p:tgtEl>
                                          <p:spTgt spid="31"/>
                                        </p:tgtEl>
                                        <p:attrNameLst>
                                          <p:attrName>fill.type</p:attrName>
                                        </p:attrNameLst>
                                      </p:cBhvr>
                                      <p:to>
                                        <p:strVal val="solid"/>
                                      </p:to>
                                    </p:set>
                                  </p:childTnLst>
                                </p:cTn>
                              </p:par>
                              <p:par>
                                <p:cTn id="27" presetID="1" presetClass="mediacall" presetSubtype="0" fill="hold" nodeType="withEffect">
                                  <p:stCondLst>
                                    <p:cond delay="0"/>
                                  </p:stCondLst>
                                  <p:childTnLst>
                                    <p:cmd type="call" cmd="playFrom(0.0)">
                                      <p:cBhvr>
                                        <p:cTn id="28" dur="20218" fill="hold"/>
                                        <p:tgtEl>
                                          <p:spTgt spid="39"/>
                                        </p:tgtEl>
                                      </p:cBhvr>
                                    </p:cmd>
                                  </p:childTnLst>
                                </p:cTn>
                              </p:par>
                              <p:par>
                                <p:cTn id="29" presetID="3" presetClass="mediacall" presetSubtype="0" fill="hold" nodeType="withEffect">
                                  <p:stCondLst>
                                    <p:cond delay="0"/>
                                  </p:stCondLst>
                                  <p:childTnLst>
                                    <p:cmd type="call" cmd="stop">
                                      <p:cBhvr>
                                        <p:cTn id="30" dur="1" fill="hold"/>
                                        <p:tgtEl>
                                          <p:spTgt spid="38"/>
                                        </p:tgtEl>
                                      </p:cBhvr>
                                    </p:cmd>
                                  </p:childTnLst>
                                </p:cTn>
                              </p:par>
                              <p:par>
                                <p:cTn id="31" presetID="19" presetClass="emph" presetSubtype="0" repeatCount="4000" fill="hold" grpId="2" nodeType="withEffect">
                                  <p:stCondLst>
                                    <p:cond delay="3000"/>
                                  </p:stCondLst>
                                  <p:childTnLst>
                                    <p:animClr clrSpc="rgb" dir="cw">
                                      <p:cBhvr override="childStyle">
                                        <p:cTn id="32" dur="500" fill="hold"/>
                                        <p:tgtEl>
                                          <p:spTgt spid="15"/>
                                        </p:tgtEl>
                                        <p:attrNameLst>
                                          <p:attrName>style.color</p:attrName>
                                        </p:attrNameLst>
                                      </p:cBhvr>
                                      <p:to>
                                        <a:srgbClr val="92D050"/>
                                      </p:to>
                                    </p:animClr>
                                    <p:animClr clrSpc="rgb" dir="cw">
                                      <p:cBhvr>
                                        <p:cTn id="33" dur="500" fill="hold"/>
                                        <p:tgtEl>
                                          <p:spTgt spid="15"/>
                                        </p:tgtEl>
                                        <p:attrNameLst>
                                          <p:attrName>fillcolor</p:attrName>
                                        </p:attrNameLst>
                                      </p:cBhvr>
                                      <p:to>
                                        <a:srgbClr val="92D050"/>
                                      </p:to>
                                    </p:animClr>
                                    <p:set>
                                      <p:cBhvr>
                                        <p:cTn id="34" dur="500" fill="hold"/>
                                        <p:tgtEl>
                                          <p:spTgt spid="15"/>
                                        </p:tgtEl>
                                        <p:attrNameLst>
                                          <p:attrName>fill.type</p:attrName>
                                        </p:attrNameLst>
                                      </p:cBhvr>
                                      <p:to>
                                        <p:strVal val="solid"/>
                                      </p:to>
                                    </p:set>
                                    <p:set>
                                      <p:cBhvr>
                                        <p:cTn id="35" dur="500" fill="hold"/>
                                        <p:tgtEl>
                                          <p:spTgt spid="15"/>
                                        </p:tgtEl>
                                        <p:attrNameLst>
                                          <p:attrName>fill.on</p:attrName>
                                        </p:attrNameLst>
                                      </p:cBhvr>
                                      <p:to>
                                        <p:strVal val="true"/>
                                      </p:to>
                                    </p:set>
                                  </p:childTnLst>
                                </p:cTn>
                              </p:par>
                              <p:par>
                                <p:cTn id="36" presetID="1" presetClass="mediacall" presetSubtype="0" fill="hold" nodeType="withEffect">
                                  <p:stCondLst>
                                    <p:cond delay="3000"/>
                                  </p:stCondLst>
                                  <p:childTnLst>
                                    <p:cmd type="call" cmd="playFrom(0.0)">
                                      <p:cBhvr>
                                        <p:cTn id="37" dur="5903" fill="hold"/>
                                        <p:tgtEl>
                                          <p:spTgt spid="41"/>
                                        </p:tgtEl>
                                      </p:cBhvr>
                                    </p:cmd>
                                  </p:childTnLst>
                                </p:cTn>
                              </p:par>
                              <p:par>
                                <p:cTn id="38" presetID="3" presetClass="mediacall" presetSubtype="0" fill="hold" nodeType="withEffect">
                                  <p:stCondLst>
                                    <p:cond delay="3000"/>
                                  </p:stCondLst>
                                  <p:childTnLst>
                                    <p:cmd type="call" cmd="stop">
                                      <p:cBhvr>
                                        <p:cTn id="39" dur="1" fill="hold"/>
                                        <p:tgtEl>
                                          <p:spTgt spid="39"/>
                                        </p:tgtEl>
                                      </p:cBhvr>
                                    </p:cmd>
                                  </p:childTnLst>
                                </p:cTn>
                              </p:par>
                              <p:par>
                                <p:cTn id="40" presetID="24" presetClass="emph" presetSubtype="0" fill="hold" grpId="3" nodeType="withEffect">
                                  <p:stCondLst>
                                    <p:cond delay="300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par>
                                <p:cTn id="45" presetID="19" presetClass="emph" presetSubtype="0" fill="hold" grpId="0" nodeType="withEffect">
                                  <p:stCondLst>
                                    <p:cond delay="0"/>
                                  </p:stCondLst>
                                  <p:childTnLst>
                                    <p:animClr clrSpc="rgb" dir="cw">
                                      <p:cBhvr override="childStyle">
                                        <p:cTn id="46" dur="500" fill="hold"/>
                                        <p:tgtEl>
                                          <p:spTgt spid="32"/>
                                        </p:tgtEl>
                                        <p:attrNameLst>
                                          <p:attrName>style.color</p:attrName>
                                        </p:attrNameLst>
                                      </p:cBhvr>
                                      <p:to>
                                        <a:schemeClr val="accent2"/>
                                      </p:to>
                                    </p:animClr>
                                    <p:animClr clrSpc="rgb" dir="cw">
                                      <p:cBhvr>
                                        <p:cTn id="47" dur="500" fill="hold"/>
                                        <p:tgtEl>
                                          <p:spTgt spid="32"/>
                                        </p:tgtEl>
                                        <p:attrNameLst>
                                          <p:attrName>fillcolor</p:attrName>
                                        </p:attrNameLst>
                                      </p:cBhvr>
                                      <p:to>
                                        <a:schemeClr val="accent2"/>
                                      </p:to>
                                    </p:animClr>
                                    <p:set>
                                      <p:cBhvr>
                                        <p:cTn id="48" dur="500" fill="hold"/>
                                        <p:tgtEl>
                                          <p:spTgt spid="32"/>
                                        </p:tgtEl>
                                        <p:attrNameLst>
                                          <p:attrName>fill.type</p:attrName>
                                        </p:attrNameLst>
                                      </p:cBhvr>
                                      <p:to>
                                        <p:strVal val="solid"/>
                                      </p:to>
                                    </p:set>
                                    <p:set>
                                      <p:cBhvr>
                                        <p:cTn id="49" dur="500" fill="hold"/>
                                        <p:tgtEl>
                                          <p:spTgt spid="32"/>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20218" fill="hold"/>
                                        <p:tgtEl>
                                          <p:spTgt spid="39"/>
                                        </p:tgtEl>
                                      </p:cBhvr>
                                    </p:cmd>
                                  </p:childTnLst>
                                </p:cTn>
                              </p:par>
                              <p:par>
                                <p:cTn id="52" presetID="3" presetClass="mediacall" presetSubtype="0" fill="hold" nodeType="withEffect">
                                  <p:stCondLst>
                                    <p:cond delay="0"/>
                                  </p:stCondLst>
                                  <p:childTnLst>
                                    <p:cmd type="call" cmd="stop">
                                      <p:cBhvr>
                                        <p:cTn id="53" dur="1" fill="hold"/>
                                        <p:tgtEl>
                                          <p:spTgt spid="38"/>
                                        </p:tgtEl>
                                      </p:cBhvr>
                                    </p:cmd>
                                  </p:childTnLst>
                                </p:cTn>
                              </p:par>
                              <p:par>
                                <p:cTn id="54" presetID="19" presetClass="emph" presetSubtype="0" fill="hold" grpId="1" nodeType="withEffect">
                                  <p:stCondLst>
                                    <p:cond delay="3000"/>
                                  </p:stCondLst>
                                  <p:childTnLst>
                                    <p:animClr clrSpc="rgb" dir="cw">
                                      <p:cBhvr override="childStyle">
                                        <p:cTn id="55" dur="500" fill="hold"/>
                                        <p:tgtEl>
                                          <p:spTgt spid="32"/>
                                        </p:tgtEl>
                                        <p:attrNameLst>
                                          <p:attrName>style.color</p:attrName>
                                        </p:attrNameLst>
                                      </p:cBhvr>
                                      <p:to>
                                        <a:srgbClr val="FF0000"/>
                                      </p:to>
                                    </p:animClr>
                                    <p:animClr clrSpc="rgb" dir="cw">
                                      <p:cBhvr>
                                        <p:cTn id="56" dur="500" fill="hold"/>
                                        <p:tgtEl>
                                          <p:spTgt spid="32"/>
                                        </p:tgtEl>
                                        <p:attrNameLst>
                                          <p:attrName>fillcolor</p:attrName>
                                        </p:attrNameLst>
                                      </p:cBhvr>
                                      <p:to>
                                        <a:srgbClr val="FF0000"/>
                                      </p:to>
                                    </p:animClr>
                                    <p:set>
                                      <p:cBhvr>
                                        <p:cTn id="57" dur="500" fill="hold"/>
                                        <p:tgtEl>
                                          <p:spTgt spid="32"/>
                                        </p:tgtEl>
                                        <p:attrNameLst>
                                          <p:attrName>fill.type</p:attrName>
                                        </p:attrNameLst>
                                      </p:cBhvr>
                                      <p:to>
                                        <p:strVal val="solid"/>
                                      </p:to>
                                    </p:set>
                                    <p:set>
                                      <p:cBhvr>
                                        <p:cTn id="58" dur="500" fill="hold"/>
                                        <p:tgtEl>
                                          <p:spTgt spid="32"/>
                                        </p:tgtEl>
                                        <p:attrNameLst>
                                          <p:attrName>fill.on</p:attrName>
                                        </p:attrNameLst>
                                      </p:cBhvr>
                                      <p:to>
                                        <p:strVal val="true"/>
                                      </p:to>
                                    </p:set>
                                  </p:childTnLst>
                                </p:cTn>
                              </p:par>
                              <p:par>
                                <p:cTn id="59" presetID="19" presetClass="emph" presetSubtype="0" repeatCount="4000" fill="hold" grpId="4" nodeType="withEffect">
                                  <p:stCondLst>
                                    <p:cond delay="3000"/>
                                  </p:stCondLst>
                                  <p:childTnLst>
                                    <p:animClr clrSpc="rgb" dir="cw">
                                      <p:cBhvr override="childStyle">
                                        <p:cTn id="60" dur="500" fill="hold"/>
                                        <p:tgtEl>
                                          <p:spTgt spid="15"/>
                                        </p:tgtEl>
                                        <p:attrNameLst>
                                          <p:attrName>style.color</p:attrName>
                                        </p:attrNameLst>
                                      </p:cBhvr>
                                      <p:to>
                                        <a:srgbClr val="92D050"/>
                                      </p:to>
                                    </p:animClr>
                                    <p:animClr clrSpc="rgb" dir="cw">
                                      <p:cBhvr>
                                        <p:cTn id="61" dur="500" fill="hold"/>
                                        <p:tgtEl>
                                          <p:spTgt spid="15"/>
                                        </p:tgtEl>
                                        <p:attrNameLst>
                                          <p:attrName>fillcolor</p:attrName>
                                        </p:attrNameLst>
                                      </p:cBhvr>
                                      <p:to>
                                        <a:srgbClr val="92D050"/>
                                      </p:to>
                                    </p:animClr>
                                    <p:set>
                                      <p:cBhvr>
                                        <p:cTn id="62" dur="500" fill="hold"/>
                                        <p:tgtEl>
                                          <p:spTgt spid="15"/>
                                        </p:tgtEl>
                                        <p:attrNameLst>
                                          <p:attrName>fill.type</p:attrName>
                                        </p:attrNameLst>
                                      </p:cBhvr>
                                      <p:to>
                                        <p:strVal val="solid"/>
                                      </p:to>
                                    </p:set>
                                    <p:set>
                                      <p:cBhvr>
                                        <p:cTn id="63" dur="500" fill="hold"/>
                                        <p:tgtEl>
                                          <p:spTgt spid="15"/>
                                        </p:tgtEl>
                                        <p:attrNameLst>
                                          <p:attrName>fill.on</p:attrName>
                                        </p:attrNameLst>
                                      </p:cBhvr>
                                      <p:to>
                                        <p:strVal val="true"/>
                                      </p:to>
                                    </p:set>
                                  </p:childTnLst>
                                </p:cTn>
                              </p:par>
                              <p:par>
                                <p:cTn id="64" presetID="1" presetClass="mediacall" presetSubtype="0" fill="hold" nodeType="withEffect">
                                  <p:stCondLst>
                                    <p:cond delay="3000"/>
                                  </p:stCondLst>
                                  <p:childTnLst>
                                    <p:cmd type="call" cmd="playFrom(0.0)">
                                      <p:cBhvr>
                                        <p:cTn id="65" dur="5903" fill="hold"/>
                                        <p:tgtEl>
                                          <p:spTgt spid="41"/>
                                        </p:tgtEl>
                                      </p:cBhvr>
                                    </p:cmd>
                                  </p:childTnLst>
                                </p:cTn>
                              </p:par>
                              <p:par>
                                <p:cTn id="66" presetID="3" presetClass="mediacall" presetSubtype="0" fill="hold" nodeType="withEffect">
                                  <p:stCondLst>
                                    <p:cond delay="3000"/>
                                  </p:stCondLst>
                                  <p:childTnLst>
                                    <p:cmd type="call" cmd="stop">
                                      <p:cBhvr>
                                        <p:cTn id="67" dur="1" fill="hold"/>
                                        <p:tgtEl>
                                          <p:spTgt spid="39"/>
                                        </p:tgtEl>
                                      </p:cBhvr>
                                    </p:cmd>
                                  </p:childTnLst>
                                </p:cTn>
                              </p:par>
                              <p:par>
                                <p:cTn id="68" presetID="24" presetClass="emph" presetSubtype="0" fill="hold" grpId="5" nodeType="withEffect">
                                  <p:stCondLst>
                                    <p:cond delay="3000"/>
                                  </p:stCondLst>
                                  <p:childTnLst>
                                    <p:animClr clrSpc="hsl" dir="cw">
                                      <p:cBhvr override="childStyle">
                                        <p:cTn id="69" dur="500" fill="hold"/>
                                        <p:tgtEl>
                                          <p:spTgt spid="25"/>
                                        </p:tgtEl>
                                        <p:attrNameLst>
                                          <p:attrName>style.color</p:attrName>
                                        </p:attrNameLst>
                                      </p:cBhvr>
                                      <p:by>
                                        <p:hsl h="0" s="-12549" l="-25098"/>
                                      </p:by>
                                    </p:animClr>
                                    <p:animClr clrSpc="hsl" dir="cw">
                                      <p:cBhvr>
                                        <p:cTn id="70" dur="500" fill="hold"/>
                                        <p:tgtEl>
                                          <p:spTgt spid="25"/>
                                        </p:tgtEl>
                                        <p:attrNameLst>
                                          <p:attrName>fillcolor</p:attrName>
                                        </p:attrNameLst>
                                      </p:cBhvr>
                                      <p:by>
                                        <p:hsl h="0" s="-12549" l="-25098"/>
                                      </p:by>
                                    </p:animClr>
                                    <p:animClr clrSpc="hsl" dir="cw">
                                      <p:cBhvr>
                                        <p:cTn id="71" dur="500" fill="hold"/>
                                        <p:tgtEl>
                                          <p:spTgt spid="25"/>
                                        </p:tgtEl>
                                        <p:attrNameLst>
                                          <p:attrName>stroke.color</p:attrName>
                                        </p:attrNameLst>
                                      </p:cBhvr>
                                      <p:by>
                                        <p:hsl h="0" s="-12549" l="-25098"/>
                                      </p:by>
                                    </p:animClr>
                                    <p:set>
                                      <p:cBhvr>
                                        <p:cTn id="72"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38"/>
                </p:tgtEl>
              </p:cMediaNode>
            </p:audio>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24" presetClass="emph" presetSubtype="0" fill="hold" grpId="1" nodeType="clickEffect">
                                  <p:stCondLst>
                                    <p:cond delay="0"/>
                                  </p:stCondLst>
                                  <p:childTnLst>
                                    <p:animClr clrSpc="hsl" dir="cw">
                                      <p:cBhvr override="childStyle">
                                        <p:cTn id="78" dur="500" fill="hold"/>
                                        <p:tgtEl>
                                          <p:spTgt spid="25"/>
                                        </p:tgtEl>
                                        <p:attrNameLst>
                                          <p:attrName>style.color</p:attrName>
                                        </p:attrNameLst>
                                      </p:cBhvr>
                                      <p:by>
                                        <p:hsl h="0" s="-12549" l="-25098"/>
                                      </p:by>
                                    </p:animClr>
                                    <p:animClr clrSpc="hsl" dir="cw">
                                      <p:cBhvr>
                                        <p:cTn id="79" dur="500" fill="hold"/>
                                        <p:tgtEl>
                                          <p:spTgt spid="25"/>
                                        </p:tgtEl>
                                        <p:attrNameLst>
                                          <p:attrName>fillcolor</p:attrName>
                                        </p:attrNameLst>
                                      </p:cBhvr>
                                      <p:by>
                                        <p:hsl h="0" s="-12549" l="-25098"/>
                                      </p:by>
                                    </p:animClr>
                                    <p:animClr clrSpc="hsl" dir="cw">
                                      <p:cBhvr>
                                        <p:cTn id="80" dur="500" fill="hold"/>
                                        <p:tgtEl>
                                          <p:spTgt spid="25"/>
                                        </p:tgtEl>
                                        <p:attrNameLst>
                                          <p:attrName>stroke.color</p:attrName>
                                        </p:attrNameLst>
                                      </p:cBhvr>
                                      <p:by>
                                        <p:hsl h="0" s="-12549" l="-25098"/>
                                      </p:by>
                                    </p:animClr>
                                    <p:set>
                                      <p:cBhvr>
                                        <p:cTn id="81" dur="500" fill="hold"/>
                                        <p:tgtEl>
                                          <p:spTgt spid="25"/>
                                        </p:tgtEl>
                                        <p:attrNameLst>
                                          <p:attrName>fill.type</p:attrName>
                                        </p:attrNameLst>
                                      </p:cBhvr>
                                      <p:to>
                                        <p:strVal val="solid"/>
                                      </p:to>
                                    </p:set>
                                  </p:childTnLst>
                                </p:cTn>
                              </p:par>
                              <p:par>
                                <p:cTn id="82" presetID="19" presetClass="emph" presetSubtype="0" fill="hold" grpId="0" nodeType="withEffect">
                                  <p:stCondLst>
                                    <p:cond delay="0"/>
                                  </p:stCondLst>
                                  <p:childTnLst>
                                    <p:animClr clrSpc="rgb" dir="cw">
                                      <p:cBhvr override="childStyle">
                                        <p:cTn id="83" dur="500" fill="hold"/>
                                        <p:tgtEl>
                                          <p:spTgt spid="15"/>
                                        </p:tgtEl>
                                        <p:attrNameLst>
                                          <p:attrName>style.color</p:attrName>
                                        </p:attrNameLst>
                                      </p:cBhvr>
                                      <p:to>
                                        <a:srgbClr val="FFC000"/>
                                      </p:to>
                                    </p:animClr>
                                    <p:animClr clrSpc="rgb" dir="cw">
                                      <p:cBhvr>
                                        <p:cTn id="84" dur="500" fill="hold"/>
                                        <p:tgtEl>
                                          <p:spTgt spid="15"/>
                                        </p:tgtEl>
                                        <p:attrNameLst>
                                          <p:attrName>fillcolor</p:attrName>
                                        </p:attrNameLst>
                                      </p:cBhvr>
                                      <p:to>
                                        <a:srgbClr val="FFC000"/>
                                      </p:to>
                                    </p:animClr>
                                    <p:set>
                                      <p:cBhvr>
                                        <p:cTn id="85" dur="500" fill="hold"/>
                                        <p:tgtEl>
                                          <p:spTgt spid="15"/>
                                        </p:tgtEl>
                                        <p:attrNameLst>
                                          <p:attrName>fill.type</p:attrName>
                                        </p:attrNameLst>
                                      </p:cBhvr>
                                      <p:to>
                                        <p:strVal val="solid"/>
                                      </p:to>
                                    </p:set>
                                    <p:set>
                                      <p:cBhvr>
                                        <p:cTn id="86" dur="500" fill="hold"/>
                                        <p:tgtEl>
                                          <p:spTgt spid="15"/>
                                        </p:tgtEl>
                                        <p:attrNameLst>
                                          <p:attrName>fill.on</p:attrName>
                                        </p:attrNameLst>
                                      </p:cBhvr>
                                      <p:to>
                                        <p:strVal val="true"/>
                                      </p:to>
                                    </p:set>
                                  </p:childTnLst>
                                </p:cTn>
                              </p:par>
                              <p:par>
                                <p:cTn id="87" presetID="1" presetClass="mediacall" presetSubtype="0" fill="hold" nodeType="withEffect">
                                  <p:stCondLst>
                                    <p:cond delay="0"/>
                                  </p:stCondLst>
                                  <p:childTnLst>
                                    <p:cmd type="call" cmd="playFrom(0.0)">
                                      <p:cBhvr>
                                        <p:cTn id="88" dur="20218" fill="hold"/>
                                        <p:tgtEl>
                                          <p:spTgt spid="39"/>
                                        </p:tgtEl>
                                      </p:cBhvr>
                                    </p:cmd>
                                  </p:childTnLst>
                                </p:cTn>
                              </p:par>
                              <p:par>
                                <p:cTn id="89" presetID="3" presetClass="mediacall" presetSubtype="0" fill="hold" nodeType="withEffect">
                                  <p:stCondLst>
                                    <p:cond delay="0"/>
                                  </p:stCondLst>
                                  <p:childTnLst>
                                    <p:cmd type="call" cmd="stop">
                                      <p:cBhvr>
                                        <p:cTn id="90" dur="1" fill="hold"/>
                                        <p:tgtEl>
                                          <p:spTgt spid="38"/>
                                        </p:tgtEl>
                                      </p:cBhvr>
                                    </p:cmd>
                                  </p:childTnLst>
                                </p:cTn>
                              </p:par>
                              <p:par>
                                <p:cTn id="91" presetID="19" presetClass="emph" presetSubtype="0" repeatCount="4000" fill="hold" grpId="1" nodeType="withEffect">
                                  <p:stCondLst>
                                    <p:cond delay="3000"/>
                                  </p:stCondLst>
                                  <p:childTnLst>
                                    <p:animClr clrSpc="rgb" dir="cw">
                                      <p:cBhvr override="childStyle">
                                        <p:cTn id="92" dur="500" fill="hold"/>
                                        <p:tgtEl>
                                          <p:spTgt spid="15"/>
                                        </p:tgtEl>
                                        <p:attrNameLst>
                                          <p:attrName>style.color</p:attrName>
                                        </p:attrNameLst>
                                      </p:cBhvr>
                                      <p:to>
                                        <a:srgbClr val="92D050"/>
                                      </p:to>
                                    </p:animClr>
                                    <p:animClr clrSpc="rgb" dir="cw">
                                      <p:cBhvr>
                                        <p:cTn id="93" dur="500" fill="hold"/>
                                        <p:tgtEl>
                                          <p:spTgt spid="15"/>
                                        </p:tgtEl>
                                        <p:attrNameLst>
                                          <p:attrName>fillcolor</p:attrName>
                                        </p:attrNameLst>
                                      </p:cBhvr>
                                      <p:to>
                                        <a:srgbClr val="92D050"/>
                                      </p:to>
                                    </p:animClr>
                                    <p:set>
                                      <p:cBhvr>
                                        <p:cTn id="94" dur="500" fill="hold"/>
                                        <p:tgtEl>
                                          <p:spTgt spid="15"/>
                                        </p:tgtEl>
                                        <p:attrNameLst>
                                          <p:attrName>fill.type</p:attrName>
                                        </p:attrNameLst>
                                      </p:cBhvr>
                                      <p:to>
                                        <p:strVal val="solid"/>
                                      </p:to>
                                    </p:set>
                                    <p:set>
                                      <p:cBhvr>
                                        <p:cTn id="95" dur="500" fill="hold"/>
                                        <p:tgtEl>
                                          <p:spTgt spid="15"/>
                                        </p:tgtEl>
                                        <p:attrNameLst>
                                          <p:attrName>fill.on</p:attrName>
                                        </p:attrNameLst>
                                      </p:cBhvr>
                                      <p:to>
                                        <p:strVal val="true"/>
                                      </p:to>
                                    </p:set>
                                  </p:childTnLst>
                                </p:cTn>
                              </p:par>
                              <p:par>
                                <p:cTn id="96" presetID="1" presetClass="mediacall" presetSubtype="0" fill="hold" nodeType="withEffect">
                                  <p:stCondLst>
                                    <p:cond delay="3000"/>
                                  </p:stCondLst>
                                  <p:childTnLst>
                                    <p:cmd type="call" cmd="playFrom(0.0)">
                                      <p:cBhvr>
                                        <p:cTn id="97" dur="7732" fill="hold"/>
                                        <p:tgtEl>
                                          <p:spTgt spid="40"/>
                                        </p:tgtEl>
                                      </p:cBhvr>
                                    </p:cmd>
                                  </p:childTnLst>
                                </p:cTn>
                              </p:par>
                              <p:par>
                                <p:cTn id="98" presetID="3" presetClass="mediacall" presetSubtype="0" fill="hold" nodeType="withEffect">
                                  <p:stCondLst>
                                    <p:cond delay="3000"/>
                                  </p:stCondLst>
                                  <p:childTnLst>
                                    <p:cmd type="call" cmd="stop">
                                      <p:cBhvr>
                                        <p:cTn id="99" dur="1" fill="hold"/>
                                        <p:tgtEl>
                                          <p:spTgt spid="39"/>
                                        </p:tgtEl>
                                      </p:cBhvr>
                                    </p:cmd>
                                  </p:childTnLst>
                                </p:cTn>
                              </p:par>
                              <p:par>
                                <p:cTn id="100" presetID="24" presetClass="emph" presetSubtype="0" fill="hold" grpId="2" nodeType="withEffect">
                                  <p:stCondLst>
                                    <p:cond delay="3000"/>
                                  </p:stCondLst>
                                  <p:childTnLst>
                                    <p:animClr clrSpc="hsl" dir="cw">
                                      <p:cBhvr override="childStyle">
                                        <p:cTn id="101" dur="500" fill="hold"/>
                                        <p:tgtEl>
                                          <p:spTgt spid="25"/>
                                        </p:tgtEl>
                                        <p:attrNameLst>
                                          <p:attrName>style.color</p:attrName>
                                        </p:attrNameLst>
                                      </p:cBhvr>
                                      <p:by>
                                        <p:hsl h="0" s="-12549" l="-25098"/>
                                      </p:by>
                                    </p:animClr>
                                    <p:animClr clrSpc="hsl" dir="cw">
                                      <p:cBhvr>
                                        <p:cTn id="102" dur="500" fill="hold"/>
                                        <p:tgtEl>
                                          <p:spTgt spid="25"/>
                                        </p:tgtEl>
                                        <p:attrNameLst>
                                          <p:attrName>fillcolor</p:attrName>
                                        </p:attrNameLst>
                                      </p:cBhvr>
                                      <p:by>
                                        <p:hsl h="0" s="-12549" l="-25098"/>
                                      </p:by>
                                    </p:animClr>
                                    <p:animClr clrSpc="hsl" dir="cw">
                                      <p:cBhvr>
                                        <p:cTn id="103" dur="500" fill="hold"/>
                                        <p:tgtEl>
                                          <p:spTgt spid="25"/>
                                        </p:tgtEl>
                                        <p:attrNameLst>
                                          <p:attrName>stroke.color</p:attrName>
                                        </p:attrNameLst>
                                      </p:cBhvr>
                                      <p:by>
                                        <p:hsl h="0" s="-12549" l="-25098"/>
                                      </p:by>
                                    </p:animClr>
                                    <p:set>
                                      <p:cBhvr>
                                        <p:cTn id="10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105" restart="whenNotActive" fill="hold" evtFilter="cancelBubble" nodeType="interactiveSeq">
                <p:stCondLst>
                  <p:cond evt="onClick" delay="0">
                    <p:tgtEl>
                      <p:spTgt spid="27"/>
                    </p:tgtEl>
                  </p:cond>
                </p:stCondLst>
                <p:endSync evt="end" delay="0">
                  <p:rtn val="all"/>
                </p:endSync>
                <p:childTnLst>
                  <p:par>
                    <p:cTn id="106" fill="hold">
                      <p:stCondLst>
                        <p:cond delay="0"/>
                      </p:stCondLst>
                      <p:childTnLst>
                        <p:par>
                          <p:cTn id="107" fill="hold">
                            <p:stCondLst>
                              <p:cond delay="0"/>
                            </p:stCondLst>
                            <p:childTnLst>
                              <p:par>
                                <p:cTn id="108" presetID="24" presetClass="emph" presetSubtype="0" fill="hold" grpId="1" nodeType="clickEffect">
                                  <p:stCondLst>
                                    <p:cond delay="0"/>
                                  </p:stCondLst>
                                  <p:childTnLst>
                                    <p:animClr clrSpc="hsl" dir="cw">
                                      <p:cBhvr override="childStyle">
                                        <p:cTn id="109" dur="500" fill="hold"/>
                                        <p:tgtEl>
                                          <p:spTgt spid="27"/>
                                        </p:tgtEl>
                                        <p:attrNameLst>
                                          <p:attrName>style.color</p:attrName>
                                        </p:attrNameLst>
                                      </p:cBhvr>
                                      <p:by>
                                        <p:hsl h="0" s="-12549" l="-25098"/>
                                      </p:by>
                                    </p:animClr>
                                    <p:animClr clrSpc="hsl" dir="cw">
                                      <p:cBhvr>
                                        <p:cTn id="110" dur="500" fill="hold"/>
                                        <p:tgtEl>
                                          <p:spTgt spid="27"/>
                                        </p:tgtEl>
                                        <p:attrNameLst>
                                          <p:attrName>fillcolor</p:attrName>
                                        </p:attrNameLst>
                                      </p:cBhvr>
                                      <p:by>
                                        <p:hsl h="0" s="-12549" l="-25098"/>
                                      </p:by>
                                    </p:animClr>
                                    <p:animClr clrSpc="hsl" dir="cw">
                                      <p:cBhvr>
                                        <p:cTn id="111" dur="500" fill="hold"/>
                                        <p:tgtEl>
                                          <p:spTgt spid="27"/>
                                        </p:tgtEl>
                                        <p:attrNameLst>
                                          <p:attrName>stroke.color</p:attrName>
                                        </p:attrNameLst>
                                      </p:cBhvr>
                                      <p:by>
                                        <p:hsl h="0" s="-12549" l="-25098"/>
                                      </p:by>
                                    </p:animClr>
                                    <p:set>
                                      <p:cBhvr>
                                        <p:cTn id="112" dur="500" fill="hold"/>
                                        <p:tgtEl>
                                          <p:spTgt spid="27"/>
                                        </p:tgtEl>
                                        <p:attrNameLst>
                                          <p:attrName>fill.type</p:attrName>
                                        </p:attrNameLst>
                                      </p:cBhvr>
                                      <p:to>
                                        <p:strVal val="solid"/>
                                      </p:to>
                                    </p:set>
                                  </p:childTnLst>
                                </p:cTn>
                              </p:par>
                              <p:par>
                                <p:cTn id="113" presetID="19" presetClass="emph" presetSubtype="0" fill="hold" grpId="0" nodeType="withEffect">
                                  <p:stCondLst>
                                    <p:cond delay="0"/>
                                  </p:stCondLst>
                                  <p:childTnLst>
                                    <p:animClr clrSpc="rgb" dir="cw">
                                      <p:cBhvr override="childStyle">
                                        <p:cTn id="114" dur="500" fill="hold"/>
                                        <p:tgtEl>
                                          <p:spTgt spid="16"/>
                                        </p:tgtEl>
                                        <p:attrNameLst>
                                          <p:attrName>style.color</p:attrName>
                                        </p:attrNameLst>
                                      </p:cBhvr>
                                      <p:to>
                                        <a:srgbClr val="FFC000"/>
                                      </p:to>
                                    </p:animClr>
                                    <p:animClr clrSpc="rgb" dir="cw">
                                      <p:cBhvr>
                                        <p:cTn id="115" dur="500" fill="hold"/>
                                        <p:tgtEl>
                                          <p:spTgt spid="16"/>
                                        </p:tgtEl>
                                        <p:attrNameLst>
                                          <p:attrName>fillcolor</p:attrName>
                                        </p:attrNameLst>
                                      </p:cBhvr>
                                      <p:to>
                                        <a:srgbClr val="FFC000"/>
                                      </p:to>
                                    </p:animClr>
                                    <p:set>
                                      <p:cBhvr>
                                        <p:cTn id="116" dur="500" fill="hold"/>
                                        <p:tgtEl>
                                          <p:spTgt spid="16"/>
                                        </p:tgtEl>
                                        <p:attrNameLst>
                                          <p:attrName>fill.type</p:attrName>
                                        </p:attrNameLst>
                                      </p:cBhvr>
                                      <p:to>
                                        <p:strVal val="solid"/>
                                      </p:to>
                                    </p:set>
                                    <p:set>
                                      <p:cBhvr>
                                        <p:cTn id="117" dur="500" fill="hold"/>
                                        <p:tgtEl>
                                          <p:spTgt spid="16"/>
                                        </p:tgtEl>
                                        <p:attrNameLst>
                                          <p:attrName>fill.on</p:attrName>
                                        </p:attrNameLst>
                                      </p:cBhvr>
                                      <p:to>
                                        <p:strVal val="true"/>
                                      </p:to>
                                    </p:set>
                                  </p:childTnLst>
                                </p:cTn>
                              </p:par>
                              <p:par>
                                <p:cTn id="118" presetID="1" presetClass="mediacall" presetSubtype="0" fill="hold" nodeType="withEffect">
                                  <p:stCondLst>
                                    <p:cond delay="0"/>
                                  </p:stCondLst>
                                  <p:childTnLst>
                                    <p:cmd type="call" cmd="playFrom(0.0)">
                                      <p:cBhvr>
                                        <p:cTn id="119" dur="20218" fill="hold"/>
                                        <p:tgtEl>
                                          <p:spTgt spid="39"/>
                                        </p:tgtEl>
                                      </p:cBhvr>
                                    </p:cmd>
                                  </p:childTnLst>
                                </p:cTn>
                              </p:par>
                              <p:par>
                                <p:cTn id="120" presetID="3" presetClass="mediacall" presetSubtype="0" fill="hold" nodeType="withEffect">
                                  <p:stCondLst>
                                    <p:cond delay="0"/>
                                  </p:stCondLst>
                                  <p:childTnLst>
                                    <p:cmd type="call" cmd="stop">
                                      <p:cBhvr>
                                        <p:cTn id="121" dur="1" fill="hold"/>
                                        <p:tgtEl>
                                          <p:spTgt spid="38"/>
                                        </p:tgtEl>
                                      </p:cBhvr>
                                    </p:cmd>
                                  </p:childTnLst>
                                </p:cTn>
                              </p:par>
                              <p:par>
                                <p:cTn id="122" presetID="19" presetClass="emph" presetSubtype="0" fill="hold" grpId="1" nodeType="withEffect">
                                  <p:stCondLst>
                                    <p:cond delay="3500"/>
                                  </p:stCondLst>
                                  <p:childTnLst>
                                    <p:animClr clrSpc="rgb" dir="cw">
                                      <p:cBhvr override="childStyle">
                                        <p:cTn id="123" dur="500" fill="hold"/>
                                        <p:tgtEl>
                                          <p:spTgt spid="16"/>
                                        </p:tgtEl>
                                        <p:attrNameLst>
                                          <p:attrName>style.color</p:attrName>
                                        </p:attrNameLst>
                                      </p:cBhvr>
                                      <p:to>
                                        <a:srgbClr val="FF0000"/>
                                      </p:to>
                                    </p:animClr>
                                    <p:animClr clrSpc="rgb" dir="cw">
                                      <p:cBhvr>
                                        <p:cTn id="124" dur="500" fill="hold"/>
                                        <p:tgtEl>
                                          <p:spTgt spid="16"/>
                                        </p:tgtEl>
                                        <p:attrNameLst>
                                          <p:attrName>fillcolor</p:attrName>
                                        </p:attrNameLst>
                                      </p:cBhvr>
                                      <p:to>
                                        <a:srgbClr val="FF0000"/>
                                      </p:to>
                                    </p:animClr>
                                    <p:set>
                                      <p:cBhvr>
                                        <p:cTn id="125" dur="500" fill="hold"/>
                                        <p:tgtEl>
                                          <p:spTgt spid="16"/>
                                        </p:tgtEl>
                                        <p:attrNameLst>
                                          <p:attrName>fill.type</p:attrName>
                                        </p:attrNameLst>
                                      </p:cBhvr>
                                      <p:to>
                                        <p:strVal val="solid"/>
                                      </p:to>
                                    </p:set>
                                    <p:set>
                                      <p:cBhvr>
                                        <p:cTn id="126" dur="500" fill="hold"/>
                                        <p:tgtEl>
                                          <p:spTgt spid="16"/>
                                        </p:tgtEl>
                                        <p:attrNameLst>
                                          <p:attrName>fill.on</p:attrName>
                                        </p:attrNameLst>
                                      </p:cBhvr>
                                      <p:to>
                                        <p:strVal val="true"/>
                                      </p:to>
                                    </p:set>
                                  </p:childTnLst>
                                </p:cTn>
                              </p:par>
                              <p:par>
                                <p:cTn id="127" presetID="19" presetClass="emph" presetSubtype="0" repeatCount="4000" fill="hold" grpId="3" nodeType="withEffect">
                                  <p:stCondLst>
                                    <p:cond delay="3500"/>
                                  </p:stCondLst>
                                  <p:childTnLst>
                                    <p:animClr clrSpc="rgb" dir="cw">
                                      <p:cBhvr override="childStyle">
                                        <p:cTn id="128" dur="500" fill="hold"/>
                                        <p:tgtEl>
                                          <p:spTgt spid="15"/>
                                        </p:tgtEl>
                                        <p:attrNameLst>
                                          <p:attrName>style.color</p:attrName>
                                        </p:attrNameLst>
                                      </p:cBhvr>
                                      <p:to>
                                        <a:srgbClr val="92D050"/>
                                      </p:to>
                                    </p:animClr>
                                    <p:animClr clrSpc="rgb" dir="cw">
                                      <p:cBhvr>
                                        <p:cTn id="129" dur="500" fill="hold"/>
                                        <p:tgtEl>
                                          <p:spTgt spid="15"/>
                                        </p:tgtEl>
                                        <p:attrNameLst>
                                          <p:attrName>fillcolor</p:attrName>
                                        </p:attrNameLst>
                                      </p:cBhvr>
                                      <p:to>
                                        <a:srgbClr val="92D050"/>
                                      </p:to>
                                    </p:animClr>
                                    <p:set>
                                      <p:cBhvr>
                                        <p:cTn id="130" dur="500" fill="hold"/>
                                        <p:tgtEl>
                                          <p:spTgt spid="15"/>
                                        </p:tgtEl>
                                        <p:attrNameLst>
                                          <p:attrName>fill.type</p:attrName>
                                        </p:attrNameLst>
                                      </p:cBhvr>
                                      <p:to>
                                        <p:strVal val="solid"/>
                                      </p:to>
                                    </p:set>
                                    <p:set>
                                      <p:cBhvr>
                                        <p:cTn id="131" dur="500" fill="hold"/>
                                        <p:tgtEl>
                                          <p:spTgt spid="15"/>
                                        </p:tgtEl>
                                        <p:attrNameLst>
                                          <p:attrName>fill.on</p:attrName>
                                        </p:attrNameLst>
                                      </p:cBhvr>
                                      <p:to>
                                        <p:strVal val="true"/>
                                      </p:to>
                                    </p:set>
                                  </p:childTnLst>
                                </p:cTn>
                              </p:par>
                              <p:par>
                                <p:cTn id="132" presetID="1" presetClass="mediacall" presetSubtype="0" fill="hold" nodeType="withEffect">
                                  <p:stCondLst>
                                    <p:cond delay="3500"/>
                                  </p:stCondLst>
                                  <p:childTnLst>
                                    <p:cmd type="call" cmd="playFrom(0.0)">
                                      <p:cBhvr>
                                        <p:cTn id="133" dur="5903" fill="hold"/>
                                        <p:tgtEl>
                                          <p:spTgt spid="41"/>
                                        </p:tgtEl>
                                      </p:cBhvr>
                                    </p:cmd>
                                  </p:childTnLst>
                                </p:cTn>
                              </p:par>
                              <p:par>
                                <p:cTn id="134" presetID="3" presetClass="mediacall" presetSubtype="0" fill="hold" nodeType="withEffect">
                                  <p:stCondLst>
                                    <p:cond delay="3500"/>
                                  </p:stCondLst>
                                  <p:childTnLst>
                                    <p:cmd type="call" cmd="stop">
                                      <p:cBhvr>
                                        <p:cTn id="135" dur="1" fill="hold"/>
                                        <p:tgtEl>
                                          <p:spTgt spid="39"/>
                                        </p:tgtEl>
                                      </p:cBhvr>
                                    </p:cmd>
                                  </p:childTnLst>
                                </p:cTn>
                              </p:par>
                              <p:par>
                                <p:cTn id="136" presetID="30" presetClass="emph" presetSubtype="0" fill="hold" grpId="2" nodeType="withEffect">
                                  <p:stCondLst>
                                    <p:cond delay="3500"/>
                                  </p:stCondLst>
                                  <p:childTnLst>
                                    <p:animClr clrSpc="hsl" dir="cw">
                                      <p:cBhvr override="childStyle">
                                        <p:cTn id="137" dur="500" fill="hold"/>
                                        <p:tgtEl>
                                          <p:spTgt spid="27"/>
                                        </p:tgtEl>
                                        <p:attrNameLst>
                                          <p:attrName>style.color</p:attrName>
                                        </p:attrNameLst>
                                      </p:cBhvr>
                                      <p:by>
                                        <p:hsl h="0" s="12549" l="25098"/>
                                      </p:by>
                                    </p:animClr>
                                    <p:animClr clrSpc="hsl" dir="cw">
                                      <p:cBhvr>
                                        <p:cTn id="138" dur="500" fill="hold"/>
                                        <p:tgtEl>
                                          <p:spTgt spid="27"/>
                                        </p:tgtEl>
                                        <p:attrNameLst>
                                          <p:attrName>fillcolor</p:attrName>
                                        </p:attrNameLst>
                                      </p:cBhvr>
                                      <p:by>
                                        <p:hsl h="0" s="12549" l="25098"/>
                                      </p:by>
                                    </p:animClr>
                                    <p:animClr clrSpc="hsl" dir="cw">
                                      <p:cBhvr>
                                        <p:cTn id="139" dur="500" fill="hold"/>
                                        <p:tgtEl>
                                          <p:spTgt spid="27"/>
                                        </p:tgtEl>
                                        <p:attrNameLst>
                                          <p:attrName>stroke.color</p:attrName>
                                        </p:attrNameLst>
                                      </p:cBhvr>
                                      <p:by>
                                        <p:hsl h="0" s="12549" l="25098"/>
                                      </p:by>
                                    </p:animClr>
                                    <p:set>
                                      <p:cBhvr>
                                        <p:cTn id="140" dur="500" fill="hold"/>
                                        <p:tgtEl>
                                          <p:spTgt spid="27"/>
                                        </p:tgtEl>
                                        <p:attrNameLst>
                                          <p:attrName>fill.type</p:attrName>
                                        </p:attrNameLst>
                                      </p:cBhvr>
                                      <p:to>
                                        <p:strVal val="solid"/>
                                      </p:to>
                                    </p:set>
                                  </p:childTnLst>
                                </p:cTn>
                              </p:par>
                              <p:par>
                                <p:cTn id="141" presetID="24" presetClass="emph" presetSubtype="0" fill="hold" grpId="4" nodeType="withEffect">
                                  <p:stCondLst>
                                    <p:cond delay="3500"/>
                                  </p:stCondLst>
                                  <p:childTnLst>
                                    <p:animClr clrSpc="hsl" dir="cw">
                                      <p:cBhvr override="childStyle">
                                        <p:cTn id="142" dur="500" fill="hold"/>
                                        <p:tgtEl>
                                          <p:spTgt spid="25"/>
                                        </p:tgtEl>
                                        <p:attrNameLst>
                                          <p:attrName>style.color</p:attrName>
                                        </p:attrNameLst>
                                      </p:cBhvr>
                                      <p:by>
                                        <p:hsl h="0" s="-12549" l="-25098"/>
                                      </p:by>
                                    </p:animClr>
                                    <p:animClr clrSpc="hsl" dir="cw">
                                      <p:cBhvr>
                                        <p:cTn id="143" dur="500" fill="hold"/>
                                        <p:tgtEl>
                                          <p:spTgt spid="25"/>
                                        </p:tgtEl>
                                        <p:attrNameLst>
                                          <p:attrName>fillcolor</p:attrName>
                                        </p:attrNameLst>
                                      </p:cBhvr>
                                      <p:by>
                                        <p:hsl h="0" s="-12549" l="-25098"/>
                                      </p:by>
                                    </p:animClr>
                                    <p:animClr clrSpc="hsl" dir="cw">
                                      <p:cBhvr>
                                        <p:cTn id="144" dur="500" fill="hold"/>
                                        <p:tgtEl>
                                          <p:spTgt spid="25"/>
                                        </p:tgtEl>
                                        <p:attrNameLst>
                                          <p:attrName>stroke.color</p:attrName>
                                        </p:attrNameLst>
                                      </p:cBhvr>
                                      <p:by>
                                        <p:hsl h="0" s="-12549" l="-25098"/>
                                      </p:by>
                                    </p:animClr>
                                    <p:set>
                                      <p:cBhvr>
                                        <p:cTn id="145"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audio>
              <p:cMediaNode vol="80000">
                <p:cTn id="146" fill="hold" display="0">
                  <p:stCondLst>
                    <p:cond delay="indefinite"/>
                  </p:stCondLst>
                  <p:endCondLst>
                    <p:cond evt="onStopAudio" delay="0">
                      <p:tgtEl>
                        <p:sldTgt/>
                      </p:tgtEl>
                    </p:cond>
                  </p:endCondLst>
                </p:cTn>
                <p:tgtEl>
                  <p:spTgt spid="39"/>
                </p:tgtEl>
              </p:cMediaNode>
            </p:audio>
            <p:audio>
              <p:cMediaNode vol="80000">
                <p:cTn id="147" fill="hold" display="0">
                  <p:stCondLst>
                    <p:cond delay="indefinite"/>
                  </p:stCondLst>
                  <p:endCondLst>
                    <p:cond evt="onStopAudio" delay="0">
                      <p:tgtEl>
                        <p:sldTgt/>
                      </p:tgtEl>
                    </p:cond>
                  </p:endCondLst>
                </p:cTn>
                <p:tgtEl>
                  <p:spTgt spid="40"/>
                </p:tgtEl>
              </p:cMediaNode>
            </p:audio>
            <p:audio>
              <p:cMediaNode vol="80000">
                <p:cTn id="148"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animBg="1"/>
      <p:bldP spid="32" grpId="0" bldLvl="0" animBg="1"/>
      <p:bldP spid="32" grpId="1"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lvl="0">
              <a:defRPr/>
            </a:pPr>
            <a:r>
              <a:rPr lang="en-US" sz="2400">
                <a:solidFill>
                  <a:prstClr val="white"/>
                </a:solidFill>
              </a:rPr>
              <a:t>Đáp án nào sai khi nói về tật cận thị?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Calibri" panose="020F0502020204030204"/>
                <a:ea typeface="Tahoma" panose="020B0604030504040204" charset="0"/>
                <a:cs typeface="Tahoma" panose="020B0604030504040204" charset="0"/>
              </a:rPr>
              <a:t>D. </a:t>
            </a:r>
            <a:r>
              <a:rPr lang="en-US" smtClean="0">
                <a:latin typeface="Calibri" panose="020F0502020204030204"/>
                <a:ea typeface="Tahoma" panose="020B0604030504040204" charset="0"/>
                <a:cs typeface="Tahoma" panose="020B0604030504040204" charset="0"/>
              </a:rPr>
              <a:t>Để khắc phục tật cận thị cần đeo kính lão</a:t>
            </a:r>
            <a:endParaRPr kumimoji="0" lang="en-US" b="0" i="0" u="none" strike="noStrike" kern="1200" cap="none" spc="0" normalizeH="0" baseline="0" noProof="0">
              <a:ln>
                <a:noFill/>
              </a:ln>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1"/>
            <a:ext cx="4650419" cy="707886"/>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Calibri" panose="020F0502020204030204"/>
                <a:ea typeface="Tahoma" panose="020B0604030504040204" charset="0"/>
                <a:cs typeface="Tahoma" panose="020B0604030504040204" charset="0"/>
              </a:rPr>
              <a:t>B.</a:t>
            </a:r>
            <a:r>
              <a:rPr lang="en-US">
                <a:solidFill>
                  <a:srgbClr val="000000"/>
                </a:solidFill>
                <a:latin typeface="Times New Roman" panose="02020603050405020304" pitchFamily="18" charset="0"/>
                <a:ea typeface="Batang" panose="02030600000101010101" pitchFamily="18" charset="-127"/>
              </a:rPr>
              <a:t> Do k</a:t>
            </a:r>
            <a:r>
              <a:rPr lang="vi-VN">
                <a:solidFill>
                  <a:srgbClr val="000000"/>
                </a:solidFill>
                <a:latin typeface="Times New Roman" panose="02020603050405020304" pitchFamily="18" charset="0"/>
                <a:ea typeface="Batang" panose="02030600000101010101" pitchFamily="18" charset="-127"/>
              </a:rPr>
              <a:t>hông giữ </a:t>
            </a:r>
            <a:r>
              <a:rPr lang="en-US">
                <a:solidFill>
                  <a:srgbClr val="000000"/>
                </a:solidFill>
                <a:latin typeface="Times New Roman" panose="02020603050405020304" pitchFamily="18" charset="0"/>
                <a:ea typeface="Batang" panose="02030600000101010101" pitchFamily="18" charset="-127"/>
              </a:rPr>
              <a:t> khoảng cách </a:t>
            </a:r>
            <a:r>
              <a:rPr lang="vi-VN">
                <a:solidFill>
                  <a:srgbClr val="000000"/>
                </a:solidFill>
                <a:latin typeface="Times New Roman" panose="02020603050405020304" pitchFamily="18" charset="0"/>
                <a:ea typeface="Batang" panose="02030600000101010101" pitchFamily="18" charset="-127"/>
              </a:rPr>
              <a:t>đúng trong vệ sinh học đường</a:t>
            </a:r>
            <a:r>
              <a:rPr kumimoji="0" lang="en-US" sz="2000" b="0" i="0" u="none" strike="noStrike" kern="1200" cap="none" spc="0" normalizeH="0" baseline="0" noProof="0" smtClean="0">
                <a:ln>
                  <a:noFill/>
                </a:ln>
                <a:solidFill>
                  <a:srgbClr val="FFC000"/>
                </a:solidFill>
                <a:effectLst/>
                <a:uLnTx/>
                <a:uFillTx/>
                <a:latin typeface="Calibri" panose="020F0502020204030204"/>
                <a:ea typeface="Tahoma" panose="020B0604030504040204" charset="0"/>
                <a:cs typeface="Tahoma" panose="020B0604030504040204" charset="0"/>
              </a:rPr>
              <a:t> </a:t>
            </a: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Clr>
                <a:prstClr val="white"/>
              </a:buClr>
              <a:buFont typeface="Wingdings" panose="05000000000000000000" pitchFamily="2" charset="2"/>
              <a:buChar char="w"/>
              <a:defRPr/>
            </a:pPr>
            <a:r>
              <a:rPr lang="en-US">
                <a:solidFill>
                  <a:srgbClr val="000000"/>
                </a:solidFill>
                <a:latin typeface="Times New Roman" panose="02020603050405020304" pitchFamily="18" charset="0"/>
                <a:ea typeface="Batang" panose="02030600000101010101" pitchFamily="18" charset="-127"/>
              </a:rPr>
              <a:t>A. </a:t>
            </a:r>
            <a:r>
              <a:rPr lang="vi-VN">
                <a:solidFill>
                  <a:srgbClr val="000000"/>
                </a:solidFill>
                <a:latin typeface="Times New Roman" panose="02020603050405020304" pitchFamily="18" charset="0"/>
                <a:ea typeface="Batang" panose="02030600000101010101" pitchFamily="18" charset="-127"/>
              </a:rPr>
              <a:t>Cận thị là tật mà mắt chỉ có khả năng nhìn gần</a:t>
            </a:r>
            <a:endParaRPr lang="en-US">
              <a:solidFill>
                <a:prstClr val="white"/>
              </a:solidFill>
              <a:ea typeface="Tahoma" panose="020B0604030504040204" charset="0"/>
              <a:cs typeface="Tahoma" panose="020B0604030504040204" charset="0"/>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au hoi c"/>
          <p:cNvSpPr txBox="1"/>
          <p:nvPr/>
        </p:nvSpPr>
        <p:spPr>
          <a:xfrm>
            <a:off x="1106008" y="6060424"/>
            <a:ext cx="4650419" cy="646331"/>
          </a:xfrm>
          <a:prstGeom prst="rect">
            <a:avLst/>
          </a:prstGeom>
          <a:noFill/>
        </p:spPr>
        <p:txBody>
          <a:bodyPr wrap="square" rtlCol="0">
            <a:spAutoFit/>
          </a:bodyPr>
          <a:lstStyle/>
          <a:p>
            <a:pPr lvl="0">
              <a:buClr>
                <a:prstClr val="white"/>
              </a:buClr>
              <a:defRPr/>
            </a:pPr>
            <a:r>
              <a:rPr lang="en-US">
                <a:solidFill>
                  <a:srgbClr val="000000"/>
                </a:solidFill>
                <a:latin typeface="Times New Roman" panose="02020603050405020304" pitchFamily="18" charset="0"/>
                <a:ea typeface="Batang" panose="02030600000101010101" pitchFamily="18" charset="-127"/>
              </a:rPr>
              <a:t>B. </a:t>
            </a:r>
            <a:r>
              <a:rPr lang="vi-VN">
                <a:solidFill>
                  <a:srgbClr val="000000"/>
                </a:solidFill>
                <a:latin typeface="Times New Roman" panose="02020603050405020304" pitchFamily="18" charset="0"/>
                <a:ea typeface="Batang" panose="02030600000101010101" pitchFamily="18" charset="-127"/>
              </a:rPr>
              <a:t>Nguyên nhân có thể là tật bẩm sinh do cầu mắ</a:t>
            </a:r>
            <a:r>
              <a:rPr lang="en-US">
                <a:solidFill>
                  <a:srgbClr val="000000"/>
                </a:solidFill>
                <a:latin typeface="Times New Roman" panose="02020603050405020304" pitchFamily="18" charset="0"/>
                <a:ea typeface="Batang" panose="02030600000101010101" pitchFamily="18" charset="-127"/>
              </a:rPr>
              <a:t>t dài</a:t>
            </a:r>
            <a:r>
              <a:rPr lang="en-US">
                <a:solidFill>
                  <a:prstClr val="white"/>
                </a:solidFill>
                <a:ea typeface="Tahoma" panose="020B0604030504040204" charset="0"/>
                <a:cs typeface="Tahoma" panose="020B0604030504040204" charset="0"/>
              </a:rPr>
              <a:t> </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91997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mph" presetSubtype="0" fill="hold" grpId="0" nodeType="clickEffect">
                                  <p:stCondLst>
                                    <p:cond delay="0"/>
                                  </p:stCondLst>
                                  <p:childTnLst>
                                    <p:animClr clrSpc="hsl" dir="cw">
                                      <p:cBhvr override="childStyle">
                                        <p:cTn id="28" dur="500" fill="hold"/>
                                        <p:tgtEl>
                                          <p:spTgt spid="31"/>
                                        </p:tgtEl>
                                        <p:attrNameLst>
                                          <p:attrName>style.color</p:attrName>
                                        </p:attrNameLst>
                                      </p:cBhvr>
                                      <p:by>
                                        <p:hsl h="0" s="12549" l="25098"/>
                                      </p:by>
                                    </p:animClr>
                                    <p:animClr clrSpc="hsl" dir="cw">
                                      <p:cBhvr>
                                        <p:cTn id="29" dur="500" fill="hold"/>
                                        <p:tgtEl>
                                          <p:spTgt spid="31"/>
                                        </p:tgtEl>
                                        <p:attrNameLst>
                                          <p:attrName>fillcolor</p:attrName>
                                        </p:attrNameLst>
                                      </p:cBhvr>
                                      <p:by>
                                        <p:hsl h="0" s="12549" l="25098"/>
                                      </p:by>
                                    </p:animClr>
                                    <p:animClr clrSpc="hsl" dir="cw">
                                      <p:cBhvr>
                                        <p:cTn id="30" dur="500" fill="hold"/>
                                        <p:tgtEl>
                                          <p:spTgt spid="31"/>
                                        </p:tgtEl>
                                        <p:attrNameLst>
                                          <p:attrName>stroke.color</p:attrName>
                                        </p:attrNameLst>
                                      </p:cBhvr>
                                      <p:by>
                                        <p:hsl h="0" s="12549" l="25098"/>
                                      </p:by>
                                    </p:animClr>
                                    <p:set>
                                      <p:cBhvr>
                                        <p:cTn id="31" dur="500" fill="hold"/>
                                        <p:tgtEl>
                                          <p:spTgt spid="31"/>
                                        </p:tgtEl>
                                        <p:attrNameLst>
                                          <p:attrName>fill.type</p:attrName>
                                        </p:attrNameLst>
                                      </p:cBhvr>
                                      <p:to>
                                        <p:strVal val="solid"/>
                                      </p:to>
                                    </p:set>
                                  </p:childTnLst>
                                </p:cTn>
                              </p:par>
                              <p:par>
                                <p:cTn id="32" presetID="1" presetClass="mediacall" presetSubtype="0" fill="hold" nodeType="withEffect">
                                  <p:stCondLst>
                                    <p:cond delay="0"/>
                                  </p:stCondLst>
                                  <p:childTnLst>
                                    <p:cmd type="call" cmd="playFrom(0.0)">
                                      <p:cBhvr>
                                        <p:cTn id="33" dur="20218" fill="hold"/>
                                        <p:tgtEl>
                                          <p:spTgt spid="39"/>
                                        </p:tgtEl>
                                      </p:cBhvr>
                                    </p:cmd>
                                  </p:childTnLst>
                                </p:cTn>
                              </p:par>
                              <p:par>
                                <p:cTn id="34" presetID="3" presetClass="mediacall" presetSubtype="0" fill="hold" nodeType="withEffect">
                                  <p:stCondLst>
                                    <p:cond delay="0"/>
                                  </p:stCondLst>
                                  <p:childTnLst>
                                    <p:cmd type="call" cmd="stop">
                                      <p:cBhvr>
                                        <p:cTn id="35" dur="1" fill="hold"/>
                                        <p:tgtEl>
                                          <p:spTgt spid="38"/>
                                        </p:tgtEl>
                                      </p:cBhvr>
                                    </p:cmd>
                                  </p:childTnLst>
                                </p:cTn>
                              </p:par>
                              <p:par>
                                <p:cTn id="36" presetID="19" presetClass="emph" presetSubtype="0" repeatCount="4000" fill="hold" grpId="2" nodeType="withEffect">
                                  <p:stCondLst>
                                    <p:cond delay="3000"/>
                                  </p:stCondLst>
                                  <p:childTnLst>
                                    <p:animClr clrSpc="rgb" dir="cw">
                                      <p:cBhvr override="childStyle">
                                        <p:cTn id="37" dur="500" fill="hold"/>
                                        <p:tgtEl>
                                          <p:spTgt spid="15"/>
                                        </p:tgtEl>
                                        <p:attrNameLst>
                                          <p:attrName>style.color</p:attrName>
                                        </p:attrNameLst>
                                      </p:cBhvr>
                                      <p:to>
                                        <a:srgbClr val="92D050"/>
                                      </p:to>
                                    </p:animClr>
                                    <p:animClr clrSpc="rgb" dir="cw">
                                      <p:cBhvr>
                                        <p:cTn id="38" dur="500" fill="hold"/>
                                        <p:tgtEl>
                                          <p:spTgt spid="15"/>
                                        </p:tgtEl>
                                        <p:attrNameLst>
                                          <p:attrName>fillcolor</p:attrName>
                                        </p:attrNameLst>
                                      </p:cBhvr>
                                      <p:to>
                                        <a:srgbClr val="92D05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3000"/>
                                  </p:stCondLst>
                                  <p:childTnLst>
                                    <p:cmd type="call" cmd="playFrom(0.0)">
                                      <p:cBhvr>
                                        <p:cTn id="42" dur="5903" fill="hold"/>
                                        <p:tgtEl>
                                          <p:spTgt spid="41"/>
                                        </p:tgtEl>
                                      </p:cBhvr>
                                    </p:cmd>
                                  </p:childTnLst>
                                </p:cTn>
                              </p:par>
                              <p:par>
                                <p:cTn id="43" presetID="3" presetClass="mediacall" presetSubtype="0" fill="hold" nodeType="withEffect">
                                  <p:stCondLst>
                                    <p:cond delay="3000"/>
                                  </p:stCondLst>
                                  <p:childTnLst>
                                    <p:cmd type="call" cmd="stop">
                                      <p:cBhvr>
                                        <p:cTn id="44" dur="1" fill="hold"/>
                                        <p:tgtEl>
                                          <p:spTgt spid="39"/>
                                        </p:tgtEl>
                                      </p:cBhvr>
                                    </p:cmd>
                                  </p:childTnLst>
                                </p:cTn>
                              </p:par>
                              <p:par>
                                <p:cTn id="45" presetID="24" presetClass="emph" presetSubtype="0" fill="hold" grpId="3" nodeType="withEffect">
                                  <p:stCondLst>
                                    <p:cond delay="3000"/>
                                  </p:stCondLst>
                                  <p:childTnLst>
                                    <p:animClr clrSpc="hsl" dir="cw">
                                      <p:cBhvr override="childStyle">
                                        <p:cTn id="46" dur="500" fill="hold"/>
                                        <p:tgtEl>
                                          <p:spTgt spid="25"/>
                                        </p:tgtEl>
                                        <p:attrNameLst>
                                          <p:attrName>style.color</p:attrName>
                                        </p:attrNameLst>
                                      </p:cBhvr>
                                      <p:by>
                                        <p:hsl h="0" s="-12549" l="-25098"/>
                                      </p:by>
                                    </p:animClr>
                                    <p:animClr clrSpc="hsl" dir="cw">
                                      <p:cBhvr>
                                        <p:cTn id="47" dur="500" fill="hold"/>
                                        <p:tgtEl>
                                          <p:spTgt spid="25"/>
                                        </p:tgtEl>
                                        <p:attrNameLst>
                                          <p:attrName>fillcolor</p:attrName>
                                        </p:attrNameLst>
                                      </p:cBhvr>
                                      <p:by>
                                        <p:hsl h="0" s="-12549" l="-25098"/>
                                      </p:by>
                                    </p:animClr>
                                    <p:animClr clrSpc="hsl" dir="cw">
                                      <p:cBhvr>
                                        <p:cTn id="48" dur="500" fill="hold"/>
                                        <p:tgtEl>
                                          <p:spTgt spid="25"/>
                                        </p:tgtEl>
                                        <p:attrNameLst>
                                          <p:attrName>stroke.color</p:attrName>
                                        </p:attrNameLst>
                                      </p:cBhvr>
                                      <p:by>
                                        <p:hsl h="0" s="-12549" l="-25098"/>
                                      </p:by>
                                    </p:animClr>
                                    <p:set>
                                      <p:cBhvr>
                                        <p:cTn id="49"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8"/>
                </p:tgtEl>
              </p:cMediaNode>
            </p:audio>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24" presetClass="emph" presetSubtype="0" fill="hold" grpId="1" nodeType="clickEffect">
                                  <p:stCondLst>
                                    <p:cond delay="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par>
                                <p:cTn id="59" presetID="19" presetClass="emph" presetSubtype="0" fill="hold" grpId="0" nodeType="withEffect">
                                  <p:stCondLst>
                                    <p:cond delay="0"/>
                                  </p:stCondLst>
                                  <p:childTnLst>
                                    <p:animClr clrSpc="rgb" dir="cw">
                                      <p:cBhvr override="childStyle">
                                        <p:cTn id="60" dur="500" fill="hold"/>
                                        <p:tgtEl>
                                          <p:spTgt spid="15"/>
                                        </p:tgtEl>
                                        <p:attrNameLst>
                                          <p:attrName>style.color</p:attrName>
                                        </p:attrNameLst>
                                      </p:cBhvr>
                                      <p:to>
                                        <a:srgbClr val="FFC000"/>
                                      </p:to>
                                    </p:animClr>
                                    <p:animClr clrSpc="rgb" dir="cw">
                                      <p:cBhvr>
                                        <p:cTn id="61" dur="500" fill="hold"/>
                                        <p:tgtEl>
                                          <p:spTgt spid="15"/>
                                        </p:tgtEl>
                                        <p:attrNameLst>
                                          <p:attrName>fillcolor</p:attrName>
                                        </p:attrNameLst>
                                      </p:cBhvr>
                                      <p:to>
                                        <a:srgbClr val="FFC000"/>
                                      </p:to>
                                    </p:animClr>
                                    <p:set>
                                      <p:cBhvr>
                                        <p:cTn id="62" dur="500" fill="hold"/>
                                        <p:tgtEl>
                                          <p:spTgt spid="15"/>
                                        </p:tgtEl>
                                        <p:attrNameLst>
                                          <p:attrName>fill.type</p:attrName>
                                        </p:attrNameLst>
                                      </p:cBhvr>
                                      <p:to>
                                        <p:strVal val="solid"/>
                                      </p:to>
                                    </p:set>
                                    <p:set>
                                      <p:cBhvr>
                                        <p:cTn id="63" dur="500" fill="hold"/>
                                        <p:tgtEl>
                                          <p:spTgt spid="15"/>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20218" fill="hold"/>
                                        <p:tgtEl>
                                          <p:spTgt spid="39"/>
                                        </p:tgtEl>
                                      </p:cBhvr>
                                    </p:cmd>
                                  </p:childTnLst>
                                </p:cTn>
                              </p:par>
                              <p:par>
                                <p:cTn id="66" presetID="3" presetClass="mediacall" presetSubtype="0" fill="hold" nodeType="withEffect">
                                  <p:stCondLst>
                                    <p:cond delay="0"/>
                                  </p:stCondLst>
                                  <p:childTnLst>
                                    <p:cmd type="call" cmd="stop">
                                      <p:cBhvr>
                                        <p:cTn id="67" dur="1" fill="hold"/>
                                        <p:tgtEl>
                                          <p:spTgt spid="38"/>
                                        </p:tgtEl>
                                      </p:cBhvr>
                                    </p:cmd>
                                  </p:childTnLst>
                                </p:cTn>
                              </p:par>
                              <p:par>
                                <p:cTn id="68" presetID="19" presetClass="emph" presetSubtype="0" repeatCount="4000" fill="hold" grpId="1" nodeType="withEffect">
                                  <p:stCondLst>
                                    <p:cond delay="3000"/>
                                  </p:stCondLst>
                                  <p:childTnLst>
                                    <p:animClr clrSpc="rgb" dir="cw">
                                      <p:cBhvr override="childStyle">
                                        <p:cTn id="69" dur="500" fill="hold"/>
                                        <p:tgtEl>
                                          <p:spTgt spid="15"/>
                                        </p:tgtEl>
                                        <p:attrNameLst>
                                          <p:attrName>style.color</p:attrName>
                                        </p:attrNameLst>
                                      </p:cBhvr>
                                      <p:to>
                                        <a:srgbClr val="92D050"/>
                                      </p:to>
                                    </p:animClr>
                                    <p:animClr clrSpc="rgb" dir="cw">
                                      <p:cBhvr>
                                        <p:cTn id="70" dur="500" fill="hold"/>
                                        <p:tgtEl>
                                          <p:spTgt spid="15"/>
                                        </p:tgtEl>
                                        <p:attrNameLst>
                                          <p:attrName>fillcolor</p:attrName>
                                        </p:attrNameLst>
                                      </p:cBhvr>
                                      <p:to>
                                        <a:srgbClr val="92D050"/>
                                      </p:to>
                                    </p:animClr>
                                    <p:set>
                                      <p:cBhvr>
                                        <p:cTn id="71" dur="500" fill="hold"/>
                                        <p:tgtEl>
                                          <p:spTgt spid="15"/>
                                        </p:tgtEl>
                                        <p:attrNameLst>
                                          <p:attrName>fill.type</p:attrName>
                                        </p:attrNameLst>
                                      </p:cBhvr>
                                      <p:to>
                                        <p:strVal val="solid"/>
                                      </p:to>
                                    </p:set>
                                    <p:set>
                                      <p:cBhvr>
                                        <p:cTn id="72" dur="500" fill="hold"/>
                                        <p:tgtEl>
                                          <p:spTgt spid="15"/>
                                        </p:tgtEl>
                                        <p:attrNameLst>
                                          <p:attrName>fill.on</p:attrName>
                                        </p:attrNameLst>
                                      </p:cBhvr>
                                      <p:to>
                                        <p:strVal val="true"/>
                                      </p:to>
                                    </p:set>
                                  </p:childTnLst>
                                </p:cTn>
                              </p:par>
                              <p:par>
                                <p:cTn id="73" presetID="1" presetClass="mediacall" presetSubtype="0" fill="hold" nodeType="withEffect">
                                  <p:stCondLst>
                                    <p:cond delay="3000"/>
                                  </p:stCondLst>
                                  <p:childTnLst>
                                    <p:cmd type="call" cmd="playFrom(0.0)">
                                      <p:cBhvr>
                                        <p:cTn id="74" dur="7732" fill="hold"/>
                                        <p:tgtEl>
                                          <p:spTgt spid="40"/>
                                        </p:tgtEl>
                                      </p:cBhvr>
                                    </p:cmd>
                                  </p:childTnLst>
                                </p:cTn>
                              </p:par>
                              <p:par>
                                <p:cTn id="75" presetID="3" presetClass="mediacall" presetSubtype="0" fill="hold" nodeType="withEffect">
                                  <p:stCondLst>
                                    <p:cond delay="3000"/>
                                  </p:stCondLst>
                                  <p:childTnLst>
                                    <p:cmd type="call" cmd="stop">
                                      <p:cBhvr>
                                        <p:cTn id="76" dur="1" fill="hold"/>
                                        <p:tgtEl>
                                          <p:spTgt spid="39"/>
                                        </p:tgtEl>
                                      </p:cBhvr>
                                    </p:cmd>
                                  </p:childTnLst>
                                </p:cTn>
                              </p:par>
                              <p:par>
                                <p:cTn id="77" presetID="24" presetClass="emph" presetSubtype="0" fill="hold" grpId="2" nodeType="withEffect">
                                  <p:stCondLst>
                                    <p:cond delay="3000"/>
                                  </p:stCondLst>
                                  <p:childTnLst>
                                    <p:animClr clrSpc="hsl" dir="cw">
                                      <p:cBhvr override="childStyle">
                                        <p:cTn id="78" dur="500" fill="hold"/>
                                        <p:tgtEl>
                                          <p:spTgt spid="25"/>
                                        </p:tgtEl>
                                        <p:attrNameLst>
                                          <p:attrName>style.color</p:attrName>
                                        </p:attrNameLst>
                                      </p:cBhvr>
                                      <p:by>
                                        <p:hsl h="0" s="-12549" l="-25098"/>
                                      </p:by>
                                    </p:animClr>
                                    <p:animClr clrSpc="hsl" dir="cw">
                                      <p:cBhvr>
                                        <p:cTn id="79" dur="500" fill="hold"/>
                                        <p:tgtEl>
                                          <p:spTgt spid="25"/>
                                        </p:tgtEl>
                                        <p:attrNameLst>
                                          <p:attrName>fillcolor</p:attrName>
                                        </p:attrNameLst>
                                      </p:cBhvr>
                                      <p:by>
                                        <p:hsl h="0" s="-12549" l="-25098"/>
                                      </p:by>
                                    </p:animClr>
                                    <p:animClr clrSpc="hsl" dir="cw">
                                      <p:cBhvr>
                                        <p:cTn id="80" dur="500" fill="hold"/>
                                        <p:tgtEl>
                                          <p:spTgt spid="25"/>
                                        </p:tgtEl>
                                        <p:attrNameLst>
                                          <p:attrName>stroke.color</p:attrName>
                                        </p:attrNameLst>
                                      </p:cBhvr>
                                      <p:by>
                                        <p:hsl h="0" s="-12549" l="-25098"/>
                                      </p:by>
                                    </p:animClr>
                                    <p:set>
                                      <p:cBhvr>
                                        <p:cTn id="8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2" restart="whenNotActive" fill="hold" evtFilter="cancelBubble" nodeType="interactiveSeq">
                <p:stCondLst>
                  <p:cond evt="onClick" delay="0">
                    <p:tgtEl>
                      <p:spTgt spid="27"/>
                    </p:tgtEl>
                  </p:cond>
                </p:stCondLst>
                <p:endSync evt="end" delay="0">
                  <p:rtn val="all"/>
                </p:endSync>
                <p:childTnLst>
                  <p:par>
                    <p:cTn id="83" fill="hold">
                      <p:stCondLst>
                        <p:cond delay="0"/>
                      </p:stCondLst>
                      <p:childTnLst>
                        <p:par>
                          <p:cTn id="84" fill="hold">
                            <p:stCondLst>
                              <p:cond delay="0"/>
                            </p:stCondLst>
                            <p:childTnLst>
                              <p:par>
                                <p:cTn id="85" presetID="24" presetClass="emph" presetSubtype="0" fill="hold" grpId="1" nodeType="clickEffect">
                                  <p:stCondLst>
                                    <p:cond delay="0"/>
                                  </p:stCondLst>
                                  <p:childTnLst>
                                    <p:animClr clrSpc="hsl" dir="cw">
                                      <p:cBhvr override="childStyle">
                                        <p:cTn id="86" dur="500" fill="hold"/>
                                        <p:tgtEl>
                                          <p:spTgt spid="27"/>
                                        </p:tgtEl>
                                        <p:attrNameLst>
                                          <p:attrName>style.color</p:attrName>
                                        </p:attrNameLst>
                                      </p:cBhvr>
                                      <p:by>
                                        <p:hsl h="0" s="-12549" l="-25098"/>
                                      </p:by>
                                    </p:animClr>
                                    <p:animClr clrSpc="hsl" dir="cw">
                                      <p:cBhvr>
                                        <p:cTn id="87" dur="500" fill="hold"/>
                                        <p:tgtEl>
                                          <p:spTgt spid="27"/>
                                        </p:tgtEl>
                                        <p:attrNameLst>
                                          <p:attrName>fillcolor</p:attrName>
                                        </p:attrNameLst>
                                      </p:cBhvr>
                                      <p:by>
                                        <p:hsl h="0" s="-12549" l="-25098"/>
                                      </p:by>
                                    </p:animClr>
                                    <p:animClr clrSpc="hsl" dir="cw">
                                      <p:cBhvr>
                                        <p:cTn id="88" dur="500" fill="hold"/>
                                        <p:tgtEl>
                                          <p:spTgt spid="27"/>
                                        </p:tgtEl>
                                        <p:attrNameLst>
                                          <p:attrName>stroke.color</p:attrName>
                                        </p:attrNameLst>
                                      </p:cBhvr>
                                      <p:by>
                                        <p:hsl h="0" s="-12549" l="-25098"/>
                                      </p:by>
                                    </p:animClr>
                                    <p:set>
                                      <p:cBhvr>
                                        <p:cTn id="89" dur="500" fill="hold"/>
                                        <p:tgtEl>
                                          <p:spTgt spid="27"/>
                                        </p:tgtEl>
                                        <p:attrNameLst>
                                          <p:attrName>fill.type</p:attrName>
                                        </p:attrNameLst>
                                      </p:cBhvr>
                                      <p:to>
                                        <p:strVal val="solid"/>
                                      </p:to>
                                    </p:set>
                                  </p:childTnLst>
                                </p:cTn>
                              </p:par>
                              <p:par>
                                <p:cTn id="90" presetID="19" presetClass="emph" presetSubtype="0" fill="hold" grpId="0" nodeType="withEffect">
                                  <p:stCondLst>
                                    <p:cond delay="0"/>
                                  </p:stCondLst>
                                  <p:childTnLst>
                                    <p:animClr clrSpc="rgb" dir="cw">
                                      <p:cBhvr override="childStyle">
                                        <p:cTn id="91" dur="500" fill="hold"/>
                                        <p:tgtEl>
                                          <p:spTgt spid="16"/>
                                        </p:tgtEl>
                                        <p:attrNameLst>
                                          <p:attrName>style.color</p:attrName>
                                        </p:attrNameLst>
                                      </p:cBhvr>
                                      <p:to>
                                        <a:srgbClr val="FFC000"/>
                                      </p:to>
                                    </p:animClr>
                                    <p:animClr clrSpc="rgb" dir="cw">
                                      <p:cBhvr>
                                        <p:cTn id="92" dur="500" fill="hold"/>
                                        <p:tgtEl>
                                          <p:spTgt spid="16"/>
                                        </p:tgtEl>
                                        <p:attrNameLst>
                                          <p:attrName>fillcolor</p:attrName>
                                        </p:attrNameLst>
                                      </p:cBhvr>
                                      <p:to>
                                        <a:srgbClr val="FFC000"/>
                                      </p:to>
                                    </p:animClr>
                                    <p:set>
                                      <p:cBhvr>
                                        <p:cTn id="93" dur="500" fill="hold"/>
                                        <p:tgtEl>
                                          <p:spTgt spid="16"/>
                                        </p:tgtEl>
                                        <p:attrNameLst>
                                          <p:attrName>fill.type</p:attrName>
                                        </p:attrNameLst>
                                      </p:cBhvr>
                                      <p:to>
                                        <p:strVal val="solid"/>
                                      </p:to>
                                    </p:set>
                                    <p:set>
                                      <p:cBhvr>
                                        <p:cTn id="94" dur="500" fill="hold"/>
                                        <p:tgtEl>
                                          <p:spTgt spid="16"/>
                                        </p:tgtEl>
                                        <p:attrNameLst>
                                          <p:attrName>fill.on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39"/>
                                        </p:tgtEl>
                                      </p:cBhvr>
                                    </p:cmd>
                                  </p:childTnLst>
                                </p:cTn>
                              </p:par>
                              <p:par>
                                <p:cTn id="97" presetID="3" presetClass="mediacall" presetSubtype="0" fill="hold" nodeType="withEffect">
                                  <p:stCondLst>
                                    <p:cond delay="0"/>
                                  </p:stCondLst>
                                  <p:childTnLst>
                                    <p:cmd type="call" cmd="stop">
                                      <p:cBhvr>
                                        <p:cTn id="98" dur="1" fill="hold"/>
                                        <p:tgtEl>
                                          <p:spTgt spid="38"/>
                                        </p:tgtEl>
                                      </p:cBhvr>
                                    </p:cmd>
                                  </p:childTnLst>
                                </p:cTn>
                              </p:par>
                              <p:par>
                                <p:cTn id="99" presetID="19" presetClass="emph" presetSubtype="0" fill="hold" grpId="1" nodeType="withEffect">
                                  <p:stCondLst>
                                    <p:cond delay="3500"/>
                                  </p:stCondLst>
                                  <p:childTnLst>
                                    <p:animClr clrSpc="rgb" dir="cw">
                                      <p:cBhvr override="childStyle">
                                        <p:cTn id="100" dur="500" fill="hold"/>
                                        <p:tgtEl>
                                          <p:spTgt spid="16"/>
                                        </p:tgtEl>
                                        <p:attrNameLst>
                                          <p:attrName>style.color</p:attrName>
                                        </p:attrNameLst>
                                      </p:cBhvr>
                                      <p:to>
                                        <a:srgbClr val="FF0000"/>
                                      </p:to>
                                    </p:animClr>
                                    <p:animClr clrSpc="rgb" dir="cw">
                                      <p:cBhvr>
                                        <p:cTn id="101" dur="500" fill="hold"/>
                                        <p:tgtEl>
                                          <p:spTgt spid="16"/>
                                        </p:tgtEl>
                                        <p:attrNameLst>
                                          <p:attrName>fillcolor</p:attrName>
                                        </p:attrNameLst>
                                      </p:cBhvr>
                                      <p:to>
                                        <a:srgbClr val="FF0000"/>
                                      </p:to>
                                    </p:animClr>
                                    <p:set>
                                      <p:cBhvr>
                                        <p:cTn id="102" dur="500" fill="hold"/>
                                        <p:tgtEl>
                                          <p:spTgt spid="16"/>
                                        </p:tgtEl>
                                        <p:attrNameLst>
                                          <p:attrName>fill.type</p:attrName>
                                        </p:attrNameLst>
                                      </p:cBhvr>
                                      <p:to>
                                        <p:strVal val="solid"/>
                                      </p:to>
                                    </p:set>
                                    <p:set>
                                      <p:cBhvr>
                                        <p:cTn id="103" dur="500" fill="hold"/>
                                        <p:tgtEl>
                                          <p:spTgt spid="16"/>
                                        </p:tgtEl>
                                        <p:attrNameLst>
                                          <p:attrName>fill.on</p:attrName>
                                        </p:attrNameLst>
                                      </p:cBhvr>
                                      <p:to>
                                        <p:strVal val="true"/>
                                      </p:to>
                                    </p:set>
                                  </p:childTnLst>
                                </p:cTn>
                              </p:par>
                              <p:par>
                                <p:cTn id="104" presetID="19" presetClass="emph" presetSubtype="0" repeatCount="4000" fill="hold" grpId="3" nodeType="withEffect">
                                  <p:stCondLst>
                                    <p:cond delay="3500"/>
                                  </p:stCondLst>
                                  <p:childTnLst>
                                    <p:animClr clrSpc="rgb" dir="cw">
                                      <p:cBhvr override="childStyle">
                                        <p:cTn id="105" dur="500" fill="hold"/>
                                        <p:tgtEl>
                                          <p:spTgt spid="15"/>
                                        </p:tgtEl>
                                        <p:attrNameLst>
                                          <p:attrName>style.color</p:attrName>
                                        </p:attrNameLst>
                                      </p:cBhvr>
                                      <p:to>
                                        <a:srgbClr val="92D050"/>
                                      </p:to>
                                    </p:animClr>
                                    <p:animClr clrSpc="rgb" dir="cw">
                                      <p:cBhvr>
                                        <p:cTn id="106" dur="500" fill="hold"/>
                                        <p:tgtEl>
                                          <p:spTgt spid="15"/>
                                        </p:tgtEl>
                                        <p:attrNameLst>
                                          <p:attrName>fillcolor</p:attrName>
                                        </p:attrNameLst>
                                      </p:cBhvr>
                                      <p:to>
                                        <a:srgbClr val="92D050"/>
                                      </p:to>
                                    </p:animClr>
                                    <p:set>
                                      <p:cBhvr>
                                        <p:cTn id="107" dur="500" fill="hold"/>
                                        <p:tgtEl>
                                          <p:spTgt spid="15"/>
                                        </p:tgtEl>
                                        <p:attrNameLst>
                                          <p:attrName>fill.type</p:attrName>
                                        </p:attrNameLst>
                                      </p:cBhvr>
                                      <p:to>
                                        <p:strVal val="solid"/>
                                      </p:to>
                                    </p:set>
                                    <p:set>
                                      <p:cBhvr>
                                        <p:cTn id="108" dur="500" fill="hold"/>
                                        <p:tgtEl>
                                          <p:spTgt spid="15"/>
                                        </p:tgtEl>
                                        <p:attrNameLst>
                                          <p:attrName>fill.on</p:attrName>
                                        </p:attrNameLst>
                                      </p:cBhvr>
                                      <p:to>
                                        <p:strVal val="true"/>
                                      </p:to>
                                    </p:set>
                                  </p:childTnLst>
                                </p:cTn>
                              </p:par>
                              <p:par>
                                <p:cTn id="109" presetID="1" presetClass="mediacall" presetSubtype="0" fill="hold" nodeType="withEffect">
                                  <p:stCondLst>
                                    <p:cond delay="3500"/>
                                  </p:stCondLst>
                                  <p:childTnLst>
                                    <p:cmd type="call" cmd="playFrom(0.0)">
                                      <p:cBhvr>
                                        <p:cTn id="110" dur="5903" fill="hold"/>
                                        <p:tgtEl>
                                          <p:spTgt spid="41"/>
                                        </p:tgtEl>
                                      </p:cBhvr>
                                    </p:cmd>
                                  </p:childTnLst>
                                </p:cTn>
                              </p:par>
                              <p:par>
                                <p:cTn id="111" presetID="3" presetClass="mediacall" presetSubtype="0" fill="hold" nodeType="withEffect">
                                  <p:stCondLst>
                                    <p:cond delay="3500"/>
                                  </p:stCondLst>
                                  <p:childTnLst>
                                    <p:cmd type="call" cmd="stop">
                                      <p:cBhvr>
                                        <p:cTn id="112" dur="1" fill="hold"/>
                                        <p:tgtEl>
                                          <p:spTgt spid="39"/>
                                        </p:tgtEl>
                                      </p:cBhvr>
                                    </p:cmd>
                                  </p:childTnLst>
                                </p:cTn>
                              </p:par>
                              <p:par>
                                <p:cTn id="113" presetID="30" presetClass="emph" presetSubtype="0" fill="hold" grpId="2" nodeType="withEffect">
                                  <p:stCondLst>
                                    <p:cond delay="3500"/>
                                  </p:stCondLst>
                                  <p:childTnLst>
                                    <p:animClr clrSpc="hsl" dir="cw">
                                      <p:cBhvr override="childStyle">
                                        <p:cTn id="114" dur="500" fill="hold"/>
                                        <p:tgtEl>
                                          <p:spTgt spid="27"/>
                                        </p:tgtEl>
                                        <p:attrNameLst>
                                          <p:attrName>style.color</p:attrName>
                                        </p:attrNameLst>
                                      </p:cBhvr>
                                      <p:by>
                                        <p:hsl h="0" s="12549" l="25098"/>
                                      </p:by>
                                    </p:animClr>
                                    <p:animClr clrSpc="hsl" dir="cw">
                                      <p:cBhvr>
                                        <p:cTn id="115" dur="500" fill="hold"/>
                                        <p:tgtEl>
                                          <p:spTgt spid="27"/>
                                        </p:tgtEl>
                                        <p:attrNameLst>
                                          <p:attrName>fillcolor</p:attrName>
                                        </p:attrNameLst>
                                      </p:cBhvr>
                                      <p:by>
                                        <p:hsl h="0" s="12549" l="25098"/>
                                      </p:by>
                                    </p:animClr>
                                    <p:animClr clrSpc="hsl" dir="cw">
                                      <p:cBhvr>
                                        <p:cTn id="116" dur="500" fill="hold"/>
                                        <p:tgtEl>
                                          <p:spTgt spid="27"/>
                                        </p:tgtEl>
                                        <p:attrNameLst>
                                          <p:attrName>stroke.color</p:attrName>
                                        </p:attrNameLst>
                                      </p:cBhvr>
                                      <p:by>
                                        <p:hsl h="0" s="12549" l="25098"/>
                                      </p:by>
                                    </p:animClr>
                                    <p:set>
                                      <p:cBhvr>
                                        <p:cTn id="117" dur="500" fill="hold"/>
                                        <p:tgtEl>
                                          <p:spTgt spid="27"/>
                                        </p:tgtEl>
                                        <p:attrNameLst>
                                          <p:attrName>fill.type</p:attrName>
                                        </p:attrNameLst>
                                      </p:cBhvr>
                                      <p:to>
                                        <p:strVal val="solid"/>
                                      </p:to>
                                    </p:set>
                                  </p:childTnLst>
                                </p:cTn>
                              </p:par>
                              <p:par>
                                <p:cTn id="118" presetID="24" presetClass="emph" presetSubtype="0" fill="hold" grpId="4" nodeType="withEffect">
                                  <p:stCondLst>
                                    <p:cond delay="3500"/>
                                  </p:stCondLst>
                                  <p:childTnLst>
                                    <p:animClr clrSpc="hsl" dir="cw">
                                      <p:cBhvr override="childStyle">
                                        <p:cTn id="119" dur="500" fill="hold"/>
                                        <p:tgtEl>
                                          <p:spTgt spid="25"/>
                                        </p:tgtEl>
                                        <p:attrNameLst>
                                          <p:attrName>style.color</p:attrName>
                                        </p:attrNameLst>
                                      </p:cBhvr>
                                      <p:by>
                                        <p:hsl h="0" s="-12549" l="-25098"/>
                                      </p:by>
                                    </p:animClr>
                                    <p:animClr clrSpc="hsl" dir="cw">
                                      <p:cBhvr>
                                        <p:cTn id="120" dur="500" fill="hold"/>
                                        <p:tgtEl>
                                          <p:spTgt spid="25"/>
                                        </p:tgtEl>
                                        <p:attrNameLst>
                                          <p:attrName>fillcolor</p:attrName>
                                        </p:attrNameLst>
                                      </p:cBhvr>
                                      <p:by>
                                        <p:hsl h="0" s="-12549" l="-25098"/>
                                      </p:by>
                                    </p:animClr>
                                    <p:animClr clrSpc="hsl" dir="cw">
                                      <p:cBhvr>
                                        <p:cTn id="121" dur="500" fill="hold"/>
                                        <p:tgtEl>
                                          <p:spTgt spid="25"/>
                                        </p:tgtEl>
                                        <p:attrNameLst>
                                          <p:attrName>stroke.color</p:attrName>
                                        </p:attrNameLst>
                                      </p:cBhvr>
                                      <p:by>
                                        <p:hsl h="0" s="-12549" l="-25098"/>
                                      </p:by>
                                    </p:animClr>
                                    <p:set>
                                      <p:cBhvr>
                                        <p:cTn id="122"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3" restart="whenNotActive" fill="hold" evtFilter="cancelBubble" nodeType="interactiveSeq">
                <p:stCondLst>
                  <p:cond evt="onClick" delay="0">
                    <p:tgtEl>
                      <p:spTgt spid="34"/>
                    </p:tgtEl>
                  </p:cond>
                </p:stCondLst>
                <p:endSync evt="end" delay="0">
                  <p:rtn val="all"/>
                </p:endSync>
                <p:childTnLst>
                  <p:par>
                    <p:cTn id="124" fill="hold">
                      <p:stCondLst>
                        <p:cond delay="0"/>
                      </p:stCondLst>
                      <p:childTnLst>
                        <p:par>
                          <p:cTn id="125" fill="hold">
                            <p:stCondLst>
                              <p:cond delay="0"/>
                            </p:stCondLst>
                            <p:childTnLst>
                              <p:par>
                                <p:cTn id="126" presetID="24" presetClass="emph" presetSubtype="0" fill="hold" grpId="1" nodeType="clickEffect">
                                  <p:stCondLst>
                                    <p:cond delay="0"/>
                                  </p:stCondLst>
                                  <p:childTnLst>
                                    <p:animClr clrSpc="hsl" dir="cw">
                                      <p:cBhvr override="childStyle">
                                        <p:cTn id="127" dur="500" fill="hold"/>
                                        <p:tgtEl>
                                          <p:spTgt spid="34"/>
                                        </p:tgtEl>
                                        <p:attrNameLst>
                                          <p:attrName>style.color</p:attrName>
                                        </p:attrNameLst>
                                      </p:cBhvr>
                                      <p:by>
                                        <p:hsl h="0" s="-12549" l="-25098"/>
                                      </p:by>
                                    </p:animClr>
                                    <p:animClr clrSpc="hsl" dir="cw">
                                      <p:cBhvr>
                                        <p:cTn id="128" dur="500" fill="hold"/>
                                        <p:tgtEl>
                                          <p:spTgt spid="34"/>
                                        </p:tgtEl>
                                        <p:attrNameLst>
                                          <p:attrName>fillcolor</p:attrName>
                                        </p:attrNameLst>
                                      </p:cBhvr>
                                      <p:by>
                                        <p:hsl h="0" s="-12549" l="-25098"/>
                                      </p:by>
                                    </p:animClr>
                                    <p:animClr clrSpc="hsl" dir="cw">
                                      <p:cBhvr>
                                        <p:cTn id="129" dur="500" fill="hold"/>
                                        <p:tgtEl>
                                          <p:spTgt spid="34"/>
                                        </p:tgtEl>
                                        <p:attrNameLst>
                                          <p:attrName>stroke.color</p:attrName>
                                        </p:attrNameLst>
                                      </p:cBhvr>
                                      <p:by>
                                        <p:hsl h="0" s="-12549" l="-25098"/>
                                      </p:by>
                                    </p:animClr>
                                    <p:set>
                                      <p:cBhvr>
                                        <p:cTn id="130" dur="500" fill="hold"/>
                                        <p:tgtEl>
                                          <p:spTgt spid="34"/>
                                        </p:tgtEl>
                                        <p:attrNameLst>
                                          <p:attrName>fill.type</p:attrName>
                                        </p:attrNameLst>
                                      </p:cBhvr>
                                      <p:to>
                                        <p:strVal val="solid"/>
                                      </p:to>
                                    </p:set>
                                  </p:childTnLst>
                                </p:cTn>
                              </p:par>
                              <p:par>
                                <p:cTn id="131" presetID="19" presetClass="emph" presetSubtype="0" fill="hold" grpId="0" nodeType="withEffect">
                                  <p:stCondLst>
                                    <p:cond delay="0"/>
                                  </p:stCondLst>
                                  <p:childTnLst>
                                    <p:animClr clrSpc="rgb" dir="cw">
                                      <p:cBhvr override="childStyle">
                                        <p:cTn id="132" dur="500" fill="hold"/>
                                        <p:tgtEl>
                                          <p:spTgt spid="32"/>
                                        </p:tgtEl>
                                        <p:attrNameLst>
                                          <p:attrName>style.color</p:attrName>
                                        </p:attrNameLst>
                                      </p:cBhvr>
                                      <p:to>
                                        <a:schemeClr val="accent2"/>
                                      </p:to>
                                    </p:animClr>
                                    <p:animClr clrSpc="rgb" dir="cw">
                                      <p:cBhvr>
                                        <p:cTn id="133" dur="500" fill="hold"/>
                                        <p:tgtEl>
                                          <p:spTgt spid="32"/>
                                        </p:tgtEl>
                                        <p:attrNameLst>
                                          <p:attrName>fillcolor</p:attrName>
                                        </p:attrNameLst>
                                      </p:cBhvr>
                                      <p:to>
                                        <a:schemeClr val="accent2"/>
                                      </p:to>
                                    </p:animClr>
                                    <p:set>
                                      <p:cBhvr>
                                        <p:cTn id="134" dur="500" fill="hold"/>
                                        <p:tgtEl>
                                          <p:spTgt spid="32"/>
                                        </p:tgtEl>
                                        <p:attrNameLst>
                                          <p:attrName>fill.type</p:attrName>
                                        </p:attrNameLst>
                                      </p:cBhvr>
                                      <p:to>
                                        <p:strVal val="solid"/>
                                      </p:to>
                                    </p:set>
                                    <p:set>
                                      <p:cBhvr>
                                        <p:cTn id="135" dur="500" fill="hold"/>
                                        <p:tgtEl>
                                          <p:spTgt spid="32"/>
                                        </p:tgtEl>
                                        <p:attrNameLst>
                                          <p:attrName>fill.on</p:attrName>
                                        </p:attrNameLst>
                                      </p:cBhvr>
                                      <p:to>
                                        <p:strVal val="true"/>
                                      </p:to>
                                    </p:set>
                                  </p:childTnLst>
                                </p:cTn>
                              </p:par>
                              <p:par>
                                <p:cTn id="136" presetID="1" presetClass="mediacall" presetSubtype="0" fill="hold" nodeType="withEffect">
                                  <p:stCondLst>
                                    <p:cond delay="0"/>
                                  </p:stCondLst>
                                  <p:childTnLst>
                                    <p:cmd type="call" cmd="playFrom(0.0)">
                                      <p:cBhvr>
                                        <p:cTn id="137" dur="20218" fill="hold"/>
                                        <p:tgtEl>
                                          <p:spTgt spid="39"/>
                                        </p:tgtEl>
                                      </p:cBhvr>
                                    </p:cmd>
                                  </p:childTnLst>
                                </p:cTn>
                              </p:par>
                              <p:par>
                                <p:cTn id="138" presetID="3" presetClass="mediacall" presetSubtype="0" fill="hold" nodeType="withEffect">
                                  <p:stCondLst>
                                    <p:cond delay="0"/>
                                  </p:stCondLst>
                                  <p:childTnLst>
                                    <p:cmd type="call" cmd="stop">
                                      <p:cBhvr>
                                        <p:cTn id="139" dur="1" fill="hold"/>
                                        <p:tgtEl>
                                          <p:spTgt spid="38"/>
                                        </p:tgtEl>
                                      </p:cBhvr>
                                    </p:cmd>
                                  </p:childTnLst>
                                </p:cTn>
                              </p:par>
                              <p:par>
                                <p:cTn id="140" presetID="19" presetClass="emph" presetSubtype="0" fill="hold" grpId="1" nodeType="withEffect">
                                  <p:stCondLst>
                                    <p:cond delay="3000"/>
                                  </p:stCondLst>
                                  <p:childTnLst>
                                    <p:animClr clrSpc="rgb" dir="cw">
                                      <p:cBhvr override="childStyle">
                                        <p:cTn id="141" dur="500" fill="hold"/>
                                        <p:tgtEl>
                                          <p:spTgt spid="32"/>
                                        </p:tgtEl>
                                        <p:attrNameLst>
                                          <p:attrName>style.color</p:attrName>
                                        </p:attrNameLst>
                                      </p:cBhvr>
                                      <p:to>
                                        <a:srgbClr val="FF0000"/>
                                      </p:to>
                                    </p:animClr>
                                    <p:animClr clrSpc="rgb" dir="cw">
                                      <p:cBhvr>
                                        <p:cTn id="142" dur="500" fill="hold"/>
                                        <p:tgtEl>
                                          <p:spTgt spid="32"/>
                                        </p:tgtEl>
                                        <p:attrNameLst>
                                          <p:attrName>fillcolor</p:attrName>
                                        </p:attrNameLst>
                                      </p:cBhvr>
                                      <p:to>
                                        <a:srgbClr val="FF0000"/>
                                      </p:to>
                                    </p:animClr>
                                    <p:set>
                                      <p:cBhvr>
                                        <p:cTn id="143" dur="500" fill="hold"/>
                                        <p:tgtEl>
                                          <p:spTgt spid="32"/>
                                        </p:tgtEl>
                                        <p:attrNameLst>
                                          <p:attrName>fill.type</p:attrName>
                                        </p:attrNameLst>
                                      </p:cBhvr>
                                      <p:to>
                                        <p:strVal val="solid"/>
                                      </p:to>
                                    </p:set>
                                    <p:set>
                                      <p:cBhvr>
                                        <p:cTn id="144" dur="500" fill="hold"/>
                                        <p:tgtEl>
                                          <p:spTgt spid="32"/>
                                        </p:tgtEl>
                                        <p:attrNameLst>
                                          <p:attrName>fill.on</p:attrName>
                                        </p:attrNameLst>
                                      </p:cBhvr>
                                      <p:to>
                                        <p:strVal val="true"/>
                                      </p:to>
                                    </p:set>
                                  </p:childTnLst>
                                </p:cTn>
                              </p:par>
                              <p:par>
                                <p:cTn id="145" presetID="19" presetClass="emph" presetSubtype="0" repeatCount="4000" fill="hold" grpId="4" nodeType="withEffect">
                                  <p:stCondLst>
                                    <p:cond delay="3000"/>
                                  </p:stCondLst>
                                  <p:childTnLst>
                                    <p:animClr clrSpc="rgb" dir="cw">
                                      <p:cBhvr override="childStyle">
                                        <p:cTn id="146" dur="500" fill="hold"/>
                                        <p:tgtEl>
                                          <p:spTgt spid="15"/>
                                        </p:tgtEl>
                                        <p:attrNameLst>
                                          <p:attrName>style.color</p:attrName>
                                        </p:attrNameLst>
                                      </p:cBhvr>
                                      <p:to>
                                        <a:srgbClr val="92D050"/>
                                      </p:to>
                                    </p:animClr>
                                    <p:animClr clrSpc="rgb" dir="cw">
                                      <p:cBhvr>
                                        <p:cTn id="147" dur="500" fill="hold"/>
                                        <p:tgtEl>
                                          <p:spTgt spid="15"/>
                                        </p:tgtEl>
                                        <p:attrNameLst>
                                          <p:attrName>fillcolor</p:attrName>
                                        </p:attrNameLst>
                                      </p:cBhvr>
                                      <p:to>
                                        <a:srgbClr val="92D050"/>
                                      </p:to>
                                    </p:animClr>
                                    <p:set>
                                      <p:cBhvr>
                                        <p:cTn id="148" dur="500" fill="hold"/>
                                        <p:tgtEl>
                                          <p:spTgt spid="15"/>
                                        </p:tgtEl>
                                        <p:attrNameLst>
                                          <p:attrName>fill.type</p:attrName>
                                        </p:attrNameLst>
                                      </p:cBhvr>
                                      <p:to>
                                        <p:strVal val="solid"/>
                                      </p:to>
                                    </p:set>
                                    <p:set>
                                      <p:cBhvr>
                                        <p:cTn id="149" dur="500" fill="hold"/>
                                        <p:tgtEl>
                                          <p:spTgt spid="15"/>
                                        </p:tgtEl>
                                        <p:attrNameLst>
                                          <p:attrName>fill.on</p:attrName>
                                        </p:attrNameLst>
                                      </p:cBhvr>
                                      <p:to>
                                        <p:strVal val="true"/>
                                      </p:to>
                                    </p:set>
                                  </p:childTnLst>
                                </p:cTn>
                              </p:par>
                              <p:par>
                                <p:cTn id="150" presetID="1" presetClass="mediacall" presetSubtype="0" fill="hold" nodeType="withEffect">
                                  <p:stCondLst>
                                    <p:cond delay="3000"/>
                                  </p:stCondLst>
                                  <p:childTnLst>
                                    <p:cmd type="call" cmd="playFrom(0.0)">
                                      <p:cBhvr>
                                        <p:cTn id="151" dur="5903" fill="hold"/>
                                        <p:tgtEl>
                                          <p:spTgt spid="41"/>
                                        </p:tgtEl>
                                      </p:cBhvr>
                                    </p:cmd>
                                  </p:childTnLst>
                                </p:cTn>
                              </p:par>
                              <p:par>
                                <p:cTn id="152" presetID="3" presetClass="mediacall" presetSubtype="0" fill="hold" nodeType="withEffect">
                                  <p:stCondLst>
                                    <p:cond delay="3000"/>
                                  </p:stCondLst>
                                  <p:childTnLst>
                                    <p:cmd type="call" cmd="stop">
                                      <p:cBhvr>
                                        <p:cTn id="153" dur="1" fill="hold"/>
                                        <p:tgtEl>
                                          <p:spTgt spid="39"/>
                                        </p:tgtEl>
                                      </p:cBhvr>
                                    </p:cmd>
                                  </p:childTnLst>
                                </p:cTn>
                              </p:par>
                              <p:par>
                                <p:cTn id="154" presetID="30" presetClass="emph" presetSubtype="0" fill="hold" grpId="2" nodeType="withEffect">
                                  <p:stCondLst>
                                    <p:cond delay="3000"/>
                                  </p:stCondLst>
                                  <p:childTnLst>
                                    <p:animClr clrSpc="hsl" dir="cw">
                                      <p:cBhvr override="childStyle">
                                        <p:cTn id="155" dur="500" fill="hold"/>
                                        <p:tgtEl>
                                          <p:spTgt spid="34"/>
                                        </p:tgtEl>
                                        <p:attrNameLst>
                                          <p:attrName>style.color</p:attrName>
                                        </p:attrNameLst>
                                      </p:cBhvr>
                                      <p:by>
                                        <p:hsl h="0" s="12549" l="25098"/>
                                      </p:by>
                                    </p:animClr>
                                    <p:animClr clrSpc="hsl" dir="cw">
                                      <p:cBhvr>
                                        <p:cTn id="156" dur="500" fill="hold"/>
                                        <p:tgtEl>
                                          <p:spTgt spid="34"/>
                                        </p:tgtEl>
                                        <p:attrNameLst>
                                          <p:attrName>fillcolor</p:attrName>
                                        </p:attrNameLst>
                                      </p:cBhvr>
                                      <p:by>
                                        <p:hsl h="0" s="12549" l="25098"/>
                                      </p:by>
                                    </p:animClr>
                                    <p:animClr clrSpc="hsl" dir="cw">
                                      <p:cBhvr>
                                        <p:cTn id="157" dur="500" fill="hold"/>
                                        <p:tgtEl>
                                          <p:spTgt spid="34"/>
                                        </p:tgtEl>
                                        <p:attrNameLst>
                                          <p:attrName>stroke.color</p:attrName>
                                        </p:attrNameLst>
                                      </p:cBhvr>
                                      <p:by>
                                        <p:hsl h="0" s="12549" l="25098"/>
                                      </p:by>
                                    </p:animClr>
                                    <p:set>
                                      <p:cBhvr>
                                        <p:cTn id="158" dur="500" fill="hold"/>
                                        <p:tgtEl>
                                          <p:spTgt spid="34"/>
                                        </p:tgtEl>
                                        <p:attrNameLst>
                                          <p:attrName>fill.type</p:attrName>
                                        </p:attrNameLst>
                                      </p:cBhvr>
                                      <p:to>
                                        <p:strVal val="solid"/>
                                      </p:to>
                                    </p:set>
                                  </p:childTnLst>
                                </p:cTn>
                              </p:par>
                              <p:par>
                                <p:cTn id="159" presetID="24" presetClass="emph" presetSubtype="0" fill="hold" grpId="5" nodeType="withEffect">
                                  <p:stCondLst>
                                    <p:cond delay="3000"/>
                                  </p:stCondLst>
                                  <p:childTnLst>
                                    <p:animClr clrSpc="hsl" dir="cw">
                                      <p:cBhvr override="childStyle">
                                        <p:cTn id="160" dur="500" fill="hold"/>
                                        <p:tgtEl>
                                          <p:spTgt spid="25"/>
                                        </p:tgtEl>
                                        <p:attrNameLst>
                                          <p:attrName>style.color</p:attrName>
                                        </p:attrNameLst>
                                      </p:cBhvr>
                                      <p:by>
                                        <p:hsl h="0" s="-12549" l="-25098"/>
                                      </p:by>
                                    </p:animClr>
                                    <p:animClr clrSpc="hsl" dir="cw">
                                      <p:cBhvr>
                                        <p:cTn id="161" dur="500" fill="hold"/>
                                        <p:tgtEl>
                                          <p:spTgt spid="25"/>
                                        </p:tgtEl>
                                        <p:attrNameLst>
                                          <p:attrName>fillcolor</p:attrName>
                                        </p:attrNameLst>
                                      </p:cBhvr>
                                      <p:by>
                                        <p:hsl h="0" s="-12549" l="-25098"/>
                                      </p:by>
                                    </p:animClr>
                                    <p:animClr clrSpc="hsl" dir="cw">
                                      <p:cBhvr>
                                        <p:cTn id="162" dur="500" fill="hold"/>
                                        <p:tgtEl>
                                          <p:spTgt spid="25"/>
                                        </p:tgtEl>
                                        <p:attrNameLst>
                                          <p:attrName>stroke.color</p:attrName>
                                        </p:attrNameLst>
                                      </p:cBhvr>
                                      <p:by>
                                        <p:hsl h="0" s="-12549" l="-25098"/>
                                      </p:by>
                                    </p:animClr>
                                    <p:set>
                                      <p:cBhvr>
                                        <p:cTn id="163"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64" fill="hold" display="0">
                  <p:stCondLst>
                    <p:cond delay="indefinite"/>
                  </p:stCondLst>
                  <p:endCondLst>
                    <p:cond evt="onStopAudio" delay="0">
                      <p:tgtEl>
                        <p:sldTgt/>
                      </p:tgtEl>
                    </p:cond>
                  </p:endCondLst>
                </p:cTn>
                <p:tgtEl>
                  <p:spTgt spid="39"/>
                </p:tgtEl>
              </p:cMediaNode>
            </p:audio>
            <p:audio>
              <p:cMediaNode vol="80000">
                <p:cTn id="165" fill="hold" display="0">
                  <p:stCondLst>
                    <p:cond delay="indefinite"/>
                  </p:stCondLst>
                  <p:endCondLst>
                    <p:cond evt="onStopAudio" delay="0">
                      <p:tgtEl>
                        <p:sldTgt/>
                      </p:tgtEl>
                    </p:cond>
                  </p:endCondLst>
                </p:cTn>
                <p:tgtEl>
                  <p:spTgt spid="40"/>
                </p:tgtEl>
              </p:cMediaNode>
            </p:audio>
            <p:audio>
              <p:cMediaNode vol="80000">
                <p:cTn id="166"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animBg="1"/>
      <p:bldP spid="32" grpId="0" bldLvl="0" animBg="1"/>
      <p:bldP spid="32" grpId="1" bldLvl="0" animBg="1"/>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a typeface="Times New Roman" panose="02020603050405020304" pitchFamily="18" charset="0"/>
              </a:rPr>
              <a:t>1</a:t>
            </a:r>
            <a:r>
              <a:rPr lang="vi-VN" smtClean="0">
                <a:ea typeface="Times New Roman" panose="02020603050405020304" pitchFamily="18" charset="0"/>
              </a:rPr>
              <a:t>. </a:t>
            </a:r>
            <a:r>
              <a:rPr lang="vi-VN">
                <a:ea typeface="Times New Roman" panose="02020603050405020304" pitchFamily="18" charset="0"/>
              </a:rPr>
              <a:t>Hoàn thành sơ đồ câm về cấu tạo tai</a:t>
            </a:r>
            <a:endParaRPr lang="en-US"/>
          </a:p>
        </p:txBody>
      </p:sp>
      <p:pic>
        <p:nvPicPr>
          <p:cNvPr id="4" name="Content Placeholder 3"/>
          <p:cNvPicPr>
            <a:picLocks noGrp="1" noChangeAspect="1"/>
          </p:cNvPicPr>
          <p:nvPr>
            <p:ph idx="1"/>
          </p:nvPr>
        </p:nvPicPr>
        <p:blipFill>
          <a:blip r:embed="rId2"/>
          <a:stretch>
            <a:fillRect/>
          </a:stretch>
        </p:blipFill>
        <p:spPr>
          <a:xfrm>
            <a:off x="1632030" y="1987848"/>
            <a:ext cx="8530542" cy="4783342"/>
          </a:xfrm>
          <a:prstGeom prst="rect">
            <a:avLst/>
          </a:prstGeom>
        </p:spPr>
      </p:pic>
    </p:spTree>
    <p:extLst>
      <p:ext uri="{BB962C8B-B14F-4D97-AF65-F5344CB8AC3E}">
        <p14:creationId xmlns:p14="http://schemas.microsoft.com/office/powerpoint/2010/main" val="22253924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46188" y="1230489"/>
            <a:ext cx="3932237" cy="3487032"/>
          </a:xfrm>
        </p:spPr>
        <p:txBody>
          <a:bodyPr/>
          <a:lstStyle/>
          <a:p>
            <a:pPr lvl="0" algn="just">
              <a:lnSpc>
                <a:spcPct val="120000"/>
              </a:lnSpc>
              <a:spcAft>
                <a:spcPts val="0"/>
              </a:spcAft>
            </a:pPr>
            <a:r>
              <a:rPr lang="en-US">
                <a:solidFill>
                  <a:srgbClr val="000000"/>
                </a:solidFill>
                <a:latin typeface="Times New Roman" panose="02020603050405020304" pitchFamily="18" charset="0"/>
                <a:ea typeface="Calibri" panose="020F0502020204030204" pitchFamily="34" charset="0"/>
                <a:cs typeface="+mj-cs"/>
              </a:rPr>
              <a:t>GV yêu cầu học sinh đọc thông tin phần 2 sgk kết hợp qua sát hình 37.1  hoạt động </a:t>
            </a:r>
            <a:r>
              <a:rPr lang="en-US" smtClean="0">
                <a:solidFill>
                  <a:srgbClr val="000000"/>
                </a:solidFill>
                <a:latin typeface="Times New Roman" panose="02020603050405020304" pitchFamily="18" charset="0"/>
                <a:ea typeface="Calibri" panose="020F0502020204030204" pitchFamily="34" charset="0"/>
                <a:cs typeface="+mj-cs"/>
              </a:rPr>
              <a:t>cặp đôi</a:t>
            </a:r>
            <a:r>
              <a:rPr lang="en-US" sz="1400">
                <a:solidFill>
                  <a:prstClr val="black"/>
                </a:solidFill>
                <a:latin typeface="Times New Roman" panose="02020603050405020304" pitchFamily="18" charset="0"/>
                <a:ea typeface="Times New Roman" panose="02020603050405020304" pitchFamily="18" charset="0"/>
                <a:cs typeface="+mj-cs"/>
              </a:rPr>
              <a:t/>
            </a:r>
            <a:br>
              <a:rPr lang="en-US" sz="1400">
                <a:solidFill>
                  <a:prstClr val="black"/>
                </a:solidFill>
                <a:latin typeface="Times New Roman" panose="02020603050405020304" pitchFamily="18" charset="0"/>
                <a:ea typeface="Times New Roman" panose="02020603050405020304" pitchFamily="18" charset="0"/>
                <a:cs typeface="+mj-cs"/>
              </a:rPr>
            </a:br>
            <a:endParaRPr lang="en-US" smtClean="0">
              <a:latin typeface="Times New Roman" panose="02020603050405020304" pitchFamily="18" charset="0"/>
              <a:ea typeface="Calibri" panose="020F0502020204030204" pitchFamily="34" charset="0"/>
            </a:endParaRPr>
          </a:p>
          <a:p>
            <a:pPr marL="342900" lvl="0" indent="-342900" algn="just">
              <a:lnSpc>
                <a:spcPct val="120000"/>
              </a:lnSpc>
              <a:spcAft>
                <a:spcPts val="0"/>
              </a:spcAft>
              <a:buFont typeface="+mj-lt"/>
              <a:buAutoNum type="arabicPeriod"/>
            </a:pPr>
            <a:r>
              <a:rPr lang="en-US" smtClean="0">
                <a:latin typeface="Times New Roman" panose="02020603050405020304" pitchFamily="18" charset="0"/>
                <a:ea typeface="Calibri" panose="020F0502020204030204" pitchFamily="34" charset="0"/>
              </a:rPr>
              <a:t>Kể </a:t>
            </a:r>
            <a:r>
              <a:rPr lang="en-US">
                <a:latin typeface="Times New Roman" panose="02020603050405020304" pitchFamily="18" charset="0"/>
                <a:ea typeface="Calibri" panose="020F0502020204030204" pitchFamily="34" charset="0"/>
              </a:rPr>
              <a:t>tên một số bệnh về hệ thần kinh</a:t>
            </a:r>
            <a:endParaRPr lang="en-US" sz="1400" smtClean="0">
              <a:effectLst/>
              <a:latin typeface="Times New Roman" panose="02020603050405020304" pitchFamily="18" charset="0"/>
              <a:ea typeface="Times New Roman" panose="02020603050405020304" pitchFamily="18" charset="0"/>
            </a:endParaRPr>
          </a:p>
          <a:p>
            <a:endParaRPr lang="en-US"/>
          </a:p>
        </p:txBody>
      </p:sp>
      <p:pic>
        <p:nvPicPr>
          <p:cNvPr id="8" name="Content Placeholder 7"/>
          <p:cNvPicPr>
            <a:picLocks noGrp="1" noChangeAspect="1"/>
          </p:cNvPicPr>
          <p:nvPr>
            <p:ph idx="1"/>
          </p:nvPr>
        </p:nvPicPr>
        <p:blipFill>
          <a:blip r:embed="rId2"/>
          <a:stretch>
            <a:fillRect/>
          </a:stretch>
        </p:blipFill>
        <p:spPr>
          <a:xfrm>
            <a:off x="5648678" y="1230489"/>
            <a:ext cx="5286375" cy="4659489"/>
          </a:xfrm>
          <a:prstGeom prst="rect">
            <a:avLst/>
          </a:prstGeom>
        </p:spPr>
      </p:pic>
      <p:sp>
        <p:nvSpPr>
          <p:cNvPr id="5" name="Title 1"/>
          <p:cNvSpPr txBox="1">
            <a:spLocks/>
          </p:cNvSpPr>
          <p:nvPr/>
        </p:nvSpPr>
        <p:spPr>
          <a:xfrm>
            <a:off x="1072443" y="11289"/>
            <a:ext cx="9313333" cy="103857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342900" indent="-342900">
              <a:lnSpc>
                <a:spcPts val="1500"/>
              </a:lnSpc>
              <a:spcBef>
                <a:spcPts val="300"/>
              </a:spcBef>
              <a:spcAft>
                <a:spcPts val="600"/>
              </a:spcAft>
            </a:pPr>
            <a:r>
              <a:rPr lang="en-US" sz="3600" b="1" smtClean="0">
                <a:latin typeface="Times New Roman" panose="02020603050405020304" pitchFamily="18" charset="0"/>
                <a:ea typeface="Times New Roman" panose="02020603050405020304" pitchFamily="18" charset="0"/>
              </a:rPr>
              <a:t/>
            </a:r>
            <a:br>
              <a:rPr lang="en-US" sz="3600" b="1" smtClean="0">
                <a:latin typeface="Times New Roman" panose="02020603050405020304" pitchFamily="18" charset="0"/>
                <a:ea typeface="Times New Roman" panose="02020603050405020304" pitchFamily="18" charset="0"/>
              </a:rPr>
            </a:br>
            <a:r>
              <a:rPr lang="en-US" sz="3600" b="1" smtClean="0">
                <a:latin typeface="Times New Roman" panose="02020603050405020304" pitchFamily="18" charset="0"/>
                <a:ea typeface="Times New Roman" panose="02020603050405020304" pitchFamily="18" charset="0"/>
              </a:rPr>
              <a:t>2.Một số bệnh về </a:t>
            </a:r>
            <a:r>
              <a:rPr lang="de-DE" sz="3600" b="1" smtClean="0">
                <a:latin typeface="Times New Roman" panose="02020603050405020304" pitchFamily="18" charset="0"/>
                <a:ea typeface="Times New Roman" panose="02020603050405020304" pitchFamily="18" charset="0"/>
              </a:rPr>
              <a:t>hệ thần kinh</a:t>
            </a:r>
            <a:r>
              <a:rPr lang="en-US" sz="3600" b="1" smtClean="0">
                <a:latin typeface="Times New Roman" panose="02020603050405020304" pitchFamily="18" charset="0"/>
                <a:ea typeface="Times New Roman" panose="02020603050405020304" pitchFamily="18" charset="0"/>
              </a:rPr>
              <a:t/>
            </a:r>
            <a:br>
              <a:rPr lang="en-US" sz="3600" b="1" smtClean="0">
                <a:latin typeface="Times New Roman" panose="02020603050405020304" pitchFamily="18" charset="0"/>
                <a:ea typeface="Times New Roman" panose="02020603050405020304" pitchFamily="18" charset="0"/>
              </a:rPr>
            </a:br>
            <a:endParaRPr lang="en-US" sz="3600" b="1"/>
          </a:p>
        </p:txBody>
      </p:sp>
    </p:spTree>
    <p:extLst>
      <p:ext uri="{BB962C8B-B14F-4D97-AF65-F5344CB8AC3E}">
        <p14:creationId xmlns:p14="http://schemas.microsoft.com/office/powerpoint/2010/main" val="6535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latin typeface="Tahoma" panose="020B0604030504040204" pitchFamily="34" charset="0"/>
                <a:ea typeface="Tahoma" panose="020B0604030504040204" pitchFamily="34" charset="0"/>
                <a:cs typeface="Tahoma" panose="020B0604030504040204" pitchFamily="34" charset="0"/>
              </a:rPr>
              <a:t>Vận dụng</a:t>
            </a: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1806222"/>
            <a:ext cx="10281356" cy="4370741"/>
          </a:xfrm>
        </p:spPr>
        <p:txBody>
          <a:bodyPr/>
          <a:lstStyle/>
          <a:p>
            <a:pPr algn="just">
              <a:lnSpc>
                <a:spcPts val="1500"/>
              </a:lnSpc>
              <a:spcBef>
                <a:spcPts val="300"/>
              </a:spcBef>
              <a:spcAft>
                <a:spcPts val="600"/>
              </a:spcAft>
            </a:pPr>
            <a:endParaRPr lang="en-US" sz="3600" smtClean="0">
              <a:solidFill>
                <a:srgbClr val="000000"/>
              </a:solidFill>
              <a:latin typeface="Times New Roman" panose="02020603050405020304" pitchFamily="18" charset="0"/>
              <a:ea typeface="Times New Roman" panose="02020603050405020304" pitchFamily="18" charset="0"/>
            </a:endParaRPr>
          </a:p>
          <a:p>
            <a:pPr algn="just">
              <a:lnSpc>
                <a:spcPts val="1500"/>
              </a:lnSpc>
              <a:spcBef>
                <a:spcPts val="300"/>
              </a:spcBef>
              <a:spcAft>
                <a:spcPts val="600"/>
              </a:spcAft>
            </a:pPr>
            <a:endParaRPr lang="en-US" sz="3600">
              <a:solidFill>
                <a:srgbClr val="000000"/>
              </a:solidFill>
              <a:latin typeface="Times New Roman" panose="02020603050405020304" pitchFamily="18" charset="0"/>
              <a:ea typeface="Times New Roman" panose="02020603050405020304" pitchFamily="18" charset="0"/>
            </a:endParaRPr>
          </a:p>
          <a:p>
            <a:pPr algn="just">
              <a:lnSpc>
                <a:spcPts val="1500"/>
              </a:lnSpc>
              <a:spcBef>
                <a:spcPts val="300"/>
              </a:spcBef>
              <a:spcAft>
                <a:spcPts val="600"/>
              </a:spcAft>
            </a:pPr>
            <a:r>
              <a:rPr lang="en-US" sz="3600" smtClean="0">
                <a:solidFill>
                  <a:srgbClr val="000000"/>
                </a:solidFill>
                <a:latin typeface="Times New Roman" panose="02020603050405020304" pitchFamily="18" charset="0"/>
                <a:ea typeface="Times New Roman" panose="02020603050405020304" pitchFamily="18" charset="0"/>
              </a:rPr>
              <a:t>1.</a:t>
            </a:r>
            <a:r>
              <a:rPr lang="pt-BR" sz="3600">
                <a:latin typeface="Times New Roman" panose="02020603050405020304" pitchFamily="18" charset="0"/>
                <a:ea typeface="Times New Roman" panose="02020603050405020304" pitchFamily="18" charset="0"/>
              </a:rPr>
              <a:t> Vì sao ngày nay học sinh mắc các tật cận </a:t>
            </a:r>
            <a:r>
              <a:rPr lang="pt-BR" sz="3600">
                <a:latin typeface="Times New Roman" panose="02020603050405020304" pitchFamily="18" charset="0"/>
                <a:ea typeface="Times New Roman" panose="02020603050405020304" pitchFamily="18" charset="0"/>
              </a:rPr>
              <a:t>thị </a:t>
            </a:r>
            <a:r>
              <a:rPr lang="pt-BR" sz="3600" smtClean="0">
                <a:latin typeface="Times New Roman" panose="02020603050405020304" pitchFamily="18" charset="0"/>
                <a:ea typeface="Times New Roman" panose="02020603050405020304" pitchFamily="18" charset="0"/>
              </a:rPr>
              <a:t>chiếm</a:t>
            </a:r>
          </a:p>
          <a:p>
            <a:pPr algn="just">
              <a:lnSpc>
                <a:spcPts val="1500"/>
              </a:lnSpc>
              <a:spcBef>
                <a:spcPts val="300"/>
              </a:spcBef>
              <a:spcAft>
                <a:spcPts val="600"/>
              </a:spcAft>
            </a:pPr>
            <a:endParaRPr lang="pt-BR" sz="3600">
              <a:latin typeface="Times New Roman" panose="02020603050405020304" pitchFamily="18" charset="0"/>
              <a:ea typeface="Times New Roman" panose="02020603050405020304" pitchFamily="18" charset="0"/>
            </a:endParaRPr>
          </a:p>
          <a:p>
            <a:pPr algn="just">
              <a:lnSpc>
                <a:spcPts val="1500"/>
              </a:lnSpc>
              <a:spcBef>
                <a:spcPts val="300"/>
              </a:spcBef>
              <a:spcAft>
                <a:spcPts val="600"/>
              </a:spcAft>
            </a:pPr>
            <a:r>
              <a:rPr lang="pt-BR" sz="3600" smtClean="0">
                <a:latin typeface="Times New Roman" panose="02020603050405020304" pitchFamily="18" charset="0"/>
                <a:ea typeface="Times New Roman" panose="02020603050405020304" pitchFamily="18" charset="0"/>
              </a:rPr>
              <a:t> </a:t>
            </a:r>
            <a:r>
              <a:rPr lang="pt-BR" sz="3600">
                <a:latin typeface="Times New Roman" panose="02020603050405020304" pitchFamily="18" charset="0"/>
                <a:ea typeface="Times New Roman" panose="02020603050405020304" pitchFamily="18" charset="0"/>
              </a:rPr>
              <a:t>tỷ lệ khá cao? Theo em cần làm gì để hạn chế </a:t>
            </a:r>
            <a:r>
              <a:rPr lang="pt-BR" sz="3600">
                <a:latin typeface="Times New Roman" panose="02020603050405020304" pitchFamily="18" charset="0"/>
                <a:ea typeface="Times New Roman" panose="02020603050405020304" pitchFamily="18" charset="0"/>
              </a:rPr>
              <a:t>điều </a:t>
            </a:r>
            <a:endParaRPr lang="pt-BR" sz="3600" smtClean="0">
              <a:latin typeface="Times New Roman" panose="02020603050405020304" pitchFamily="18" charset="0"/>
              <a:ea typeface="Times New Roman" panose="02020603050405020304" pitchFamily="18" charset="0"/>
            </a:endParaRPr>
          </a:p>
          <a:p>
            <a:pPr algn="just">
              <a:lnSpc>
                <a:spcPts val="1500"/>
              </a:lnSpc>
              <a:spcBef>
                <a:spcPts val="300"/>
              </a:spcBef>
              <a:spcAft>
                <a:spcPts val="600"/>
              </a:spcAft>
            </a:pPr>
            <a:endParaRPr lang="pt-BR" sz="3600">
              <a:latin typeface="Times New Roman" panose="02020603050405020304" pitchFamily="18" charset="0"/>
              <a:ea typeface="Times New Roman" panose="02020603050405020304" pitchFamily="18" charset="0"/>
            </a:endParaRPr>
          </a:p>
          <a:p>
            <a:pPr algn="just">
              <a:lnSpc>
                <a:spcPts val="1500"/>
              </a:lnSpc>
              <a:spcBef>
                <a:spcPts val="300"/>
              </a:spcBef>
              <a:spcAft>
                <a:spcPts val="600"/>
              </a:spcAft>
            </a:pPr>
            <a:r>
              <a:rPr lang="pt-BR" sz="3600" smtClean="0">
                <a:latin typeface="Times New Roman" panose="02020603050405020304" pitchFamily="18" charset="0"/>
                <a:ea typeface="Times New Roman" panose="02020603050405020304" pitchFamily="18" charset="0"/>
              </a:rPr>
              <a:t>này?</a:t>
            </a:r>
            <a:endParaRPr lang="en-US" sz="3600" smtClean="0">
              <a:solidFill>
                <a:srgbClr val="000000"/>
              </a:solidFill>
              <a:latin typeface="Times New Roman" panose="02020603050405020304" pitchFamily="18" charset="0"/>
              <a:ea typeface="Times New Roman" panose="02020603050405020304" pitchFamily="18" charset="0"/>
            </a:endParaRPr>
          </a:p>
          <a:p>
            <a:pPr marL="0" indent="0">
              <a:buNone/>
            </a:pPr>
            <a:r>
              <a:rPr lang="en-US" sz="3600" smtClean="0">
                <a:solidFill>
                  <a:srgbClr val="000000"/>
                </a:solidFill>
                <a:latin typeface="Times New Roman" panose="02020603050405020304" pitchFamily="18" charset="0"/>
                <a:ea typeface="Times New Roman" panose="02020603050405020304" pitchFamily="18" charset="0"/>
              </a:rPr>
              <a:t>2. Thiết </a:t>
            </a:r>
            <a:r>
              <a:rPr lang="en-US" sz="3600">
                <a:solidFill>
                  <a:srgbClr val="000000"/>
                </a:solidFill>
                <a:latin typeface="Times New Roman" panose="02020603050405020304" pitchFamily="18" charset="0"/>
                <a:ea typeface="Times New Roman" panose="02020603050405020304" pitchFamily="18" charset="0"/>
              </a:rPr>
              <a:t>kế poster tuyên truyền cho mọi người cách chăm sóc, bảo vệ đôi mắt</a:t>
            </a:r>
            <a:endParaRPr lang="en-US" sz="3600"/>
          </a:p>
        </p:txBody>
      </p:sp>
    </p:spTree>
    <p:extLst>
      <p:ext uri="{BB962C8B-B14F-4D97-AF65-F5344CB8AC3E}">
        <p14:creationId xmlns:p14="http://schemas.microsoft.com/office/powerpoint/2010/main" val="881772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517525"/>
            <a:ext cx="10515600" cy="58381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 marR="1219200">
              <a:spcBef>
                <a:spcPts val="985"/>
              </a:spcBef>
            </a:pPr>
            <a:r>
              <a:rPr lang="en-US" smtClean="0">
                <a:solidFill>
                  <a:srgbClr val="000000"/>
                </a:solidFill>
                <a:latin typeface="Times New Roman" panose="02020603050405020304" pitchFamily="18" charset="0"/>
                <a:ea typeface="Times New Roman" panose="02020603050405020304" pitchFamily="18" charset="0"/>
              </a:rPr>
              <a:t>Thảo luận nhóm để trả lời các câu hỏi và thực hiện các yêu cầu sau: </a:t>
            </a:r>
            <a:r>
              <a:rPr lang="en-US" sz="4000" smtClean="0">
                <a:latin typeface="Times New Roman" panose="02020603050405020304" pitchFamily="18" charset="0"/>
                <a:ea typeface="Times New Roman" panose="02020603050405020304" pitchFamily="18" charset="0"/>
              </a:rPr>
              <a:t/>
            </a:r>
            <a:br>
              <a:rPr lang="en-US" sz="4000" smtClean="0">
                <a:latin typeface="Times New Roman" panose="02020603050405020304" pitchFamily="18" charset="0"/>
                <a:ea typeface="Times New Roman" panose="02020603050405020304" pitchFamily="18" charset="0"/>
              </a:rPr>
            </a:br>
            <a:r>
              <a:rPr lang="en-US" smtClean="0">
                <a:solidFill>
                  <a:srgbClr val="000000"/>
                </a:solidFill>
                <a:latin typeface="Times New Roman" panose="02020603050405020304" pitchFamily="18" charset="0"/>
                <a:ea typeface="Times New Roman" panose="02020603050405020304" pitchFamily="18" charset="0"/>
              </a:rPr>
              <a:t>1. Thế nào là chất gây nghiện? </a:t>
            </a:r>
            <a:r>
              <a:rPr lang="en-US" sz="4000" smtClean="0">
                <a:latin typeface="Times New Roman" panose="02020603050405020304" pitchFamily="18" charset="0"/>
                <a:ea typeface="Times New Roman" panose="02020603050405020304" pitchFamily="18" charset="0"/>
              </a:rPr>
              <a:t/>
            </a:r>
            <a:br>
              <a:rPr lang="en-US" sz="4000" smtClean="0">
                <a:latin typeface="Times New Roman" panose="02020603050405020304" pitchFamily="18" charset="0"/>
                <a:ea typeface="Times New Roman" panose="02020603050405020304" pitchFamily="18" charset="0"/>
              </a:rPr>
            </a:br>
            <a:r>
              <a:rPr lang="en-US" smtClean="0">
                <a:solidFill>
                  <a:srgbClr val="000000"/>
                </a:solidFill>
                <a:latin typeface="Times New Roman" panose="02020603050405020304" pitchFamily="18" charset="0"/>
                <a:ea typeface="Times New Roman" panose="02020603050405020304" pitchFamily="18" charset="0"/>
              </a:rPr>
              <a:t>2. Nghiện ma tuý gây ra  tác hại gì cho sức khỏe và những tệ nạn gì cho xã hội? </a:t>
            </a:r>
            <a:r>
              <a:rPr lang="en-US" sz="4000" smtClean="0">
                <a:latin typeface="Times New Roman" panose="02020603050405020304" pitchFamily="18" charset="0"/>
                <a:ea typeface="Times New Roman" panose="02020603050405020304" pitchFamily="18" charset="0"/>
              </a:rPr>
              <a:t/>
            </a:r>
            <a:br>
              <a:rPr lang="en-US" sz="4000" smtClean="0">
                <a:latin typeface="Times New Roman" panose="02020603050405020304" pitchFamily="18" charset="0"/>
                <a:ea typeface="Times New Roman" panose="02020603050405020304" pitchFamily="18" charset="0"/>
              </a:rPr>
            </a:br>
            <a:r>
              <a:rPr lang="en-US" smtClean="0">
                <a:solidFill>
                  <a:srgbClr val="000000"/>
                </a:solidFill>
                <a:latin typeface="Times New Roman" panose="02020603050405020304" pitchFamily="18" charset="0"/>
                <a:ea typeface="Times New Roman" panose="02020603050405020304" pitchFamily="18" charset="0"/>
              </a:rPr>
              <a:t>3. Từ những hiểu biết về chất gây nghiện, em sẽ tuyên truyền điều gì đến người thân và mọi người xung quanh? </a:t>
            </a:r>
            <a:endParaRPr lang="en-US" sz="4000">
              <a:latin typeface="Times New Roman" panose="02020603050405020304" pitchFamily="18" charset="0"/>
              <a:ea typeface="Times New Roman" panose="02020603050405020304" pitchFamily="18" charset="0"/>
            </a:endParaRPr>
          </a:p>
        </p:txBody>
      </p:sp>
      <p:sp>
        <p:nvSpPr>
          <p:cNvPr id="2" name="Rectangle 1"/>
          <p:cNvSpPr/>
          <p:nvPr/>
        </p:nvSpPr>
        <p:spPr>
          <a:xfrm>
            <a:off x="1396284" y="283613"/>
            <a:ext cx="3416320" cy="646331"/>
          </a:xfrm>
          <a:prstGeom prst="rect">
            <a:avLst/>
          </a:prstGeom>
        </p:spPr>
        <p:txBody>
          <a:bodyPr wrap="square">
            <a:spAutoFit/>
          </a:bodyPr>
          <a:lstStyle/>
          <a:p>
            <a:r>
              <a:rPr lang="en-US" sz="3600" b="1">
                <a:solidFill>
                  <a:prstClr val="black"/>
                </a:solidFill>
                <a:latin typeface="Times New Roman" panose="02020603050405020304" pitchFamily="18" charset="0"/>
                <a:ea typeface="Times New Roman" panose="02020603050405020304" pitchFamily="18" charset="0"/>
                <a:cs typeface="+mj-cs"/>
              </a:rPr>
              <a:t>Chất gây nghiện</a:t>
            </a:r>
            <a:endParaRPr lang="en-US"/>
          </a:p>
        </p:txBody>
      </p:sp>
    </p:spTree>
    <p:extLst>
      <p:ext uri="{BB962C8B-B14F-4D97-AF65-F5344CB8AC3E}">
        <p14:creationId xmlns:p14="http://schemas.microsoft.com/office/powerpoint/2010/main" val="352029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089" y="606778"/>
            <a:ext cx="11751733" cy="6224781"/>
          </a:xfrm>
          <a:prstGeom prst="rect">
            <a:avLst/>
          </a:prstGeom>
        </p:spPr>
        <p:txBody>
          <a:bodyPr wrap="square">
            <a:spAutoFit/>
          </a:bodyPr>
          <a:lstStyle/>
          <a:p>
            <a:r>
              <a:rPr lang="en-US" sz="3600">
                <a:solidFill>
                  <a:srgbClr val="000000"/>
                </a:solidFill>
                <a:latin typeface="Times New Roman" panose="02020603050405020304" pitchFamily="18" charset="0"/>
                <a:ea typeface="Times New Roman" panose="02020603050405020304" pitchFamily="18" charset="0"/>
                <a:cs typeface="+mj-cs"/>
              </a:rPr>
              <a:t>Chất gây nghiện đối với hệ thần  kinh (như nicotine trong thuốc lá, etanol trong rượu,...) là chất kích   thích thần kinh,  làm thay đổi chức năng bình thường của cơ thể, làm cho cơ thể phụ thuộc hoặc có cảm giác thèm,  nhớ, nghiện chất đó ở các mức độ khác nhau. Đặc biệt, các chất ma tuý (ví dụ: thuốc phiện, heroin,...) có ảnh hưởng vô cùng nguy hiểm đến cơ thể, gây nghiện sau thời gian ngắn sử dụng, rất khó cai và dễ  tái nghiện. </a:t>
            </a:r>
            <a:endParaRPr lang="en-US" sz="3600" smtClean="0">
              <a:solidFill>
                <a:srgbClr val="000000"/>
              </a:solidFill>
              <a:latin typeface="Times New Roman" panose="02020603050405020304" pitchFamily="18" charset="0"/>
              <a:ea typeface="Times New Roman" panose="02020603050405020304" pitchFamily="18" charset="0"/>
              <a:cs typeface="+mj-cs"/>
            </a:endParaRPr>
          </a:p>
          <a:p>
            <a:pPr marL="45720" marR="25400" algn="just">
              <a:lnSpc>
                <a:spcPct val="150000"/>
              </a:lnSpc>
              <a:spcBef>
                <a:spcPts val="300"/>
              </a:spcBef>
              <a:spcAft>
                <a:spcPts val="600"/>
              </a:spcAft>
            </a:pPr>
            <a:r>
              <a:rPr lang="en-US" sz="3600">
                <a:solidFill>
                  <a:srgbClr val="000000"/>
                </a:solidFill>
                <a:latin typeface="Times New Roman" panose="02020603050405020304" pitchFamily="18" charset="0"/>
                <a:ea typeface="Times New Roman" panose="02020603050405020304" pitchFamily="18" charset="0"/>
              </a:rPr>
              <a:t>Ma tuý gây tổn thương hệ thần kinh, giảm sút sức khoẻ, dẫn đến các tệ nạn nghiêm trọng đối với người sử dụng và xã hội. </a:t>
            </a:r>
            <a:endParaRPr lang="en-US" sz="3200">
              <a:latin typeface="Times New Roman" panose="02020603050405020304" pitchFamily="18" charset="0"/>
              <a:ea typeface="Times New Roman" panose="02020603050405020304" pitchFamily="18" charset="0"/>
            </a:endParaRPr>
          </a:p>
        </p:txBody>
      </p:sp>
      <p:sp>
        <p:nvSpPr>
          <p:cNvPr id="6" name="Rectangle 5"/>
          <p:cNvSpPr/>
          <p:nvPr/>
        </p:nvSpPr>
        <p:spPr>
          <a:xfrm>
            <a:off x="414151" y="102990"/>
            <a:ext cx="3416320" cy="646331"/>
          </a:xfrm>
          <a:prstGeom prst="rect">
            <a:avLst/>
          </a:prstGeom>
        </p:spPr>
        <p:txBody>
          <a:bodyPr wrap="square">
            <a:spAutoFit/>
          </a:bodyPr>
          <a:lstStyle/>
          <a:p>
            <a:r>
              <a:rPr lang="en-US" sz="3600" b="1">
                <a:solidFill>
                  <a:prstClr val="black"/>
                </a:solidFill>
                <a:latin typeface="Times New Roman" panose="02020603050405020304" pitchFamily="18" charset="0"/>
                <a:ea typeface="Times New Roman" panose="02020603050405020304" pitchFamily="18" charset="0"/>
                <a:cs typeface="+mj-cs"/>
              </a:rPr>
              <a:t>Chất gây nghiện</a:t>
            </a:r>
            <a:endParaRPr lang="en-US"/>
          </a:p>
        </p:txBody>
      </p:sp>
    </p:spTree>
    <p:extLst>
      <p:ext uri="{BB962C8B-B14F-4D97-AF65-F5344CB8AC3E}">
        <p14:creationId xmlns:p14="http://schemas.microsoft.com/office/powerpoint/2010/main" val="12661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632370" y="1140178"/>
            <a:ext cx="4295274" cy="4728810"/>
          </a:xfrm>
          <a:prstGeom prst="rect">
            <a:avLst/>
          </a:prstGeom>
        </p:spPr>
      </p:pic>
      <p:sp>
        <p:nvSpPr>
          <p:cNvPr id="4" name="Text Placeholder 3"/>
          <p:cNvSpPr>
            <a:spLocks noGrp="1"/>
          </p:cNvSpPr>
          <p:nvPr>
            <p:ph type="body" sz="half" idx="2"/>
          </p:nvPr>
        </p:nvSpPr>
        <p:spPr>
          <a:xfrm>
            <a:off x="839788" y="1140178"/>
            <a:ext cx="4680479" cy="4728810"/>
          </a:xfrm>
        </p:spPr>
        <p:txBody>
          <a:bodyPr/>
          <a:lstStyle/>
          <a:p>
            <a:pPr lvl="0">
              <a:spcBef>
                <a:spcPts val="625"/>
              </a:spcBef>
            </a:pPr>
            <a:r>
              <a:rPr lang="en-US" sz="2800">
                <a:solidFill>
                  <a:srgbClr val="000000"/>
                </a:solidFill>
                <a:latin typeface="Times New Roman" panose="02020603050405020304" pitchFamily="18" charset="0"/>
                <a:ea typeface="Times New Roman" panose="02020603050405020304" pitchFamily="18" charset="0"/>
              </a:rPr>
              <a:t>Đọc thông tin  mục  thị giác, quan sát hình 37.3 nêu  Cấu tạo và chức năng của thị giác? </a:t>
            </a:r>
            <a:endParaRPr lang="en-US" sz="2400">
              <a:solidFill>
                <a:prstClr val="black"/>
              </a:solidFill>
              <a:latin typeface="Times New Roman" panose="02020603050405020304" pitchFamily="18" charset="0"/>
              <a:ea typeface="Times New Roman" panose="02020603050405020304" pitchFamily="18" charset="0"/>
            </a:endParaRPr>
          </a:p>
          <a:p>
            <a:endParaRPr lang="en-US"/>
          </a:p>
        </p:txBody>
      </p:sp>
      <p:sp>
        <p:nvSpPr>
          <p:cNvPr id="6" name="Rectangle 5"/>
          <p:cNvSpPr/>
          <p:nvPr/>
        </p:nvSpPr>
        <p:spPr>
          <a:xfrm>
            <a:off x="414151" y="102990"/>
            <a:ext cx="3416320" cy="646331"/>
          </a:xfrm>
          <a:prstGeom prst="rect">
            <a:avLst/>
          </a:prstGeom>
        </p:spPr>
        <p:txBody>
          <a:bodyPr wrap="square">
            <a:spAutoFit/>
          </a:bodyPr>
          <a:lstStyle/>
          <a:p>
            <a:r>
              <a:rPr lang="en-US" sz="3600" b="1" smtClean="0">
                <a:solidFill>
                  <a:prstClr val="black"/>
                </a:solidFill>
                <a:latin typeface="Times New Roman" panose="02020603050405020304" pitchFamily="18" charset="0"/>
                <a:cs typeface="+mj-cs"/>
              </a:rPr>
              <a:t>Thị giác </a:t>
            </a:r>
            <a:endParaRPr lang="en-US"/>
          </a:p>
        </p:txBody>
      </p:sp>
    </p:spTree>
    <p:extLst>
      <p:ext uri="{BB962C8B-B14F-4D97-AF65-F5344CB8AC3E}">
        <p14:creationId xmlns:p14="http://schemas.microsoft.com/office/powerpoint/2010/main" val="39830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R="4090670" lvl="0">
              <a:spcBef>
                <a:spcPts val="650"/>
              </a:spcBef>
            </a:pPr>
            <a:r>
              <a:rPr lang="en-US" sz="2600" i="1">
                <a:solidFill>
                  <a:prstClr val="black"/>
                </a:solidFill>
                <a:latin typeface="Times New Roman" panose="02020603050405020304" pitchFamily="18" charset="0"/>
                <a:ea typeface="Times New Roman" panose="02020603050405020304" pitchFamily="18" charset="0"/>
                <a:cs typeface="+mn-cs"/>
              </a:rPr>
              <a:t>a) Cấu tạo và chức năng </a:t>
            </a:r>
            <a:r>
              <a:rPr lang="en-US" sz="2200">
                <a:solidFill>
                  <a:prstClr val="black"/>
                </a:solidFill>
                <a:latin typeface="Times New Roman" panose="02020603050405020304" pitchFamily="18" charset="0"/>
                <a:ea typeface="Times New Roman" panose="02020603050405020304" pitchFamily="18" charset="0"/>
                <a:cs typeface="+mn-cs"/>
              </a:rPr>
              <a:t/>
            </a:r>
            <a:br>
              <a:rPr lang="en-US" sz="2200">
                <a:solidFill>
                  <a:prstClr val="black"/>
                </a:solidFill>
                <a:latin typeface="Times New Roman" panose="02020603050405020304" pitchFamily="18" charset="0"/>
                <a:ea typeface="Times New Roman" panose="02020603050405020304" pitchFamily="18" charset="0"/>
                <a:cs typeface="+mn-cs"/>
              </a:rPr>
            </a:br>
            <a:endParaRPr lang="en-US"/>
          </a:p>
        </p:txBody>
      </p:sp>
      <p:sp>
        <p:nvSpPr>
          <p:cNvPr id="3" name="Content Placeholder 2"/>
          <p:cNvSpPr>
            <a:spLocks noGrp="1"/>
          </p:cNvSpPr>
          <p:nvPr>
            <p:ph idx="1"/>
          </p:nvPr>
        </p:nvSpPr>
        <p:spPr>
          <a:xfrm>
            <a:off x="454378" y="1114425"/>
            <a:ext cx="10515600" cy="4351338"/>
          </a:xfrm>
        </p:spPr>
        <p:txBody>
          <a:bodyPr>
            <a:normAutofit fontScale="92500" lnSpcReduction="20000"/>
          </a:bodyPr>
          <a:lstStyle/>
          <a:p>
            <a:pPr marL="0" marR="4090670" indent="0">
              <a:spcBef>
                <a:spcPts val="650"/>
              </a:spcBef>
              <a:spcAft>
                <a:spcPts val="0"/>
              </a:spcAft>
              <a:buNone/>
            </a:pPr>
            <a:endParaRPr lang="en-US" sz="2400" smtClean="0">
              <a:effectLst/>
              <a:latin typeface="Times New Roman" panose="02020603050405020304" pitchFamily="18" charset="0"/>
              <a:ea typeface="Times New Roman" panose="02020603050405020304" pitchFamily="18" charset="0"/>
            </a:endParaRPr>
          </a:p>
          <a:p>
            <a:pPr marL="45720" algn="just">
              <a:spcBef>
                <a:spcPts val="650"/>
              </a:spcBef>
              <a:spcAft>
                <a:spcPts val="0"/>
              </a:spcAft>
            </a:pPr>
            <a:r>
              <a:rPr lang="en-US">
                <a:latin typeface="Times New Roman" panose="02020603050405020304" pitchFamily="18" charset="0"/>
                <a:ea typeface="Times New Roman" panose="02020603050405020304" pitchFamily="18" charset="0"/>
              </a:rPr>
              <a:t>- Thị giác có cấu tạo gồm mắt, dây thần kinh thị giác và vùng thị giác ở não</a:t>
            </a:r>
            <a:endParaRPr lang="en-US" sz="2400" smtClean="0">
              <a:effectLst/>
              <a:latin typeface="Times New Roman" panose="02020603050405020304" pitchFamily="18" charset="0"/>
              <a:ea typeface="Times New Roman" panose="02020603050405020304" pitchFamily="18" charset="0"/>
            </a:endParaRPr>
          </a:p>
          <a:p>
            <a:pPr>
              <a:spcAft>
                <a:spcPts val="0"/>
              </a:spcAft>
            </a:pPr>
            <a:r>
              <a:rPr lang="en-US">
                <a:latin typeface="Times New Roman" panose="02020603050405020304" pitchFamily="18" charset="0"/>
                <a:ea typeface="Times New Roman" panose="02020603050405020304" pitchFamily="18" charset="0"/>
              </a:rPr>
              <a:t>Phía ngoài của mắt có mí mắt, lông mi và cầu mắt nằm trong hốc mắt. </a:t>
            </a:r>
            <a:endParaRPr lang="en-US" sz="2400" smtClean="0">
              <a:effectLst/>
              <a:latin typeface="Times New Roman" panose="02020603050405020304" pitchFamily="18" charset="0"/>
              <a:ea typeface="Times New Roman" panose="02020603050405020304" pitchFamily="18" charset="0"/>
            </a:endParaRPr>
          </a:p>
          <a:p>
            <a:pPr>
              <a:spcAft>
                <a:spcPts val="0"/>
              </a:spcAft>
            </a:pPr>
            <a:r>
              <a:rPr lang="en-US">
                <a:latin typeface="Times New Roman" panose="02020603050405020304" pitchFamily="18" charset="0"/>
                <a:ea typeface="Times New Roman" panose="02020603050405020304" pitchFamily="18" charset="0"/>
              </a:rPr>
              <a:t>Cấu tạo trong cầu mắt gồm các bộ phận :</a:t>
            </a:r>
            <a:endParaRPr lang="en-US" sz="2400" smtClean="0">
              <a:effectLst/>
              <a:latin typeface="Times New Roman" panose="02020603050405020304" pitchFamily="18" charset="0"/>
              <a:ea typeface="Times New Roman" panose="02020603050405020304" pitchFamily="18" charset="0"/>
            </a:endParaRPr>
          </a:p>
          <a:p>
            <a:pPr algn="just">
              <a:spcAft>
                <a:spcPts val="0"/>
              </a:spcAft>
            </a:pPr>
            <a:r>
              <a:rPr lang="pt-BR">
                <a:latin typeface="Times New Roman" panose="02020603050405020304" pitchFamily="18" charset="0"/>
                <a:ea typeface="Times New Roman" panose="02020603050405020304" pitchFamily="18" charset="0"/>
              </a:rPr>
              <a:t>- Màng bọc:</a:t>
            </a:r>
            <a:endParaRPr lang="en-US" sz="2400" smtClean="0">
              <a:effectLst/>
              <a:latin typeface="Times New Roman" panose="02020603050405020304" pitchFamily="18" charset="0"/>
              <a:ea typeface="Times New Roman" panose="02020603050405020304" pitchFamily="18" charset="0"/>
            </a:endParaRPr>
          </a:p>
          <a:p>
            <a:pPr algn="just">
              <a:spcAft>
                <a:spcPts val="0"/>
              </a:spcAft>
            </a:pPr>
            <a:r>
              <a:rPr lang="pt-BR">
                <a:latin typeface="Times New Roman" panose="02020603050405020304" pitchFamily="18" charset="0"/>
                <a:ea typeface="Times New Roman" panose="02020603050405020304" pitchFamily="18" charset="0"/>
              </a:rPr>
              <a:t>+ Màng cứng: phía trước là màng giác.</a:t>
            </a:r>
            <a:endParaRPr lang="en-US" sz="2400" smtClean="0">
              <a:effectLst/>
              <a:latin typeface="Times New Roman" panose="02020603050405020304" pitchFamily="18" charset="0"/>
              <a:ea typeface="Times New Roman" panose="02020603050405020304" pitchFamily="18" charset="0"/>
            </a:endParaRPr>
          </a:p>
          <a:p>
            <a:pPr algn="just">
              <a:spcAft>
                <a:spcPts val="0"/>
              </a:spcAft>
            </a:pPr>
            <a:r>
              <a:rPr lang="pt-BR">
                <a:latin typeface="Times New Roman" panose="02020603050405020304" pitchFamily="18" charset="0"/>
                <a:ea typeface="Times New Roman" panose="02020603050405020304" pitchFamily="18" charset="0"/>
              </a:rPr>
              <a:t>+ Màng mạch: Có nhiều mạch máu, phía trước là lòng đen</a:t>
            </a:r>
            <a:endParaRPr lang="en-US" sz="2400" smtClean="0">
              <a:effectLst/>
              <a:latin typeface="Times New Roman" panose="02020603050405020304" pitchFamily="18" charset="0"/>
              <a:ea typeface="Times New Roman" panose="02020603050405020304" pitchFamily="18" charset="0"/>
            </a:endParaRPr>
          </a:p>
          <a:p>
            <a:pPr algn="just">
              <a:spcAft>
                <a:spcPts val="0"/>
              </a:spcAft>
            </a:pPr>
            <a:r>
              <a:rPr lang="pt-BR">
                <a:latin typeface="Times New Roman" panose="02020603050405020304" pitchFamily="18" charset="0"/>
                <a:ea typeface="Times New Roman" panose="02020603050405020304" pitchFamily="18" charset="0"/>
              </a:rPr>
              <a:t>+ Màng lưới: Có các tế bào thụ cảm thị giác</a:t>
            </a:r>
            <a:endParaRPr lang="en-US" sz="2400" smtClean="0">
              <a:effectLst/>
              <a:latin typeface="Times New Roman" panose="02020603050405020304" pitchFamily="18" charset="0"/>
              <a:ea typeface="Times New Roman" panose="02020603050405020304" pitchFamily="18" charset="0"/>
            </a:endParaRPr>
          </a:p>
          <a:p>
            <a:pPr algn="just">
              <a:spcAft>
                <a:spcPts val="0"/>
              </a:spcAft>
            </a:pPr>
            <a:r>
              <a:rPr lang="pt-BR">
                <a:latin typeface="Times New Roman" panose="02020603050405020304" pitchFamily="18" charset="0"/>
                <a:ea typeface="Times New Roman" panose="02020603050405020304" pitchFamily="18" charset="0"/>
              </a:rPr>
              <a:t>- Môi trường trong suốt: Thuỷ dịch, thuỷ tinh thể, dịch thuỷ tinh.</a:t>
            </a:r>
            <a:endParaRPr lang="en-US" sz="2400" smtClean="0">
              <a:effectLst/>
              <a:latin typeface="Times New Roman" panose="02020603050405020304" pitchFamily="18" charset="0"/>
              <a:ea typeface="Times New Roman" panose="02020603050405020304" pitchFamily="18" charset="0"/>
            </a:endParaRPr>
          </a:p>
          <a:p>
            <a:pPr marL="0" indent="0" algn="just">
              <a:spcBef>
                <a:spcPts val="650"/>
              </a:spcBef>
              <a:spcAft>
                <a:spcPts val="0"/>
              </a:spcAft>
              <a:buNone/>
            </a:pPr>
            <a:r>
              <a:rPr lang="en-US" smtClean="0">
                <a:latin typeface="Times New Roman" panose="02020603050405020304" pitchFamily="18" charset="0"/>
                <a:ea typeface="Times New Roman" panose="02020603050405020304" pitchFamily="18" charset="0"/>
              </a:rPr>
              <a:t>Thị </a:t>
            </a:r>
            <a:r>
              <a:rPr lang="en-US">
                <a:latin typeface="Times New Roman" panose="02020603050405020304" pitchFamily="18" charset="0"/>
                <a:ea typeface="Times New Roman" panose="02020603050405020304" pitchFamily="18" charset="0"/>
              </a:rPr>
              <a:t>giác có chức năng quan sát, thu nhận hình ảnh, màu sắc của sự vật và hiện tượng, giúp não nhận biết và xử lí thông tin.</a:t>
            </a:r>
            <a:endParaRPr lang="en-US" sz="2400" smtClean="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49576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barn(inVertical)">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barn(inVertical)">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barn(inVertical)">
                                      <p:cBhvr>
                                        <p:cTn id="5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513689" y="1106311"/>
            <a:ext cx="4752621" cy="4526845"/>
          </a:xfrm>
          <a:prstGeom prst="rect">
            <a:avLst/>
          </a:prstGeom>
        </p:spPr>
      </p:pic>
      <p:sp>
        <p:nvSpPr>
          <p:cNvPr id="4" name="Text Placeholder 3"/>
          <p:cNvSpPr>
            <a:spLocks noGrp="1"/>
          </p:cNvSpPr>
          <p:nvPr>
            <p:ph type="body" sz="half" idx="2"/>
          </p:nvPr>
        </p:nvSpPr>
        <p:spPr/>
        <p:txBody>
          <a:bodyPr/>
          <a:lstStyle/>
          <a:p>
            <a:pPr lvl="0">
              <a:spcBef>
                <a:spcPts val="625"/>
              </a:spcBef>
              <a:spcAft>
                <a:spcPts val="0"/>
              </a:spcAft>
            </a:pPr>
            <a:r>
              <a:rPr lang="en-US">
                <a:solidFill>
                  <a:srgbClr val="000000"/>
                </a:solidFill>
                <a:latin typeface="Times New Roman" panose="02020603050405020304" pitchFamily="18" charset="0"/>
                <a:ea typeface="Times New Roman" panose="02020603050405020304" pitchFamily="18" charset="0"/>
              </a:rPr>
              <a:t>Quán sát hình 37.4  giải thích quá trình thu nhận ánh sáng trong mắt.</a:t>
            </a:r>
            <a:endParaRPr lang="en-US" sz="1400" smtClean="0">
              <a:effectLst/>
              <a:latin typeface="Times New Roman" panose="02020603050405020304" pitchFamily="18" charset="0"/>
              <a:ea typeface="Times New Roman" panose="02020603050405020304" pitchFamily="18" charset="0"/>
            </a:endParaRPr>
          </a:p>
          <a:p>
            <a:endParaRPr lang="en-US"/>
          </a:p>
        </p:txBody>
      </p:sp>
      <p:sp>
        <p:nvSpPr>
          <p:cNvPr id="2" name="Rectangle 1"/>
          <p:cNvSpPr/>
          <p:nvPr/>
        </p:nvSpPr>
        <p:spPr>
          <a:xfrm>
            <a:off x="451556" y="792379"/>
            <a:ext cx="6141155" cy="867930"/>
          </a:xfrm>
          <a:prstGeom prst="rect">
            <a:avLst/>
          </a:prstGeom>
        </p:spPr>
        <p:txBody>
          <a:bodyPr wrap="square">
            <a:spAutoFit/>
          </a:bodyPr>
          <a:lstStyle/>
          <a:p>
            <a:pPr lvl="0">
              <a:lnSpc>
                <a:spcPct val="90000"/>
              </a:lnSpc>
              <a:spcBef>
                <a:spcPts val="625"/>
              </a:spcBef>
            </a:pPr>
            <a:r>
              <a:rPr lang="en-US" sz="2800" b="1" smtClean="0">
                <a:solidFill>
                  <a:srgbClr val="000000"/>
                </a:solidFill>
                <a:latin typeface="Times New Roman" panose="02020603050405020304" pitchFamily="18" charset="0"/>
                <a:ea typeface="Times New Roman" panose="02020603050405020304" pitchFamily="18" charset="0"/>
              </a:rPr>
              <a:t>Quá </a:t>
            </a:r>
            <a:r>
              <a:rPr lang="en-US" sz="2800" b="1">
                <a:solidFill>
                  <a:srgbClr val="000000"/>
                </a:solidFill>
                <a:latin typeface="Times New Roman" panose="02020603050405020304" pitchFamily="18" charset="0"/>
                <a:ea typeface="Times New Roman" panose="02020603050405020304" pitchFamily="18" charset="0"/>
              </a:rPr>
              <a:t>trình thu nhận ánh sáng trong mắt</a:t>
            </a:r>
            <a:r>
              <a:rPr lang="en-US" sz="2800">
                <a:solidFill>
                  <a:srgbClr val="000000"/>
                </a:solidFill>
                <a:latin typeface="Times New Roman" panose="02020603050405020304" pitchFamily="18" charset="0"/>
                <a:ea typeface="Times New Roman" panose="02020603050405020304" pitchFamily="18" charset="0"/>
              </a:rPr>
              <a:t>.</a:t>
            </a:r>
            <a:endParaRPr lang="en-US" sz="280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93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50"/>
              </a:spcBef>
              <a:spcAft>
                <a:spcPts val="0"/>
              </a:spcAft>
            </a:pPr>
            <a:r>
              <a:rPr lang="en-US" i="1">
                <a:latin typeface="Times New Roman" panose="02020603050405020304" pitchFamily="18" charset="0"/>
                <a:ea typeface="Times New Roman" panose="02020603050405020304" pitchFamily="18" charset="0"/>
              </a:rPr>
              <a:t>b) Quá trình thu nhận ánh sáng </a:t>
            </a:r>
            <a:r>
              <a:rPr lang="en-US" sz="4000" smtClean="0">
                <a:effectLst/>
                <a:latin typeface="Times New Roman" panose="02020603050405020304" pitchFamily="18" charset="0"/>
                <a:ea typeface="Times New Roman" panose="02020603050405020304" pitchFamily="18" charset="0"/>
              </a:rPr>
              <a:t/>
            </a:r>
            <a:br>
              <a:rPr lang="en-US" sz="4000" smtClean="0">
                <a:effectLst/>
                <a:latin typeface="Times New Roman" panose="02020603050405020304" pitchFamily="18" charset="0"/>
                <a:ea typeface="Times New Roman" panose="02020603050405020304" pitchFamily="18" charset="0"/>
              </a:rPr>
            </a:br>
            <a:endParaRPr lang="en-US"/>
          </a:p>
        </p:txBody>
      </p:sp>
      <p:sp>
        <p:nvSpPr>
          <p:cNvPr id="3" name="Content Placeholder 2"/>
          <p:cNvSpPr>
            <a:spLocks noGrp="1"/>
          </p:cNvSpPr>
          <p:nvPr>
            <p:ph idx="1"/>
          </p:nvPr>
        </p:nvSpPr>
        <p:spPr/>
        <p:txBody>
          <a:bodyPr/>
          <a:lstStyle/>
          <a:p>
            <a:pPr indent="0" algn="just">
              <a:spcBef>
                <a:spcPts val="790"/>
              </a:spcBef>
              <a:spcAft>
                <a:spcPts val="0"/>
              </a:spcAft>
              <a:buNone/>
            </a:pPr>
            <a:r>
              <a:rPr lang="en-US">
                <a:solidFill>
                  <a:srgbClr val="000000"/>
                </a:solidFill>
                <a:latin typeface="Times New Roman" panose="02020603050405020304" pitchFamily="18" charset="0"/>
                <a:ea typeface="Times New Roman" panose="02020603050405020304" pitchFamily="18" charset="0"/>
              </a:rPr>
              <a:t>Ánh sáng phản chiếu từ vật khúc xạ qua giác mạc và thể thuỷ tinh tới màng lưới, tác động lên tế bào thụ cảm thị giác, gây hưng phấn các tế bào này và truyền theo dây thần kinh thị giác tới não cho ta cảm nhận về hình ảnh của vật. </a:t>
            </a:r>
            <a:endParaRPr lang="en-US" sz="2400" smtClean="0">
              <a:effectLst/>
              <a:latin typeface="Times New Roman" panose="02020603050405020304" pitchFamily="18" charset="0"/>
              <a:ea typeface="Times New Roman" panose="02020603050405020304" pitchFamily="18" charset="0"/>
            </a:endParaRPr>
          </a:p>
          <a:p>
            <a:endParaRPr lang="en-US"/>
          </a:p>
        </p:txBody>
      </p:sp>
    </p:spTree>
    <p:extLst>
      <p:ext uri="{BB962C8B-B14F-4D97-AF65-F5344CB8AC3E}">
        <p14:creationId xmlns:p14="http://schemas.microsoft.com/office/powerpoint/2010/main" val="21822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4432123" cy="1600200"/>
          </a:xfrm>
        </p:spPr>
        <p:txBody>
          <a:bodyPr/>
          <a:lstStyle/>
          <a:p>
            <a:r>
              <a:rPr lang="en-US" sz="4400" i="1">
                <a:solidFill>
                  <a:prstClr val="black"/>
                </a:solidFill>
                <a:latin typeface="Times New Roman" panose="02020603050405020304" pitchFamily="18" charset="0"/>
                <a:ea typeface="Times New Roman" panose="02020603050405020304" pitchFamily="18" charset="0"/>
              </a:rPr>
              <a:t>c)Một số bệnh, tật về thị giác</a:t>
            </a:r>
            <a:endParaRPr lang="en-US"/>
          </a:p>
        </p:txBody>
      </p:sp>
      <p:pic>
        <p:nvPicPr>
          <p:cNvPr id="5" name="Content Placeholder 4"/>
          <p:cNvPicPr>
            <a:picLocks noGrp="1" noChangeAspect="1"/>
          </p:cNvPicPr>
          <p:nvPr>
            <p:ph idx="1"/>
          </p:nvPr>
        </p:nvPicPr>
        <p:blipFill>
          <a:blip r:embed="rId2"/>
          <a:stretch>
            <a:fillRect/>
          </a:stretch>
        </p:blipFill>
        <p:spPr>
          <a:xfrm>
            <a:off x="5821362" y="880533"/>
            <a:ext cx="5094993" cy="4492978"/>
          </a:xfrm>
          <a:prstGeom prst="rect">
            <a:avLst/>
          </a:prstGeom>
        </p:spPr>
      </p:pic>
      <p:sp>
        <p:nvSpPr>
          <p:cNvPr id="4" name="Text Placeholder 3"/>
          <p:cNvSpPr>
            <a:spLocks noGrp="1"/>
          </p:cNvSpPr>
          <p:nvPr>
            <p:ph type="body" sz="half" idx="2"/>
          </p:nvPr>
        </p:nvSpPr>
        <p:spPr/>
        <p:txBody>
          <a:bodyPr/>
          <a:lstStyle/>
          <a:p>
            <a:pPr lvl="0" indent="36513" eaLnBrk="0" fontAlgn="base" hangingPunct="0">
              <a:lnSpc>
                <a:spcPct val="100000"/>
              </a:lnSpc>
              <a:spcBef>
                <a:spcPct val="0"/>
              </a:spcBef>
              <a:spcAft>
                <a:spcPct val="0"/>
              </a:spcAft>
            </a:pPr>
            <a:r>
              <a:rPr lang="en-US" altLang="en-US" sz="1800">
                <a:solidFill>
                  <a:srgbClr val="000000"/>
                </a:solidFill>
                <a:latin typeface="Arial" panose="020B0604020202020204" pitchFamily="34" charset="0"/>
                <a:ea typeface="Times New Roman" panose="02020603050405020304" pitchFamily="18" charset="0"/>
              </a:rPr>
              <a:t>Thảo luận nhóm để trả lời các câu hỏi và thực hiện các yêu cầu sau: Đọcthông tin  mục  thị giác, quan sát hình 37.5</a:t>
            </a:r>
            <a:endParaRPr lang="en-US" altLang="en-US" sz="1800">
              <a:solidFill>
                <a:prstClr val="black"/>
              </a:solidFill>
              <a:latin typeface="Arial" panose="020B0604020202020204" pitchFamily="34" charset="0"/>
              <a:ea typeface="Times New Roman" panose="02020603050405020304" pitchFamily="18" charset="0"/>
            </a:endParaRPr>
          </a:p>
          <a:p>
            <a:pPr lvl="0" indent="36513" eaLnBrk="0" fontAlgn="base" hangingPunct="0">
              <a:lnSpc>
                <a:spcPct val="100000"/>
              </a:lnSpc>
              <a:spcBef>
                <a:spcPct val="0"/>
              </a:spcBef>
              <a:spcAft>
                <a:spcPct val="0"/>
              </a:spcAft>
            </a:pPr>
            <a:r>
              <a:rPr lang="en-US" altLang="en-US" sz="1800" smtClean="0">
                <a:solidFill>
                  <a:prstClr val="black"/>
                </a:solidFill>
                <a:latin typeface="Arial" panose="020B0604020202020204" pitchFamily="34" charset="0"/>
                <a:ea typeface="Times New Roman" panose="02020603050405020304" pitchFamily="18" charset="0"/>
              </a:rPr>
              <a:t>Xác </a:t>
            </a:r>
            <a:r>
              <a:rPr lang="en-US" altLang="en-US" sz="1800">
                <a:solidFill>
                  <a:prstClr val="black"/>
                </a:solidFill>
                <a:latin typeface="Arial" panose="020B0604020202020204" pitchFamily="34" charset="0"/>
                <a:ea typeface="Times New Roman" panose="02020603050405020304" pitchFamily="18" charset="0"/>
              </a:rPr>
              <a:t>định mắt bình thường và mắt mắc các tật trong hình. </a:t>
            </a:r>
          </a:p>
          <a:p>
            <a:endParaRPr lang="en-US"/>
          </a:p>
        </p:txBody>
      </p:sp>
    </p:spTree>
    <p:extLst>
      <p:ext uri="{BB962C8B-B14F-4D97-AF65-F5344CB8AC3E}">
        <p14:creationId xmlns:p14="http://schemas.microsoft.com/office/powerpoint/2010/main" val="263501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1039</Words>
  <PresentationFormat>Widescreen</PresentationFormat>
  <Paragraphs>76</Paragraphs>
  <Slides>20</Slides>
  <Notes>0</Notes>
  <HiddenSlides>0</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Batang</vt:lpstr>
      <vt:lpstr>Arial</vt:lpstr>
      <vt:lpstr>Calibri</vt:lpstr>
      <vt:lpstr>Calibri Light</vt:lpstr>
      <vt:lpstr>Tahoma</vt:lpstr>
      <vt:lpstr>Times New Roman</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a) Cấu tạo và chức năng  </vt:lpstr>
      <vt:lpstr>PowerPoint Presentation</vt:lpstr>
      <vt:lpstr>b) Quá trình thu nhận ánh sáng  </vt:lpstr>
      <vt:lpstr>c)Một số bệnh, tật về thị giác</vt:lpstr>
      <vt:lpstr>c)Một số bệnh, tật về thị giác  </vt:lpstr>
      <vt:lpstr>Một số bệnh  </vt:lpstr>
      <vt:lpstr>Một số tật về mắt </vt:lpstr>
      <vt:lpstr>2.Thính giác</vt:lpstr>
      <vt:lpstr>  Thính giác có cấu tạo gồm tai, dây thần kinh thính giác và vùng thính giác ở não. Thính giác có chức năng thu nhận âm thanh từ môi trường, truyền lên não xử lí giúp ta nhận biết được âm thanh.  Tai có cấu tạo gồm ba phần: tại ngoài gồm vành tai và ống tai; tai giữa có màng nhĩ và chuỗi xương tai, từ đây có vòi tại thông với khoang miệng; tai trong có ốc tai chứa các cơ quan thụ cảm âm thanh, từ ốc tại có dây thần kinh thính giác đi về não     </vt:lpstr>
      <vt:lpstr>Xem video  sau</vt:lpstr>
      <vt:lpstr>PowerPoint Presentation</vt:lpstr>
      <vt:lpstr>PowerPoint Presentation</vt:lpstr>
      <vt:lpstr>PowerPoint Presentation</vt:lpstr>
      <vt:lpstr>1. Hoàn thành sơ đồ câm về cấu tạo tai</vt:lpstr>
      <vt:lpstr>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2023-04-29T10:10:48Z</dcterms:created>
  <dcterms:modified xsi:type="dcterms:W3CDTF">2023-05-12T02:25:21Z</dcterms:modified>
  <cp:version>n</cp:version>
</cp:coreProperties>
</file>